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handoutMasterIdLst>
    <p:handoutMasterId r:id="rId21"/>
  </p:handoutMasterIdLst>
  <p:sldIdLst>
    <p:sldId id="323" r:id="rId2"/>
    <p:sldId id="394" r:id="rId3"/>
    <p:sldId id="393" r:id="rId4"/>
    <p:sldId id="395" r:id="rId5"/>
    <p:sldId id="396" r:id="rId6"/>
    <p:sldId id="397" r:id="rId7"/>
    <p:sldId id="398" r:id="rId8"/>
    <p:sldId id="399" r:id="rId9"/>
    <p:sldId id="405" r:id="rId10"/>
    <p:sldId id="406" r:id="rId11"/>
    <p:sldId id="391" r:id="rId12"/>
    <p:sldId id="400" r:id="rId13"/>
    <p:sldId id="401" r:id="rId14"/>
    <p:sldId id="402" r:id="rId15"/>
    <p:sldId id="403" r:id="rId16"/>
    <p:sldId id="404" r:id="rId17"/>
    <p:sldId id="407" r:id="rId18"/>
    <p:sldId id="408" r:id="rId19"/>
  </p:sldIdLst>
  <p:sldSz cx="9144000" cy="6858000" type="screen4x3"/>
  <p:notesSz cx="7010400" cy="9296400"/>
  <p:defaultTex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p:cViewPr varScale="1">
        <p:scale>
          <a:sx n="121" d="100"/>
          <a:sy n="121" d="100"/>
        </p:scale>
        <p:origin x="1904"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64B81D6D-6331-C461-EBD8-F0DE066D8DFA}"/>
              </a:ext>
            </a:extLst>
          </p:cNvPr>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defRPr sz="1200">
                <a:latin typeface="Times New Roman" charset="0"/>
                <a:ea typeface="+mn-ea"/>
                <a:cs typeface="+mn-cs"/>
              </a:defRPr>
            </a:lvl1pPr>
          </a:lstStyle>
          <a:p>
            <a:pPr>
              <a:defRPr/>
            </a:pPr>
            <a:endParaRPr lang="en-US"/>
          </a:p>
        </p:txBody>
      </p:sp>
      <p:sp>
        <p:nvSpPr>
          <p:cNvPr id="7171" name="Rectangle 3">
            <a:extLst>
              <a:ext uri="{FF2B5EF4-FFF2-40B4-BE49-F238E27FC236}">
                <a16:creationId xmlns:a16="http://schemas.microsoft.com/office/drawing/2014/main" id="{38734135-35C1-86D0-D556-CA3BDA6C3EAC}"/>
              </a:ext>
            </a:extLst>
          </p:cNvPr>
          <p:cNvSpPr>
            <a:spLocks noGrp="1" noChangeArrowheads="1"/>
          </p:cNvSpPr>
          <p:nvPr>
            <p:ph type="dt" sz="quarter" idx="1"/>
          </p:nvPr>
        </p:nvSpPr>
        <p:spPr bwMode="auto">
          <a:xfrm>
            <a:off x="3971925"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a:latin typeface="Times New Roman" charset="0"/>
                <a:ea typeface="+mn-ea"/>
                <a:cs typeface="+mn-cs"/>
              </a:defRPr>
            </a:lvl1pPr>
          </a:lstStyle>
          <a:p>
            <a:pPr>
              <a:defRPr/>
            </a:pPr>
            <a:endParaRPr lang="en-US"/>
          </a:p>
        </p:txBody>
      </p:sp>
      <p:sp>
        <p:nvSpPr>
          <p:cNvPr id="7172" name="Rectangle 4">
            <a:extLst>
              <a:ext uri="{FF2B5EF4-FFF2-40B4-BE49-F238E27FC236}">
                <a16:creationId xmlns:a16="http://schemas.microsoft.com/office/drawing/2014/main" id="{ADE81779-3627-ED53-086F-2941A8ACEB14}"/>
              </a:ext>
            </a:extLst>
          </p:cNvPr>
          <p:cNvSpPr>
            <a:spLocks noGrp="1" noChangeArrowheads="1"/>
          </p:cNvSpPr>
          <p:nvPr>
            <p:ph type="ftr" sz="quarter" idx="2"/>
          </p:nvPr>
        </p:nvSpPr>
        <p:spPr bwMode="auto">
          <a:xfrm>
            <a:off x="0"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a:defRPr sz="1200">
                <a:latin typeface="Times New Roman" charset="0"/>
                <a:ea typeface="+mn-ea"/>
                <a:cs typeface="+mn-cs"/>
              </a:defRPr>
            </a:lvl1pPr>
          </a:lstStyle>
          <a:p>
            <a:pPr>
              <a:defRPr/>
            </a:pPr>
            <a:endParaRPr lang="en-US"/>
          </a:p>
        </p:txBody>
      </p:sp>
      <p:sp>
        <p:nvSpPr>
          <p:cNvPr id="7173" name="Rectangle 5">
            <a:extLst>
              <a:ext uri="{FF2B5EF4-FFF2-40B4-BE49-F238E27FC236}">
                <a16:creationId xmlns:a16="http://schemas.microsoft.com/office/drawing/2014/main" id="{89291F5C-C4E6-7D1E-8E5C-3AF74BE03E77}"/>
              </a:ext>
            </a:extLst>
          </p:cNvPr>
          <p:cNvSpPr>
            <a:spLocks noGrp="1" noChangeArrowheads="1"/>
          </p:cNvSpPr>
          <p:nvPr>
            <p:ph type="sldNum" sz="quarter" idx="3"/>
          </p:nvPr>
        </p:nvSpPr>
        <p:spPr bwMode="auto">
          <a:xfrm>
            <a:off x="3971925"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a:lvl1pPr>
          </a:lstStyle>
          <a:p>
            <a:fld id="{44B92FCA-69B2-5245-A0A1-2E520FAABDB4}"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05A2CF9-DFCD-EF9F-6418-AF1DB0A82431}"/>
              </a:ext>
            </a:extLst>
          </p:cNvPr>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defRPr sz="1200">
                <a:latin typeface="Times New Roman" charset="0"/>
                <a:ea typeface="+mn-ea"/>
                <a:cs typeface="+mn-cs"/>
              </a:defRPr>
            </a:lvl1pPr>
          </a:lstStyle>
          <a:p>
            <a:pPr>
              <a:defRPr/>
            </a:pPr>
            <a:endParaRPr lang="en-US"/>
          </a:p>
        </p:txBody>
      </p:sp>
      <p:sp>
        <p:nvSpPr>
          <p:cNvPr id="4099" name="Rectangle 3">
            <a:extLst>
              <a:ext uri="{FF2B5EF4-FFF2-40B4-BE49-F238E27FC236}">
                <a16:creationId xmlns:a16="http://schemas.microsoft.com/office/drawing/2014/main" id="{3FF227A1-0089-5835-B1BA-663030C089F5}"/>
              </a:ext>
            </a:extLst>
          </p:cNvPr>
          <p:cNvSpPr>
            <a:spLocks noGrp="1" noChangeArrowheads="1"/>
          </p:cNvSpPr>
          <p:nvPr>
            <p:ph type="dt" idx="1"/>
          </p:nvPr>
        </p:nvSpPr>
        <p:spPr bwMode="auto">
          <a:xfrm>
            <a:off x="3971925"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a:latin typeface="Times New Roman" charset="0"/>
                <a:ea typeface="+mn-ea"/>
                <a:cs typeface="+mn-cs"/>
              </a:defRPr>
            </a:lvl1pPr>
          </a:lstStyle>
          <a:p>
            <a:pPr>
              <a:defRPr/>
            </a:pPr>
            <a:endParaRPr lang="en-US"/>
          </a:p>
        </p:txBody>
      </p:sp>
      <p:sp>
        <p:nvSpPr>
          <p:cNvPr id="14340" name="Rectangle 4">
            <a:extLst>
              <a:ext uri="{FF2B5EF4-FFF2-40B4-BE49-F238E27FC236}">
                <a16:creationId xmlns:a16="http://schemas.microsoft.com/office/drawing/2014/main" id="{2B84514E-DE48-2474-79A7-A3A7B2648D61}"/>
              </a:ext>
            </a:extLst>
          </p:cNvPr>
          <p:cNvSpPr>
            <a:spLocks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a:extLst>
              <a:ext uri="{FF2B5EF4-FFF2-40B4-BE49-F238E27FC236}">
                <a16:creationId xmlns:a16="http://schemas.microsoft.com/office/drawing/2014/main" id="{940B6F8F-498B-3261-1F70-2B2176C61597}"/>
              </a:ext>
            </a:extLst>
          </p:cNvPr>
          <p:cNvSpPr>
            <a:spLocks noGrp="1" noChangeArrowheads="1"/>
          </p:cNvSpPr>
          <p:nvPr>
            <p:ph type="body" sz="quarter" idx="3"/>
          </p:nvPr>
        </p:nvSpPr>
        <p:spPr bwMode="auto">
          <a:xfrm>
            <a:off x="935038" y="4416425"/>
            <a:ext cx="5140325" cy="4183063"/>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a:extLst>
              <a:ext uri="{FF2B5EF4-FFF2-40B4-BE49-F238E27FC236}">
                <a16:creationId xmlns:a16="http://schemas.microsoft.com/office/drawing/2014/main" id="{C27E6C8A-E4E9-C976-40E4-ED6B70024B46}"/>
              </a:ext>
            </a:extLst>
          </p:cNvPr>
          <p:cNvSpPr>
            <a:spLocks noGrp="1" noChangeArrowheads="1"/>
          </p:cNvSpPr>
          <p:nvPr>
            <p:ph type="ftr" sz="quarter" idx="4"/>
          </p:nvPr>
        </p:nvSpPr>
        <p:spPr bwMode="auto">
          <a:xfrm>
            <a:off x="0"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a:defRPr sz="1200">
                <a:latin typeface="Times New Roman" charset="0"/>
                <a:ea typeface="+mn-ea"/>
                <a:cs typeface="+mn-cs"/>
              </a:defRPr>
            </a:lvl1pPr>
          </a:lstStyle>
          <a:p>
            <a:pPr>
              <a:defRPr/>
            </a:pPr>
            <a:endParaRPr lang="en-US"/>
          </a:p>
        </p:txBody>
      </p:sp>
      <p:sp>
        <p:nvSpPr>
          <p:cNvPr id="4103" name="Rectangle 7">
            <a:extLst>
              <a:ext uri="{FF2B5EF4-FFF2-40B4-BE49-F238E27FC236}">
                <a16:creationId xmlns:a16="http://schemas.microsoft.com/office/drawing/2014/main" id="{01A4C871-22E0-8660-21A9-C59CB645055F}"/>
              </a:ext>
            </a:extLst>
          </p:cNvPr>
          <p:cNvSpPr>
            <a:spLocks noGrp="1" noChangeArrowheads="1"/>
          </p:cNvSpPr>
          <p:nvPr>
            <p:ph type="sldNum" sz="quarter" idx="5"/>
          </p:nvPr>
        </p:nvSpPr>
        <p:spPr bwMode="auto">
          <a:xfrm>
            <a:off x="3971925"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a:lvl1pPr>
          </a:lstStyle>
          <a:p>
            <a:fld id="{C778B702-C5DE-5245-8ECB-5C8163BDB443}"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9A6530AC-74F6-8B0D-6FAB-9279A03B9BAA}"/>
              </a:ext>
            </a:extLst>
          </p:cNvPr>
          <p:cNvSpPr>
            <a:spLocks noGrp="1" noChangeArrowheads="1"/>
          </p:cNvSpPr>
          <p:nvPr>
            <p:ph type="dt" sz="half" idx="10"/>
          </p:nvPr>
        </p:nvSpPr>
        <p:spPr>
          <a:ln/>
        </p:spPr>
        <p:txBody>
          <a:bodyPr/>
          <a:lstStyle>
            <a:lvl1pPr>
              <a:defRPr/>
            </a:lvl1pPr>
          </a:lstStyle>
          <a:p>
            <a:pPr>
              <a:defRPr/>
            </a:pPr>
            <a:r>
              <a:rPr lang="en-US"/>
              <a:t>11/04/2022</a:t>
            </a:r>
          </a:p>
        </p:txBody>
      </p:sp>
      <p:sp>
        <p:nvSpPr>
          <p:cNvPr id="5" name="Rectangle 5">
            <a:extLst>
              <a:ext uri="{FF2B5EF4-FFF2-40B4-BE49-F238E27FC236}">
                <a16:creationId xmlns:a16="http://schemas.microsoft.com/office/drawing/2014/main" id="{3DA5CAA4-3C94-DBA3-DDB7-7730D2523745}"/>
              </a:ext>
            </a:extLst>
          </p:cNvPr>
          <p:cNvSpPr>
            <a:spLocks noGrp="1" noChangeArrowheads="1"/>
          </p:cNvSpPr>
          <p:nvPr>
            <p:ph type="ftr" sz="quarter" idx="11"/>
          </p:nvPr>
        </p:nvSpPr>
        <p:spPr>
          <a:ln/>
        </p:spPr>
        <p:txBody>
          <a:bodyPr/>
          <a:lstStyle>
            <a:lvl1pPr>
              <a:defRPr/>
            </a:lvl1pPr>
          </a:lstStyle>
          <a:p>
            <a:pPr>
              <a:defRPr/>
            </a:pPr>
            <a:r>
              <a:rPr lang="en-US"/>
              <a:t>ecs36b f2022, midterm</a:t>
            </a:r>
          </a:p>
        </p:txBody>
      </p:sp>
      <p:sp>
        <p:nvSpPr>
          <p:cNvPr id="6" name="Rectangle 6">
            <a:extLst>
              <a:ext uri="{FF2B5EF4-FFF2-40B4-BE49-F238E27FC236}">
                <a16:creationId xmlns:a16="http://schemas.microsoft.com/office/drawing/2014/main" id="{D3D5025F-0379-4F75-8082-56C88CAFC76E}"/>
              </a:ext>
            </a:extLst>
          </p:cNvPr>
          <p:cNvSpPr>
            <a:spLocks noGrp="1" noChangeArrowheads="1"/>
          </p:cNvSpPr>
          <p:nvPr>
            <p:ph type="sldNum" sz="quarter" idx="12"/>
          </p:nvPr>
        </p:nvSpPr>
        <p:spPr>
          <a:ln/>
        </p:spPr>
        <p:txBody>
          <a:bodyPr/>
          <a:lstStyle>
            <a:lvl1pPr>
              <a:defRPr/>
            </a:lvl1pPr>
          </a:lstStyle>
          <a:p>
            <a:fld id="{FB7765C2-8FEA-7A43-8F27-E4747B57602A}" type="slidenum">
              <a:rPr lang="en-US" altLang="en-US"/>
              <a:pPr/>
              <a:t>‹#›</a:t>
            </a:fld>
            <a:endParaRPr lang="en-US" altLang="en-US"/>
          </a:p>
        </p:txBody>
      </p:sp>
    </p:spTree>
    <p:extLst>
      <p:ext uri="{BB962C8B-B14F-4D97-AF65-F5344CB8AC3E}">
        <p14:creationId xmlns:p14="http://schemas.microsoft.com/office/powerpoint/2010/main" val="1007621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CFB43B02-9234-8208-D21D-377A9AECDC11}"/>
              </a:ext>
            </a:extLst>
          </p:cNvPr>
          <p:cNvSpPr>
            <a:spLocks noGrp="1" noChangeArrowheads="1"/>
          </p:cNvSpPr>
          <p:nvPr>
            <p:ph type="dt" sz="half" idx="10"/>
          </p:nvPr>
        </p:nvSpPr>
        <p:spPr>
          <a:ln/>
        </p:spPr>
        <p:txBody>
          <a:bodyPr/>
          <a:lstStyle>
            <a:lvl1pPr>
              <a:defRPr/>
            </a:lvl1pPr>
          </a:lstStyle>
          <a:p>
            <a:pPr>
              <a:defRPr/>
            </a:pPr>
            <a:r>
              <a:rPr lang="en-US"/>
              <a:t>11/04/2022</a:t>
            </a:r>
          </a:p>
        </p:txBody>
      </p:sp>
      <p:sp>
        <p:nvSpPr>
          <p:cNvPr id="5" name="Rectangle 5">
            <a:extLst>
              <a:ext uri="{FF2B5EF4-FFF2-40B4-BE49-F238E27FC236}">
                <a16:creationId xmlns:a16="http://schemas.microsoft.com/office/drawing/2014/main" id="{EDF4B4F4-0CDC-7DC2-D526-35124AD95F0B}"/>
              </a:ext>
            </a:extLst>
          </p:cNvPr>
          <p:cNvSpPr>
            <a:spLocks noGrp="1" noChangeArrowheads="1"/>
          </p:cNvSpPr>
          <p:nvPr>
            <p:ph type="ftr" sz="quarter" idx="11"/>
          </p:nvPr>
        </p:nvSpPr>
        <p:spPr>
          <a:ln/>
        </p:spPr>
        <p:txBody>
          <a:bodyPr/>
          <a:lstStyle>
            <a:lvl1pPr>
              <a:defRPr/>
            </a:lvl1pPr>
          </a:lstStyle>
          <a:p>
            <a:pPr>
              <a:defRPr/>
            </a:pPr>
            <a:r>
              <a:rPr lang="en-US"/>
              <a:t>ecs36b f2022, midterm</a:t>
            </a:r>
          </a:p>
        </p:txBody>
      </p:sp>
      <p:sp>
        <p:nvSpPr>
          <p:cNvPr id="6" name="Rectangle 6">
            <a:extLst>
              <a:ext uri="{FF2B5EF4-FFF2-40B4-BE49-F238E27FC236}">
                <a16:creationId xmlns:a16="http://schemas.microsoft.com/office/drawing/2014/main" id="{524677B0-7019-B1CA-DFDB-C492B4470CE1}"/>
              </a:ext>
            </a:extLst>
          </p:cNvPr>
          <p:cNvSpPr>
            <a:spLocks noGrp="1" noChangeArrowheads="1"/>
          </p:cNvSpPr>
          <p:nvPr>
            <p:ph type="sldNum" sz="quarter" idx="12"/>
          </p:nvPr>
        </p:nvSpPr>
        <p:spPr>
          <a:ln/>
        </p:spPr>
        <p:txBody>
          <a:bodyPr/>
          <a:lstStyle>
            <a:lvl1pPr>
              <a:defRPr/>
            </a:lvl1pPr>
          </a:lstStyle>
          <a:p>
            <a:fld id="{945BA6A7-ACC7-504F-94D4-041D4556978A}" type="slidenum">
              <a:rPr lang="en-US" altLang="en-US"/>
              <a:pPr/>
              <a:t>‹#›</a:t>
            </a:fld>
            <a:endParaRPr lang="en-US" altLang="en-US"/>
          </a:p>
        </p:txBody>
      </p:sp>
    </p:spTree>
    <p:extLst>
      <p:ext uri="{BB962C8B-B14F-4D97-AF65-F5344CB8AC3E}">
        <p14:creationId xmlns:p14="http://schemas.microsoft.com/office/powerpoint/2010/main" val="2807744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B68035C0-2C2F-3CC4-6584-699D443F743F}"/>
              </a:ext>
            </a:extLst>
          </p:cNvPr>
          <p:cNvSpPr>
            <a:spLocks noGrp="1" noChangeArrowheads="1"/>
          </p:cNvSpPr>
          <p:nvPr>
            <p:ph type="dt" sz="half" idx="10"/>
          </p:nvPr>
        </p:nvSpPr>
        <p:spPr>
          <a:ln/>
        </p:spPr>
        <p:txBody>
          <a:bodyPr/>
          <a:lstStyle>
            <a:lvl1pPr>
              <a:defRPr/>
            </a:lvl1pPr>
          </a:lstStyle>
          <a:p>
            <a:pPr>
              <a:defRPr/>
            </a:pPr>
            <a:r>
              <a:rPr lang="en-US"/>
              <a:t>11/04/2022</a:t>
            </a:r>
          </a:p>
        </p:txBody>
      </p:sp>
      <p:sp>
        <p:nvSpPr>
          <p:cNvPr id="5" name="Rectangle 5">
            <a:extLst>
              <a:ext uri="{FF2B5EF4-FFF2-40B4-BE49-F238E27FC236}">
                <a16:creationId xmlns:a16="http://schemas.microsoft.com/office/drawing/2014/main" id="{DC29AF73-E9C4-B212-08A6-76E33CCDC548}"/>
              </a:ext>
            </a:extLst>
          </p:cNvPr>
          <p:cNvSpPr>
            <a:spLocks noGrp="1" noChangeArrowheads="1"/>
          </p:cNvSpPr>
          <p:nvPr>
            <p:ph type="ftr" sz="quarter" idx="11"/>
          </p:nvPr>
        </p:nvSpPr>
        <p:spPr>
          <a:ln/>
        </p:spPr>
        <p:txBody>
          <a:bodyPr/>
          <a:lstStyle>
            <a:lvl1pPr>
              <a:defRPr/>
            </a:lvl1pPr>
          </a:lstStyle>
          <a:p>
            <a:pPr>
              <a:defRPr/>
            </a:pPr>
            <a:r>
              <a:rPr lang="en-US"/>
              <a:t>ecs36b f2022, midterm</a:t>
            </a:r>
          </a:p>
        </p:txBody>
      </p:sp>
      <p:sp>
        <p:nvSpPr>
          <p:cNvPr id="6" name="Rectangle 6">
            <a:extLst>
              <a:ext uri="{FF2B5EF4-FFF2-40B4-BE49-F238E27FC236}">
                <a16:creationId xmlns:a16="http://schemas.microsoft.com/office/drawing/2014/main" id="{D1305CCE-DA0A-C682-D880-9569A4C2BDB7}"/>
              </a:ext>
            </a:extLst>
          </p:cNvPr>
          <p:cNvSpPr>
            <a:spLocks noGrp="1" noChangeArrowheads="1"/>
          </p:cNvSpPr>
          <p:nvPr>
            <p:ph type="sldNum" sz="quarter" idx="12"/>
          </p:nvPr>
        </p:nvSpPr>
        <p:spPr>
          <a:ln/>
        </p:spPr>
        <p:txBody>
          <a:bodyPr/>
          <a:lstStyle>
            <a:lvl1pPr>
              <a:defRPr/>
            </a:lvl1pPr>
          </a:lstStyle>
          <a:p>
            <a:fld id="{B7327C5E-4B61-3C4C-8C18-41B10D394A79}" type="slidenum">
              <a:rPr lang="en-US" altLang="en-US"/>
              <a:pPr/>
              <a:t>‹#›</a:t>
            </a:fld>
            <a:endParaRPr lang="en-US" altLang="en-US"/>
          </a:p>
        </p:txBody>
      </p:sp>
    </p:spTree>
    <p:extLst>
      <p:ext uri="{BB962C8B-B14F-4D97-AF65-F5344CB8AC3E}">
        <p14:creationId xmlns:p14="http://schemas.microsoft.com/office/powerpoint/2010/main" val="1028491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4E20F8A5-A11A-1C74-4D0F-6384566EB5B9}"/>
              </a:ext>
            </a:extLst>
          </p:cNvPr>
          <p:cNvSpPr>
            <a:spLocks noGrp="1" noChangeArrowheads="1"/>
          </p:cNvSpPr>
          <p:nvPr>
            <p:ph type="dt" sz="half" idx="10"/>
          </p:nvPr>
        </p:nvSpPr>
        <p:spPr>
          <a:ln/>
        </p:spPr>
        <p:txBody>
          <a:bodyPr/>
          <a:lstStyle>
            <a:lvl1pPr>
              <a:defRPr/>
            </a:lvl1pPr>
          </a:lstStyle>
          <a:p>
            <a:pPr>
              <a:defRPr/>
            </a:pPr>
            <a:r>
              <a:rPr lang="en-US"/>
              <a:t>11/04/2022</a:t>
            </a:r>
          </a:p>
        </p:txBody>
      </p:sp>
      <p:sp>
        <p:nvSpPr>
          <p:cNvPr id="5" name="Rectangle 5">
            <a:extLst>
              <a:ext uri="{FF2B5EF4-FFF2-40B4-BE49-F238E27FC236}">
                <a16:creationId xmlns:a16="http://schemas.microsoft.com/office/drawing/2014/main" id="{FAA8D158-9840-731F-FA23-E2AA3FB95E7D}"/>
              </a:ext>
            </a:extLst>
          </p:cNvPr>
          <p:cNvSpPr>
            <a:spLocks noGrp="1" noChangeArrowheads="1"/>
          </p:cNvSpPr>
          <p:nvPr>
            <p:ph type="ftr" sz="quarter" idx="11"/>
          </p:nvPr>
        </p:nvSpPr>
        <p:spPr>
          <a:ln/>
        </p:spPr>
        <p:txBody>
          <a:bodyPr/>
          <a:lstStyle>
            <a:lvl1pPr>
              <a:defRPr/>
            </a:lvl1pPr>
          </a:lstStyle>
          <a:p>
            <a:pPr>
              <a:defRPr/>
            </a:pPr>
            <a:r>
              <a:rPr lang="en-US"/>
              <a:t>ecs36b f2022, midterm</a:t>
            </a:r>
          </a:p>
        </p:txBody>
      </p:sp>
      <p:sp>
        <p:nvSpPr>
          <p:cNvPr id="6" name="Rectangle 6">
            <a:extLst>
              <a:ext uri="{FF2B5EF4-FFF2-40B4-BE49-F238E27FC236}">
                <a16:creationId xmlns:a16="http://schemas.microsoft.com/office/drawing/2014/main" id="{5D41C459-610B-469A-6BE5-2E3C0F9EFCEB}"/>
              </a:ext>
            </a:extLst>
          </p:cNvPr>
          <p:cNvSpPr>
            <a:spLocks noGrp="1" noChangeArrowheads="1"/>
          </p:cNvSpPr>
          <p:nvPr>
            <p:ph type="sldNum" sz="quarter" idx="12"/>
          </p:nvPr>
        </p:nvSpPr>
        <p:spPr>
          <a:ln/>
        </p:spPr>
        <p:txBody>
          <a:bodyPr/>
          <a:lstStyle>
            <a:lvl1pPr>
              <a:defRPr/>
            </a:lvl1pPr>
          </a:lstStyle>
          <a:p>
            <a:fld id="{01C0EFB9-0DB6-8D46-A7AB-336C49411E90}" type="slidenum">
              <a:rPr lang="en-US" altLang="en-US"/>
              <a:pPr/>
              <a:t>‹#›</a:t>
            </a:fld>
            <a:endParaRPr lang="en-US" altLang="en-US"/>
          </a:p>
        </p:txBody>
      </p:sp>
    </p:spTree>
    <p:extLst>
      <p:ext uri="{BB962C8B-B14F-4D97-AF65-F5344CB8AC3E}">
        <p14:creationId xmlns:p14="http://schemas.microsoft.com/office/powerpoint/2010/main" val="584374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5379F633-5CB6-6EAF-95BA-3845844B63DA}"/>
              </a:ext>
            </a:extLst>
          </p:cNvPr>
          <p:cNvSpPr>
            <a:spLocks noGrp="1" noChangeArrowheads="1"/>
          </p:cNvSpPr>
          <p:nvPr>
            <p:ph type="dt" sz="half" idx="10"/>
          </p:nvPr>
        </p:nvSpPr>
        <p:spPr>
          <a:ln/>
        </p:spPr>
        <p:txBody>
          <a:bodyPr/>
          <a:lstStyle>
            <a:lvl1pPr>
              <a:defRPr/>
            </a:lvl1pPr>
          </a:lstStyle>
          <a:p>
            <a:pPr>
              <a:defRPr/>
            </a:pPr>
            <a:r>
              <a:rPr lang="en-US"/>
              <a:t>11/04/2022</a:t>
            </a:r>
          </a:p>
        </p:txBody>
      </p:sp>
      <p:sp>
        <p:nvSpPr>
          <p:cNvPr id="5" name="Rectangle 5">
            <a:extLst>
              <a:ext uri="{FF2B5EF4-FFF2-40B4-BE49-F238E27FC236}">
                <a16:creationId xmlns:a16="http://schemas.microsoft.com/office/drawing/2014/main" id="{0CA10741-1886-09F4-3D26-3212206A2A86}"/>
              </a:ext>
            </a:extLst>
          </p:cNvPr>
          <p:cNvSpPr>
            <a:spLocks noGrp="1" noChangeArrowheads="1"/>
          </p:cNvSpPr>
          <p:nvPr>
            <p:ph type="ftr" sz="quarter" idx="11"/>
          </p:nvPr>
        </p:nvSpPr>
        <p:spPr>
          <a:ln/>
        </p:spPr>
        <p:txBody>
          <a:bodyPr/>
          <a:lstStyle>
            <a:lvl1pPr>
              <a:defRPr/>
            </a:lvl1pPr>
          </a:lstStyle>
          <a:p>
            <a:pPr>
              <a:defRPr/>
            </a:pPr>
            <a:r>
              <a:rPr lang="en-US"/>
              <a:t>ecs36b f2022, midterm</a:t>
            </a:r>
          </a:p>
        </p:txBody>
      </p:sp>
      <p:sp>
        <p:nvSpPr>
          <p:cNvPr id="6" name="Rectangle 6">
            <a:extLst>
              <a:ext uri="{FF2B5EF4-FFF2-40B4-BE49-F238E27FC236}">
                <a16:creationId xmlns:a16="http://schemas.microsoft.com/office/drawing/2014/main" id="{CFD0BB08-0BA8-D442-ED21-B7A9CC8E8245}"/>
              </a:ext>
            </a:extLst>
          </p:cNvPr>
          <p:cNvSpPr>
            <a:spLocks noGrp="1" noChangeArrowheads="1"/>
          </p:cNvSpPr>
          <p:nvPr>
            <p:ph type="sldNum" sz="quarter" idx="12"/>
          </p:nvPr>
        </p:nvSpPr>
        <p:spPr>
          <a:ln/>
        </p:spPr>
        <p:txBody>
          <a:bodyPr/>
          <a:lstStyle>
            <a:lvl1pPr>
              <a:defRPr/>
            </a:lvl1pPr>
          </a:lstStyle>
          <a:p>
            <a:fld id="{55B15141-6E70-8D4B-B9DC-713ABC3CFF51}" type="slidenum">
              <a:rPr lang="en-US" altLang="en-US"/>
              <a:pPr/>
              <a:t>‹#›</a:t>
            </a:fld>
            <a:endParaRPr lang="en-US" altLang="en-US"/>
          </a:p>
        </p:txBody>
      </p:sp>
    </p:spTree>
    <p:extLst>
      <p:ext uri="{BB962C8B-B14F-4D97-AF65-F5344CB8AC3E}">
        <p14:creationId xmlns:p14="http://schemas.microsoft.com/office/powerpoint/2010/main" val="1287367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B14302F5-2B4C-A156-3C3A-D372F8C1FBBE}"/>
              </a:ext>
            </a:extLst>
          </p:cNvPr>
          <p:cNvSpPr>
            <a:spLocks noGrp="1" noChangeArrowheads="1"/>
          </p:cNvSpPr>
          <p:nvPr>
            <p:ph type="dt" sz="half" idx="10"/>
          </p:nvPr>
        </p:nvSpPr>
        <p:spPr>
          <a:ln/>
        </p:spPr>
        <p:txBody>
          <a:bodyPr/>
          <a:lstStyle>
            <a:lvl1pPr>
              <a:defRPr/>
            </a:lvl1pPr>
          </a:lstStyle>
          <a:p>
            <a:pPr>
              <a:defRPr/>
            </a:pPr>
            <a:r>
              <a:rPr lang="en-US"/>
              <a:t>11/04/2022</a:t>
            </a:r>
          </a:p>
        </p:txBody>
      </p:sp>
      <p:sp>
        <p:nvSpPr>
          <p:cNvPr id="6" name="Rectangle 5">
            <a:extLst>
              <a:ext uri="{FF2B5EF4-FFF2-40B4-BE49-F238E27FC236}">
                <a16:creationId xmlns:a16="http://schemas.microsoft.com/office/drawing/2014/main" id="{3F6A9257-6EAB-8F7F-2AC0-9AB05E4CA408}"/>
              </a:ext>
            </a:extLst>
          </p:cNvPr>
          <p:cNvSpPr>
            <a:spLocks noGrp="1" noChangeArrowheads="1"/>
          </p:cNvSpPr>
          <p:nvPr>
            <p:ph type="ftr" sz="quarter" idx="11"/>
          </p:nvPr>
        </p:nvSpPr>
        <p:spPr>
          <a:ln/>
        </p:spPr>
        <p:txBody>
          <a:bodyPr/>
          <a:lstStyle>
            <a:lvl1pPr>
              <a:defRPr/>
            </a:lvl1pPr>
          </a:lstStyle>
          <a:p>
            <a:pPr>
              <a:defRPr/>
            </a:pPr>
            <a:r>
              <a:rPr lang="en-US"/>
              <a:t>ecs36b f2022, midterm</a:t>
            </a:r>
          </a:p>
        </p:txBody>
      </p:sp>
      <p:sp>
        <p:nvSpPr>
          <p:cNvPr id="7" name="Rectangle 6">
            <a:extLst>
              <a:ext uri="{FF2B5EF4-FFF2-40B4-BE49-F238E27FC236}">
                <a16:creationId xmlns:a16="http://schemas.microsoft.com/office/drawing/2014/main" id="{751D03EC-DE30-9E41-53D2-7BD3937FCD63}"/>
              </a:ext>
            </a:extLst>
          </p:cNvPr>
          <p:cNvSpPr>
            <a:spLocks noGrp="1" noChangeArrowheads="1"/>
          </p:cNvSpPr>
          <p:nvPr>
            <p:ph type="sldNum" sz="quarter" idx="12"/>
          </p:nvPr>
        </p:nvSpPr>
        <p:spPr>
          <a:ln/>
        </p:spPr>
        <p:txBody>
          <a:bodyPr/>
          <a:lstStyle>
            <a:lvl1pPr>
              <a:defRPr/>
            </a:lvl1pPr>
          </a:lstStyle>
          <a:p>
            <a:fld id="{2888F529-FAB9-C54D-932F-A7E4DEF1B60A}" type="slidenum">
              <a:rPr lang="en-US" altLang="en-US"/>
              <a:pPr/>
              <a:t>‹#›</a:t>
            </a:fld>
            <a:endParaRPr lang="en-US" altLang="en-US"/>
          </a:p>
        </p:txBody>
      </p:sp>
    </p:spTree>
    <p:extLst>
      <p:ext uri="{BB962C8B-B14F-4D97-AF65-F5344CB8AC3E}">
        <p14:creationId xmlns:p14="http://schemas.microsoft.com/office/powerpoint/2010/main" val="3265162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8C3BD7A2-E59E-6E0B-3ADF-FD5E1237112C}"/>
              </a:ext>
            </a:extLst>
          </p:cNvPr>
          <p:cNvSpPr>
            <a:spLocks noGrp="1" noChangeArrowheads="1"/>
          </p:cNvSpPr>
          <p:nvPr>
            <p:ph type="dt" sz="half" idx="10"/>
          </p:nvPr>
        </p:nvSpPr>
        <p:spPr>
          <a:ln/>
        </p:spPr>
        <p:txBody>
          <a:bodyPr/>
          <a:lstStyle>
            <a:lvl1pPr>
              <a:defRPr/>
            </a:lvl1pPr>
          </a:lstStyle>
          <a:p>
            <a:pPr>
              <a:defRPr/>
            </a:pPr>
            <a:r>
              <a:rPr lang="en-US"/>
              <a:t>11/04/2022</a:t>
            </a:r>
          </a:p>
        </p:txBody>
      </p:sp>
      <p:sp>
        <p:nvSpPr>
          <p:cNvPr id="8" name="Rectangle 5">
            <a:extLst>
              <a:ext uri="{FF2B5EF4-FFF2-40B4-BE49-F238E27FC236}">
                <a16:creationId xmlns:a16="http://schemas.microsoft.com/office/drawing/2014/main" id="{FBD1ADDE-8A86-DF0D-EA8E-BF9A98A91A54}"/>
              </a:ext>
            </a:extLst>
          </p:cNvPr>
          <p:cNvSpPr>
            <a:spLocks noGrp="1" noChangeArrowheads="1"/>
          </p:cNvSpPr>
          <p:nvPr>
            <p:ph type="ftr" sz="quarter" idx="11"/>
          </p:nvPr>
        </p:nvSpPr>
        <p:spPr>
          <a:ln/>
        </p:spPr>
        <p:txBody>
          <a:bodyPr/>
          <a:lstStyle>
            <a:lvl1pPr>
              <a:defRPr/>
            </a:lvl1pPr>
          </a:lstStyle>
          <a:p>
            <a:pPr>
              <a:defRPr/>
            </a:pPr>
            <a:r>
              <a:rPr lang="en-US"/>
              <a:t>ecs36b f2022, midterm</a:t>
            </a:r>
          </a:p>
        </p:txBody>
      </p:sp>
      <p:sp>
        <p:nvSpPr>
          <p:cNvPr id="9" name="Rectangle 6">
            <a:extLst>
              <a:ext uri="{FF2B5EF4-FFF2-40B4-BE49-F238E27FC236}">
                <a16:creationId xmlns:a16="http://schemas.microsoft.com/office/drawing/2014/main" id="{8A4E9C21-7ADC-61ED-51EC-8B7FE77DB7C1}"/>
              </a:ext>
            </a:extLst>
          </p:cNvPr>
          <p:cNvSpPr>
            <a:spLocks noGrp="1" noChangeArrowheads="1"/>
          </p:cNvSpPr>
          <p:nvPr>
            <p:ph type="sldNum" sz="quarter" idx="12"/>
          </p:nvPr>
        </p:nvSpPr>
        <p:spPr>
          <a:ln/>
        </p:spPr>
        <p:txBody>
          <a:bodyPr/>
          <a:lstStyle>
            <a:lvl1pPr>
              <a:defRPr/>
            </a:lvl1pPr>
          </a:lstStyle>
          <a:p>
            <a:fld id="{C0A63908-E808-1D44-9322-66E6BA1CDB1B}" type="slidenum">
              <a:rPr lang="en-US" altLang="en-US"/>
              <a:pPr/>
              <a:t>‹#›</a:t>
            </a:fld>
            <a:endParaRPr lang="en-US" altLang="en-US"/>
          </a:p>
        </p:txBody>
      </p:sp>
    </p:spTree>
    <p:extLst>
      <p:ext uri="{BB962C8B-B14F-4D97-AF65-F5344CB8AC3E}">
        <p14:creationId xmlns:p14="http://schemas.microsoft.com/office/powerpoint/2010/main" val="1332524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52F6C63B-D1EC-1312-79B6-46D18D60060B}"/>
              </a:ext>
            </a:extLst>
          </p:cNvPr>
          <p:cNvSpPr>
            <a:spLocks noGrp="1" noChangeArrowheads="1"/>
          </p:cNvSpPr>
          <p:nvPr>
            <p:ph type="dt" sz="half" idx="10"/>
          </p:nvPr>
        </p:nvSpPr>
        <p:spPr>
          <a:ln/>
        </p:spPr>
        <p:txBody>
          <a:bodyPr/>
          <a:lstStyle>
            <a:lvl1pPr>
              <a:defRPr/>
            </a:lvl1pPr>
          </a:lstStyle>
          <a:p>
            <a:pPr>
              <a:defRPr/>
            </a:pPr>
            <a:r>
              <a:rPr lang="en-US"/>
              <a:t>11/04/2022</a:t>
            </a:r>
          </a:p>
        </p:txBody>
      </p:sp>
      <p:sp>
        <p:nvSpPr>
          <p:cNvPr id="4" name="Rectangle 5">
            <a:extLst>
              <a:ext uri="{FF2B5EF4-FFF2-40B4-BE49-F238E27FC236}">
                <a16:creationId xmlns:a16="http://schemas.microsoft.com/office/drawing/2014/main" id="{A1872249-38C0-7F64-C04C-DEE5C8A945AE}"/>
              </a:ext>
            </a:extLst>
          </p:cNvPr>
          <p:cNvSpPr>
            <a:spLocks noGrp="1" noChangeArrowheads="1"/>
          </p:cNvSpPr>
          <p:nvPr>
            <p:ph type="ftr" sz="quarter" idx="11"/>
          </p:nvPr>
        </p:nvSpPr>
        <p:spPr>
          <a:ln/>
        </p:spPr>
        <p:txBody>
          <a:bodyPr/>
          <a:lstStyle>
            <a:lvl1pPr>
              <a:defRPr/>
            </a:lvl1pPr>
          </a:lstStyle>
          <a:p>
            <a:pPr>
              <a:defRPr/>
            </a:pPr>
            <a:r>
              <a:rPr lang="en-US"/>
              <a:t>ecs36b f2022, midterm</a:t>
            </a:r>
          </a:p>
        </p:txBody>
      </p:sp>
      <p:sp>
        <p:nvSpPr>
          <p:cNvPr id="5" name="Rectangle 6">
            <a:extLst>
              <a:ext uri="{FF2B5EF4-FFF2-40B4-BE49-F238E27FC236}">
                <a16:creationId xmlns:a16="http://schemas.microsoft.com/office/drawing/2014/main" id="{0A7E76FE-8C74-7FC1-C833-61D7345FB0BD}"/>
              </a:ext>
            </a:extLst>
          </p:cNvPr>
          <p:cNvSpPr>
            <a:spLocks noGrp="1" noChangeArrowheads="1"/>
          </p:cNvSpPr>
          <p:nvPr>
            <p:ph type="sldNum" sz="quarter" idx="12"/>
          </p:nvPr>
        </p:nvSpPr>
        <p:spPr>
          <a:ln/>
        </p:spPr>
        <p:txBody>
          <a:bodyPr/>
          <a:lstStyle>
            <a:lvl1pPr>
              <a:defRPr/>
            </a:lvl1pPr>
          </a:lstStyle>
          <a:p>
            <a:fld id="{AA808784-9C30-244C-8573-ED730F5BC835}" type="slidenum">
              <a:rPr lang="en-US" altLang="en-US"/>
              <a:pPr/>
              <a:t>‹#›</a:t>
            </a:fld>
            <a:endParaRPr lang="en-US" altLang="en-US"/>
          </a:p>
        </p:txBody>
      </p:sp>
    </p:spTree>
    <p:extLst>
      <p:ext uri="{BB962C8B-B14F-4D97-AF65-F5344CB8AC3E}">
        <p14:creationId xmlns:p14="http://schemas.microsoft.com/office/powerpoint/2010/main" val="552394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0D748DFB-EA9A-C2CE-1300-507701B127CE}"/>
              </a:ext>
            </a:extLst>
          </p:cNvPr>
          <p:cNvSpPr>
            <a:spLocks noGrp="1" noChangeArrowheads="1"/>
          </p:cNvSpPr>
          <p:nvPr>
            <p:ph type="dt" sz="half" idx="10"/>
          </p:nvPr>
        </p:nvSpPr>
        <p:spPr>
          <a:ln/>
        </p:spPr>
        <p:txBody>
          <a:bodyPr/>
          <a:lstStyle>
            <a:lvl1pPr>
              <a:defRPr/>
            </a:lvl1pPr>
          </a:lstStyle>
          <a:p>
            <a:pPr>
              <a:defRPr/>
            </a:pPr>
            <a:r>
              <a:rPr lang="en-US"/>
              <a:t>11/04/2022</a:t>
            </a:r>
          </a:p>
        </p:txBody>
      </p:sp>
      <p:sp>
        <p:nvSpPr>
          <p:cNvPr id="3" name="Rectangle 5">
            <a:extLst>
              <a:ext uri="{FF2B5EF4-FFF2-40B4-BE49-F238E27FC236}">
                <a16:creationId xmlns:a16="http://schemas.microsoft.com/office/drawing/2014/main" id="{B05C7B36-6CE5-9231-D48F-985E42E9FC07}"/>
              </a:ext>
            </a:extLst>
          </p:cNvPr>
          <p:cNvSpPr>
            <a:spLocks noGrp="1" noChangeArrowheads="1"/>
          </p:cNvSpPr>
          <p:nvPr>
            <p:ph type="ftr" sz="quarter" idx="11"/>
          </p:nvPr>
        </p:nvSpPr>
        <p:spPr>
          <a:ln/>
        </p:spPr>
        <p:txBody>
          <a:bodyPr/>
          <a:lstStyle>
            <a:lvl1pPr>
              <a:defRPr/>
            </a:lvl1pPr>
          </a:lstStyle>
          <a:p>
            <a:pPr>
              <a:defRPr/>
            </a:pPr>
            <a:r>
              <a:rPr lang="en-US"/>
              <a:t>ecs36b f2022, midterm</a:t>
            </a:r>
          </a:p>
        </p:txBody>
      </p:sp>
      <p:sp>
        <p:nvSpPr>
          <p:cNvPr id="4" name="Rectangle 6">
            <a:extLst>
              <a:ext uri="{FF2B5EF4-FFF2-40B4-BE49-F238E27FC236}">
                <a16:creationId xmlns:a16="http://schemas.microsoft.com/office/drawing/2014/main" id="{8F7420E0-EF33-0A2F-2DDF-6DC37431B24F}"/>
              </a:ext>
            </a:extLst>
          </p:cNvPr>
          <p:cNvSpPr>
            <a:spLocks noGrp="1" noChangeArrowheads="1"/>
          </p:cNvSpPr>
          <p:nvPr>
            <p:ph type="sldNum" sz="quarter" idx="12"/>
          </p:nvPr>
        </p:nvSpPr>
        <p:spPr>
          <a:ln/>
        </p:spPr>
        <p:txBody>
          <a:bodyPr/>
          <a:lstStyle>
            <a:lvl1pPr>
              <a:defRPr/>
            </a:lvl1pPr>
          </a:lstStyle>
          <a:p>
            <a:fld id="{C56B2086-719E-9E44-A08C-C2303C5515EC}" type="slidenum">
              <a:rPr lang="en-US" altLang="en-US"/>
              <a:pPr/>
              <a:t>‹#›</a:t>
            </a:fld>
            <a:endParaRPr lang="en-US" altLang="en-US"/>
          </a:p>
        </p:txBody>
      </p:sp>
    </p:spTree>
    <p:extLst>
      <p:ext uri="{BB962C8B-B14F-4D97-AF65-F5344CB8AC3E}">
        <p14:creationId xmlns:p14="http://schemas.microsoft.com/office/powerpoint/2010/main" val="3654110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901B9CB4-3DFB-4245-7416-913648FFB1BC}"/>
              </a:ext>
            </a:extLst>
          </p:cNvPr>
          <p:cNvSpPr>
            <a:spLocks noGrp="1" noChangeArrowheads="1"/>
          </p:cNvSpPr>
          <p:nvPr>
            <p:ph type="dt" sz="half" idx="10"/>
          </p:nvPr>
        </p:nvSpPr>
        <p:spPr>
          <a:ln/>
        </p:spPr>
        <p:txBody>
          <a:bodyPr/>
          <a:lstStyle>
            <a:lvl1pPr>
              <a:defRPr/>
            </a:lvl1pPr>
          </a:lstStyle>
          <a:p>
            <a:pPr>
              <a:defRPr/>
            </a:pPr>
            <a:r>
              <a:rPr lang="en-US"/>
              <a:t>11/04/2022</a:t>
            </a:r>
          </a:p>
        </p:txBody>
      </p:sp>
      <p:sp>
        <p:nvSpPr>
          <p:cNvPr id="6" name="Rectangle 5">
            <a:extLst>
              <a:ext uri="{FF2B5EF4-FFF2-40B4-BE49-F238E27FC236}">
                <a16:creationId xmlns:a16="http://schemas.microsoft.com/office/drawing/2014/main" id="{5AEB30CA-A1E5-12C2-1397-2C002D742FD0}"/>
              </a:ext>
            </a:extLst>
          </p:cNvPr>
          <p:cNvSpPr>
            <a:spLocks noGrp="1" noChangeArrowheads="1"/>
          </p:cNvSpPr>
          <p:nvPr>
            <p:ph type="ftr" sz="quarter" idx="11"/>
          </p:nvPr>
        </p:nvSpPr>
        <p:spPr>
          <a:ln/>
        </p:spPr>
        <p:txBody>
          <a:bodyPr/>
          <a:lstStyle>
            <a:lvl1pPr>
              <a:defRPr/>
            </a:lvl1pPr>
          </a:lstStyle>
          <a:p>
            <a:pPr>
              <a:defRPr/>
            </a:pPr>
            <a:r>
              <a:rPr lang="en-US"/>
              <a:t>ecs36b f2022, midterm</a:t>
            </a:r>
          </a:p>
        </p:txBody>
      </p:sp>
      <p:sp>
        <p:nvSpPr>
          <p:cNvPr id="7" name="Rectangle 6">
            <a:extLst>
              <a:ext uri="{FF2B5EF4-FFF2-40B4-BE49-F238E27FC236}">
                <a16:creationId xmlns:a16="http://schemas.microsoft.com/office/drawing/2014/main" id="{BE02FEB2-691E-E1F0-3CD9-545C47740A8F}"/>
              </a:ext>
            </a:extLst>
          </p:cNvPr>
          <p:cNvSpPr>
            <a:spLocks noGrp="1" noChangeArrowheads="1"/>
          </p:cNvSpPr>
          <p:nvPr>
            <p:ph type="sldNum" sz="quarter" idx="12"/>
          </p:nvPr>
        </p:nvSpPr>
        <p:spPr>
          <a:ln/>
        </p:spPr>
        <p:txBody>
          <a:bodyPr/>
          <a:lstStyle>
            <a:lvl1pPr>
              <a:defRPr/>
            </a:lvl1pPr>
          </a:lstStyle>
          <a:p>
            <a:fld id="{BBEA10D8-DB66-1D43-BC49-CE8493776B61}" type="slidenum">
              <a:rPr lang="en-US" altLang="en-US"/>
              <a:pPr/>
              <a:t>‹#›</a:t>
            </a:fld>
            <a:endParaRPr lang="en-US" altLang="en-US"/>
          </a:p>
        </p:txBody>
      </p:sp>
    </p:spTree>
    <p:extLst>
      <p:ext uri="{BB962C8B-B14F-4D97-AF65-F5344CB8AC3E}">
        <p14:creationId xmlns:p14="http://schemas.microsoft.com/office/powerpoint/2010/main" val="749819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DBFB58CA-0641-479B-4D0A-09FE8CC3CC90}"/>
              </a:ext>
            </a:extLst>
          </p:cNvPr>
          <p:cNvSpPr>
            <a:spLocks noGrp="1" noChangeArrowheads="1"/>
          </p:cNvSpPr>
          <p:nvPr>
            <p:ph type="dt" sz="half" idx="10"/>
          </p:nvPr>
        </p:nvSpPr>
        <p:spPr>
          <a:ln/>
        </p:spPr>
        <p:txBody>
          <a:bodyPr/>
          <a:lstStyle>
            <a:lvl1pPr>
              <a:defRPr/>
            </a:lvl1pPr>
          </a:lstStyle>
          <a:p>
            <a:pPr>
              <a:defRPr/>
            </a:pPr>
            <a:r>
              <a:rPr lang="en-US"/>
              <a:t>11/04/2022</a:t>
            </a:r>
          </a:p>
        </p:txBody>
      </p:sp>
      <p:sp>
        <p:nvSpPr>
          <p:cNvPr id="6" name="Rectangle 5">
            <a:extLst>
              <a:ext uri="{FF2B5EF4-FFF2-40B4-BE49-F238E27FC236}">
                <a16:creationId xmlns:a16="http://schemas.microsoft.com/office/drawing/2014/main" id="{482275BC-FBAD-AFE0-49A5-686566757BB9}"/>
              </a:ext>
            </a:extLst>
          </p:cNvPr>
          <p:cNvSpPr>
            <a:spLocks noGrp="1" noChangeArrowheads="1"/>
          </p:cNvSpPr>
          <p:nvPr>
            <p:ph type="ftr" sz="quarter" idx="11"/>
          </p:nvPr>
        </p:nvSpPr>
        <p:spPr>
          <a:ln/>
        </p:spPr>
        <p:txBody>
          <a:bodyPr/>
          <a:lstStyle>
            <a:lvl1pPr>
              <a:defRPr/>
            </a:lvl1pPr>
          </a:lstStyle>
          <a:p>
            <a:pPr>
              <a:defRPr/>
            </a:pPr>
            <a:r>
              <a:rPr lang="en-US"/>
              <a:t>ecs36b f2022, midterm</a:t>
            </a:r>
          </a:p>
        </p:txBody>
      </p:sp>
      <p:sp>
        <p:nvSpPr>
          <p:cNvPr id="7" name="Rectangle 6">
            <a:extLst>
              <a:ext uri="{FF2B5EF4-FFF2-40B4-BE49-F238E27FC236}">
                <a16:creationId xmlns:a16="http://schemas.microsoft.com/office/drawing/2014/main" id="{1B281A58-9CEC-8359-AFA1-76C71283660F}"/>
              </a:ext>
            </a:extLst>
          </p:cNvPr>
          <p:cNvSpPr>
            <a:spLocks noGrp="1" noChangeArrowheads="1"/>
          </p:cNvSpPr>
          <p:nvPr>
            <p:ph type="sldNum" sz="quarter" idx="12"/>
          </p:nvPr>
        </p:nvSpPr>
        <p:spPr>
          <a:ln/>
        </p:spPr>
        <p:txBody>
          <a:bodyPr/>
          <a:lstStyle>
            <a:lvl1pPr>
              <a:defRPr/>
            </a:lvl1pPr>
          </a:lstStyle>
          <a:p>
            <a:fld id="{006D74CA-E547-6143-9EE0-BE8F6582B72A}" type="slidenum">
              <a:rPr lang="en-US" altLang="en-US"/>
              <a:pPr/>
              <a:t>‹#›</a:t>
            </a:fld>
            <a:endParaRPr lang="en-US" altLang="en-US"/>
          </a:p>
        </p:txBody>
      </p:sp>
    </p:spTree>
    <p:extLst>
      <p:ext uri="{BB962C8B-B14F-4D97-AF65-F5344CB8AC3E}">
        <p14:creationId xmlns:p14="http://schemas.microsoft.com/office/powerpoint/2010/main" val="613958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E3B61B1E-5BB5-DB38-38A1-245703728B5D}"/>
              </a:ext>
            </a:extLst>
          </p:cNvPr>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D27174D6-7A66-8250-1C23-0A4CA95A9253}"/>
              </a:ext>
            </a:extLst>
          </p:cNvPr>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0FEC468D-D0A1-BA2C-92AE-8F42536AADB1}"/>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atin typeface="Times New Roman" charset="0"/>
                <a:ea typeface="ＭＳ Ｐゴシック" charset="0"/>
                <a:cs typeface="ＭＳ Ｐゴシック" charset="0"/>
              </a:defRPr>
            </a:lvl1pPr>
          </a:lstStyle>
          <a:p>
            <a:pPr>
              <a:defRPr/>
            </a:pPr>
            <a:r>
              <a:rPr lang="en-US"/>
              <a:t>11/04/2022</a:t>
            </a:r>
          </a:p>
        </p:txBody>
      </p:sp>
      <p:sp>
        <p:nvSpPr>
          <p:cNvPr id="1029" name="Rectangle 5">
            <a:extLst>
              <a:ext uri="{FF2B5EF4-FFF2-40B4-BE49-F238E27FC236}">
                <a16:creationId xmlns:a16="http://schemas.microsoft.com/office/drawing/2014/main" id="{AEF7CE59-5079-6838-1828-8C42C84A1D24}"/>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Times New Roman" charset="0"/>
                <a:ea typeface="ＭＳ Ｐゴシック" charset="0"/>
                <a:cs typeface="ＭＳ Ｐゴシック" charset="0"/>
              </a:defRPr>
            </a:lvl1pPr>
          </a:lstStyle>
          <a:p>
            <a:pPr>
              <a:defRPr/>
            </a:pPr>
            <a:r>
              <a:rPr lang="en-US"/>
              <a:t>ecs36b f2022, midterm</a:t>
            </a:r>
          </a:p>
        </p:txBody>
      </p:sp>
      <p:sp>
        <p:nvSpPr>
          <p:cNvPr id="1030" name="Rectangle 6">
            <a:extLst>
              <a:ext uri="{FF2B5EF4-FFF2-40B4-BE49-F238E27FC236}">
                <a16:creationId xmlns:a16="http://schemas.microsoft.com/office/drawing/2014/main" id="{78CA6420-74B2-1597-1C29-788866E9871E}"/>
              </a:ext>
            </a:extLst>
          </p:cNvPr>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56D02AF8-F8F8-9343-9057-1EC9B3D00270}"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rtl="0" eaLnBrk="0" fontAlgn="base" hangingPunct="0">
        <a:spcBef>
          <a:spcPct val="0"/>
        </a:spcBef>
        <a:spcAft>
          <a:spcPct val="0"/>
        </a:spcAft>
        <a:defRPr sz="4400">
          <a:solidFill>
            <a:schemeClr val="tx2"/>
          </a:solidFill>
          <a:latin typeface="+mj-lt"/>
          <a:ea typeface="ＭＳ Ｐゴシック" charset="-128"/>
          <a:cs typeface="ＭＳ Ｐゴシック" charset="-128"/>
        </a:defRPr>
      </a:lvl1pPr>
      <a:lvl2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2pPr>
      <a:lvl3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3pPr>
      <a:lvl4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4pPr>
      <a:lvl5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5pPr>
      <a:lvl6pPr marL="457200" algn="ctr" rtl="0" fontAlgn="base">
        <a:spcBef>
          <a:spcPct val="0"/>
        </a:spcBef>
        <a:spcAft>
          <a:spcPct val="0"/>
        </a:spcAft>
        <a:defRPr sz="4400">
          <a:solidFill>
            <a:schemeClr val="tx2"/>
          </a:solidFill>
          <a:latin typeface="Times New Roman" charset="0"/>
        </a:defRPr>
      </a:lvl6pPr>
      <a:lvl7pPr marL="914400" algn="ctr" rtl="0" fontAlgn="base">
        <a:spcBef>
          <a:spcPct val="0"/>
        </a:spcBef>
        <a:spcAft>
          <a:spcPct val="0"/>
        </a:spcAft>
        <a:defRPr sz="4400">
          <a:solidFill>
            <a:schemeClr val="tx2"/>
          </a:solidFill>
          <a:latin typeface="Times New Roman" charset="0"/>
        </a:defRPr>
      </a:lvl7pPr>
      <a:lvl8pPr marL="1371600" algn="ctr" rtl="0" fontAlgn="base">
        <a:spcBef>
          <a:spcPct val="0"/>
        </a:spcBef>
        <a:spcAft>
          <a:spcPct val="0"/>
        </a:spcAft>
        <a:defRPr sz="4400">
          <a:solidFill>
            <a:schemeClr val="tx2"/>
          </a:solidFill>
          <a:latin typeface="Times New Roman" charset="0"/>
        </a:defRPr>
      </a:lvl8pPr>
      <a:lvl9pPr marL="1828800" algn="ctr" rtl="0" fontAlgn="base">
        <a:spcBef>
          <a:spcPct val="0"/>
        </a:spcBef>
        <a:spcAft>
          <a:spcPct val="0"/>
        </a:spcAft>
        <a:defRPr sz="4400">
          <a:solidFill>
            <a:schemeClr val="tx2"/>
          </a:solidFill>
          <a:latin typeface="Times New Roman"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Date Placeholder 2">
            <a:extLst>
              <a:ext uri="{FF2B5EF4-FFF2-40B4-BE49-F238E27FC236}">
                <a16:creationId xmlns:a16="http://schemas.microsoft.com/office/drawing/2014/main" id="{1C940D64-52D6-C3DA-E93D-4A9DA7EFE04C}"/>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400"/>
              <a:t>11/04/2022</a:t>
            </a:r>
          </a:p>
        </p:txBody>
      </p:sp>
      <p:sp>
        <p:nvSpPr>
          <p:cNvPr id="15362" name="Footer Placeholder 3">
            <a:extLst>
              <a:ext uri="{FF2B5EF4-FFF2-40B4-BE49-F238E27FC236}">
                <a16:creationId xmlns:a16="http://schemas.microsoft.com/office/drawing/2014/main" id="{593BCF6F-BCD2-AF91-B3B2-0D8947EDE9D2}"/>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400"/>
              <a:t>ecs36b f2022, midterm</a:t>
            </a:r>
          </a:p>
        </p:txBody>
      </p:sp>
      <p:sp>
        <p:nvSpPr>
          <p:cNvPr id="15363" name="Slide Number Placeholder 4">
            <a:extLst>
              <a:ext uri="{FF2B5EF4-FFF2-40B4-BE49-F238E27FC236}">
                <a16:creationId xmlns:a16="http://schemas.microsoft.com/office/drawing/2014/main" id="{6203C2A2-0F84-DC45-4571-EE4C478985B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886E5253-213B-544B-8F81-1913389AD04F}" type="slidenum">
              <a:rPr lang="en-US" altLang="en-US" sz="1400"/>
              <a:pPr eaLnBrk="1" hangingPunct="1"/>
              <a:t>1</a:t>
            </a:fld>
            <a:endParaRPr lang="en-US" altLang="en-US" sz="1400"/>
          </a:p>
        </p:txBody>
      </p:sp>
      <p:sp>
        <p:nvSpPr>
          <p:cNvPr id="15364" name="Rectangle 2">
            <a:extLst>
              <a:ext uri="{FF2B5EF4-FFF2-40B4-BE49-F238E27FC236}">
                <a16:creationId xmlns:a16="http://schemas.microsoft.com/office/drawing/2014/main" id="{8948001D-5324-7A44-4291-0640E2C98FDB}"/>
              </a:ext>
            </a:extLst>
          </p:cNvPr>
          <p:cNvSpPr>
            <a:spLocks noGrp="1" noChangeArrowheads="1"/>
          </p:cNvSpPr>
          <p:nvPr>
            <p:ph type="title"/>
          </p:nvPr>
        </p:nvSpPr>
        <p:spPr>
          <a:xfrm>
            <a:off x="685800" y="152400"/>
            <a:ext cx="7772400" cy="762000"/>
          </a:xfrm>
        </p:spPr>
        <p:txBody>
          <a:bodyPr/>
          <a:lstStyle/>
          <a:p>
            <a:pPr eaLnBrk="1" hangingPunct="1"/>
            <a:r>
              <a:rPr lang="en-US" altLang="en-US" sz="2800" dirty="0">
                <a:latin typeface="Comic Sans MS" panose="030F0902030302020204" pitchFamily="66" charset="0"/>
                <a:ea typeface="ＭＳ Ｐゴシック" panose="020B0600070205080204" pitchFamily="34" charset="-128"/>
              </a:rPr>
              <a:t>ecs36b Fall 2022 midterm</a:t>
            </a:r>
          </a:p>
        </p:txBody>
      </p:sp>
      <p:sp>
        <p:nvSpPr>
          <p:cNvPr id="15365" name="Text Box 4">
            <a:extLst>
              <a:ext uri="{FF2B5EF4-FFF2-40B4-BE49-F238E27FC236}">
                <a16:creationId xmlns:a16="http://schemas.microsoft.com/office/drawing/2014/main" id="{9A4F3F61-F0E5-2159-A02D-97F538175F7D}"/>
              </a:ext>
            </a:extLst>
          </p:cNvPr>
          <p:cNvSpPr txBox="1">
            <a:spLocks noChangeArrowheads="1"/>
          </p:cNvSpPr>
          <p:nvPr/>
        </p:nvSpPr>
        <p:spPr bwMode="auto">
          <a:xfrm>
            <a:off x="838200" y="1219200"/>
            <a:ext cx="148272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800">
                <a:latin typeface="Comic Sans MS" panose="030F0902030302020204" pitchFamily="66" charset="0"/>
              </a:rPr>
              <a:t>Name:</a:t>
            </a:r>
          </a:p>
          <a:p>
            <a:pPr eaLnBrk="1" hangingPunct="1"/>
            <a:r>
              <a:rPr lang="en-US" altLang="en-US" sz="1800">
                <a:latin typeface="Comic Sans MS" panose="030F0902030302020204" pitchFamily="66" charset="0"/>
              </a:rPr>
              <a:t>Student ID:</a:t>
            </a:r>
          </a:p>
          <a:p>
            <a:pPr eaLnBrk="1" hangingPunct="1"/>
            <a:r>
              <a:rPr lang="en-US" altLang="en-US" sz="1800">
                <a:latin typeface="Comic Sans MS" panose="030F0902030302020204" pitchFamily="66" charset="0"/>
              </a:rPr>
              <a:t>Email:</a:t>
            </a:r>
          </a:p>
        </p:txBody>
      </p:sp>
      <p:sp>
        <p:nvSpPr>
          <p:cNvPr id="15366" name="Text Box 5">
            <a:extLst>
              <a:ext uri="{FF2B5EF4-FFF2-40B4-BE49-F238E27FC236}">
                <a16:creationId xmlns:a16="http://schemas.microsoft.com/office/drawing/2014/main" id="{1944583F-A180-B936-10D1-CCD21A14C2CB}"/>
              </a:ext>
            </a:extLst>
          </p:cNvPr>
          <p:cNvSpPr txBox="1">
            <a:spLocks noChangeArrowheads="1"/>
          </p:cNvSpPr>
          <p:nvPr/>
        </p:nvSpPr>
        <p:spPr bwMode="auto">
          <a:xfrm>
            <a:off x="838200" y="2209800"/>
            <a:ext cx="7772400" cy="16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just" eaLnBrk="1" hangingPunct="1"/>
            <a:r>
              <a:rPr lang="en-US" altLang="en-US" sz="1400" dirty="0"/>
              <a:t>Open book/laptop. Totally 2 questions, total 18 pages. </a:t>
            </a:r>
            <a:endParaRPr lang="en-US" altLang="en-US" sz="1400" dirty="0">
              <a:latin typeface="Wingdings" pitchFamily="2" charset="2"/>
              <a:sym typeface="Wingdings" pitchFamily="2" charset="2"/>
            </a:endParaRPr>
          </a:p>
          <a:p>
            <a:pPr algn="just" eaLnBrk="1" hangingPunct="1"/>
            <a:endParaRPr lang="en-US" altLang="en-US" sz="1400" dirty="0"/>
          </a:p>
          <a:p>
            <a:pPr algn="just" eaLnBrk="1" hangingPunct="1"/>
            <a:r>
              <a:rPr lang="en-US" altLang="en-US" sz="1400" dirty="0"/>
              <a:t>Please write precise and clean. Please READ the questions VERY CAREFULLY before putting down the final answer. And, also please mark your answer clearly. You can use the back of the pages. Every page of this exam book needs to be returned back. </a:t>
            </a:r>
          </a:p>
          <a:p>
            <a:pPr algn="just" eaLnBrk="1" hangingPunct="1"/>
            <a:endParaRPr lang="en-US" altLang="en-US" sz="1400" dirty="0"/>
          </a:p>
          <a:p>
            <a:pPr algn="just" eaLnBrk="1" hangingPunct="1"/>
            <a:r>
              <a:rPr lang="en-US" altLang="en-US" sz="1400" dirty="0"/>
              <a:t>If we suspect any cheating behavior, we will pass the case to the academic committee immediately.</a:t>
            </a:r>
          </a:p>
        </p:txBody>
      </p:sp>
      <p:sp>
        <p:nvSpPr>
          <p:cNvPr id="15367" name="AutoShape 6">
            <a:extLst>
              <a:ext uri="{FF2B5EF4-FFF2-40B4-BE49-F238E27FC236}">
                <a16:creationId xmlns:a16="http://schemas.microsoft.com/office/drawing/2014/main" id="{B5BF4287-98A6-0981-7791-15E8049CB3AF}"/>
              </a:ext>
            </a:extLst>
          </p:cNvPr>
          <p:cNvSpPr>
            <a:spLocks noChangeArrowheads="1"/>
          </p:cNvSpPr>
          <p:nvPr/>
        </p:nvSpPr>
        <p:spPr bwMode="auto">
          <a:xfrm>
            <a:off x="5410200" y="4724400"/>
            <a:ext cx="2819400" cy="1371600"/>
          </a:xfrm>
          <a:prstGeom prst="hexagon">
            <a:avLst>
              <a:gd name="adj" fmla="val 51389"/>
              <a:gd name="vf" fmla="val 11547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sz="1800" dirty="0">
                <a:latin typeface="Courier New" panose="02070309020205020404" pitchFamily="49" charset="0"/>
              </a:rPr>
              <a:t>Score: ___</a:t>
            </a:r>
            <a:r>
              <a:rPr lang="en-US" altLang="en-US" sz="1800" b="1" dirty="0">
                <a:latin typeface="Courier New" panose="02070309020205020404" pitchFamily="49" charset="0"/>
              </a:rPr>
              <a:t>/12</a:t>
            </a:r>
            <a:endParaRPr lang="en-US" altLang="en-US" sz="1800" dirty="0">
              <a:latin typeface="Courier New" panose="02070309020205020404" pitchFamily="49"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CD3BF1-94F3-EC61-8F35-7C18EF563F36}"/>
              </a:ext>
            </a:extLst>
          </p:cNvPr>
          <p:cNvSpPr>
            <a:spLocks noGrp="1"/>
          </p:cNvSpPr>
          <p:nvPr>
            <p:ph type="dt" sz="half" idx="10"/>
          </p:nvPr>
        </p:nvSpPr>
        <p:spPr/>
        <p:txBody>
          <a:bodyPr/>
          <a:lstStyle/>
          <a:p>
            <a:pPr>
              <a:defRPr/>
            </a:pPr>
            <a:r>
              <a:rPr lang="en-US"/>
              <a:t>11/04/2022</a:t>
            </a:r>
          </a:p>
        </p:txBody>
      </p:sp>
      <p:sp>
        <p:nvSpPr>
          <p:cNvPr id="3" name="Footer Placeholder 2">
            <a:extLst>
              <a:ext uri="{FF2B5EF4-FFF2-40B4-BE49-F238E27FC236}">
                <a16:creationId xmlns:a16="http://schemas.microsoft.com/office/drawing/2014/main" id="{E720CA33-06E4-E23A-3AB3-D8F818F7D415}"/>
              </a:ext>
            </a:extLst>
          </p:cNvPr>
          <p:cNvSpPr>
            <a:spLocks noGrp="1"/>
          </p:cNvSpPr>
          <p:nvPr>
            <p:ph type="ftr" sz="quarter" idx="11"/>
          </p:nvPr>
        </p:nvSpPr>
        <p:spPr/>
        <p:txBody>
          <a:bodyPr/>
          <a:lstStyle/>
          <a:p>
            <a:pPr>
              <a:defRPr/>
            </a:pPr>
            <a:r>
              <a:rPr lang="en-US"/>
              <a:t>ecs36b f2022, midterm</a:t>
            </a:r>
          </a:p>
        </p:txBody>
      </p:sp>
      <p:sp>
        <p:nvSpPr>
          <p:cNvPr id="4" name="Slide Number Placeholder 3">
            <a:extLst>
              <a:ext uri="{FF2B5EF4-FFF2-40B4-BE49-F238E27FC236}">
                <a16:creationId xmlns:a16="http://schemas.microsoft.com/office/drawing/2014/main" id="{87B50A13-0F4B-1D5A-8890-3847B0779482}"/>
              </a:ext>
            </a:extLst>
          </p:cNvPr>
          <p:cNvSpPr>
            <a:spLocks noGrp="1"/>
          </p:cNvSpPr>
          <p:nvPr>
            <p:ph type="sldNum" sz="quarter" idx="12"/>
          </p:nvPr>
        </p:nvSpPr>
        <p:spPr/>
        <p:txBody>
          <a:bodyPr/>
          <a:lstStyle/>
          <a:p>
            <a:fld id="{C56B2086-719E-9E44-A08C-C2303C5515EC}" type="slidenum">
              <a:rPr lang="en-US" altLang="en-US" smtClean="0"/>
              <a:pPr/>
              <a:t>10</a:t>
            </a:fld>
            <a:endParaRPr lang="en-US" altLang="en-US"/>
          </a:p>
        </p:txBody>
      </p:sp>
    </p:spTree>
    <p:extLst>
      <p:ext uri="{BB962C8B-B14F-4D97-AF65-F5344CB8AC3E}">
        <p14:creationId xmlns:p14="http://schemas.microsoft.com/office/powerpoint/2010/main" val="1181642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Date Placeholder 1">
            <a:extLst>
              <a:ext uri="{FF2B5EF4-FFF2-40B4-BE49-F238E27FC236}">
                <a16:creationId xmlns:a16="http://schemas.microsoft.com/office/drawing/2014/main" id="{F5A00F5B-74B0-EDB2-5083-67AC3804460F}"/>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400"/>
              <a:t>11/04/2022</a:t>
            </a:r>
          </a:p>
        </p:txBody>
      </p:sp>
      <p:sp>
        <p:nvSpPr>
          <p:cNvPr id="17410" name="Footer Placeholder 2">
            <a:extLst>
              <a:ext uri="{FF2B5EF4-FFF2-40B4-BE49-F238E27FC236}">
                <a16:creationId xmlns:a16="http://schemas.microsoft.com/office/drawing/2014/main" id="{03503AD1-A2ED-5B3A-C457-018D8BD68DB9}"/>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400"/>
              <a:t>ecs36b f2022, midterm</a:t>
            </a:r>
          </a:p>
        </p:txBody>
      </p:sp>
      <p:sp>
        <p:nvSpPr>
          <p:cNvPr id="17411" name="Slide Number Placeholder 3">
            <a:extLst>
              <a:ext uri="{FF2B5EF4-FFF2-40B4-BE49-F238E27FC236}">
                <a16:creationId xmlns:a16="http://schemas.microsoft.com/office/drawing/2014/main" id="{1376F067-56FF-FF31-B08F-93F989AC58A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61400154-FFB9-9E46-9D3B-449B4AFFF2E7}" type="slidenum">
              <a:rPr lang="en-US" altLang="en-US" sz="1400"/>
              <a:pPr eaLnBrk="1" hangingPunct="1"/>
              <a:t>11</a:t>
            </a:fld>
            <a:endParaRPr lang="en-US" altLang="en-US" sz="1400"/>
          </a:p>
        </p:txBody>
      </p:sp>
      <p:sp>
        <p:nvSpPr>
          <p:cNvPr id="17413" name="AutoShape 3">
            <a:extLst>
              <a:ext uri="{FF2B5EF4-FFF2-40B4-BE49-F238E27FC236}">
                <a16:creationId xmlns:a16="http://schemas.microsoft.com/office/drawing/2014/main" id="{34B770FA-306E-865B-3E98-2FE21B45CE13}"/>
              </a:ext>
            </a:extLst>
          </p:cNvPr>
          <p:cNvSpPr>
            <a:spLocks noChangeArrowheads="1"/>
          </p:cNvSpPr>
          <p:nvPr/>
        </p:nvSpPr>
        <p:spPr bwMode="auto">
          <a:xfrm>
            <a:off x="228600" y="228600"/>
            <a:ext cx="838200" cy="685800"/>
          </a:xfrm>
          <a:prstGeom prst="hexagon">
            <a:avLst>
              <a:gd name="adj" fmla="val 30556"/>
              <a:gd name="vf" fmla="val 11547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sz="1800">
                <a:latin typeface="Courier New" panose="02070309020205020404" pitchFamily="49" charset="0"/>
              </a:rPr>
              <a:t>Q-02</a:t>
            </a:r>
          </a:p>
        </p:txBody>
      </p:sp>
      <p:sp>
        <p:nvSpPr>
          <p:cNvPr id="2" name="TextBox 1">
            <a:extLst>
              <a:ext uri="{FF2B5EF4-FFF2-40B4-BE49-F238E27FC236}">
                <a16:creationId xmlns:a16="http://schemas.microsoft.com/office/drawing/2014/main" id="{BE146058-0676-93DA-8773-48E4396D7BB2}"/>
              </a:ext>
            </a:extLst>
          </p:cNvPr>
          <p:cNvSpPr txBox="1"/>
          <p:nvPr/>
        </p:nvSpPr>
        <p:spPr>
          <a:xfrm>
            <a:off x="1219200" y="228600"/>
            <a:ext cx="7467600" cy="1323439"/>
          </a:xfrm>
          <a:prstGeom prst="rect">
            <a:avLst/>
          </a:prstGeom>
          <a:noFill/>
        </p:spPr>
        <p:txBody>
          <a:bodyPr wrap="square" rtlCol="0">
            <a:spAutoFit/>
          </a:bodyPr>
          <a:lstStyle/>
          <a:p>
            <a:r>
              <a:rPr lang="en-US" sz="1600" dirty="0"/>
              <a:t>(4 points) For this question, your vehicle is on the high-way and within the communication range with all other autonomous vehicles within a radius of 2 miles (yes, we assume that everything on the high-way is autonomous). So, your vehicle will interact with all other entities such that you will avoid the scenario shown in your Q#1. Again, you will need to use the Object-Oriented paradigm to represent your solution.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87209C-8EA4-5352-03C3-D9A688106321}"/>
              </a:ext>
            </a:extLst>
          </p:cNvPr>
          <p:cNvSpPr>
            <a:spLocks noGrp="1"/>
          </p:cNvSpPr>
          <p:nvPr>
            <p:ph type="dt" sz="half" idx="10"/>
          </p:nvPr>
        </p:nvSpPr>
        <p:spPr/>
        <p:txBody>
          <a:bodyPr/>
          <a:lstStyle/>
          <a:p>
            <a:pPr>
              <a:defRPr/>
            </a:pPr>
            <a:r>
              <a:rPr lang="en-US"/>
              <a:t>11/04/2022</a:t>
            </a:r>
          </a:p>
        </p:txBody>
      </p:sp>
      <p:sp>
        <p:nvSpPr>
          <p:cNvPr id="3" name="Footer Placeholder 2">
            <a:extLst>
              <a:ext uri="{FF2B5EF4-FFF2-40B4-BE49-F238E27FC236}">
                <a16:creationId xmlns:a16="http://schemas.microsoft.com/office/drawing/2014/main" id="{A75127E1-197A-C771-00EC-7A8731F993A4}"/>
              </a:ext>
            </a:extLst>
          </p:cNvPr>
          <p:cNvSpPr>
            <a:spLocks noGrp="1"/>
          </p:cNvSpPr>
          <p:nvPr>
            <p:ph type="ftr" sz="quarter" idx="11"/>
          </p:nvPr>
        </p:nvSpPr>
        <p:spPr/>
        <p:txBody>
          <a:bodyPr/>
          <a:lstStyle/>
          <a:p>
            <a:pPr>
              <a:defRPr/>
            </a:pPr>
            <a:r>
              <a:rPr lang="en-US"/>
              <a:t>ecs36b f2022, midterm</a:t>
            </a:r>
          </a:p>
        </p:txBody>
      </p:sp>
      <p:sp>
        <p:nvSpPr>
          <p:cNvPr id="4" name="Slide Number Placeholder 3">
            <a:extLst>
              <a:ext uri="{FF2B5EF4-FFF2-40B4-BE49-F238E27FC236}">
                <a16:creationId xmlns:a16="http://schemas.microsoft.com/office/drawing/2014/main" id="{BFB8FA7A-DEB3-FAF2-CAF1-D84410FBF327}"/>
              </a:ext>
            </a:extLst>
          </p:cNvPr>
          <p:cNvSpPr>
            <a:spLocks noGrp="1"/>
          </p:cNvSpPr>
          <p:nvPr>
            <p:ph type="sldNum" sz="quarter" idx="12"/>
          </p:nvPr>
        </p:nvSpPr>
        <p:spPr/>
        <p:txBody>
          <a:bodyPr/>
          <a:lstStyle/>
          <a:p>
            <a:fld id="{C56B2086-719E-9E44-A08C-C2303C5515EC}" type="slidenum">
              <a:rPr lang="en-US" altLang="en-US" smtClean="0"/>
              <a:pPr/>
              <a:t>12</a:t>
            </a:fld>
            <a:endParaRPr lang="en-US" altLang="en-US"/>
          </a:p>
        </p:txBody>
      </p:sp>
      <p:sp>
        <p:nvSpPr>
          <p:cNvPr id="5" name="TextBox 4">
            <a:extLst>
              <a:ext uri="{FF2B5EF4-FFF2-40B4-BE49-F238E27FC236}">
                <a16:creationId xmlns:a16="http://schemas.microsoft.com/office/drawing/2014/main" id="{3615D866-C71B-6907-17A5-E895794D075B}"/>
              </a:ext>
            </a:extLst>
          </p:cNvPr>
          <p:cNvSpPr txBox="1"/>
          <p:nvPr/>
        </p:nvSpPr>
        <p:spPr>
          <a:xfrm>
            <a:off x="430209" y="304800"/>
            <a:ext cx="2157963" cy="461665"/>
          </a:xfrm>
          <a:prstGeom prst="rect">
            <a:avLst/>
          </a:prstGeom>
          <a:noFill/>
        </p:spPr>
        <p:txBody>
          <a:bodyPr wrap="none" rtlCol="0">
            <a:spAutoFit/>
          </a:bodyPr>
          <a:lstStyle/>
          <a:p>
            <a:r>
              <a:rPr lang="en-US" dirty="0"/>
              <a:t>Class Hierarchy</a:t>
            </a:r>
          </a:p>
        </p:txBody>
      </p:sp>
    </p:spTree>
    <p:extLst>
      <p:ext uri="{BB962C8B-B14F-4D97-AF65-F5344CB8AC3E}">
        <p14:creationId xmlns:p14="http://schemas.microsoft.com/office/powerpoint/2010/main" val="1946421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D770D0-FA2B-4D60-5842-9CAC3260ADDB}"/>
              </a:ext>
            </a:extLst>
          </p:cNvPr>
          <p:cNvSpPr>
            <a:spLocks noGrp="1"/>
          </p:cNvSpPr>
          <p:nvPr>
            <p:ph type="dt" sz="half" idx="10"/>
          </p:nvPr>
        </p:nvSpPr>
        <p:spPr/>
        <p:txBody>
          <a:bodyPr/>
          <a:lstStyle/>
          <a:p>
            <a:pPr>
              <a:defRPr/>
            </a:pPr>
            <a:r>
              <a:rPr lang="en-US"/>
              <a:t>11/04/2022</a:t>
            </a:r>
          </a:p>
        </p:txBody>
      </p:sp>
      <p:sp>
        <p:nvSpPr>
          <p:cNvPr id="3" name="Footer Placeholder 2">
            <a:extLst>
              <a:ext uri="{FF2B5EF4-FFF2-40B4-BE49-F238E27FC236}">
                <a16:creationId xmlns:a16="http://schemas.microsoft.com/office/drawing/2014/main" id="{93305CD5-0D81-2C6B-6C8D-95D585D1EFE8}"/>
              </a:ext>
            </a:extLst>
          </p:cNvPr>
          <p:cNvSpPr>
            <a:spLocks noGrp="1"/>
          </p:cNvSpPr>
          <p:nvPr>
            <p:ph type="ftr" sz="quarter" idx="11"/>
          </p:nvPr>
        </p:nvSpPr>
        <p:spPr/>
        <p:txBody>
          <a:bodyPr/>
          <a:lstStyle/>
          <a:p>
            <a:pPr>
              <a:defRPr/>
            </a:pPr>
            <a:r>
              <a:rPr lang="en-US"/>
              <a:t>ecs36b f2022, midterm</a:t>
            </a:r>
          </a:p>
        </p:txBody>
      </p:sp>
      <p:sp>
        <p:nvSpPr>
          <p:cNvPr id="4" name="Slide Number Placeholder 3">
            <a:extLst>
              <a:ext uri="{FF2B5EF4-FFF2-40B4-BE49-F238E27FC236}">
                <a16:creationId xmlns:a16="http://schemas.microsoft.com/office/drawing/2014/main" id="{A86ADA81-ADC3-ECAB-4B05-1F7696762EEE}"/>
              </a:ext>
            </a:extLst>
          </p:cNvPr>
          <p:cNvSpPr>
            <a:spLocks noGrp="1"/>
          </p:cNvSpPr>
          <p:nvPr>
            <p:ph type="sldNum" sz="quarter" idx="12"/>
          </p:nvPr>
        </p:nvSpPr>
        <p:spPr/>
        <p:txBody>
          <a:bodyPr/>
          <a:lstStyle/>
          <a:p>
            <a:fld id="{C56B2086-719E-9E44-A08C-C2303C5515EC}" type="slidenum">
              <a:rPr lang="en-US" altLang="en-US" smtClean="0"/>
              <a:pPr/>
              <a:t>13</a:t>
            </a:fld>
            <a:endParaRPr lang="en-US" altLang="en-US"/>
          </a:p>
        </p:txBody>
      </p:sp>
      <p:sp>
        <p:nvSpPr>
          <p:cNvPr id="5" name="TextBox 4">
            <a:extLst>
              <a:ext uri="{FF2B5EF4-FFF2-40B4-BE49-F238E27FC236}">
                <a16:creationId xmlns:a16="http://schemas.microsoft.com/office/drawing/2014/main" id="{DF988ACF-8A03-89D0-C06D-73FFC02C6678}"/>
              </a:ext>
            </a:extLst>
          </p:cNvPr>
          <p:cNvSpPr txBox="1"/>
          <p:nvPr/>
        </p:nvSpPr>
        <p:spPr>
          <a:xfrm>
            <a:off x="304800" y="228600"/>
            <a:ext cx="3850734" cy="461665"/>
          </a:xfrm>
          <a:prstGeom prst="rect">
            <a:avLst/>
          </a:prstGeom>
          <a:noFill/>
        </p:spPr>
        <p:txBody>
          <a:bodyPr wrap="none" rtlCol="0">
            <a:spAutoFit/>
          </a:bodyPr>
          <a:lstStyle/>
          <a:p>
            <a:r>
              <a:rPr lang="en-US" dirty="0"/>
              <a:t>Pseudo-Code for every Class:</a:t>
            </a:r>
          </a:p>
        </p:txBody>
      </p:sp>
    </p:spTree>
    <p:extLst>
      <p:ext uri="{BB962C8B-B14F-4D97-AF65-F5344CB8AC3E}">
        <p14:creationId xmlns:p14="http://schemas.microsoft.com/office/powerpoint/2010/main" val="42082470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D770D0-FA2B-4D60-5842-9CAC3260ADDB}"/>
              </a:ext>
            </a:extLst>
          </p:cNvPr>
          <p:cNvSpPr>
            <a:spLocks noGrp="1"/>
          </p:cNvSpPr>
          <p:nvPr>
            <p:ph type="dt" sz="half" idx="10"/>
          </p:nvPr>
        </p:nvSpPr>
        <p:spPr/>
        <p:txBody>
          <a:bodyPr/>
          <a:lstStyle/>
          <a:p>
            <a:pPr>
              <a:defRPr/>
            </a:pPr>
            <a:r>
              <a:rPr lang="en-US"/>
              <a:t>11/04/2022</a:t>
            </a:r>
          </a:p>
        </p:txBody>
      </p:sp>
      <p:sp>
        <p:nvSpPr>
          <p:cNvPr id="3" name="Footer Placeholder 2">
            <a:extLst>
              <a:ext uri="{FF2B5EF4-FFF2-40B4-BE49-F238E27FC236}">
                <a16:creationId xmlns:a16="http://schemas.microsoft.com/office/drawing/2014/main" id="{93305CD5-0D81-2C6B-6C8D-95D585D1EFE8}"/>
              </a:ext>
            </a:extLst>
          </p:cNvPr>
          <p:cNvSpPr>
            <a:spLocks noGrp="1"/>
          </p:cNvSpPr>
          <p:nvPr>
            <p:ph type="ftr" sz="quarter" idx="11"/>
          </p:nvPr>
        </p:nvSpPr>
        <p:spPr/>
        <p:txBody>
          <a:bodyPr/>
          <a:lstStyle/>
          <a:p>
            <a:pPr>
              <a:defRPr/>
            </a:pPr>
            <a:r>
              <a:rPr lang="en-US"/>
              <a:t>ecs36b f2022, midterm</a:t>
            </a:r>
          </a:p>
        </p:txBody>
      </p:sp>
      <p:sp>
        <p:nvSpPr>
          <p:cNvPr id="4" name="Slide Number Placeholder 3">
            <a:extLst>
              <a:ext uri="{FF2B5EF4-FFF2-40B4-BE49-F238E27FC236}">
                <a16:creationId xmlns:a16="http://schemas.microsoft.com/office/drawing/2014/main" id="{A86ADA81-ADC3-ECAB-4B05-1F7696762EEE}"/>
              </a:ext>
            </a:extLst>
          </p:cNvPr>
          <p:cNvSpPr>
            <a:spLocks noGrp="1"/>
          </p:cNvSpPr>
          <p:nvPr>
            <p:ph type="sldNum" sz="quarter" idx="12"/>
          </p:nvPr>
        </p:nvSpPr>
        <p:spPr/>
        <p:txBody>
          <a:bodyPr/>
          <a:lstStyle/>
          <a:p>
            <a:fld id="{C56B2086-719E-9E44-A08C-C2303C5515EC}" type="slidenum">
              <a:rPr lang="en-US" altLang="en-US" smtClean="0"/>
              <a:pPr/>
              <a:t>14</a:t>
            </a:fld>
            <a:endParaRPr lang="en-US" altLang="en-US"/>
          </a:p>
        </p:txBody>
      </p:sp>
      <p:sp>
        <p:nvSpPr>
          <p:cNvPr id="5" name="TextBox 4">
            <a:extLst>
              <a:ext uri="{FF2B5EF4-FFF2-40B4-BE49-F238E27FC236}">
                <a16:creationId xmlns:a16="http://schemas.microsoft.com/office/drawing/2014/main" id="{DF988ACF-8A03-89D0-C06D-73FFC02C6678}"/>
              </a:ext>
            </a:extLst>
          </p:cNvPr>
          <p:cNvSpPr txBox="1"/>
          <p:nvPr/>
        </p:nvSpPr>
        <p:spPr>
          <a:xfrm>
            <a:off x="304800" y="228600"/>
            <a:ext cx="3850734" cy="461665"/>
          </a:xfrm>
          <a:prstGeom prst="rect">
            <a:avLst/>
          </a:prstGeom>
          <a:noFill/>
        </p:spPr>
        <p:txBody>
          <a:bodyPr wrap="none" rtlCol="0">
            <a:spAutoFit/>
          </a:bodyPr>
          <a:lstStyle/>
          <a:p>
            <a:r>
              <a:rPr lang="en-US" dirty="0"/>
              <a:t>Pseudo-Code for every Class:</a:t>
            </a:r>
          </a:p>
        </p:txBody>
      </p:sp>
    </p:spTree>
    <p:extLst>
      <p:ext uri="{BB962C8B-B14F-4D97-AF65-F5344CB8AC3E}">
        <p14:creationId xmlns:p14="http://schemas.microsoft.com/office/powerpoint/2010/main" val="33191952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43E5F6-3B9E-0F6C-D002-56B3B376B8E8}"/>
              </a:ext>
            </a:extLst>
          </p:cNvPr>
          <p:cNvSpPr>
            <a:spLocks noGrp="1"/>
          </p:cNvSpPr>
          <p:nvPr>
            <p:ph type="dt" sz="half" idx="10"/>
          </p:nvPr>
        </p:nvSpPr>
        <p:spPr/>
        <p:txBody>
          <a:bodyPr/>
          <a:lstStyle/>
          <a:p>
            <a:pPr>
              <a:defRPr/>
            </a:pPr>
            <a:r>
              <a:rPr lang="en-US"/>
              <a:t>11/04/2022</a:t>
            </a:r>
          </a:p>
        </p:txBody>
      </p:sp>
      <p:sp>
        <p:nvSpPr>
          <p:cNvPr id="3" name="Footer Placeholder 2">
            <a:extLst>
              <a:ext uri="{FF2B5EF4-FFF2-40B4-BE49-F238E27FC236}">
                <a16:creationId xmlns:a16="http://schemas.microsoft.com/office/drawing/2014/main" id="{375348E1-6EF7-FDAB-FB8E-0721D36EFF0C}"/>
              </a:ext>
            </a:extLst>
          </p:cNvPr>
          <p:cNvSpPr>
            <a:spLocks noGrp="1"/>
          </p:cNvSpPr>
          <p:nvPr>
            <p:ph type="ftr" sz="quarter" idx="11"/>
          </p:nvPr>
        </p:nvSpPr>
        <p:spPr/>
        <p:txBody>
          <a:bodyPr/>
          <a:lstStyle/>
          <a:p>
            <a:pPr>
              <a:defRPr/>
            </a:pPr>
            <a:r>
              <a:rPr lang="en-US"/>
              <a:t>ecs36b f2022, midterm</a:t>
            </a:r>
          </a:p>
        </p:txBody>
      </p:sp>
      <p:sp>
        <p:nvSpPr>
          <p:cNvPr id="4" name="Slide Number Placeholder 3">
            <a:extLst>
              <a:ext uri="{FF2B5EF4-FFF2-40B4-BE49-F238E27FC236}">
                <a16:creationId xmlns:a16="http://schemas.microsoft.com/office/drawing/2014/main" id="{E5E0C3B8-49C6-D634-2ADC-F7D8981889B7}"/>
              </a:ext>
            </a:extLst>
          </p:cNvPr>
          <p:cNvSpPr>
            <a:spLocks noGrp="1"/>
          </p:cNvSpPr>
          <p:nvPr>
            <p:ph type="sldNum" sz="quarter" idx="12"/>
          </p:nvPr>
        </p:nvSpPr>
        <p:spPr/>
        <p:txBody>
          <a:bodyPr/>
          <a:lstStyle/>
          <a:p>
            <a:fld id="{C56B2086-719E-9E44-A08C-C2303C5515EC}" type="slidenum">
              <a:rPr lang="en-US" altLang="en-US" smtClean="0"/>
              <a:pPr/>
              <a:t>15</a:t>
            </a:fld>
            <a:endParaRPr lang="en-US" altLang="en-US"/>
          </a:p>
        </p:txBody>
      </p:sp>
      <p:sp>
        <p:nvSpPr>
          <p:cNvPr id="5" name="TextBox 4">
            <a:extLst>
              <a:ext uri="{FF2B5EF4-FFF2-40B4-BE49-F238E27FC236}">
                <a16:creationId xmlns:a16="http://schemas.microsoft.com/office/drawing/2014/main" id="{B21BE83F-4FC7-F6EB-5F59-E5B0899D0B65}"/>
              </a:ext>
            </a:extLst>
          </p:cNvPr>
          <p:cNvSpPr txBox="1"/>
          <p:nvPr/>
        </p:nvSpPr>
        <p:spPr>
          <a:xfrm>
            <a:off x="228905" y="21021"/>
            <a:ext cx="2924198" cy="461665"/>
          </a:xfrm>
          <a:prstGeom prst="rect">
            <a:avLst/>
          </a:prstGeom>
          <a:noFill/>
        </p:spPr>
        <p:txBody>
          <a:bodyPr wrap="none" rtlCol="0">
            <a:spAutoFit/>
          </a:bodyPr>
          <a:lstStyle/>
          <a:p>
            <a:r>
              <a:rPr lang="en-US" dirty="0"/>
              <a:t>Communication Chart</a:t>
            </a:r>
          </a:p>
        </p:txBody>
      </p:sp>
      <p:cxnSp>
        <p:nvCxnSpPr>
          <p:cNvPr id="7" name="Straight Arrow Connector 6">
            <a:extLst>
              <a:ext uri="{FF2B5EF4-FFF2-40B4-BE49-F238E27FC236}">
                <a16:creationId xmlns:a16="http://schemas.microsoft.com/office/drawing/2014/main" id="{747BF614-96E0-DBE9-796A-3326FB60BEED}"/>
              </a:ext>
            </a:extLst>
          </p:cNvPr>
          <p:cNvCxnSpPr/>
          <p:nvPr/>
        </p:nvCxnSpPr>
        <p:spPr>
          <a:xfrm>
            <a:off x="533400" y="990600"/>
            <a:ext cx="0" cy="52578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Rectangle 7">
            <a:extLst>
              <a:ext uri="{FF2B5EF4-FFF2-40B4-BE49-F238E27FC236}">
                <a16:creationId xmlns:a16="http://schemas.microsoft.com/office/drawing/2014/main" id="{70B2009B-2816-609B-ABB5-34CD3F3F92A9}"/>
              </a:ext>
            </a:extLst>
          </p:cNvPr>
          <p:cNvSpPr/>
          <p:nvPr/>
        </p:nvSpPr>
        <p:spPr>
          <a:xfrm>
            <a:off x="76200" y="482686"/>
            <a:ext cx="1905000" cy="507914"/>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C7FA7E8D-E058-AE9C-8113-B411F8A835E2}"/>
              </a:ext>
            </a:extLst>
          </p:cNvPr>
          <p:cNvCxnSpPr/>
          <p:nvPr/>
        </p:nvCxnSpPr>
        <p:spPr>
          <a:xfrm>
            <a:off x="3962400" y="980090"/>
            <a:ext cx="0" cy="52578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Rectangle 9">
            <a:extLst>
              <a:ext uri="{FF2B5EF4-FFF2-40B4-BE49-F238E27FC236}">
                <a16:creationId xmlns:a16="http://schemas.microsoft.com/office/drawing/2014/main" id="{A60E541A-31D9-96BF-014C-4F028474B4FD}"/>
              </a:ext>
            </a:extLst>
          </p:cNvPr>
          <p:cNvSpPr/>
          <p:nvPr/>
        </p:nvSpPr>
        <p:spPr>
          <a:xfrm>
            <a:off x="3505200" y="472176"/>
            <a:ext cx="1905000" cy="507914"/>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7B65FC81-6FF6-3D1E-CFD0-6AAFDDB0A6DF}"/>
              </a:ext>
            </a:extLst>
          </p:cNvPr>
          <p:cNvCxnSpPr/>
          <p:nvPr/>
        </p:nvCxnSpPr>
        <p:spPr>
          <a:xfrm>
            <a:off x="7391400" y="969580"/>
            <a:ext cx="0" cy="52578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Rectangle 11">
            <a:extLst>
              <a:ext uri="{FF2B5EF4-FFF2-40B4-BE49-F238E27FC236}">
                <a16:creationId xmlns:a16="http://schemas.microsoft.com/office/drawing/2014/main" id="{A31D96EC-2736-4487-129A-8E313B2BE873}"/>
              </a:ext>
            </a:extLst>
          </p:cNvPr>
          <p:cNvSpPr/>
          <p:nvPr/>
        </p:nvSpPr>
        <p:spPr>
          <a:xfrm>
            <a:off x="6934200" y="461666"/>
            <a:ext cx="1905000" cy="507914"/>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82045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1278DA-716C-1974-F67E-A0537CB19EEF}"/>
              </a:ext>
            </a:extLst>
          </p:cNvPr>
          <p:cNvSpPr>
            <a:spLocks noGrp="1"/>
          </p:cNvSpPr>
          <p:nvPr>
            <p:ph type="dt" sz="half" idx="10"/>
          </p:nvPr>
        </p:nvSpPr>
        <p:spPr/>
        <p:txBody>
          <a:bodyPr/>
          <a:lstStyle/>
          <a:p>
            <a:pPr>
              <a:defRPr/>
            </a:pPr>
            <a:r>
              <a:rPr lang="en-US"/>
              <a:t>11/04/2022</a:t>
            </a:r>
          </a:p>
        </p:txBody>
      </p:sp>
      <p:sp>
        <p:nvSpPr>
          <p:cNvPr id="3" name="Footer Placeholder 2">
            <a:extLst>
              <a:ext uri="{FF2B5EF4-FFF2-40B4-BE49-F238E27FC236}">
                <a16:creationId xmlns:a16="http://schemas.microsoft.com/office/drawing/2014/main" id="{E90131FA-C07A-07E6-5D88-7A1DB0CC6259}"/>
              </a:ext>
            </a:extLst>
          </p:cNvPr>
          <p:cNvSpPr>
            <a:spLocks noGrp="1"/>
          </p:cNvSpPr>
          <p:nvPr>
            <p:ph type="ftr" sz="quarter" idx="11"/>
          </p:nvPr>
        </p:nvSpPr>
        <p:spPr/>
        <p:txBody>
          <a:bodyPr/>
          <a:lstStyle/>
          <a:p>
            <a:pPr>
              <a:defRPr/>
            </a:pPr>
            <a:r>
              <a:rPr lang="en-US"/>
              <a:t>ecs36b f2022, midterm</a:t>
            </a:r>
          </a:p>
        </p:txBody>
      </p:sp>
      <p:sp>
        <p:nvSpPr>
          <p:cNvPr id="4" name="Slide Number Placeholder 3">
            <a:extLst>
              <a:ext uri="{FF2B5EF4-FFF2-40B4-BE49-F238E27FC236}">
                <a16:creationId xmlns:a16="http://schemas.microsoft.com/office/drawing/2014/main" id="{43A2C0A2-DC0E-9657-DCE2-B7E5A7132335}"/>
              </a:ext>
            </a:extLst>
          </p:cNvPr>
          <p:cNvSpPr>
            <a:spLocks noGrp="1"/>
          </p:cNvSpPr>
          <p:nvPr>
            <p:ph type="sldNum" sz="quarter" idx="12"/>
          </p:nvPr>
        </p:nvSpPr>
        <p:spPr/>
        <p:txBody>
          <a:bodyPr/>
          <a:lstStyle/>
          <a:p>
            <a:fld id="{C56B2086-719E-9E44-A08C-C2303C5515EC}" type="slidenum">
              <a:rPr lang="en-US" altLang="en-US" smtClean="0"/>
              <a:pPr/>
              <a:t>16</a:t>
            </a:fld>
            <a:endParaRPr lang="en-US" altLang="en-US"/>
          </a:p>
        </p:txBody>
      </p:sp>
      <p:cxnSp>
        <p:nvCxnSpPr>
          <p:cNvPr id="5" name="Straight Arrow Connector 4">
            <a:extLst>
              <a:ext uri="{FF2B5EF4-FFF2-40B4-BE49-F238E27FC236}">
                <a16:creationId xmlns:a16="http://schemas.microsoft.com/office/drawing/2014/main" id="{0625CC73-A79E-BC20-483E-8E565F0D3EDE}"/>
              </a:ext>
            </a:extLst>
          </p:cNvPr>
          <p:cNvCxnSpPr/>
          <p:nvPr/>
        </p:nvCxnSpPr>
        <p:spPr>
          <a:xfrm>
            <a:off x="533400" y="990600"/>
            <a:ext cx="0" cy="52578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 name="Rectangle 5">
            <a:extLst>
              <a:ext uri="{FF2B5EF4-FFF2-40B4-BE49-F238E27FC236}">
                <a16:creationId xmlns:a16="http://schemas.microsoft.com/office/drawing/2014/main" id="{3FC58C65-DB07-8A3B-F299-41A369CA4A6D}"/>
              </a:ext>
            </a:extLst>
          </p:cNvPr>
          <p:cNvSpPr/>
          <p:nvPr/>
        </p:nvSpPr>
        <p:spPr>
          <a:xfrm>
            <a:off x="76200" y="482686"/>
            <a:ext cx="1905000" cy="507914"/>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60A3D73E-022C-3850-619B-9A8D238F853B}"/>
              </a:ext>
            </a:extLst>
          </p:cNvPr>
          <p:cNvCxnSpPr/>
          <p:nvPr/>
        </p:nvCxnSpPr>
        <p:spPr>
          <a:xfrm>
            <a:off x="2781300" y="969580"/>
            <a:ext cx="0" cy="52578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Rectangle 7">
            <a:extLst>
              <a:ext uri="{FF2B5EF4-FFF2-40B4-BE49-F238E27FC236}">
                <a16:creationId xmlns:a16="http://schemas.microsoft.com/office/drawing/2014/main" id="{71DDEC34-B487-F335-7627-32F2B0A1719F}"/>
              </a:ext>
            </a:extLst>
          </p:cNvPr>
          <p:cNvSpPr/>
          <p:nvPr/>
        </p:nvSpPr>
        <p:spPr>
          <a:xfrm>
            <a:off x="2324100" y="461666"/>
            <a:ext cx="1905000" cy="507914"/>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74B762A4-D562-B05B-4ABD-235EBD626DB7}"/>
              </a:ext>
            </a:extLst>
          </p:cNvPr>
          <p:cNvCxnSpPr/>
          <p:nvPr/>
        </p:nvCxnSpPr>
        <p:spPr>
          <a:xfrm>
            <a:off x="5050220" y="968790"/>
            <a:ext cx="0" cy="52578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Rectangle 9">
            <a:extLst>
              <a:ext uri="{FF2B5EF4-FFF2-40B4-BE49-F238E27FC236}">
                <a16:creationId xmlns:a16="http://schemas.microsoft.com/office/drawing/2014/main" id="{094721DB-CB1C-AA92-7868-43D6BAD8F553}"/>
              </a:ext>
            </a:extLst>
          </p:cNvPr>
          <p:cNvSpPr/>
          <p:nvPr/>
        </p:nvSpPr>
        <p:spPr>
          <a:xfrm>
            <a:off x="4593020" y="460876"/>
            <a:ext cx="1905000" cy="507914"/>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9D163DAF-FE92-F931-E4E8-D132BDEDFAF8}"/>
              </a:ext>
            </a:extLst>
          </p:cNvPr>
          <p:cNvCxnSpPr/>
          <p:nvPr/>
        </p:nvCxnSpPr>
        <p:spPr>
          <a:xfrm>
            <a:off x="7316511" y="968790"/>
            <a:ext cx="0" cy="52578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Rectangle 11">
            <a:extLst>
              <a:ext uri="{FF2B5EF4-FFF2-40B4-BE49-F238E27FC236}">
                <a16:creationId xmlns:a16="http://schemas.microsoft.com/office/drawing/2014/main" id="{A44D44DE-C54B-6639-8578-632124420B39}"/>
              </a:ext>
            </a:extLst>
          </p:cNvPr>
          <p:cNvSpPr/>
          <p:nvPr/>
        </p:nvSpPr>
        <p:spPr>
          <a:xfrm>
            <a:off x="6859311" y="460876"/>
            <a:ext cx="1905000" cy="507914"/>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18419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271128-948F-5E40-0833-D062FECE2EBE}"/>
              </a:ext>
            </a:extLst>
          </p:cNvPr>
          <p:cNvSpPr>
            <a:spLocks noGrp="1"/>
          </p:cNvSpPr>
          <p:nvPr>
            <p:ph type="dt" sz="half" idx="10"/>
          </p:nvPr>
        </p:nvSpPr>
        <p:spPr/>
        <p:txBody>
          <a:bodyPr/>
          <a:lstStyle/>
          <a:p>
            <a:pPr>
              <a:defRPr/>
            </a:pPr>
            <a:r>
              <a:rPr lang="en-US"/>
              <a:t>11/04/2022</a:t>
            </a:r>
          </a:p>
        </p:txBody>
      </p:sp>
      <p:sp>
        <p:nvSpPr>
          <p:cNvPr id="3" name="Footer Placeholder 2">
            <a:extLst>
              <a:ext uri="{FF2B5EF4-FFF2-40B4-BE49-F238E27FC236}">
                <a16:creationId xmlns:a16="http://schemas.microsoft.com/office/drawing/2014/main" id="{1972A23B-4D6D-8A0D-BBED-54192F80D63C}"/>
              </a:ext>
            </a:extLst>
          </p:cNvPr>
          <p:cNvSpPr>
            <a:spLocks noGrp="1"/>
          </p:cNvSpPr>
          <p:nvPr>
            <p:ph type="ftr" sz="quarter" idx="11"/>
          </p:nvPr>
        </p:nvSpPr>
        <p:spPr/>
        <p:txBody>
          <a:bodyPr/>
          <a:lstStyle/>
          <a:p>
            <a:pPr>
              <a:defRPr/>
            </a:pPr>
            <a:r>
              <a:rPr lang="en-US"/>
              <a:t>ecs36b f2022, midterm</a:t>
            </a:r>
          </a:p>
        </p:txBody>
      </p:sp>
      <p:sp>
        <p:nvSpPr>
          <p:cNvPr id="4" name="Slide Number Placeholder 3">
            <a:extLst>
              <a:ext uri="{FF2B5EF4-FFF2-40B4-BE49-F238E27FC236}">
                <a16:creationId xmlns:a16="http://schemas.microsoft.com/office/drawing/2014/main" id="{3F3BEF2C-5E02-5DEF-CB02-730B5CD10761}"/>
              </a:ext>
            </a:extLst>
          </p:cNvPr>
          <p:cNvSpPr>
            <a:spLocks noGrp="1"/>
          </p:cNvSpPr>
          <p:nvPr>
            <p:ph type="sldNum" sz="quarter" idx="12"/>
          </p:nvPr>
        </p:nvSpPr>
        <p:spPr/>
        <p:txBody>
          <a:bodyPr/>
          <a:lstStyle/>
          <a:p>
            <a:fld id="{C56B2086-719E-9E44-A08C-C2303C5515EC}" type="slidenum">
              <a:rPr lang="en-US" altLang="en-US" smtClean="0"/>
              <a:pPr/>
              <a:t>17</a:t>
            </a:fld>
            <a:endParaRPr lang="en-US" altLang="en-US"/>
          </a:p>
        </p:txBody>
      </p:sp>
    </p:spTree>
    <p:extLst>
      <p:ext uri="{BB962C8B-B14F-4D97-AF65-F5344CB8AC3E}">
        <p14:creationId xmlns:p14="http://schemas.microsoft.com/office/powerpoint/2010/main" val="26285189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46B769-3BB9-74DC-EBC0-6A73FE3BB01A}"/>
              </a:ext>
            </a:extLst>
          </p:cNvPr>
          <p:cNvSpPr>
            <a:spLocks noGrp="1"/>
          </p:cNvSpPr>
          <p:nvPr>
            <p:ph type="dt" sz="half" idx="10"/>
          </p:nvPr>
        </p:nvSpPr>
        <p:spPr/>
        <p:txBody>
          <a:bodyPr/>
          <a:lstStyle/>
          <a:p>
            <a:pPr>
              <a:defRPr/>
            </a:pPr>
            <a:r>
              <a:rPr lang="en-US"/>
              <a:t>11/04/2022</a:t>
            </a:r>
          </a:p>
        </p:txBody>
      </p:sp>
      <p:sp>
        <p:nvSpPr>
          <p:cNvPr id="3" name="Footer Placeholder 2">
            <a:extLst>
              <a:ext uri="{FF2B5EF4-FFF2-40B4-BE49-F238E27FC236}">
                <a16:creationId xmlns:a16="http://schemas.microsoft.com/office/drawing/2014/main" id="{6360D9A6-0DF9-6DA5-0F2C-A6E3FE9EF7A3}"/>
              </a:ext>
            </a:extLst>
          </p:cNvPr>
          <p:cNvSpPr>
            <a:spLocks noGrp="1"/>
          </p:cNvSpPr>
          <p:nvPr>
            <p:ph type="ftr" sz="quarter" idx="11"/>
          </p:nvPr>
        </p:nvSpPr>
        <p:spPr/>
        <p:txBody>
          <a:bodyPr/>
          <a:lstStyle/>
          <a:p>
            <a:pPr>
              <a:defRPr/>
            </a:pPr>
            <a:r>
              <a:rPr lang="en-US"/>
              <a:t>ecs36b f2022, midterm</a:t>
            </a:r>
          </a:p>
        </p:txBody>
      </p:sp>
      <p:sp>
        <p:nvSpPr>
          <p:cNvPr id="4" name="Slide Number Placeholder 3">
            <a:extLst>
              <a:ext uri="{FF2B5EF4-FFF2-40B4-BE49-F238E27FC236}">
                <a16:creationId xmlns:a16="http://schemas.microsoft.com/office/drawing/2014/main" id="{7092CE22-45FE-AC30-05EA-B553704DA1AD}"/>
              </a:ext>
            </a:extLst>
          </p:cNvPr>
          <p:cNvSpPr>
            <a:spLocks noGrp="1"/>
          </p:cNvSpPr>
          <p:nvPr>
            <p:ph type="sldNum" sz="quarter" idx="12"/>
          </p:nvPr>
        </p:nvSpPr>
        <p:spPr/>
        <p:txBody>
          <a:bodyPr/>
          <a:lstStyle/>
          <a:p>
            <a:fld id="{C56B2086-719E-9E44-A08C-C2303C5515EC}" type="slidenum">
              <a:rPr lang="en-US" altLang="en-US" smtClean="0"/>
              <a:pPr/>
              <a:t>18</a:t>
            </a:fld>
            <a:endParaRPr lang="en-US" altLang="en-US"/>
          </a:p>
        </p:txBody>
      </p:sp>
    </p:spTree>
    <p:extLst>
      <p:ext uri="{BB962C8B-B14F-4D97-AF65-F5344CB8AC3E}">
        <p14:creationId xmlns:p14="http://schemas.microsoft.com/office/powerpoint/2010/main" val="64401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4DD49EB-EEE6-54A3-7CF1-B1F203E76546}"/>
              </a:ext>
            </a:extLst>
          </p:cNvPr>
          <p:cNvSpPr>
            <a:spLocks noGrp="1"/>
          </p:cNvSpPr>
          <p:nvPr>
            <p:ph type="dt" sz="half" idx="10"/>
          </p:nvPr>
        </p:nvSpPr>
        <p:spPr/>
        <p:txBody>
          <a:bodyPr/>
          <a:lstStyle/>
          <a:p>
            <a:pPr>
              <a:defRPr/>
            </a:pPr>
            <a:r>
              <a:rPr lang="en-US"/>
              <a:t>11/04/2022</a:t>
            </a:r>
          </a:p>
        </p:txBody>
      </p:sp>
      <p:sp>
        <p:nvSpPr>
          <p:cNvPr id="4" name="Footer Placeholder 3">
            <a:extLst>
              <a:ext uri="{FF2B5EF4-FFF2-40B4-BE49-F238E27FC236}">
                <a16:creationId xmlns:a16="http://schemas.microsoft.com/office/drawing/2014/main" id="{0ABD2056-F99E-A075-6239-2DFF034CF5B1}"/>
              </a:ext>
            </a:extLst>
          </p:cNvPr>
          <p:cNvSpPr>
            <a:spLocks noGrp="1"/>
          </p:cNvSpPr>
          <p:nvPr>
            <p:ph type="ftr" sz="quarter" idx="11"/>
          </p:nvPr>
        </p:nvSpPr>
        <p:spPr/>
        <p:txBody>
          <a:bodyPr/>
          <a:lstStyle/>
          <a:p>
            <a:pPr>
              <a:defRPr/>
            </a:pPr>
            <a:r>
              <a:rPr lang="en-US"/>
              <a:t>ecs36b f2022, midterm</a:t>
            </a:r>
          </a:p>
        </p:txBody>
      </p:sp>
      <p:sp>
        <p:nvSpPr>
          <p:cNvPr id="5" name="Slide Number Placeholder 4">
            <a:extLst>
              <a:ext uri="{FF2B5EF4-FFF2-40B4-BE49-F238E27FC236}">
                <a16:creationId xmlns:a16="http://schemas.microsoft.com/office/drawing/2014/main" id="{4C38C01E-D388-92A0-1993-37E89DA49A7B}"/>
              </a:ext>
            </a:extLst>
          </p:cNvPr>
          <p:cNvSpPr>
            <a:spLocks noGrp="1"/>
          </p:cNvSpPr>
          <p:nvPr>
            <p:ph type="sldNum" sz="quarter" idx="12"/>
          </p:nvPr>
        </p:nvSpPr>
        <p:spPr/>
        <p:txBody>
          <a:bodyPr/>
          <a:lstStyle/>
          <a:p>
            <a:fld id="{AA808784-9C30-244C-8573-ED730F5BC835}" type="slidenum">
              <a:rPr lang="en-US" altLang="en-US" smtClean="0"/>
              <a:pPr/>
              <a:t>2</a:t>
            </a:fld>
            <a:endParaRPr lang="en-US" altLang="en-US"/>
          </a:p>
        </p:txBody>
      </p:sp>
      <p:sp>
        <p:nvSpPr>
          <p:cNvPr id="6" name="TextBox 5">
            <a:extLst>
              <a:ext uri="{FF2B5EF4-FFF2-40B4-BE49-F238E27FC236}">
                <a16:creationId xmlns:a16="http://schemas.microsoft.com/office/drawing/2014/main" id="{53629955-D08C-BE5E-2757-3F9E6104460C}"/>
              </a:ext>
            </a:extLst>
          </p:cNvPr>
          <p:cNvSpPr txBox="1"/>
          <p:nvPr/>
        </p:nvSpPr>
        <p:spPr>
          <a:xfrm>
            <a:off x="649014" y="381000"/>
            <a:ext cx="8001000" cy="5755422"/>
          </a:xfrm>
          <a:prstGeom prst="rect">
            <a:avLst/>
          </a:prstGeom>
          <a:noFill/>
        </p:spPr>
        <p:txBody>
          <a:bodyPr wrap="square" rtlCol="0">
            <a:spAutoFit/>
          </a:bodyPr>
          <a:lstStyle/>
          <a:p>
            <a:r>
              <a:rPr lang="en-US" sz="1600" dirty="0"/>
              <a:t>The general scenario of this midterm is to make a transparent and autonomous decision, when either (for Q#1) being forced to choose the victim (that victim could be yourself) or (for Q#2) being proactive in avoiding a deadly situation on the high-way.</a:t>
            </a:r>
          </a:p>
          <a:p>
            <a:endParaRPr lang="en-US" sz="1600" dirty="0"/>
          </a:p>
          <a:p>
            <a:r>
              <a:rPr lang="en-US" sz="1600" dirty="0"/>
              <a:t>Your answer is to represent the autonomous decision-making process, including the information flows among the relevant entities, using the Object-Oriented paradigm. You will need to provide three charts, (1) Class Hierarchy (or Inheritance Hierarchy – please note: it is likely that you have singleton classes not belonging to any inheritance relationship, and you need to include them as well), (2) Pseudo-code (C++ like, both attributes and member functions), representation for each of the class in the Class Hierarchy, (3) Communication Chart among the Objects, showing both the member function calls and information flows.</a:t>
            </a:r>
          </a:p>
          <a:p>
            <a:endParaRPr lang="en-US" sz="1600" dirty="0"/>
          </a:p>
          <a:p>
            <a:r>
              <a:rPr lang="en-US" sz="1600" dirty="0"/>
              <a:t>It is okay to use the same Class Hierarchy and Pseudo-code representation for both Q#1 and Q#2. However, you need to have separate Communication Charts.</a:t>
            </a:r>
          </a:p>
          <a:p>
            <a:endParaRPr lang="en-US" sz="1600" dirty="0"/>
          </a:p>
          <a:p>
            <a:r>
              <a:rPr lang="en-US" sz="1600" dirty="0"/>
              <a:t>Following the scenario of Truck, Car in the middle, the motorcycle on the left, and another on the right, we assume that every vehicle is autonomous, fully functioning, without software bugs. For </a:t>
            </a:r>
            <a:r>
              <a:rPr lang="en-US" sz="1600" b="1" dirty="0"/>
              <a:t>Q#1</a:t>
            </a:r>
            <a:r>
              <a:rPr lang="en-US" sz="1600" dirty="0"/>
              <a:t>, we have three possible options (different types of passengers), </a:t>
            </a:r>
            <a:r>
              <a:rPr lang="en-US" sz="1600" b="1" u="sng" dirty="0"/>
              <a:t>AND, you only need to pick ONE option to answer.</a:t>
            </a:r>
            <a:r>
              <a:rPr lang="en-US" sz="1600" dirty="0"/>
              <a:t> For Q#2, there is only one version.</a:t>
            </a:r>
          </a:p>
          <a:p>
            <a:endParaRPr lang="en-US" sz="1600" dirty="0"/>
          </a:p>
          <a:p>
            <a:r>
              <a:rPr lang="en-US" sz="1600" dirty="0"/>
              <a:t>You will be graded, mainly, for correctly applying Object-Oriented concepts to your answer. And, you will show some level of innovation on your view regarding how the problem should be resolved.</a:t>
            </a:r>
          </a:p>
        </p:txBody>
      </p:sp>
    </p:spTree>
    <p:extLst>
      <p:ext uri="{BB962C8B-B14F-4D97-AF65-F5344CB8AC3E}">
        <p14:creationId xmlns:p14="http://schemas.microsoft.com/office/powerpoint/2010/main" val="440268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Date Placeholder 1">
            <a:extLst>
              <a:ext uri="{FF2B5EF4-FFF2-40B4-BE49-F238E27FC236}">
                <a16:creationId xmlns:a16="http://schemas.microsoft.com/office/drawing/2014/main" id="{E01594EC-537E-E593-4603-98EFEABD3EFC}"/>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400"/>
              <a:t>11/04/2022</a:t>
            </a:r>
          </a:p>
        </p:txBody>
      </p:sp>
      <p:sp>
        <p:nvSpPr>
          <p:cNvPr id="16386" name="Footer Placeholder 2">
            <a:extLst>
              <a:ext uri="{FF2B5EF4-FFF2-40B4-BE49-F238E27FC236}">
                <a16:creationId xmlns:a16="http://schemas.microsoft.com/office/drawing/2014/main" id="{BB6AC0FC-815A-98D2-A7C3-3C3CED36D24C}"/>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400"/>
              <a:t>ecs36b f2022, midterm</a:t>
            </a:r>
          </a:p>
        </p:txBody>
      </p:sp>
      <p:sp>
        <p:nvSpPr>
          <p:cNvPr id="16387" name="Slide Number Placeholder 3">
            <a:extLst>
              <a:ext uri="{FF2B5EF4-FFF2-40B4-BE49-F238E27FC236}">
                <a16:creationId xmlns:a16="http://schemas.microsoft.com/office/drawing/2014/main" id="{38F8B146-70D1-29E3-85A0-F58E95EDAF6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9C5935CB-BE54-3244-9D9C-49479D632CF3}" type="slidenum">
              <a:rPr lang="en-US" altLang="en-US" sz="1400"/>
              <a:pPr eaLnBrk="1" hangingPunct="1"/>
              <a:t>3</a:t>
            </a:fld>
            <a:endParaRPr lang="en-US" altLang="en-US" sz="1400"/>
          </a:p>
        </p:txBody>
      </p:sp>
      <p:sp>
        <p:nvSpPr>
          <p:cNvPr id="16389" name="AutoShape 3">
            <a:extLst>
              <a:ext uri="{FF2B5EF4-FFF2-40B4-BE49-F238E27FC236}">
                <a16:creationId xmlns:a16="http://schemas.microsoft.com/office/drawing/2014/main" id="{23EFCDF2-778C-3CB7-FF7E-749DB1C37955}"/>
              </a:ext>
            </a:extLst>
          </p:cNvPr>
          <p:cNvSpPr>
            <a:spLocks noChangeArrowheads="1"/>
          </p:cNvSpPr>
          <p:nvPr/>
        </p:nvSpPr>
        <p:spPr bwMode="auto">
          <a:xfrm>
            <a:off x="228600" y="228600"/>
            <a:ext cx="838200" cy="685800"/>
          </a:xfrm>
          <a:prstGeom prst="hexagon">
            <a:avLst>
              <a:gd name="adj" fmla="val 30556"/>
              <a:gd name="vf" fmla="val 11547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sz="1800" dirty="0">
                <a:latin typeface="Courier New" panose="02070309020205020404" pitchFamily="49" charset="0"/>
              </a:rPr>
              <a:t>Q-01</a:t>
            </a:r>
          </a:p>
        </p:txBody>
      </p:sp>
      <p:sp>
        <p:nvSpPr>
          <p:cNvPr id="2" name="TextBox 1">
            <a:extLst>
              <a:ext uri="{FF2B5EF4-FFF2-40B4-BE49-F238E27FC236}">
                <a16:creationId xmlns:a16="http://schemas.microsoft.com/office/drawing/2014/main" id="{BC1BDBF9-0920-F816-A733-02D05E250D4F}"/>
              </a:ext>
            </a:extLst>
          </p:cNvPr>
          <p:cNvSpPr txBox="1"/>
          <p:nvPr/>
        </p:nvSpPr>
        <p:spPr>
          <a:xfrm>
            <a:off x="1154188" y="202324"/>
            <a:ext cx="7761212" cy="5016758"/>
          </a:xfrm>
          <a:prstGeom prst="rect">
            <a:avLst/>
          </a:prstGeom>
          <a:noFill/>
        </p:spPr>
        <p:txBody>
          <a:bodyPr wrap="square" rtlCol="0">
            <a:spAutoFit/>
          </a:bodyPr>
          <a:lstStyle/>
          <a:p>
            <a:r>
              <a:rPr lang="en-US" sz="1600" dirty="0"/>
              <a:t>(8 points) For this question, the car in the middle is detecting or being notified regarding the heavy objects falling toward itself. Now, it needs to make the decision regarding staying, turning left or right, while we have unfortunately two motorcycles on each side. This is a famous controversial philosophical open question, and we are not looking for the “CORRECT” answer. Instead, you are being asked to represent a version of possible solutions in the Object-Oriented paradigm so we can clearly see the transparency (of information flows) regarding how the decision was made.</a:t>
            </a:r>
          </a:p>
          <a:p>
            <a:endParaRPr lang="en-US" sz="1600" dirty="0"/>
          </a:p>
          <a:p>
            <a:r>
              <a:rPr lang="en-US" sz="1600" dirty="0"/>
              <a:t>Here are three different options (please pick only ONE to answer) –</a:t>
            </a:r>
          </a:p>
          <a:p>
            <a:endParaRPr lang="en-US" sz="1600" dirty="0"/>
          </a:p>
          <a:p>
            <a:pPr marL="342900" indent="-342900">
              <a:buFont typeface="+mj-lt"/>
              <a:buAutoNum type="arabicPeriod"/>
            </a:pPr>
            <a:r>
              <a:rPr lang="en-US" sz="1600" dirty="0"/>
              <a:t>Both motorcycle riders are human being.</a:t>
            </a:r>
          </a:p>
          <a:p>
            <a:pPr marL="342900" indent="-342900">
              <a:buFont typeface="+mj-lt"/>
              <a:buAutoNum type="arabicPeriod"/>
            </a:pPr>
            <a:r>
              <a:rPr lang="en-US" sz="1600" dirty="0"/>
              <a:t>One motorcycle rider is a human, but the other motorcycle is carrying a unique dog (i.e., very unusual breed, extremely expensive and among endangered species)</a:t>
            </a:r>
          </a:p>
          <a:p>
            <a:pPr marL="342900" indent="-342900">
              <a:buFont typeface="+mj-lt"/>
              <a:buAutoNum type="arabicPeriod"/>
            </a:pPr>
            <a:r>
              <a:rPr lang="en-US" sz="1600" dirty="0"/>
              <a:t>Neither motorcycles are with any human-beings. Instead, one has a box of chickens from Tyson, and another has one box of top-secret Hard Drives belonging to NSA (National Security Agency).</a:t>
            </a:r>
          </a:p>
          <a:p>
            <a:pPr marL="342900" indent="-342900">
              <a:buFont typeface="+mj-lt"/>
              <a:buAutoNum type="arabicPeriod"/>
            </a:pPr>
            <a:endParaRPr lang="en-US" sz="1600" dirty="0"/>
          </a:p>
          <a:p>
            <a:endParaRPr lang="en-US" sz="1600" dirty="0"/>
          </a:p>
          <a:p>
            <a:endParaRPr lang="en-US" sz="1600" dirty="0"/>
          </a:p>
          <a:p>
            <a:r>
              <a:rPr lang="en-US" sz="1600" dirty="0"/>
              <a:t>Your choice, among those three options above, is _________________________</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87209C-8EA4-5352-03C3-D9A688106321}"/>
              </a:ext>
            </a:extLst>
          </p:cNvPr>
          <p:cNvSpPr>
            <a:spLocks noGrp="1"/>
          </p:cNvSpPr>
          <p:nvPr>
            <p:ph type="dt" sz="half" idx="10"/>
          </p:nvPr>
        </p:nvSpPr>
        <p:spPr/>
        <p:txBody>
          <a:bodyPr/>
          <a:lstStyle/>
          <a:p>
            <a:pPr>
              <a:defRPr/>
            </a:pPr>
            <a:r>
              <a:rPr lang="en-US"/>
              <a:t>11/04/2022</a:t>
            </a:r>
          </a:p>
        </p:txBody>
      </p:sp>
      <p:sp>
        <p:nvSpPr>
          <p:cNvPr id="3" name="Footer Placeholder 2">
            <a:extLst>
              <a:ext uri="{FF2B5EF4-FFF2-40B4-BE49-F238E27FC236}">
                <a16:creationId xmlns:a16="http://schemas.microsoft.com/office/drawing/2014/main" id="{A75127E1-197A-C771-00EC-7A8731F993A4}"/>
              </a:ext>
            </a:extLst>
          </p:cNvPr>
          <p:cNvSpPr>
            <a:spLocks noGrp="1"/>
          </p:cNvSpPr>
          <p:nvPr>
            <p:ph type="ftr" sz="quarter" idx="11"/>
          </p:nvPr>
        </p:nvSpPr>
        <p:spPr/>
        <p:txBody>
          <a:bodyPr/>
          <a:lstStyle/>
          <a:p>
            <a:pPr>
              <a:defRPr/>
            </a:pPr>
            <a:r>
              <a:rPr lang="en-US"/>
              <a:t>ecs36b f2022, midterm</a:t>
            </a:r>
          </a:p>
        </p:txBody>
      </p:sp>
      <p:sp>
        <p:nvSpPr>
          <p:cNvPr id="4" name="Slide Number Placeholder 3">
            <a:extLst>
              <a:ext uri="{FF2B5EF4-FFF2-40B4-BE49-F238E27FC236}">
                <a16:creationId xmlns:a16="http://schemas.microsoft.com/office/drawing/2014/main" id="{BFB8FA7A-DEB3-FAF2-CAF1-D84410FBF327}"/>
              </a:ext>
            </a:extLst>
          </p:cNvPr>
          <p:cNvSpPr>
            <a:spLocks noGrp="1"/>
          </p:cNvSpPr>
          <p:nvPr>
            <p:ph type="sldNum" sz="quarter" idx="12"/>
          </p:nvPr>
        </p:nvSpPr>
        <p:spPr/>
        <p:txBody>
          <a:bodyPr/>
          <a:lstStyle/>
          <a:p>
            <a:fld id="{C56B2086-719E-9E44-A08C-C2303C5515EC}" type="slidenum">
              <a:rPr lang="en-US" altLang="en-US" smtClean="0"/>
              <a:pPr/>
              <a:t>4</a:t>
            </a:fld>
            <a:endParaRPr lang="en-US" altLang="en-US"/>
          </a:p>
        </p:txBody>
      </p:sp>
      <p:sp>
        <p:nvSpPr>
          <p:cNvPr id="5" name="TextBox 4">
            <a:extLst>
              <a:ext uri="{FF2B5EF4-FFF2-40B4-BE49-F238E27FC236}">
                <a16:creationId xmlns:a16="http://schemas.microsoft.com/office/drawing/2014/main" id="{3615D866-C71B-6907-17A5-E895794D075B}"/>
              </a:ext>
            </a:extLst>
          </p:cNvPr>
          <p:cNvSpPr txBox="1"/>
          <p:nvPr/>
        </p:nvSpPr>
        <p:spPr>
          <a:xfrm>
            <a:off x="430209" y="304800"/>
            <a:ext cx="2157963" cy="461665"/>
          </a:xfrm>
          <a:prstGeom prst="rect">
            <a:avLst/>
          </a:prstGeom>
          <a:noFill/>
        </p:spPr>
        <p:txBody>
          <a:bodyPr wrap="none" rtlCol="0">
            <a:spAutoFit/>
          </a:bodyPr>
          <a:lstStyle/>
          <a:p>
            <a:r>
              <a:rPr lang="en-US" dirty="0"/>
              <a:t>Class Hierarchy</a:t>
            </a:r>
          </a:p>
        </p:txBody>
      </p:sp>
    </p:spTree>
    <p:extLst>
      <p:ext uri="{BB962C8B-B14F-4D97-AF65-F5344CB8AC3E}">
        <p14:creationId xmlns:p14="http://schemas.microsoft.com/office/powerpoint/2010/main" val="557850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D770D0-FA2B-4D60-5842-9CAC3260ADDB}"/>
              </a:ext>
            </a:extLst>
          </p:cNvPr>
          <p:cNvSpPr>
            <a:spLocks noGrp="1"/>
          </p:cNvSpPr>
          <p:nvPr>
            <p:ph type="dt" sz="half" idx="10"/>
          </p:nvPr>
        </p:nvSpPr>
        <p:spPr/>
        <p:txBody>
          <a:bodyPr/>
          <a:lstStyle/>
          <a:p>
            <a:pPr>
              <a:defRPr/>
            </a:pPr>
            <a:r>
              <a:rPr lang="en-US"/>
              <a:t>11/04/2022</a:t>
            </a:r>
          </a:p>
        </p:txBody>
      </p:sp>
      <p:sp>
        <p:nvSpPr>
          <p:cNvPr id="3" name="Footer Placeholder 2">
            <a:extLst>
              <a:ext uri="{FF2B5EF4-FFF2-40B4-BE49-F238E27FC236}">
                <a16:creationId xmlns:a16="http://schemas.microsoft.com/office/drawing/2014/main" id="{93305CD5-0D81-2C6B-6C8D-95D585D1EFE8}"/>
              </a:ext>
            </a:extLst>
          </p:cNvPr>
          <p:cNvSpPr>
            <a:spLocks noGrp="1"/>
          </p:cNvSpPr>
          <p:nvPr>
            <p:ph type="ftr" sz="quarter" idx="11"/>
          </p:nvPr>
        </p:nvSpPr>
        <p:spPr/>
        <p:txBody>
          <a:bodyPr/>
          <a:lstStyle/>
          <a:p>
            <a:pPr>
              <a:defRPr/>
            </a:pPr>
            <a:r>
              <a:rPr lang="en-US"/>
              <a:t>ecs36b f2022, midterm</a:t>
            </a:r>
          </a:p>
        </p:txBody>
      </p:sp>
      <p:sp>
        <p:nvSpPr>
          <p:cNvPr id="4" name="Slide Number Placeholder 3">
            <a:extLst>
              <a:ext uri="{FF2B5EF4-FFF2-40B4-BE49-F238E27FC236}">
                <a16:creationId xmlns:a16="http://schemas.microsoft.com/office/drawing/2014/main" id="{A86ADA81-ADC3-ECAB-4B05-1F7696762EEE}"/>
              </a:ext>
            </a:extLst>
          </p:cNvPr>
          <p:cNvSpPr>
            <a:spLocks noGrp="1"/>
          </p:cNvSpPr>
          <p:nvPr>
            <p:ph type="sldNum" sz="quarter" idx="12"/>
          </p:nvPr>
        </p:nvSpPr>
        <p:spPr/>
        <p:txBody>
          <a:bodyPr/>
          <a:lstStyle/>
          <a:p>
            <a:fld id="{C56B2086-719E-9E44-A08C-C2303C5515EC}" type="slidenum">
              <a:rPr lang="en-US" altLang="en-US" smtClean="0"/>
              <a:pPr/>
              <a:t>5</a:t>
            </a:fld>
            <a:endParaRPr lang="en-US" altLang="en-US"/>
          </a:p>
        </p:txBody>
      </p:sp>
      <p:sp>
        <p:nvSpPr>
          <p:cNvPr id="5" name="TextBox 4">
            <a:extLst>
              <a:ext uri="{FF2B5EF4-FFF2-40B4-BE49-F238E27FC236}">
                <a16:creationId xmlns:a16="http://schemas.microsoft.com/office/drawing/2014/main" id="{DF988ACF-8A03-89D0-C06D-73FFC02C6678}"/>
              </a:ext>
            </a:extLst>
          </p:cNvPr>
          <p:cNvSpPr txBox="1"/>
          <p:nvPr/>
        </p:nvSpPr>
        <p:spPr>
          <a:xfrm>
            <a:off x="304800" y="228600"/>
            <a:ext cx="3850734" cy="461665"/>
          </a:xfrm>
          <a:prstGeom prst="rect">
            <a:avLst/>
          </a:prstGeom>
          <a:noFill/>
        </p:spPr>
        <p:txBody>
          <a:bodyPr wrap="none" rtlCol="0">
            <a:spAutoFit/>
          </a:bodyPr>
          <a:lstStyle/>
          <a:p>
            <a:r>
              <a:rPr lang="en-US" dirty="0"/>
              <a:t>Pseudo-Code for every Class:</a:t>
            </a:r>
          </a:p>
        </p:txBody>
      </p:sp>
    </p:spTree>
    <p:extLst>
      <p:ext uri="{BB962C8B-B14F-4D97-AF65-F5344CB8AC3E}">
        <p14:creationId xmlns:p14="http://schemas.microsoft.com/office/powerpoint/2010/main" val="726105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D770D0-FA2B-4D60-5842-9CAC3260ADDB}"/>
              </a:ext>
            </a:extLst>
          </p:cNvPr>
          <p:cNvSpPr>
            <a:spLocks noGrp="1"/>
          </p:cNvSpPr>
          <p:nvPr>
            <p:ph type="dt" sz="half" idx="10"/>
          </p:nvPr>
        </p:nvSpPr>
        <p:spPr/>
        <p:txBody>
          <a:bodyPr/>
          <a:lstStyle/>
          <a:p>
            <a:pPr>
              <a:defRPr/>
            </a:pPr>
            <a:r>
              <a:rPr lang="en-US"/>
              <a:t>11/04/2022</a:t>
            </a:r>
          </a:p>
        </p:txBody>
      </p:sp>
      <p:sp>
        <p:nvSpPr>
          <p:cNvPr id="3" name="Footer Placeholder 2">
            <a:extLst>
              <a:ext uri="{FF2B5EF4-FFF2-40B4-BE49-F238E27FC236}">
                <a16:creationId xmlns:a16="http://schemas.microsoft.com/office/drawing/2014/main" id="{93305CD5-0D81-2C6B-6C8D-95D585D1EFE8}"/>
              </a:ext>
            </a:extLst>
          </p:cNvPr>
          <p:cNvSpPr>
            <a:spLocks noGrp="1"/>
          </p:cNvSpPr>
          <p:nvPr>
            <p:ph type="ftr" sz="quarter" idx="11"/>
          </p:nvPr>
        </p:nvSpPr>
        <p:spPr/>
        <p:txBody>
          <a:bodyPr/>
          <a:lstStyle/>
          <a:p>
            <a:pPr>
              <a:defRPr/>
            </a:pPr>
            <a:r>
              <a:rPr lang="en-US"/>
              <a:t>ecs36b f2022, midterm</a:t>
            </a:r>
          </a:p>
        </p:txBody>
      </p:sp>
      <p:sp>
        <p:nvSpPr>
          <p:cNvPr id="4" name="Slide Number Placeholder 3">
            <a:extLst>
              <a:ext uri="{FF2B5EF4-FFF2-40B4-BE49-F238E27FC236}">
                <a16:creationId xmlns:a16="http://schemas.microsoft.com/office/drawing/2014/main" id="{A86ADA81-ADC3-ECAB-4B05-1F7696762EEE}"/>
              </a:ext>
            </a:extLst>
          </p:cNvPr>
          <p:cNvSpPr>
            <a:spLocks noGrp="1"/>
          </p:cNvSpPr>
          <p:nvPr>
            <p:ph type="sldNum" sz="quarter" idx="12"/>
          </p:nvPr>
        </p:nvSpPr>
        <p:spPr/>
        <p:txBody>
          <a:bodyPr/>
          <a:lstStyle/>
          <a:p>
            <a:fld id="{C56B2086-719E-9E44-A08C-C2303C5515EC}" type="slidenum">
              <a:rPr lang="en-US" altLang="en-US" smtClean="0"/>
              <a:pPr/>
              <a:t>6</a:t>
            </a:fld>
            <a:endParaRPr lang="en-US" altLang="en-US"/>
          </a:p>
        </p:txBody>
      </p:sp>
      <p:sp>
        <p:nvSpPr>
          <p:cNvPr id="5" name="TextBox 4">
            <a:extLst>
              <a:ext uri="{FF2B5EF4-FFF2-40B4-BE49-F238E27FC236}">
                <a16:creationId xmlns:a16="http://schemas.microsoft.com/office/drawing/2014/main" id="{DF988ACF-8A03-89D0-C06D-73FFC02C6678}"/>
              </a:ext>
            </a:extLst>
          </p:cNvPr>
          <p:cNvSpPr txBox="1"/>
          <p:nvPr/>
        </p:nvSpPr>
        <p:spPr>
          <a:xfrm>
            <a:off x="304800" y="228600"/>
            <a:ext cx="3850734" cy="461665"/>
          </a:xfrm>
          <a:prstGeom prst="rect">
            <a:avLst/>
          </a:prstGeom>
          <a:noFill/>
        </p:spPr>
        <p:txBody>
          <a:bodyPr wrap="none" rtlCol="0">
            <a:spAutoFit/>
          </a:bodyPr>
          <a:lstStyle/>
          <a:p>
            <a:r>
              <a:rPr lang="en-US" dirty="0"/>
              <a:t>Pseudo-Code for every Class:</a:t>
            </a:r>
          </a:p>
        </p:txBody>
      </p:sp>
    </p:spTree>
    <p:extLst>
      <p:ext uri="{BB962C8B-B14F-4D97-AF65-F5344CB8AC3E}">
        <p14:creationId xmlns:p14="http://schemas.microsoft.com/office/powerpoint/2010/main" val="1565769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43E5F6-3B9E-0F6C-D002-56B3B376B8E8}"/>
              </a:ext>
            </a:extLst>
          </p:cNvPr>
          <p:cNvSpPr>
            <a:spLocks noGrp="1"/>
          </p:cNvSpPr>
          <p:nvPr>
            <p:ph type="dt" sz="half" idx="10"/>
          </p:nvPr>
        </p:nvSpPr>
        <p:spPr/>
        <p:txBody>
          <a:bodyPr/>
          <a:lstStyle/>
          <a:p>
            <a:pPr>
              <a:defRPr/>
            </a:pPr>
            <a:r>
              <a:rPr lang="en-US"/>
              <a:t>11/04/2022</a:t>
            </a:r>
          </a:p>
        </p:txBody>
      </p:sp>
      <p:sp>
        <p:nvSpPr>
          <p:cNvPr id="3" name="Footer Placeholder 2">
            <a:extLst>
              <a:ext uri="{FF2B5EF4-FFF2-40B4-BE49-F238E27FC236}">
                <a16:creationId xmlns:a16="http://schemas.microsoft.com/office/drawing/2014/main" id="{375348E1-6EF7-FDAB-FB8E-0721D36EFF0C}"/>
              </a:ext>
            </a:extLst>
          </p:cNvPr>
          <p:cNvSpPr>
            <a:spLocks noGrp="1"/>
          </p:cNvSpPr>
          <p:nvPr>
            <p:ph type="ftr" sz="quarter" idx="11"/>
          </p:nvPr>
        </p:nvSpPr>
        <p:spPr/>
        <p:txBody>
          <a:bodyPr/>
          <a:lstStyle/>
          <a:p>
            <a:pPr>
              <a:defRPr/>
            </a:pPr>
            <a:r>
              <a:rPr lang="en-US"/>
              <a:t>ecs36b f2022, midterm</a:t>
            </a:r>
          </a:p>
        </p:txBody>
      </p:sp>
      <p:sp>
        <p:nvSpPr>
          <p:cNvPr id="4" name="Slide Number Placeholder 3">
            <a:extLst>
              <a:ext uri="{FF2B5EF4-FFF2-40B4-BE49-F238E27FC236}">
                <a16:creationId xmlns:a16="http://schemas.microsoft.com/office/drawing/2014/main" id="{E5E0C3B8-49C6-D634-2ADC-F7D8981889B7}"/>
              </a:ext>
            </a:extLst>
          </p:cNvPr>
          <p:cNvSpPr>
            <a:spLocks noGrp="1"/>
          </p:cNvSpPr>
          <p:nvPr>
            <p:ph type="sldNum" sz="quarter" idx="12"/>
          </p:nvPr>
        </p:nvSpPr>
        <p:spPr/>
        <p:txBody>
          <a:bodyPr/>
          <a:lstStyle/>
          <a:p>
            <a:fld id="{C56B2086-719E-9E44-A08C-C2303C5515EC}" type="slidenum">
              <a:rPr lang="en-US" altLang="en-US" smtClean="0"/>
              <a:pPr/>
              <a:t>7</a:t>
            </a:fld>
            <a:endParaRPr lang="en-US" altLang="en-US"/>
          </a:p>
        </p:txBody>
      </p:sp>
      <p:sp>
        <p:nvSpPr>
          <p:cNvPr id="5" name="TextBox 4">
            <a:extLst>
              <a:ext uri="{FF2B5EF4-FFF2-40B4-BE49-F238E27FC236}">
                <a16:creationId xmlns:a16="http://schemas.microsoft.com/office/drawing/2014/main" id="{B21BE83F-4FC7-F6EB-5F59-E5B0899D0B65}"/>
              </a:ext>
            </a:extLst>
          </p:cNvPr>
          <p:cNvSpPr txBox="1"/>
          <p:nvPr/>
        </p:nvSpPr>
        <p:spPr>
          <a:xfrm>
            <a:off x="228905" y="21021"/>
            <a:ext cx="2924198" cy="461665"/>
          </a:xfrm>
          <a:prstGeom prst="rect">
            <a:avLst/>
          </a:prstGeom>
          <a:noFill/>
        </p:spPr>
        <p:txBody>
          <a:bodyPr wrap="none" rtlCol="0">
            <a:spAutoFit/>
          </a:bodyPr>
          <a:lstStyle/>
          <a:p>
            <a:r>
              <a:rPr lang="en-US" dirty="0"/>
              <a:t>Communication Chart</a:t>
            </a:r>
          </a:p>
        </p:txBody>
      </p:sp>
      <p:cxnSp>
        <p:nvCxnSpPr>
          <p:cNvPr id="7" name="Straight Arrow Connector 6">
            <a:extLst>
              <a:ext uri="{FF2B5EF4-FFF2-40B4-BE49-F238E27FC236}">
                <a16:creationId xmlns:a16="http://schemas.microsoft.com/office/drawing/2014/main" id="{747BF614-96E0-DBE9-796A-3326FB60BEED}"/>
              </a:ext>
            </a:extLst>
          </p:cNvPr>
          <p:cNvCxnSpPr/>
          <p:nvPr/>
        </p:nvCxnSpPr>
        <p:spPr>
          <a:xfrm>
            <a:off x="533400" y="990600"/>
            <a:ext cx="0" cy="52578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Rectangle 7">
            <a:extLst>
              <a:ext uri="{FF2B5EF4-FFF2-40B4-BE49-F238E27FC236}">
                <a16:creationId xmlns:a16="http://schemas.microsoft.com/office/drawing/2014/main" id="{70B2009B-2816-609B-ABB5-34CD3F3F92A9}"/>
              </a:ext>
            </a:extLst>
          </p:cNvPr>
          <p:cNvSpPr/>
          <p:nvPr/>
        </p:nvSpPr>
        <p:spPr>
          <a:xfrm>
            <a:off x="76200" y="482686"/>
            <a:ext cx="1905000" cy="507914"/>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C7FA7E8D-E058-AE9C-8113-B411F8A835E2}"/>
              </a:ext>
            </a:extLst>
          </p:cNvPr>
          <p:cNvCxnSpPr/>
          <p:nvPr/>
        </p:nvCxnSpPr>
        <p:spPr>
          <a:xfrm>
            <a:off x="3962400" y="980090"/>
            <a:ext cx="0" cy="52578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Rectangle 9">
            <a:extLst>
              <a:ext uri="{FF2B5EF4-FFF2-40B4-BE49-F238E27FC236}">
                <a16:creationId xmlns:a16="http://schemas.microsoft.com/office/drawing/2014/main" id="{A60E541A-31D9-96BF-014C-4F028474B4FD}"/>
              </a:ext>
            </a:extLst>
          </p:cNvPr>
          <p:cNvSpPr/>
          <p:nvPr/>
        </p:nvSpPr>
        <p:spPr>
          <a:xfrm>
            <a:off x="3505200" y="472176"/>
            <a:ext cx="1905000" cy="507914"/>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7B65FC81-6FF6-3D1E-CFD0-6AAFDDB0A6DF}"/>
              </a:ext>
            </a:extLst>
          </p:cNvPr>
          <p:cNvCxnSpPr/>
          <p:nvPr/>
        </p:nvCxnSpPr>
        <p:spPr>
          <a:xfrm>
            <a:off x="7391400" y="969580"/>
            <a:ext cx="0" cy="52578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Rectangle 11">
            <a:extLst>
              <a:ext uri="{FF2B5EF4-FFF2-40B4-BE49-F238E27FC236}">
                <a16:creationId xmlns:a16="http://schemas.microsoft.com/office/drawing/2014/main" id="{A31D96EC-2736-4487-129A-8E313B2BE873}"/>
              </a:ext>
            </a:extLst>
          </p:cNvPr>
          <p:cNvSpPr/>
          <p:nvPr/>
        </p:nvSpPr>
        <p:spPr>
          <a:xfrm>
            <a:off x="6934200" y="461666"/>
            <a:ext cx="1905000" cy="507914"/>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6201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1278DA-716C-1974-F67E-A0537CB19EEF}"/>
              </a:ext>
            </a:extLst>
          </p:cNvPr>
          <p:cNvSpPr>
            <a:spLocks noGrp="1"/>
          </p:cNvSpPr>
          <p:nvPr>
            <p:ph type="dt" sz="half" idx="10"/>
          </p:nvPr>
        </p:nvSpPr>
        <p:spPr/>
        <p:txBody>
          <a:bodyPr/>
          <a:lstStyle/>
          <a:p>
            <a:pPr>
              <a:defRPr/>
            </a:pPr>
            <a:r>
              <a:rPr lang="en-US"/>
              <a:t>11/04/2022</a:t>
            </a:r>
          </a:p>
        </p:txBody>
      </p:sp>
      <p:sp>
        <p:nvSpPr>
          <p:cNvPr id="3" name="Footer Placeholder 2">
            <a:extLst>
              <a:ext uri="{FF2B5EF4-FFF2-40B4-BE49-F238E27FC236}">
                <a16:creationId xmlns:a16="http://schemas.microsoft.com/office/drawing/2014/main" id="{E90131FA-C07A-07E6-5D88-7A1DB0CC6259}"/>
              </a:ext>
            </a:extLst>
          </p:cNvPr>
          <p:cNvSpPr>
            <a:spLocks noGrp="1"/>
          </p:cNvSpPr>
          <p:nvPr>
            <p:ph type="ftr" sz="quarter" idx="11"/>
          </p:nvPr>
        </p:nvSpPr>
        <p:spPr/>
        <p:txBody>
          <a:bodyPr/>
          <a:lstStyle/>
          <a:p>
            <a:pPr>
              <a:defRPr/>
            </a:pPr>
            <a:r>
              <a:rPr lang="en-US"/>
              <a:t>ecs36b f2022, midterm</a:t>
            </a:r>
          </a:p>
        </p:txBody>
      </p:sp>
      <p:sp>
        <p:nvSpPr>
          <p:cNvPr id="4" name="Slide Number Placeholder 3">
            <a:extLst>
              <a:ext uri="{FF2B5EF4-FFF2-40B4-BE49-F238E27FC236}">
                <a16:creationId xmlns:a16="http://schemas.microsoft.com/office/drawing/2014/main" id="{43A2C0A2-DC0E-9657-DCE2-B7E5A7132335}"/>
              </a:ext>
            </a:extLst>
          </p:cNvPr>
          <p:cNvSpPr>
            <a:spLocks noGrp="1"/>
          </p:cNvSpPr>
          <p:nvPr>
            <p:ph type="sldNum" sz="quarter" idx="12"/>
          </p:nvPr>
        </p:nvSpPr>
        <p:spPr/>
        <p:txBody>
          <a:bodyPr/>
          <a:lstStyle/>
          <a:p>
            <a:fld id="{C56B2086-719E-9E44-A08C-C2303C5515EC}" type="slidenum">
              <a:rPr lang="en-US" altLang="en-US" smtClean="0"/>
              <a:pPr/>
              <a:t>8</a:t>
            </a:fld>
            <a:endParaRPr lang="en-US" altLang="en-US"/>
          </a:p>
        </p:txBody>
      </p:sp>
      <p:cxnSp>
        <p:nvCxnSpPr>
          <p:cNvPr id="5" name="Straight Arrow Connector 4">
            <a:extLst>
              <a:ext uri="{FF2B5EF4-FFF2-40B4-BE49-F238E27FC236}">
                <a16:creationId xmlns:a16="http://schemas.microsoft.com/office/drawing/2014/main" id="{0625CC73-A79E-BC20-483E-8E565F0D3EDE}"/>
              </a:ext>
            </a:extLst>
          </p:cNvPr>
          <p:cNvCxnSpPr/>
          <p:nvPr/>
        </p:nvCxnSpPr>
        <p:spPr>
          <a:xfrm>
            <a:off x="533400" y="990600"/>
            <a:ext cx="0" cy="52578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 name="Rectangle 5">
            <a:extLst>
              <a:ext uri="{FF2B5EF4-FFF2-40B4-BE49-F238E27FC236}">
                <a16:creationId xmlns:a16="http://schemas.microsoft.com/office/drawing/2014/main" id="{3FC58C65-DB07-8A3B-F299-41A369CA4A6D}"/>
              </a:ext>
            </a:extLst>
          </p:cNvPr>
          <p:cNvSpPr/>
          <p:nvPr/>
        </p:nvSpPr>
        <p:spPr>
          <a:xfrm>
            <a:off x="76200" y="482686"/>
            <a:ext cx="1905000" cy="507914"/>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60A3D73E-022C-3850-619B-9A8D238F853B}"/>
              </a:ext>
            </a:extLst>
          </p:cNvPr>
          <p:cNvCxnSpPr/>
          <p:nvPr/>
        </p:nvCxnSpPr>
        <p:spPr>
          <a:xfrm>
            <a:off x="2781300" y="969580"/>
            <a:ext cx="0" cy="52578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Rectangle 7">
            <a:extLst>
              <a:ext uri="{FF2B5EF4-FFF2-40B4-BE49-F238E27FC236}">
                <a16:creationId xmlns:a16="http://schemas.microsoft.com/office/drawing/2014/main" id="{71DDEC34-B487-F335-7627-32F2B0A1719F}"/>
              </a:ext>
            </a:extLst>
          </p:cNvPr>
          <p:cNvSpPr/>
          <p:nvPr/>
        </p:nvSpPr>
        <p:spPr>
          <a:xfrm>
            <a:off x="2324100" y="461666"/>
            <a:ext cx="1905000" cy="507914"/>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74B762A4-D562-B05B-4ABD-235EBD626DB7}"/>
              </a:ext>
            </a:extLst>
          </p:cNvPr>
          <p:cNvCxnSpPr/>
          <p:nvPr/>
        </p:nvCxnSpPr>
        <p:spPr>
          <a:xfrm>
            <a:off x="5050220" y="968790"/>
            <a:ext cx="0" cy="52578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Rectangle 9">
            <a:extLst>
              <a:ext uri="{FF2B5EF4-FFF2-40B4-BE49-F238E27FC236}">
                <a16:creationId xmlns:a16="http://schemas.microsoft.com/office/drawing/2014/main" id="{094721DB-CB1C-AA92-7868-43D6BAD8F553}"/>
              </a:ext>
            </a:extLst>
          </p:cNvPr>
          <p:cNvSpPr/>
          <p:nvPr/>
        </p:nvSpPr>
        <p:spPr>
          <a:xfrm>
            <a:off x="4593020" y="460876"/>
            <a:ext cx="1905000" cy="507914"/>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9D163DAF-FE92-F931-E4E8-D132BDEDFAF8}"/>
              </a:ext>
            </a:extLst>
          </p:cNvPr>
          <p:cNvCxnSpPr/>
          <p:nvPr/>
        </p:nvCxnSpPr>
        <p:spPr>
          <a:xfrm>
            <a:off x="7316511" y="968790"/>
            <a:ext cx="0" cy="52578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Rectangle 11">
            <a:extLst>
              <a:ext uri="{FF2B5EF4-FFF2-40B4-BE49-F238E27FC236}">
                <a16:creationId xmlns:a16="http://schemas.microsoft.com/office/drawing/2014/main" id="{A44D44DE-C54B-6639-8578-632124420B39}"/>
              </a:ext>
            </a:extLst>
          </p:cNvPr>
          <p:cNvSpPr/>
          <p:nvPr/>
        </p:nvSpPr>
        <p:spPr>
          <a:xfrm>
            <a:off x="6859311" y="460876"/>
            <a:ext cx="1905000" cy="507914"/>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2735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68FC2E-8409-6F80-8021-8EDC7BEA1E03}"/>
              </a:ext>
            </a:extLst>
          </p:cNvPr>
          <p:cNvSpPr>
            <a:spLocks noGrp="1"/>
          </p:cNvSpPr>
          <p:nvPr>
            <p:ph type="dt" sz="half" idx="10"/>
          </p:nvPr>
        </p:nvSpPr>
        <p:spPr/>
        <p:txBody>
          <a:bodyPr/>
          <a:lstStyle/>
          <a:p>
            <a:pPr>
              <a:defRPr/>
            </a:pPr>
            <a:r>
              <a:rPr lang="en-US"/>
              <a:t>11/04/2022</a:t>
            </a:r>
          </a:p>
        </p:txBody>
      </p:sp>
      <p:sp>
        <p:nvSpPr>
          <p:cNvPr id="3" name="Footer Placeholder 2">
            <a:extLst>
              <a:ext uri="{FF2B5EF4-FFF2-40B4-BE49-F238E27FC236}">
                <a16:creationId xmlns:a16="http://schemas.microsoft.com/office/drawing/2014/main" id="{612B628E-B4AF-F5AF-45CE-CB50C61863DD}"/>
              </a:ext>
            </a:extLst>
          </p:cNvPr>
          <p:cNvSpPr>
            <a:spLocks noGrp="1"/>
          </p:cNvSpPr>
          <p:nvPr>
            <p:ph type="ftr" sz="quarter" idx="11"/>
          </p:nvPr>
        </p:nvSpPr>
        <p:spPr/>
        <p:txBody>
          <a:bodyPr/>
          <a:lstStyle/>
          <a:p>
            <a:pPr>
              <a:defRPr/>
            </a:pPr>
            <a:r>
              <a:rPr lang="en-US"/>
              <a:t>ecs36b f2022, midterm</a:t>
            </a:r>
          </a:p>
        </p:txBody>
      </p:sp>
      <p:sp>
        <p:nvSpPr>
          <p:cNvPr id="4" name="Slide Number Placeholder 3">
            <a:extLst>
              <a:ext uri="{FF2B5EF4-FFF2-40B4-BE49-F238E27FC236}">
                <a16:creationId xmlns:a16="http://schemas.microsoft.com/office/drawing/2014/main" id="{878A6481-25AA-DE9E-A95F-00E8C3BEFF77}"/>
              </a:ext>
            </a:extLst>
          </p:cNvPr>
          <p:cNvSpPr>
            <a:spLocks noGrp="1"/>
          </p:cNvSpPr>
          <p:nvPr>
            <p:ph type="sldNum" sz="quarter" idx="12"/>
          </p:nvPr>
        </p:nvSpPr>
        <p:spPr/>
        <p:txBody>
          <a:bodyPr/>
          <a:lstStyle/>
          <a:p>
            <a:fld id="{C56B2086-719E-9E44-A08C-C2303C5515EC}" type="slidenum">
              <a:rPr lang="en-US" altLang="en-US" smtClean="0"/>
              <a:pPr/>
              <a:t>9</a:t>
            </a:fld>
            <a:endParaRPr lang="en-US" altLang="en-US"/>
          </a:p>
        </p:txBody>
      </p:sp>
    </p:spTree>
    <p:extLst>
      <p:ext uri="{BB962C8B-B14F-4D97-AF65-F5344CB8AC3E}">
        <p14:creationId xmlns:p14="http://schemas.microsoft.com/office/powerpoint/2010/main" val="3102548855"/>
      </p:ext>
    </p:extLst>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2060</TotalTime>
  <Words>836</Words>
  <Application>Microsoft Macintosh PowerPoint</Application>
  <PresentationFormat>On-screen Show (4:3)</PresentationFormat>
  <Paragraphs>95</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Times New Roman</vt:lpstr>
      <vt:lpstr>ＭＳ Ｐゴシック</vt:lpstr>
      <vt:lpstr>Arial</vt:lpstr>
      <vt:lpstr>Comic Sans MS</vt:lpstr>
      <vt:lpstr>Wingdings</vt:lpstr>
      <vt:lpstr>Courier New</vt:lpstr>
      <vt:lpstr>Default Design</vt:lpstr>
      <vt:lpstr>ecs36b Fall 2022 midterm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UCDavis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 Felix Wu</dc:creator>
  <cp:lastModifiedBy>Felix Wu</cp:lastModifiedBy>
  <cp:revision>93</cp:revision>
  <cp:lastPrinted>2014-05-01T02:00:44Z</cp:lastPrinted>
  <dcterms:created xsi:type="dcterms:W3CDTF">2011-05-11T18:27:48Z</dcterms:created>
  <dcterms:modified xsi:type="dcterms:W3CDTF">2022-11-04T20:53:43Z</dcterms:modified>
</cp:coreProperties>
</file>