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859" r:id="rId3"/>
    <p:sldId id="795" r:id="rId4"/>
    <p:sldId id="860" r:id="rId5"/>
    <p:sldId id="966" r:id="rId6"/>
    <p:sldId id="968" r:id="rId7"/>
    <p:sldId id="925" r:id="rId8"/>
    <p:sldId id="967" r:id="rId9"/>
    <p:sldId id="969" r:id="rId10"/>
    <p:sldId id="963" r:id="rId11"/>
    <p:sldId id="965" r:id="rId12"/>
    <p:sldId id="973" r:id="rId13"/>
    <p:sldId id="971" r:id="rId14"/>
    <p:sldId id="974" r:id="rId15"/>
    <p:sldId id="975" r:id="rId16"/>
    <p:sldId id="976" r:id="rId17"/>
    <p:sldId id="972" r:id="rId18"/>
    <p:sldId id="977" r:id="rId19"/>
    <p:sldId id="978" r:id="rId20"/>
    <p:sldId id="979" r:id="rId21"/>
    <p:sldId id="1019" r:id="rId22"/>
    <p:sldId id="1013" r:id="rId23"/>
    <p:sldId id="1017" r:id="rId24"/>
    <p:sldId id="1018" r:id="rId25"/>
    <p:sldId id="1020" r:id="rId26"/>
    <p:sldId id="1021" r:id="rId27"/>
    <p:sldId id="1232" r:id="rId28"/>
    <p:sldId id="1022" r:id="rId29"/>
    <p:sldId id="1023" r:id="rId30"/>
    <p:sldId id="1014" r:id="rId31"/>
    <p:sldId id="1016" r:id="rId32"/>
    <p:sldId id="1026" r:id="rId33"/>
    <p:sldId id="1230" r:id="rId34"/>
    <p:sldId id="722" r:id="rId35"/>
    <p:sldId id="723" r:id="rId36"/>
    <p:sldId id="740" r:id="rId37"/>
    <p:sldId id="724" r:id="rId38"/>
    <p:sldId id="742" r:id="rId39"/>
    <p:sldId id="682" r:id="rId40"/>
    <p:sldId id="747" r:id="rId41"/>
    <p:sldId id="737" r:id="rId42"/>
    <p:sldId id="1202" r:id="rId43"/>
    <p:sldId id="1206" r:id="rId44"/>
    <p:sldId id="951" r:id="rId45"/>
    <p:sldId id="952" r:id="rId46"/>
    <p:sldId id="988" r:id="rId47"/>
    <p:sldId id="989" r:id="rId48"/>
    <p:sldId id="1045" r:id="rId49"/>
    <p:sldId id="1207" r:id="rId50"/>
    <p:sldId id="1208" r:id="rId51"/>
    <p:sldId id="1148" r:id="rId52"/>
    <p:sldId id="1224" r:id="rId53"/>
    <p:sldId id="1209" r:id="rId54"/>
    <p:sldId id="1211" r:id="rId55"/>
    <p:sldId id="1133" r:id="rId56"/>
    <p:sldId id="1212" r:id="rId57"/>
    <p:sldId id="1036" r:id="rId58"/>
    <p:sldId id="1214" r:id="rId59"/>
    <p:sldId id="1216" r:id="rId60"/>
    <p:sldId id="1218" r:id="rId61"/>
    <p:sldId id="1217" r:id="rId62"/>
    <p:sldId id="1215" r:id="rId63"/>
    <p:sldId id="1219" r:id="rId64"/>
    <p:sldId id="1220" r:id="rId65"/>
    <p:sldId id="1225" r:id="rId66"/>
    <p:sldId id="1221" r:id="rId67"/>
    <p:sldId id="1233" r:id="rId68"/>
    <p:sldId id="1229" r:id="rId69"/>
    <p:sldId id="1227" r:id="rId70"/>
    <p:sldId id="1228" r:id="rId71"/>
    <p:sldId id="1226" r:id="rId72"/>
    <p:sldId id="1231" r:id="rId73"/>
    <p:sldId id="1234" r:id="rId74"/>
    <p:sldId id="265" r:id="rId75"/>
    <p:sldId id="280" r:id="rId76"/>
    <p:sldId id="281" r:id="rId77"/>
    <p:sldId id="283" r:id="rId78"/>
    <p:sldId id="284" r:id="rId79"/>
    <p:sldId id="1236" r:id="rId80"/>
    <p:sldId id="1235" r:id="rId81"/>
    <p:sldId id="1237" r:id="rId82"/>
    <p:sldId id="1238" r:id="rId83"/>
    <p:sldId id="1240" r:id="rId84"/>
    <p:sldId id="1241" r:id="rId85"/>
    <p:sldId id="1239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94"/>
  </p:normalViewPr>
  <p:slideViewPr>
    <p:cSldViewPr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6B3412-B94E-6437-E7B8-D37B597EF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4D6D72D7-6075-B946-8A8D-0DDE919EB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098A8EB-68EE-BB00-2167-2B16EF6E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DD64B5-8D62-4740-9162-9673E53CBF5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C50D8-B157-CD5A-F6FB-D0D68F051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D1957-269D-5FC5-891B-6E130111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C4889B82-3E5B-A8D4-D8CD-5C17FF0DB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78D6DF-3056-4F4A-B6C0-FFBF916F3C15}" type="slidenum">
              <a:rPr lang="en-US" altLang="en-US" sz="1100"/>
              <a:pPr/>
              <a:t>41</a:t>
            </a:fld>
            <a:endParaRPr lang="en-US" altLang="en-US" sz="11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A3B9126-8B78-37A4-4DCA-508945D4F5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6CD373-7034-F472-2AE8-259C2D87B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108FC49-EEFE-F6EE-D5F9-DB805D057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4ACCC0-A279-0B4C-9448-E7893BDE7F7B}" type="slidenum">
              <a:rPr lang="en-US" altLang="en-US" sz="1100"/>
              <a:pPr/>
              <a:t>43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9C3D80D-8CA4-5310-61C8-D907A6777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DDCCD83-5D6B-4F1E-5179-4C0E3BDF9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0BFB9E8D-0B2D-9A28-F684-9BA75EECE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BF53AE-96ED-5F46-8190-89CA1B6DDD4A}" type="slidenum">
              <a:rPr lang="en-US" altLang="en-US" sz="1100"/>
              <a:pPr/>
              <a:t>44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E18721C-C26A-8266-2847-8D6430E86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ABDCC1E-5E14-E61C-CDF9-5603FFF3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87245E70-11A0-92E4-6308-9180A47BF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325374-FF27-C94A-ABB0-F811576A1859}" type="slidenum">
              <a:rPr lang="en-US" altLang="en-US" sz="1100"/>
              <a:pPr/>
              <a:t>46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F5BF925-51E7-5030-FDF0-340D573BE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AEC13E8-E30D-EC1E-34A9-0441E944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CABF0428-DD7A-E9D9-D16E-091175AFA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50C0D6-CA1E-654B-8E33-0BA176C214CD}" type="slidenum">
              <a:rPr lang="en-US" altLang="en-US" sz="1100"/>
              <a:pPr/>
              <a:t>47</a:t>
            </a:fld>
            <a:endParaRPr lang="en-US" altLang="en-US" sz="11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0C888DD-DD99-8FB6-4E30-142C3CCF4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DD0F8EA-19FC-5884-B9BF-D55194DFF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85C5FFAD-D494-52FA-1510-9389037C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9722BE5-A08B-2546-8844-CF9C5530D273}" type="slidenum">
              <a:rPr lang="en-US" altLang="en-US" sz="1100"/>
              <a:pPr/>
              <a:t>48</a:t>
            </a:fld>
            <a:endParaRPr lang="en-US" altLang="en-US" sz="11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62D65C1-4EE7-B604-C750-553037C6C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017A87E-7E94-CF55-B97A-5EBCF52C8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5B9DAF9E-6F9A-DC19-CC30-1226C765A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ABC62C-5B22-3747-9959-5B83456A5EFA}" type="slidenum">
              <a:rPr lang="en-US" altLang="en-US" sz="1100"/>
              <a:pPr/>
              <a:t>49</a:t>
            </a:fld>
            <a:endParaRPr lang="en-US" altLang="en-US" sz="11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06F577A-7BEE-2C23-D7B7-3107A8A78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EACA939-A326-997B-D7DF-2ADF7451C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80968CF-A66A-4974-E5E6-0ED08AA34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E73E61-1DD4-E746-B1C9-64C6C35EC8D2}" type="slidenum">
              <a:rPr lang="en-US" altLang="en-US" sz="1100"/>
              <a:pPr/>
              <a:t>51</a:t>
            </a:fld>
            <a:endParaRPr lang="en-US" altLang="en-US" sz="11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844177E-8938-63D1-D012-6131535C3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F766DFE-1993-69CE-4A02-4F6CAF51D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758A90C7-AFD8-5403-B5B2-4D61F9CFD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4673D1-722B-9944-9C86-F80A1D6FF842}" type="slidenum">
              <a:rPr lang="en-US" altLang="en-US" sz="1100"/>
              <a:pPr/>
              <a:t>52</a:t>
            </a:fld>
            <a:endParaRPr lang="en-US" altLang="en-US" sz="11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22F824F-0D9F-E56C-B7D9-4374FEFFD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75BB153-BFB5-6701-B09C-8FB126FB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C1BC8D53-0A50-EC05-F1DF-35DF94880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1D18B8-F4FD-E94C-A8BE-F06FB9ED5999}" type="slidenum">
              <a:rPr lang="en-US" altLang="en-US" sz="1100"/>
              <a:pPr/>
              <a:t>55</a:t>
            </a:fld>
            <a:endParaRPr lang="en-US" altLang="en-US" sz="11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E89CDA8-0FB3-36AC-39A2-0051464A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7D10249-55A1-93E2-A8D9-7F9B12F7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09517B4-F6AF-92C6-8855-3A50E933E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0DFDF9-F417-414D-904E-AD28BC3A6A8D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6E725CF-7F9F-6DC8-5629-0D015AFD4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E495D32-671B-23E4-58AD-B731B387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8E0E5A-2A52-C202-D433-11C64C1A0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B4441D-65A1-A74A-9077-93C77D314A99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BF7ABA9-8893-E512-E459-605040CAA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5F5709-E222-3F49-FA8B-A779F4421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463FF756-F2FB-CF21-4BB5-49E3E5CCB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B390CB2-C105-CE43-931F-C2094588294F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74CBB83-47E7-F45C-A5CD-34515C6FF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D3553E-6F20-E0C6-204D-36889A613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CB8E4CE-1C6B-A4F2-918C-A52FC97ED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6EF5DCE-EA44-3D4A-B155-FA6404577C02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81F7718-EF10-C42D-FC25-CD520B840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6A78BB6-DB3E-8CDD-BC46-D22D8C1A6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53D7288-FD38-7648-2810-4AC86810E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79ECBF-A1B6-4540-87C5-F5C7D0AFFEE7}" type="slidenum">
              <a:rPr lang="en-US" altLang="en-US" sz="1100"/>
              <a:pPr/>
              <a:t>17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3D37CE0-73E1-016A-E54C-4B8F52C5F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2263238-810F-8005-A624-4575AA158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53F08347-B848-E002-0114-1B4C73671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698B36-D766-1B46-A771-15FF169886BC}" type="slidenum">
              <a:rPr lang="en-US" altLang="en-US" sz="1100"/>
              <a:pPr/>
              <a:t>36</a:t>
            </a:fld>
            <a:endParaRPr lang="en-US" altLang="en-US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1B081E8-B7BD-F7A7-9138-CB8B8C621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EBC999-B0F2-C469-DA04-1DA8C3741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0F8F9014-D242-95D2-630E-8A3249A10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1248FE-AD64-344D-B978-B86FA3D833D3}" type="slidenum">
              <a:rPr lang="en-US" altLang="en-US" sz="1100"/>
              <a:pPr/>
              <a:t>38</a:t>
            </a:fld>
            <a:endParaRPr lang="en-US" altLang="en-US" sz="11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9EF1615-DE33-6183-43C5-18B0E7831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62CA0C2-CDD7-A8CA-B26B-38F44426C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ACE54FBE-A4F0-5243-2B85-DC196A6D3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9324DA-F69F-9F48-A31B-DF41FC5D5237}" type="slidenum">
              <a:rPr lang="en-US" altLang="en-US" sz="1100"/>
              <a:pPr/>
              <a:t>40</a:t>
            </a:fld>
            <a:endParaRPr lang="en-US" altLang="en-US" sz="11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62EAD40-7184-9ADF-681B-3D6EA4986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3814F55-C37B-8367-670D-471D091C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7D4A152-7CD8-64FA-63A3-0302982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41CE-AD52-9B46-81B1-7D19D1554179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35927-D2CE-A8E4-5F41-59F4FC73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D51725-9243-1CDA-909B-3D8706AD5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4D05-3A48-894B-9DD5-84C8FC5C9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9D999C-A88B-493F-453B-7A5222943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C5D3-1662-C442-88DA-5C466CFAEEBD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90C5BA-1142-2BDE-4C64-09E2F4AA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E8669-C4CF-D49E-0EB0-C8DEB7960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9846-C6F2-DC45-9985-0DA5115A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F3AE7A-C9C1-F99E-5813-B8A4BEA2B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A86-E6B8-B34C-B5FC-61E63ABA84E6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3359078-F66A-23AA-7597-E8D87F570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FF3BD8-4478-D4D2-0DA9-3BF52651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7609-E031-004A-847A-5483E1C79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0D1919-57D4-1905-1412-5A263F713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0949-53A8-6048-9F3C-517B643AD7DB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35A098-5FB0-B0F1-F1B1-3B9EF27D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A63098-F8D3-0D83-901A-AD9204E9C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96416-A864-3447-8E4D-33BA1DE16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E9D280-84BE-ADD6-D6C8-5419852B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0BDD8-775D-0449-88FE-44192770707A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B7AA8D-CF14-C220-B9C7-A98355B88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45C8D-DCAE-7EA2-264C-FAEF056D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D7B6-264A-2549-B64C-C1547FC8B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E692E-6B9F-FC0F-AB2B-F2DEAE685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7B87-1F40-4342-91BF-80C01287E2E5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FDB5498-DCBF-4ED2-4A45-8556E9EDD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79B24C-0393-0D32-4DEF-9EEC580E4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569D-2C24-C341-A1F1-1B9B9B7CC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97A6F5-6CF5-754B-2052-F99B8D047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4225-A93C-AB4F-B3BB-5B1396EBC22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16CFB9-1CF1-A5F8-24F2-D57943E7A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D21BA3-E6DA-28B7-487F-2E4C05A36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54FBC-65B3-C544-862C-F8D12B7B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B7DE50-16C5-776A-E69B-2FB98559E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5781-ACCB-6C4C-A51E-2F1D5299F0C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C012A1-681B-8248-6FC9-95D25C573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73EFB4-CE5A-E469-4135-D2091CFB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FC6C-8DD4-B148-A5D1-6C45F89EF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5002B88-B7C8-905E-F93C-D492246A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B1E5-47DE-D040-B687-D060CE146AD4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285B91-74CA-87A0-402A-92D283514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F5C866-3F06-7255-1B36-6B2F312A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163C2-83D5-C74F-817E-7EC7C36E7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B5F641-373C-D217-F102-6AA15CF22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3894-C229-2F41-BA97-A5F119C21BD7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3F38F4-7C1B-63FB-4053-C930A0E2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152029-1507-19DF-4CC3-1276C7F6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7533F-B347-1644-B242-ECA1CCD57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29D32-248A-6A5E-8F23-03050869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8371-4C67-324F-BCDA-53B689AAA6C8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1D229A-69CA-E376-0C27-0EFDD92D1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9FBF3B-4D62-7FAE-9A7C-733B48604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803A-3D50-4E41-AF20-A2D537DCF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73DB799-F967-3615-A037-149C64C4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8BF5B-F20C-B048-98DF-05C57316753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3F309-6397-6541-BEF0-BD8CAC5C9A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halchovatiya.com/memory-layout-of-cpp-objec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057A62-1ACF-CB30-53C9-699793E927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60480-2861-084D-A37F-CE34B1524FC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B1C691CD-4029-9E45-58B4-2031356D6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A4E04FAD-2F49-CF19-294B-9EFDBF7E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#05: Inheritance and Polymorphism (1/3)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B38B5C6-DC2C-8CE1-EFE2-45F67FDF55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D5F4699-11F1-2DFF-25E7-85B9DDFC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BF9F8C3A-5269-5E01-9117-80D5FFC5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B4F19788-C61F-600B-1B96-C323F391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0A862946-D736-BAD6-7955-42211D7D52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4D87C7E2-1EC5-A918-3461-C613EA44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ECF0FE0-71F7-B830-224D-3C55CF21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A7EE2F95-2E11-1DC0-ECD4-94096B93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BD484CF6-9BDB-27FA-ABAC-DF6F95BBA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EC65E36A-7CB4-192F-6517-163F1454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CEB36139-DC55-B5D1-4B17-CED23420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2C3FDA94-85A6-926D-C8F0-1FEC59BE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F626A153-9097-C6CB-423A-6B57D171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EDC2AF24-B02C-2233-88CC-26115F48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1E866954-19DB-6759-A0E6-88FA3DDB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43733D5B-7109-BAD7-77EA-4DCE488D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278321-4212-DFD3-9FAE-5D296AB4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5015D068-CCBA-2A90-C056-D8D9D6E1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9B1BB2D4-F1F9-F510-DD05-CD474DB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D27E2714-8A18-397B-A76B-C090F7DE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1F3911E1-421A-DC87-BE44-1A694FBF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739BB82C-B323-8049-4A15-856522FF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7105C3-75D0-14FE-890D-608005A1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042B820C-1B9E-967B-DE25-2CE08B41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992FCBCC-836D-A429-5ED0-A236FBD6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4AD4D2B4-08DB-A292-0E88-E1D42BF2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4503D14A-4A92-7E67-261F-6AE240B7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6CB5B2F-C529-4F70-0954-10D2520DE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78FDCE8B-D063-F37F-8417-2126DFA3BC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1CBBC-F57B-3749-9A7B-D5B8B75A084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C2109362-E561-8E4E-B842-EB8FC1FE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"/>
            <a:ext cx="2971800" cy="25908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34B57D0A-F35E-E94F-98AC-C2A95503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AC82AA83-A231-304F-9D2D-BF468124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906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TextBox 27">
            <a:extLst>
              <a:ext uri="{FF2B5EF4-FFF2-40B4-BE49-F238E27FC236}">
                <a16:creationId xmlns:a16="http://schemas.microsoft.com/office/drawing/2014/main" id="{7FE1C3AD-8085-1112-3A17-0A2ACC54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4013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66D84521-BA28-8243-A247-88398F14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35E6A35D-FF99-2B42-91CB-644DFCD6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325" y="1293813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45A668F0-D18D-0F47-ACA2-E508002B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1522413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F61FAA5D-A738-A14D-9BCD-85A041FB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5" y="1446213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B0BC66DB-3F71-5C42-843E-BEF4598F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11" name="TextBox 40">
            <a:extLst>
              <a:ext uri="{FF2B5EF4-FFF2-40B4-BE49-F238E27FC236}">
                <a16:creationId xmlns:a16="http://schemas.microsoft.com/office/drawing/2014/main" id="{291A74FA-11E4-448C-3EF1-EF97CFE2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5612" name="Footer Placeholder 1">
            <a:extLst>
              <a:ext uri="{FF2B5EF4-FFF2-40B4-BE49-F238E27FC236}">
                <a16:creationId xmlns:a16="http://schemas.microsoft.com/office/drawing/2014/main" id="{9E418D99-D0C6-EF9C-F20F-A4F2809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13" name="Slide Number Placeholder 1">
            <a:extLst>
              <a:ext uri="{FF2B5EF4-FFF2-40B4-BE49-F238E27FC236}">
                <a16:creationId xmlns:a16="http://schemas.microsoft.com/office/drawing/2014/main" id="{F71A8B12-0D27-0ACD-D72D-6D0A5DB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780E1-00B3-4449-96EA-942AFEB7AF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62C9E4EF-6058-9946-8E4A-0CB74EEB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C2169FC2-22B8-FC43-BE0D-A0EAA969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33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F41976FF-63FA-E941-BDAA-00045562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057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888C28B1-0A6D-5945-B1B9-7FFC410B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2971800" cy="25908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769D5D10-1840-BE45-8981-7E60EBF1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191000"/>
            <a:ext cx="1651000" cy="550863"/>
          </a:xfrm>
          <a:prstGeom prst="flowChartMagneticDrum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19" name="TextBox 27">
            <a:extLst>
              <a:ext uri="{FF2B5EF4-FFF2-40B4-BE49-F238E27FC236}">
                <a16:creationId xmlns:a16="http://schemas.microsoft.com/office/drawing/2014/main" id="{DC9007EB-8AAC-F167-C864-5F49B717B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338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FD5EC53E-1DCD-5C44-9BCB-4EB7E0E6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21" name="TextBox 40">
            <a:extLst>
              <a:ext uri="{FF2B5EF4-FFF2-40B4-BE49-F238E27FC236}">
                <a16:creationId xmlns:a16="http://schemas.microsoft.com/office/drawing/2014/main" id="{D651D7ED-8C78-9411-E92F-F995B58E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576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9BD3CA7C-DA04-9745-807A-0996BAAD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517A4C73-D747-3847-8A25-5FE170F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0BBECCB1-1892-9F43-969B-DCD8D29C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25" name="Straight Arrow Connector 2">
            <a:extLst>
              <a:ext uri="{FF2B5EF4-FFF2-40B4-BE49-F238E27FC236}">
                <a16:creationId xmlns:a16="http://schemas.microsoft.com/office/drawing/2014/main" id="{99B9ADD5-7E77-6444-DD27-EAF4B9B7777D}"/>
              </a:ext>
            </a:extLst>
          </p:cNvPr>
          <p:cNvCxnSpPr>
            <a:cxnSpLocks noChangeShapeType="1"/>
            <a:stCxn id="18" idx="0"/>
            <a:endCxn id="17411" idx="4"/>
          </p:cNvCxnSpPr>
          <p:nvPr/>
        </p:nvCxnSpPr>
        <p:spPr bwMode="auto">
          <a:xfrm flipV="1">
            <a:off x="7505700" y="28956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Curved Connector 3">
            <a:extLst>
              <a:ext uri="{FF2B5EF4-FFF2-40B4-BE49-F238E27FC236}">
                <a16:creationId xmlns:a16="http://schemas.microsoft.com/office/drawing/2014/main" id="{1E8686F8-5B61-29D6-BDA1-2DA66E62D67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657225"/>
            <a:ext cx="1651000" cy="3200400"/>
          </a:xfrm>
          <a:prstGeom prst="curvedConnector5">
            <a:avLst>
              <a:gd name="adj1" fmla="val -17185"/>
              <a:gd name="adj2" fmla="val 23810"/>
              <a:gd name="adj3" fmla="val 149301"/>
            </a:avLst>
          </a:prstGeom>
          <a:noFill/>
          <a:ln w="57150">
            <a:solidFill>
              <a:srgbClr val="8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31">
            <a:extLst>
              <a:ext uri="{FF2B5EF4-FFF2-40B4-BE49-F238E27FC236}">
                <a16:creationId xmlns:a16="http://schemas.microsoft.com/office/drawing/2014/main" id="{E921AC7C-4784-2F41-980E-C581A4E4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8382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AutoShape 11">
            <a:extLst>
              <a:ext uri="{FF2B5EF4-FFF2-40B4-BE49-F238E27FC236}">
                <a16:creationId xmlns:a16="http://schemas.microsoft.com/office/drawing/2014/main" id="{36E62F95-D58D-324D-BD7B-DB868FF6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1066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E7660BDB-7684-D54E-BE49-3E34A25D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990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30" name="Curved Connector 5">
            <a:extLst>
              <a:ext uri="{FF2B5EF4-FFF2-40B4-BE49-F238E27FC236}">
                <a16:creationId xmlns:a16="http://schemas.microsoft.com/office/drawing/2014/main" id="{AB6326FB-B290-98FF-9E61-ADE39F406D7B}"/>
              </a:ext>
            </a:extLst>
          </p:cNvPr>
          <p:cNvCxnSpPr>
            <a:cxnSpLocks noChangeShapeType="1"/>
            <a:stCxn id="25611" idx="3"/>
            <a:endCxn id="26" idx="1"/>
          </p:cNvCxnSpPr>
          <p:nvPr/>
        </p:nvCxnSpPr>
        <p:spPr bwMode="auto">
          <a:xfrm flipH="1">
            <a:off x="5257800" y="627063"/>
            <a:ext cx="1371600" cy="3230562"/>
          </a:xfrm>
          <a:prstGeom prst="curvedConnector5">
            <a:avLst>
              <a:gd name="adj1" fmla="val -36324"/>
              <a:gd name="adj2" fmla="val 79931"/>
              <a:gd name="adj3" fmla="val 142310"/>
            </a:avLst>
          </a:prstGeom>
          <a:noFill/>
          <a:ln w="57150" algn="ctr">
            <a:solidFill>
              <a:srgbClr val="00B0F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386BCC82-23A4-EE26-69C5-31CEEF5578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D2750-5410-5946-BFD4-3F65F10C58E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TextBox 27">
            <a:extLst>
              <a:ext uri="{FF2B5EF4-FFF2-40B4-BE49-F238E27FC236}">
                <a16:creationId xmlns:a16="http://schemas.microsoft.com/office/drawing/2014/main" id="{E6BF4E88-BB3C-8ACF-C977-D5BC9BC0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8" name="TextBox 40">
            <a:extLst>
              <a:ext uri="{FF2B5EF4-FFF2-40B4-BE49-F238E27FC236}">
                <a16:creationId xmlns:a16="http://schemas.microsoft.com/office/drawing/2014/main" id="{1054DE43-AC26-3222-2B28-50BC555B1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7659" name="Footer Placeholder 1">
            <a:extLst>
              <a:ext uri="{FF2B5EF4-FFF2-40B4-BE49-F238E27FC236}">
                <a16:creationId xmlns:a16="http://schemas.microsoft.com/office/drawing/2014/main" id="{55CF3250-F89B-B07D-F6B4-8828CB55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60" name="Slide Number Placeholder 1">
            <a:extLst>
              <a:ext uri="{FF2B5EF4-FFF2-40B4-BE49-F238E27FC236}">
                <a16:creationId xmlns:a16="http://schemas.microsoft.com/office/drawing/2014/main" id="{96A1133B-4B64-228D-87D2-A60DABC9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EDA21-9F48-AF43-A81F-6DC2926DBB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TextBox 27">
            <a:extLst>
              <a:ext uri="{FF2B5EF4-FFF2-40B4-BE49-F238E27FC236}">
                <a16:creationId xmlns:a16="http://schemas.microsoft.com/office/drawing/2014/main" id="{1FD7B1A9-B28A-C561-017F-3A16A169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0" name="TextBox 1">
            <a:extLst>
              <a:ext uri="{FF2B5EF4-FFF2-40B4-BE49-F238E27FC236}">
                <a16:creationId xmlns:a16="http://schemas.microsoft.com/office/drawing/2014/main" id="{253CE318-502B-275F-4030-17527F1A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486025"/>
            <a:ext cx="1608137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“protected”</a:t>
            </a:r>
          </a:p>
        </p:txBody>
      </p:sp>
      <p:sp>
        <p:nvSpPr>
          <p:cNvPr id="27671" name="TextBox 33">
            <a:extLst>
              <a:ext uri="{FF2B5EF4-FFF2-40B4-BE49-F238E27FC236}">
                <a16:creationId xmlns:a16="http://schemas.microsoft.com/office/drawing/2014/main" id="{6B4BF4D6-FA4C-3851-0B3F-F5F12EB0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295400"/>
            <a:ext cx="1312862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7672" name="TextBox 34">
            <a:extLst>
              <a:ext uri="{FF2B5EF4-FFF2-40B4-BE49-F238E27FC236}">
                <a16:creationId xmlns:a16="http://schemas.microsoft.com/office/drawing/2014/main" id="{0A7581CC-1BF2-B5F5-1435-545BF934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106988"/>
            <a:ext cx="1312862" cy="461962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7673" name="TextBox 35">
            <a:extLst>
              <a:ext uri="{FF2B5EF4-FFF2-40B4-BE49-F238E27FC236}">
                <a16:creationId xmlns:a16="http://schemas.microsoft.com/office/drawing/2014/main" id="{3EEA8914-4313-BB0B-0C8F-5896A77E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990600"/>
            <a:ext cx="1020762" cy="369888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“public”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5" name="TextBox 34">
            <a:extLst>
              <a:ext uri="{FF2B5EF4-FFF2-40B4-BE49-F238E27FC236}">
                <a16:creationId xmlns:a16="http://schemas.microsoft.com/office/drawing/2014/main" id="{EF96D936-F845-847D-7717-B0D5588B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61963"/>
            <a:ext cx="3624263" cy="2586037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Parent/Base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7676" name="TextBox 35">
            <a:extLst>
              <a:ext uri="{FF2B5EF4-FFF2-40B4-BE49-F238E27FC236}">
                <a16:creationId xmlns:a16="http://schemas.microsoft.com/office/drawing/2014/main" id="{28174DDE-0D76-6532-92C1-0E6F9B99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3200400"/>
            <a:ext cx="3624263" cy="2032000"/>
          </a:xfrm>
          <a:prstGeom prst="rect">
            <a:avLst/>
          </a:prstGeom>
          <a:solidFill>
            <a:srgbClr val="BD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Child/Derived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7677" name="TextBox 2">
            <a:extLst>
              <a:ext uri="{FF2B5EF4-FFF2-40B4-BE49-F238E27FC236}">
                <a16:creationId xmlns:a16="http://schemas.microsoft.com/office/drawing/2014/main" id="{2772179A-975B-1418-E269-42D4CBC44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383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{…}</a:t>
            </a:r>
          </a:p>
        </p:txBody>
      </p:sp>
      <p:sp>
        <p:nvSpPr>
          <p:cNvPr id="27678" name="Oval 6">
            <a:extLst>
              <a:ext uri="{FF2B5EF4-FFF2-40B4-BE49-F238E27FC236}">
                <a16:creationId xmlns:a16="http://schemas.microsoft.com/office/drawing/2014/main" id="{FEF90A43-68F2-D1BD-D021-FAAD05C1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679575"/>
            <a:ext cx="381000" cy="376238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79" name="Straight Arrow Connector 8">
            <a:extLst>
              <a:ext uri="{FF2B5EF4-FFF2-40B4-BE49-F238E27FC236}">
                <a16:creationId xmlns:a16="http://schemas.microsoft.com/office/drawing/2014/main" id="{2C8686D0-061A-3845-BE36-47121EF4B812}"/>
              </a:ext>
            </a:extLst>
          </p:cNvPr>
          <p:cNvCxnSpPr>
            <a:cxnSpLocks/>
            <a:stCxn id="27678" idx="4"/>
            <a:endCxn id="27677" idx="0"/>
          </p:cNvCxnSpPr>
          <p:nvPr/>
        </p:nvCxnSpPr>
        <p:spPr bwMode="auto">
          <a:xfrm>
            <a:off x="3035300" y="2055813"/>
            <a:ext cx="25400" cy="19780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Oval 42">
            <a:extLst>
              <a:ext uri="{FF2B5EF4-FFF2-40B4-BE49-F238E27FC236}">
                <a16:creationId xmlns:a16="http://schemas.microsoft.com/office/drawing/2014/main" id="{CB3EB1F4-E28F-8EC0-9189-07A558CD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1143000"/>
            <a:ext cx="381000" cy="376238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81" name="Straight Arrow Connector 43">
            <a:extLst>
              <a:ext uri="{FF2B5EF4-FFF2-40B4-BE49-F238E27FC236}">
                <a16:creationId xmlns:a16="http://schemas.microsoft.com/office/drawing/2014/main" id="{F50F22F8-47BD-65DA-CDF9-B0582ADFEF77}"/>
              </a:ext>
            </a:extLst>
          </p:cNvPr>
          <p:cNvCxnSpPr>
            <a:cxnSpLocks/>
            <a:stCxn id="27680" idx="4"/>
          </p:cNvCxnSpPr>
          <p:nvPr/>
        </p:nvCxnSpPr>
        <p:spPr bwMode="auto">
          <a:xfrm>
            <a:off x="3529013" y="1519238"/>
            <a:ext cx="0" cy="8429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17CF0556-67CF-9941-A49E-2C6C7F8213DF}"/>
              </a:ext>
            </a:extLst>
          </p:cNvPr>
          <p:cNvSpPr/>
          <p:nvPr/>
        </p:nvSpPr>
        <p:spPr bwMode="auto">
          <a:xfrm>
            <a:off x="3352800" y="2362200"/>
            <a:ext cx="381000" cy="381000"/>
          </a:xfrm>
          <a:prstGeom prst="noSmoking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pic>
        <p:nvPicPr>
          <p:cNvPr id="27683" name="Picture 14">
            <a:extLst>
              <a:ext uri="{FF2B5EF4-FFF2-40B4-BE49-F238E27FC236}">
                <a16:creationId xmlns:a16="http://schemas.microsoft.com/office/drawing/2014/main" id="{F14B9F38-83C2-073E-47FB-6AEA0C2C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647825"/>
            <a:ext cx="6556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4" name="Picture 16">
            <a:extLst>
              <a:ext uri="{FF2B5EF4-FFF2-40B4-BE49-F238E27FC236}">
                <a16:creationId xmlns:a16="http://schemas.microsoft.com/office/drawing/2014/main" id="{25D94D1F-4428-A3DA-D6D5-79F7C55D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62025"/>
            <a:ext cx="6651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85" name="Curved Connector 5">
            <a:extLst>
              <a:ext uri="{FF2B5EF4-FFF2-40B4-BE49-F238E27FC236}">
                <a16:creationId xmlns:a16="http://schemas.microsoft.com/office/drawing/2014/main" id="{E3FD84B4-75D7-0E41-4200-CF7B83949D01}"/>
              </a:ext>
            </a:extLst>
          </p:cNvPr>
          <p:cNvCxnSpPr>
            <a:cxnSpLocks noChangeShapeType="1"/>
            <a:stCxn id="17417" idx="4"/>
            <a:endCxn id="32" idx="1"/>
          </p:cNvCxnSpPr>
          <p:nvPr/>
        </p:nvCxnSpPr>
        <p:spPr bwMode="auto">
          <a:xfrm flipV="1">
            <a:off x="5867400" y="2728913"/>
            <a:ext cx="152400" cy="2271712"/>
          </a:xfrm>
          <a:prstGeom prst="curvedConnector3">
            <a:avLst>
              <a:gd name="adj1" fmla="val -534616"/>
            </a:avLst>
          </a:prstGeom>
          <a:noFill/>
          <a:ln w="38100">
            <a:solidFill>
              <a:srgbClr val="D79BD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87" name="TextBox 40">
            <a:extLst>
              <a:ext uri="{FF2B5EF4-FFF2-40B4-BE49-F238E27FC236}">
                <a16:creationId xmlns:a16="http://schemas.microsoft.com/office/drawing/2014/main" id="{F2ED3879-2497-C596-CB59-DAB0390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2944F4C9-69E3-7E6C-E1C8-230EE2001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7ABB6-860B-1D45-9FEF-4CD6CA47959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TextBox 27">
            <a:extLst>
              <a:ext uri="{FF2B5EF4-FFF2-40B4-BE49-F238E27FC236}">
                <a16:creationId xmlns:a16="http://schemas.microsoft.com/office/drawing/2014/main" id="{6D2F9DD4-41C6-9401-3338-575CD7F2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6" name="TextBox 40">
            <a:extLst>
              <a:ext uri="{FF2B5EF4-FFF2-40B4-BE49-F238E27FC236}">
                <a16:creationId xmlns:a16="http://schemas.microsoft.com/office/drawing/2014/main" id="{790A36EC-3219-29FF-37F3-D69819E1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9707" name="Footer Placeholder 1">
            <a:extLst>
              <a:ext uri="{FF2B5EF4-FFF2-40B4-BE49-F238E27FC236}">
                <a16:creationId xmlns:a16="http://schemas.microsoft.com/office/drawing/2014/main" id="{56051954-937C-2C0C-511D-C8725B4B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708" name="Slide Number Placeholder 1">
            <a:extLst>
              <a:ext uri="{FF2B5EF4-FFF2-40B4-BE49-F238E27FC236}">
                <a16:creationId xmlns:a16="http://schemas.microsoft.com/office/drawing/2014/main" id="{6561BD1E-6269-7C67-A107-84D4FF2A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72BAFC-58B1-704D-A299-34E445A80B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14" name="TextBox 27">
            <a:extLst>
              <a:ext uri="{FF2B5EF4-FFF2-40B4-BE49-F238E27FC236}">
                <a16:creationId xmlns:a16="http://schemas.microsoft.com/office/drawing/2014/main" id="{A2D74169-E81D-684C-A2A1-326AECF89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18" name="TextBox 1">
            <a:extLst>
              <a:ext uri="{FF2B5EF4-FFF2-40B4-BE49-F238E27FC236}">
                <a16:creationId xmlns:a16="http://schemas.microsoft.com/office/drawing/2014/main" id="{2ACEB802-C3A0-D7E0-5FBE-FE90F9EE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486025"/>
            <a:ext cx="1608137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“protected”</a:t>
            </a:r>
          </a:p>
        </p:txBody>
      </p:sp>
      <p:sp>
        <p:nvSpPr>
          <p:cNvPr id="29719" name="TextBox 33">
            <a:extLst>
              <a:ext uri="{FF2B5EF4-FFF2-40B4-BE49-F238E27FC236}">
                <a16:creationId xmlns:a16="http://schemas.microsoft.com/office/drawing/2014/main" id="{DA80DB64-D7F1-C3D5-A9D5-3A8A491D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295400"/>
            <a:ext cx="1312862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9720" name="TextBox 34">
            <a:extLst>
              <a:ext uri="{FF2B5EF4-FFF2-40B4-BE49-F238E27FC236}">
                <a16:creationId xmlns:a16="http://schemas.microsoft.com/office/drawing/2014/main" id="{49E21F74-E763-1B7A-8A25-DB8274C0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106988"/>
            <a:ext cx="1312862" cy="461962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9721" name="TextBox 35">
            <a:extLst>
              <a:ext uri="{FF2B5EF4-FFF2-40B4-BE49-F238E27FC236}">
                <a16:creationId xmlns:a16="http://schemas.microsoft.com/office/drawing/2014/main" id="{1F07526E-B186-8D19-C3BA-E2391BB5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990600"/>
            <a:ext cx="1020762" cy="369888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“public”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23" name="TextBox 34">
            <a:extLst>
              <a:ext uri="{FF2B5EF4-FFF2-40B4-BE49-F238E27FC236}">
                <a16:creationId xmlns:a16="http://schemas.microsoft.com/office/drawing/2014/main" id="{AF961888-F621-8F63-ECCC-F10EDAC5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624263" cy="25860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9724" name="TextBox 35">
            <a:extLst>
              <a:ext uri="{FF2B5EF4-FFF2-40B4-BE49-F238E27FC236}">
                <a16:creationId xmlns:a16="http://schemas.microsoft.com/office/drawing/2014/main" id="{4C24298D-0C84-8AAA-B58B-16A9A040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4638"/>
            <a:ext cx="3917950" cy="1754187"/>
          </a:xfrm>
          <a:prstGeom prst="rect">
            <a:avLst/>
          </a:prstGeom>
          <a:solidFill>
            <a:srgbClr val="BD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latin typeface="Courier" pitchFamily="2" charset="0"/>
              </a:rPr>
              <a:t>Derived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 : </a:t>
            </a:r>
            <a:r>
              <a:rPr lang="en-US" altLang="en-US" sz="1800" b="1" u="sng">
                <a:solidFill>
                  <a:srgbClr val="FF0000"/>
                </a:solidFill>
                <a:latin typeface="Courier" pitchFamily="2" charset="0"/>
              </a:rPr>
              <a:t>&lt;mode&gt;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9725" name="TextBox 2">
            <a:extLst>
              <a:ext uri="{FF2B5EF4-FFF2-40B4-BE49-F238E27FC236}">
                <a16:creationId xmlns:a16="http://schemas.microsoft.com/office/drawing/2014/main" id="{F0DA04E1-5F87-B46B-82AD-02A8ED53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4013200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{…}</a:t>
            </a:r>
          </a:p>
        </p:txBody>
      </p:sp>
      <p:sp>
        <p:nvSpPr>
          <p:cNvPr id="29726" name="Oval 6">
            <a:extLst>
              <a:ext uri="{FF2B5EF4-FFF2-40B4-BE49-F238E27FC236}">
                <a16:creationId xmlns:a16="http://schemas.microsoft.com/office/drawing/2014/main" id="{62D8CD40-DC49-623D-4287-80331C4C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312863"/>
            <a:ext cx="381000" cy="376237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9727" name="Straight Arrow Connector 8">
            <a:extLst>
              <a:ext uri="{FF2B5EF4-FFF2-40B4-BE49-F238E27FC236}">
                <a16:creationId xmlns:a16="http://schemas.microsoft.com/office/drawing/2014/main" id="{4401F894-9E15-A2B2-A953-BA4F6A57BFEB}"/>
              </a:ext>
            </a:extLst>
          </p:cNvPr>
          <p:cNvCxnSpPr>
            <a:cxnSpLocks/>
            <a:stCxn id="29726" idx="4"/>
            <a:endCxn id="29725" idx="3"/>
          </p:cNvCxnSpPr>
          <p:nvPr/>
        </p:nvCxnSpPr>
        <p:spPr bwMode="auto">
          <a:xfrm flipH="1">
            <a:off x="3400425" y="1689100"/>
            <a:ext cx="4763" cy="255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28" name="Picture 14">
            <a:extLst>
              <a:ext uri="{FF2B5EF4-FFF2-40B4-BE49-F238E27FC236}">
                <a16:creationId xmlns:a16="http://schemas.microsoft.com/office/drawing/2014/main" id="{3CD48EAD-7890-651F-F800-BA6D94BE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62063"/>
            <a:ext cx="65563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29" name="Curved Connector 5">
            <a:extLst>
              <a:ext uri="{FF2B5EF4-FFF2-40B4-BE49-F238E27FC236}">
                <a16:creationId xmlns:a16="http://schemas.microsoft.com/office/drawing/2014/main" id="{DCF14359-4114-1A1D-27BC-1D5E976AE94A}"/>
              </a:ext>
            </a:extLst>
          </p:cNvPr>
          <p:cNvCxnSpPr>
            <a:cxnSpLocks noChangeShapeType="1"/>
            <a:stCxn id="17417" idx="4"/>
            <a:endCxn id="32" idx="1"/>
          </p:cNvCxnSpPr>
          <p:nvPr/>
        </p:nvCxnSpPr>
        <p:spPr bwMode="auto">
          <a:xfrm flipV="1">
            <a:off x="5867400" y="2728913"/>
            <a:ext cx="152400" cy="2271712"/>
          </a:xfrm>
          <a:prstGeom prst="curvedConnector3">
            <a:avLst>
              <a:gd name="adj1" fmla="val -534616"/>
            </a:avLst>
          </a:prstGeom>
          <a:noFill/>
          <a:ln w="38100">
            <a:solidFill>
              <a:srgbClr val="D79BD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31" name="TextBox 40">
            <a:extLst>
              <a:ext uri="{FF2B5EF4-FFF2-40B4-BE49-F238E27FC236}">
                <a16:creationId xmlns:a16="http://schemas.microsoft.com/office/drawing/2014/main" id="{D046B6FA-AD2C-47FB-409C-248F6C4B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E41A6-C720-FF4A-BE57-D6344DDA4F3C}"/>
              </a:ext>
            </a:extLst>
          </p:cNvPr>
          <p:cNvSpPr txBox="1"/>
          <p:nvPr/>
        </p:nvSpPr>
        <p:spPr>
          <a:xfrm>
            <a:off x="136525" y="4797425"/>
            <a:ext cx="6321425" cy="1570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</a:rPr>
              <a:t>modes:</a:t>
            </a: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public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pub</a:t>
            </a: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protected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prot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private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priv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558988EA-AC65-204A-26F3-7D231496CF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31842-1A28-E346-BD3F-8C1F1CD7D5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Box 27">
            <a:extLst>
              <a:ext uri="{FF2B5EF4-FFF2-40B4-BE49-F238E27FC236}">
                <a16:creationId xmlns:a16="http://schemas.microsoft.com/office/drawing/2014/main" id="{E4167509-7A61-F6CB-6E99-A2AEEF9F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4" name="TextBox 40">
            <a:extLst>
              <a:ext uri="{FF2B5EF4-FFF2-40B4-BE49-F238E27FC236}">
                <a16:creationId xmlns:a16="http://schemas.microsoft.com/office/drawing/2014/main" id="{358D7621-9235-6452-FB81-EA0716A1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1755" name="Footer Placeholder 1">
            <a:extLst>
              <a:ext uri="{FF2B5EF4-FFF2-40B4-BE49-F238E27FC236}">
                <a16:creationId xmlns:a16="http://schemas.microsoft.com/office/drawing/2014/main" id="{148E7E4E-9FE0-B38E-77D3-E4943715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56" name="Slide Number Placeholder 1">
            <a:extLst>
              <a:ext uri="{FF2B5EF4-FFF2-40B4-BE49-F238E27FC236}">
                <a16:creationId xmlns:a16="http://schemas.microsoft.com/office/drawing/2014/main" id="{77534968-1A52-C5A4-EB8A-FE993CF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CC8D5-450A-184E-BB8A-25D5CCB0FD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2" name="TextBox 27">
            <a:extLst>
              <a:ext uri="{FF2B5EF4-FFF2-40B4-BE49-F238E27FC236}">
                <a16:creationId xmlns:a16="http://schemas.microsoft.com/office/drawing/2014/main" id="{5F5C01FC-1EA5-3A6C-A178-4DB1F7D1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8" name="TextBox 40">
            <a:extLst>
              <a:ext uri="{FF2B5EF4-FFF2-40B4-BE49-F238E27FC236}">
                <a16:creationId xmlns:a16="http://schemas.microsoft.com/office/drawing/2014/main" id="{F412D2C7-67EE-362B-3456-EF21D004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1769" name="TextBox 1">
            <a:extLst>
              <a:ext uri="{FF2B5EF4-FFF2-40B4-BE49-F238E27FC236}">
                <a16:creationId xmlns:a16="http://schemas.microsoft.com/office/drawing/2014/main" id="{16531A73-8925-4E8B-B6C6-A041B51F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" y="721519"/>
            <a:ext cx="45545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Who are </a:t>
            </a:r>
            <a:r>
              <a:rPr lang="en-US" altLang="en-US" sz="2400" b="1" u="sng" dirty="0">
                <a:solidFill>
                  <a:srgbClr val="7030A0"/>
                </a:solidFill>
              </a:rPr>
              <a:t>you</a:t>
            </a:r>
            <a:r>
              <a:rPr lang="en-US" altLang="en-US" sz="2400" b="1" dirty="0">
                <a:solidFill>
                  <a:srgbClr val="7030A0"/>
                </a:solidFill>
              </a:rPr>
              <a:t>, </a:t>
            </a:r>
            <a:r>
              <a:rPr lang="en-US" altLang="en-US" sz="2400" dirty="0"/>
              <a:t>really?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 dirty="0">
                <a:solidFill>
                  <a:srgbClr val="7030A0"/>
                </a:solidFill>
              </a:rPr>
              <a:t>You </a:t>
            </a:r>
            <a:r>
              <a:rPr lang="en-US" altLang="en-US" sz="2400" dirty="0"/>
              <a:t>are both the Base and the Derived, aren’t you?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Then, do </a:t>
            </a:r>
            <a:r>
              <a:rPr lang="en-US" altLang="en-US" sz="2400" b="1" u="sng" dirty="0">
                <a:solidFill>
                  <a:srgbClr val="7030A0"/>
                </a:solidFill>
              </a:rPr>
              <a:t>you want to be seen/treated</a:t>
            </a:r>
            <a:r>
              <a:rPr lang="en-US" altLang="en-US" sz="2400" dirty="0"/>
              <a:t> as a pure Base or a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And, how can such </a:t>
            </a:r>
            <a:r>
              <a:rPr lang="en-US" altLang="en-US" sz="2400" b="1" u="sng" dirty="0">
                <a:solidFill>
                  <a:srgbClr val="7030A0"/>
                </a:solidFill>
              </a:rPr>
              <a:t>multiple views of you</a:t>
            </a:r>
            <a:r>
              <a:rPr lang="en-US" altLang="en-US" sz="2400" dirty="0"/>
              <a:t> be managed or controlled?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E972006D-0015-6B0B-ECD0-015AC8B278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357CB-6BD8-164A-B669-F9FA9369195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BD5434AC-75B1-92A0-D90E-FA9930E34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11BB6E2-9F30-1435-6BB4-DC2D129C7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D8479-1949-8D4B-8B07-F6BD2F2E89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59564381-A426-E97C-92BC-BB674A9C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1000"/>
            <a:ext cx="89916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600" b="1">
                <a:solidFill>
                  <a:srgbClr val="00B0F0"/>
                </a:solidFill>
                <a:latin typeface="Courier" pitchFamily="2" charset="0"/>
              </a:rPr>
              <a:t>Transaction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static unsigned int transaction_count;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unsigned int tr_type;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std::string tr_description;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unsigned int tr_status;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time_t tr_when;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Person tr_agent;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GPS_DD tr_where;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IP_Address tr_srcIP;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*tr_data;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Transaction(unsigned int _tr_type, std::string _desc,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Person&amp; _agent, GPS_DD&amp; _where, IP_Address&amp; _src, time_t _when)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tr_type { _tr_type }, tr_description { _desc }, tr_agent { _agent 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tr_where { _where }, tr_srcIP { _src }, tr_when { _when 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setData(void *);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*getData();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std::string getDescription();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9D3EB686-7301-3294-5BD1-215A5B4950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9FC272-7272-3B4F-BA61-AE05038DEBE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1EF3C893-FEFF-AC7D-C7DE-9701A1344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4B0D918B-3EE4-2E79-BC49-64CE9219E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6C4245-BC60-6649-A346-FDB983375C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EE760-8686-4D4F-BBC2-9663570649BF}"/>
              </a:ext>
            </a:extLst>
          </p:cNvPr>
          <p:cNvSpPr/>
          <p:nvPr/>
        </p:nvSpPr>
        <p:spPr>
          <a:xfrm>
            <a:off x="163513" y="304800"/>
            <a:ext cx="8816975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2" charset="0"/>
              </a:rPr>
              <a:t>Flight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public </a:t>
            </a:r>
            <a:r>
              <a:rPr lang="en-US" sz="1600" b="1" dirty="0">
                <a:solidFill>
                  <a:srgbClr val="00B0F0"/>
                </a:solidFill>
                <a:latin typeface="Courier" pitchFamily="2" charset="0"/>
              </a:rPr>
              <a:t>Transaction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static unsigned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fl_count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Person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fl_passenger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Airline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fl_airline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Flight(unsigned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tr_type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Person&amp; _agent,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GPS_DD&amp; _where,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IP_Address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&amp;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_when, Person&amp; _passenger,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Airline&amp; _airline,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_ticket) : Transaction {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tr_type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_agent, _where,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_when },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fl_passenger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_passenger },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fl_airline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_airline },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fl_ticket_number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_ticket } { }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double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getDistance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bool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Conflict_of_Interest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{ </a:t>
            </a:r>
            <a:r>
              <a:rPr lang="en-US" sz="1600" dirty="0">
                <a:latin typeface="Courier" pitchFamily="2" charset="0"/>
              </a:rPr>
              <a:t>return (this-&gt;</a:t>
            </a:r>
            <a:r>
              <a:rPr lang="en-US" sz="1600" b="1" dirty="0" err="1">
                <a:solidFill>
                  <a:srgbClr val="7030A0"/>
                </a:solidFill>
                <a:latin typeface="Courier" pitchFamily="2" charset="0"/>
              </a:rPr>
              <a:t>tr_agent</a:t>
            </a:r>
            <a:r>
              <a:rPr lang="en-US" sz="1600" b="1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== this-&gt;</a:t>
            </a:r>
            <a:r>
              <a:rPr lang="en-US" sz="1600" dirty="0" err="1">
                <a:latin typeface="Courier" pitchFamily="2" charset="0"/>
              </a:rPr>
              <a:t>fl_passenger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fl_ticket_number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getDescription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 { return "Flying"; }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468F2403-7C11-E2F7-1F01-FEEEC5F545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CC1600-0A29-C040-9A7F-2C5CD951837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F606BCFC-FF83-41B9-6371-0D4D8BC3BF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66A1F89F-D5D2-E441-6E2B-948FBFAEB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18C381-4AE6-7F43-AEB3-6AA3788B05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54EE47BD-7858-2E35-36AE-37A03DC3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38200"/>
            <a:ext cx="8915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Person p1 {"Lion King", "123456789123456789"};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Person p2 {”Nemo", "223456789123456789"};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Transaction f1 {TR_TYPE_FLIGHT, "desc", p1, gps_Davis, IP_Davis,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     time(NULL)};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Flight f2 {TR_TYPE_FLIGHT, "desc", p1, gps_Davis, IP_Davis,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time(NULL), p2, United, "1234567890"};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Flight f3 {TR_TYPE_FLIGHT, "desc", p1, gps_Davis, IP_Davis,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time(NULL), p1, United, "9999999999"};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Courier" pitchFamily="2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flight_one.getDescription()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flight_two.getDescription()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((Transaction&amp;) flight_two).getDescription()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Courier" pitchFamily="2" charset="0"/>
              </a:rPr>
            </a:b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if (f3.Conflict_of_Interest())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std::cout &lt;&lt; "CoI for " &lt;&lt; f2.fl_ticket_number &lt;&lt; std::endl;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F3C08A51-7845-9695-06EB-D5071DB2F6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5A1E6-953D-B748-B4C9-CDCB730DCB4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TextBox 27">
            <a:extLst>
              <a:ext uri="{FF2B5EF4-FFF2-40B4-BE49-F238E27FC236}">
                <a16:creationId xmlns:a16="http://schemas.microsoft.com/office/drawing/2014/main" id="{D230BA85-014B-9A03-5A5C-84F24D78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74" name="TextBox 40">
            <a:extLst>
              <a:ext uri="{FF2B5EF4-FFF2-40B4-BE49-F238E27FC236}">
                <a16:creationId xmlns:a16="http://schemas.microsoft.com/office/drawing/2014/main" id="{45E17CE3-09E4-A5DC-1876-587CA151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6875" name="Footer Placeholder 1">
            <a:extLst>
              <a:ext uri="{FF2B5EF4-FFF2-40B4-BE49-F238E27FC236}">
                <a16:creationId xmlns:a16="http://schemas.microsoft.com/office/drawing/2014/main" id="{8B5AC13F-BEC0-0DA6-98AD-539D530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76" name="Slide Number Placeholder 1">
            <a:extLst>
              <a:ext uri="{FF2B5EF4-FFF2-40B4-BE49-F238E27FC236}">
                <a16:creationId xmlns:a16="http://schemas.microsoft.com/office/drawing/2014/main" id="{C2559F97-1632-0A45-6D57-6F31A3E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61E72-00B0-8A43-87DB-C849E5A66E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TextBox 27">
            <a:extLst>
              <a:ext uri="{FF2B5EF4-FFF2-40B4-BE49-F238E27FC236}">
                <a16:creationId xmlns:a16="http://schemas.microsoft.com/office/drawing/2014/main" id="{D1DC55A8-981C-359D-088A-CBFFEB88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Box 40">
            <a:extLst>
              <a:ext uri="{FF2B5EF4-FFF2-40B4-BE49-F238E27FC236}">
                <a16:creationId xmlns:a16="http://schemas.microsoft.com/office/drawing/2014/main" id="{E714DE2D-17E4-1438-F9E0-48699DF2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6889" name="TextBox 1">
            <a:extLst>
              <a:ext uri="{FF2B5EF4-FFF2-40B4-BE49-F238E27FC236}">
                <a16:creationId xmlns:a16="http://schemas.microsoft.com/office/drawing/2014/main" id="{8F576473-7451-BDD7-0A51-E5CC3C3D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438"/>
            <a:ext cx="45545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Who are </a:t>
            </a:r>
            <a:r>
              <a:rPr lang="en-US" altLang="en-US" sz="2400" b="1" u="sng">
                <a:solidFill>
                  <a:srgbClr val="7030A0"/>
                </a:solidFill>
              </a:rPr>
              <a:t>you</a:t>
            </a:r>
            <a:r>
              <a:rPr lang="en-US" altLang="en-US" sz="2400" b="1">
                <a:solidFill>
                  <a:srgbClr val="7030A0"/>
                </a:solidFill>
              </a:rPr>
              <a:t>, </a:t>
            </a:r>
            <a:r>
              <a:rPr lang="en-US" altLang="en-US" sz="2400"/>
              <a:t>really?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7030A0"/>
                </a:solidFill>
              </a:rPr>
              <a:t>You </a:t>
            </a:r>
            <a:r>
              <a:rPr lang="en-US" altLang="en-US" sz="2400"/>
              <a:t>are both the Base and the Derived, aren’t you?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Then, do </a:t>
            </a:r>
            <a:r>
              <a:rPr lang="en-US" altLang="en-US" sz="2400" b="1" u="sng">
                <a:solidFill>
                  <a:srgbClr val="7030A0"/>
                </a:solidFill>
              </a:rPr>
              <a:t>you want to be seen/treated</a:t>
            </a:r>
            <a:r>
              <a:rPr lang="en-US" altLang="en-US" sz="2400"/>
              <a:t> as a pure Base or a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And, how can such </a:t>
            </a:r>
            <a:r>
              <a:rPr lang="en-US" altLang="en-US" sz="2400" b="1" u="sng">
                <a:solidFill>
                  <a:srgbClr val="7030A0"/>
                </a:solidFill>
              </a:rPr>
              <a:t>multiple views of you</a:t>
            </a:r>
            <a:r>
              <a:rPr lang="en-US" altLang="en-US" sz="2400"/>
              <a:t> be managed or controlled?</a:t>
            </a:r>
          </a:p>
        </p:txBody>
      </p:sp>
      <p:sp>
        <p:nvSpPr>
          <p:cNvPr id="36890" name="TextBox 40">
            <a:extLst>
              <a:ext uri="{FF2B5EF4-FFF2-40B4-BE49-F238E27FC236}">
                <a16:creationId xmlns:a16="http://schemas.microsoft.com/office/drawing/2014/main" id="{D3032CEF-4486-8BA9-879D-4A11E37C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1620838"/>
            <a:ext cx="137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getDescript</a:t>
            </a:r>
          </a:p>
        </p:txBody>
      </p:sp>
      <p:sp>
        <p:nvSpPr>
          <p:cNvPr id="36891" name="TextBox 40">
            <a:extLst>
              <a:ext uri="{FF2B5EF4-FFF2-40B4-BE49-F238E27FC236}">
                <a16:creationId xmlns:a16="http://schemas.microsoft.com/office/drawing/2014/main" id="{41B03D9C-3F13-C43A-56C8-6353A8AE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4783138"/>
            <a:ext cx="137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getDescript</a:t>
            </a:r>
          </a:p>
        </p:txBody>
      </p:sp>
      <p:sp>
        <p:nvSpPr>
          <p:cNvPr id="36892" name="TextBox 1">
            <a:extLst>
              <a:ext uri="{FF2B5EF4-FFF2-40B4-BE49-F238E27FC236}">
                <a16:creationId xmlns:a16="http://schemas.microsoft.com/office/drawing/2014/main" id="{5AEB7AD6-3280-8BD5-C830-A8D51C14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5910263"/>
            <a:ext cx="674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Virtual Function, the power of Polymorphism in C++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39796800-E6BC-85AA-03CC-E77BB0472A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E2E0B-1CD7-CA4C-B1A2-7E69DD7CF48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00572946-30FB-F519-E88E-2DB1D2770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14364A3F-2E68-458E-56F7-7A174AA46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44E49-635B-A148-8B52-1235E35D36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8916" name="Oval 2">
            <a:extLst>
              <a:ext uri="{FF2B5EF4-FFF2-40B4-BE49-F238E27FC236}">
                <a16:creationId xmlns:a16="http://schemas.microsoft.com/office/drawing/2014/main" id="{1FC0D05B-F487-1E72-E51B-C40984EE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A34DAA6D-7EEB-EA28-9946-F0ADDAC4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38918" name="Straight Arrow Connector 4">
            <a:extLst>
              <a:ext uri="{FF2B5EF4-FFF2-40B4-BE49-F238E27FC236}">
                <a16:creationId xmlns:a16="http://schemas.microsoft.com/office/drawing/2014/main" id="{8075B63F-CE9D-3F1D-AFD8-985C6035D676}"/>
              </a:ext>
            </a:extLst>
          </p:cNvPr>
          <p:cNvCxnSpPr>
            <a:cxnSpLocks noChangeShapeType="1"/>
            <a:stCxn id="38917" idx="0"/>
            <a:endCxn id="3891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TextBox 7">
            <a:extLst>
              <a:ext uri="{FF2B5EF4-FFF2-40B4-BE49-F238E27FC236}">
                <a16:creationId xmlns:a16="http://schemas.microsoft.com/office/drawing/2014/main" id="{34F4817F-4510-07E7-2389-B382EDFA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38920" name="TextBox 11">
            <a:extLst>
              <a:ext uri="{FF2B5EF4-FFF2-40B4-BE49-F238E27FC236}">
                <a16:creationId xmlns:a16="http://schemas.microsoft.com/office/drawing/2014/main" id="{229F12A6-54E8-B731-A28C-88419D1B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38921" name="TextBox 12">
            <a:extLst>
              <a:ext uri="{FF2B5EF4-FFF2-40B4-BE49-F238E27FC236}">
                <a16:creationId xmlns:a16="http://schemas.microsoft.com/office/drawing/2014/main" id="{41A2A64E-253F-AB78-E0FB-41A99F20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  <p:sp>
        <p:nvSpPr>
          <p:cNvPr id="38922" name="TextBox 1">
            <a:extLst>
              <a:ext uri="{FF2B5EF4-FFF2-40B4-BE49-F238E27FC236}">
                <a16:creationId xmlns:a16="http://schemas.microsoft.com/office/drawing/2014/main" id="{4C30787F-9C10-A258-91BD-7A7980A4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interface with objects under the Class hierarchy?</a:t>
            </a:r>
          </a:p>
        </p:txBody>
      </p:sp>
      <p:sp>
        <p:nvSpPr>
          <p:cNvPr id="38923" name="Rectangle 2">
            <a:extLst>
              <a:ext uri="{FF2B5EF4-FFF2-40B4-BE49-F238E27FC236}">
                <a16:creationId xmlns:a16="http://schemas.microsoft.com/office/drawing/2014/main" id="{CC3F7FC2-C12A-211D-167B-6E944F0B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A3D28E15-42BC-34BA-D36C-C457C16EFB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FE6C0-B25E-B244-B1AF-0A44D184078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BABEC685-597F-4149-EA69-4937678B8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D45ED451-A08C-F53D-9C26-EBAC99A1D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EFF6B5-7B51-174E-AE1D-C32C84C401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40" name="Oval 2">
            <a:extLst>
              <a:ext uri="{FF2B5EF4-FFF2-40B4-BE49-F238E27FC236}">
                <a16:creationId xmlns:a16="http://schemas.microsoft.com/office/drawing/2014/main" id="{1244982E-57DA-4D03-CA3B-C3561464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39941" name="Oval 6">
            <a:extLst>
              <a:ext uri="{FF2B5EF4-FFF2-40B4-BE49-F238E27FC236}">
                <a16:creationId xmlns:a16="http://schemas.microsoft.com/office/drawing/2014/main" id="{72585D98-6B7A-1B6C-FFE4-9BDE2AF5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39942" name="Straight Arrow Connector 4">
            <a:extLst>
              <a:ext uri="{FF2B5EF4-FFF2-40B4-BE49-F238E27FC236}">
                <a16:creationId xmlns:a16="http://schemas.microsoft.com/office/drawing/2014/main" id="{105F1C6F-B43D-14F2-D9B0-DF2B554C6BF8}"/>
              </a:ext>
            </a:extLst>
          </p:cNvPr>
          <p:cNvCxnSpPr>
            <a:cxnSpLocks noChangeShapeType="1"/>
            <a:stCxn id="39941" idx="0"/>
            <a:endCxn id="3994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Box 7">
            <a:extLst>
              <a:ext uri="{FF2B5EF4-FFF2-40B4-BE49-F238E27FC236}">
                <a16:creationId xmlns:a16="http://schemas.microsoft.com/office/drawing/2014/main" id="{DE9350E2-ECD2-3D68-097B-C79B18FD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39944" name="TextBox 1">
            <a:extLst>
              <a:ext uri="{FF2B5EF4-FFF2-40B4-BE49-F238E27FC236}">
                <a16:creationId xmlns:a16="http://schemas.microsoft.com/office/drawing/2014/main" id="{B6A03B78-AE91-73DE-9152-F0576C6A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interface with objects under the Class hierarchy?</a:t>
            </a:r>
          </a:p>
        </p:txBody>
      </p:sp>
      <p:sp>
        <p:nvSpPr>
          <p:cNvPr id="39945" name="Rectangle 2">
            <a:extLst>
              <a:ext uri="{FF2B5EF4-FFF2-40B4-BE49-F238E27FC236}">
                <a16:creationId xmlns:a16="http://schemas.microsoft.com/office/drawing/2014/main" id="{3406C155-7557-32AC-B512-3F497A6F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pic>
        <p:nvPicPr>
          <p:cNvPr id="39946" name="Picture 14">
            <a:extLst>
              <a:ext uri="{FF2B5EF4-FFF2-40B4-BE49-F238E27FC236}">
                <a16:creationId xmlns:a16="http://schemas.microsoft.com/office/drawing/2014/main" id="{68F0964E-DD1C-B73B-5A8D-581B5B21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9624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15">
            <a:extLst>
              <a:ext uri="{FF2B5EF4-FFF2-40B4-BE49-F238E27FC236}">
                <a16:creationId xmlns:a16="http://schemas.microsoft.com/office/drawing/2014/main" id="{D4751BC2-2E29-F8CC-92C4-2D5B2728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5763"/>
            <a:ext cx="2544763" cy="339725"/>
          </a:xfrm>
          <a:prstGeom prst="rect">
            <a:avLst/>
          </a:prstGeom>
          <a:solidFill>
            <a:srgbClr val="FDF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B0F0"/>
                </a:solidFill>
              </a:rPr>
              <a:t>program in </a:t>
            </a:r>
            <a:r>
              <a:rPr lang="en-US" altLang="en-US" sz="1600" b="1" u="sng">
                <a:solidFill>
                  <a:srgbClr val="C00000"/>
                </a:solidFill>
              </a:rPr>
              <a:t>ecs36b</a:t>
            </a:r>
            <a:r>
              <a:rPr lang="en-US" altLang="en-US" sz="1600">
                <a:solidFill>
                  <a:srgbClr val="00B0F0"/>
                </a:solidFill>
              </a:rPr>
              <a:t> running!!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B1777B1C-C426-8BB2-1AB9-031E8CA676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9B524-742B-074B-8116-7CA0220CAB1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04D5068-475B-F726-D09C-1239A4F9F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9F55069-23FD-2699-6505-B751D8CDE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2609D-8736-8541-B73C-24917D6AF0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1143000" y="1828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/>
              <a:t>Chapter 13, Inheritance</a:t>
            </a:r>
            <a:br>
              <a:rPr lang="en-US" kern="0"/>
            </a:br>
            <a:r>
              <a:rPr lang="en-US" kern="0"/>
              <a:t>Chapter 14, Polymorphism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92AE34FE-C213-CDC7-5CE4-1C5FBF2365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7A713-1980-3B49-94B8-FB2ADD8F5DE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E4EFC4A9-172A-9148-0DF9-B1B0C03C5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C1E1D0A-0C46-2169-6BBC-B8493B9AA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13D0F8-7199-604C-A809-EB1AF0DA44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8436" name="Oval 2">
            <a:extLst>
              <a:ext uri="{FF2B5EF4-FFF2-40B4-BE49-F238E27FC236}">
                <a16:creationId xmlns:a16="http://schemas.microsoft.com/office/drawing/2014/main" id="{984AB3FF-8291-9FBC-0565-F2927123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C9DA0B0A-A5F6-F34D-A130-CBBCBAED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18438" name="Straight Arrow Connector 4">
            <a:extLst>
              <a:ext uri="{FF2B5EF4-FFF2-40B4-BE49-F238E27FC236}">
                <a16:creationId xmlns:a16="http://schemas.microsoft.com/office/drawing/2014/main" id="{7A07C193-0A12-FE19-921F-E03EB93E894D}"/>
              </a:ext>
            </a:extLst>
          </p:cNvPr>
          <p:cNvCxnSpPr>
            <a:cxnSpLocks noChangeShapeType="1"/>
            <a:stCxn id="18437" idx="0"/>
            <a:endCxn id="1843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TextBox 7">
            <a:extLst>
              <a:ext uri="{FF2B5EF4-FFF2-40B4-BE49-F238E27FC236}">
                <a16:creationId xmlns:a16="http://schemas.microsoft.com/office/drawing/2014/main" id="{EECFB20C-06FF-24F9-D40E-9CB288006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76FEF2CA-5AAD-F213-677E-CEA25AF48A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29080D-906A-874D-891D-0065FB30E1B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682EE358-387C-E7D6-047C-A6C9F7845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55BB9BD6-5F45-1FDF-3A1E-984313607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9B58D-A8DB-9C47-A1C4-74183C646A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9460" name="Oval 2">
            <a:extLst>
              <a:ext uri="{FF2B5EF4-FFF2-40B4-BE49-F238E27FC236}">
                <a16:creationId xmlns:a16="http://schemas.microsoft.com/office/drawing/2014/main" id="{17BA4568-3279-28C8-C499-BF8E5939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3884B3DD-3957-7393-5FE1-7ED73542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19462" name="Straight Arrow Connector 4">
            <a:extLst>
              <a:ext uri="{FF2B5EF4-FFF2-40B4-BE49-F238E27FC236}">
                <a16:creationId xmlns:a16="http://schemas.microsoft.com/office/drawing/2014/main" id="{A51D7A33-F045-19AA-CD56-F8317D72CA7D}"/>
              </a:ext>
            </a:extLst>
          </p:cNvPr>
          <p:cNvCxnSpPr>
            <a:cxnSpLocks noChangeShapeType="1"/>
            <a:stCxn id="19461" idx="0"/>
            <a:endCxn id="1946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TextBox 7">
            <a:extLst>
              <a:ext uri="{FF2B5EF4-FFF2-40B4-BE49-F238E27FC236}">
                <a16:creationId xmlns:a16="http://schemas.microsoft.com/office/drawing/2014/main" id="{82D6B674-6DEA-62F7-A7EE-E98F672F1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19464" name="Rounded Rectangle 1">
            <a:extLst>
              <a:ext uri="{FF2B5EF4-FFF2-40B4-BE49-F238E27FC236}">
                <a16:creationId xmlns:a16="http://schemas.microsoft.com/office/drawing/2014/main" id="{5D8B8EF5-2EDA-B9A0-1CCD-D41613F8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19465" name="Rounded Rectangle 13">
            <a:extLst>
              <a:ext uri="{FF2B5EF4-FFF2-40B4-BE49-F238E27FC236}">
                <a16:creationId xmlns:a16="http://schemas.microsoft.com/office/drawing/2014/main" id="{06E309F6-D57F-30B3-C0D7-F61DAD4E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19466" name="Rounded Rectangle 14">
            <a:extLst>
              <a:ext uri="{FF2B5EF4-FFF2-40B4-BE49-F238E27FC236}">
                <a16:creationId xmlns:a16="http://schemas.microsoft.com/office/drawing/2014/main" id="{01181EFF-27AB-55AE-6C99-4CD38FC4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36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19467" name="Rounded Rectangle 16">
            <a:extLst>
              <a:ext uri="{FF2B5EF4-FFF2-40B4-BE49-F238E27FC236}">
                <a16:creationId xmlns:a16="http://schemas.microsoft.com/office/drawing/2014/main" id="{58EB2C3A-BB8A-FA6A-92D6-08327BD4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8388"/>
            <a:ext cx="43434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19468" name="TextBox 2">
            <a:extLst>
              <a:ext uri="{FF2B5EF4-FFF2-40B4-BE49-F238E27FC236}">
                <a16:creationId xmlns:a16="http://schemas.microsoft.com/office/drawing/2014/main" id="{D3B5E853-90BA-8639-0FC3-2E1E9F42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993900"/>
            <a:ext cx="54784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specify a virtual member function?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What is the difference?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75BEDD84-D73D-18B3-0045-89770E70C1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07936A-5A65-D249-B05A-99ABDCF4E47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2907810-5CB5-A811-B1F9-86AC32C75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71A6DF19-BE3F-1A75-1FE2-4E6BBA8CE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97445-069D-A34F-B4AD-BEA222BA36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0484" name="Oval 2">
            <a:extLst>
              <a:ext uri="{FF2B5EF4-FFF2-40B4-BE49-F238E27FC236}">
                <a16:creationId xmlns:a16="http://schemas.microsoft.com/office/drawing/2014/main" id="{20102B06-4D09-9CBB-4370-9824B6E9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0485" name="Oval 6">
            <a:extLst>
              <a:ext uri="{FF2B5EF4-FFF2-40B4-BE49-F238E27FC236}">
                <a16:creationId xmlns:a16="http://schemas.microsoft.com/office/drawing/2014/main" id="{D2DFC940-797A-2969-FFFC-B06AB0FF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0486" name="Straight Arrow Connector 4">
            <a:extLst>
              <a:ext uri="{FF2B5EF4-FFF2-40B4-BE49-F238E27FC236}">
                <a16:creationId xmlns:a16="http://schemas.microsoft.com/office/drawing/2014/main" id="{15884E03-3E4F-5AC2-1E5F-D0B8B7DBCA38}"/>
              </a:ext>
            </a:extLst>
          </p:cNvPr>
          <p:cNvCxnSpPr>
            <a:cxnSpLocks noChangeShapeType="1"/>
            <a:stCxn id="20485" idx="0"/>
            <a:endCxn id="20484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7">
            <a:extLst>
              <a:ext uri="{FF2B5EF4-FFF2-40B4-BE49-F238E27FC236}">
                <a16:creationId xmlns:a16="http://schemas.microsoft.com/office/drawing/2014/main" id="{78786EBD-06C8-9717-4425-27E8043F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0488" name="Rounded Rectangle 1">
            <a:extLst>
              <a:ext uri="{FF2B5EF4-FFF2-40B4-BE49-F238E27FC236}">
                <a16:creationId xmlns:a16="http://schemas.microsoft.com/office/drawing/2014/main" id="{39145F47-E0E4-803C-FB37-2B77B958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0489" name="Rounded Rectangle 13">
            <a:extLst>
              <a:ext uri="{FF2B5EF4-FFF2-40B4-BE49-F238E27FC236}">
                <a16:creationId xmlns:a16="http://schemas.microsoft.com/office/drawing/2014/main" id="{350B7636-0EB4-4330-6897-28AABDEF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0490" name="TextBox 25">
            <a:extLst>
              <a:ext uri="{FF2B5EF4-FFF2-40B4-BE49-F238E27FC236}">
                <a16:creationId xmlns:a16="http://schemas.microsoft.com/office/drawing/2014/main" id="{A6D4D149-3DEF-9882-4162-2C93235F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6D6F36F4-F1CC-1955-7557-34EF040D82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E5862-AAB4-7D40-BA47-349DF632B1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8B4F1FDD-0E70-DA96-712F-B2B50D77D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FFE6580E-380E-0CE8-2EDB-8B8A27C8A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874F1A-1165-F84E-9DEE-A44822D2F6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1508" name="Oval 2">
            <a:extLst>
              <a:ext uri="{FF2B5EF4-FFF2-40B4-BE49-F238E27FC236}">
                <a16:creationId xmlns:a16="http://schemas.microsoft.com/office/drawing/2014/main" id="{1F7274C7-E6D7-818A-CEEC-16FF10CE6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6070C368-34E9-CF7F-08FA-A22D3358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1510" name="Straight Arrow Connector 4">
            <a:extLst>
              <a:ext uri="{FF2B5EF4-FFF2-40B4-BE49-F238E27FC236}">
                <a16:creationId xmlns:a16="http://schemas.microsoft.com/office/drawing/2014/main" id="{0A80B0F8-210F-6774-39F2-ABA3DD44ECDF}"/>
              </a:ext>
            </a:extLst>
          </p:cNvPr>
          <p:cNvCxnSpPr>
            <a:cxnSpLocks noChangeShapeType="1"/>
            <a:stCxn id="21509" idx="0"/>
            <a:endCxn id="21508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7">
            <a:extLst>
              <a:ext uri="{FF2B5EF4-FFF2-40B4-BE49-F238E27FC236}">
                <a16:creationId xmlns:a16="http://schemas.microsoft.com/office/drawing/2014/main" id="{B84F5E28-55F2-25D0-58F9-13A8CB91C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1512" name="Rounded Rectangle 1">
            <a:extLst>
              <a:ext uri="{FF2B5EF4-FFF2-40B4-BE49-F238E27FC236}">
                <a16:creationId xmlns:a16="http://schemas.microsoft.com/office/drawing/2014/main" id="{C70865F6-562C-9D0C-610E-90459578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1513" name="Rounded Rectangle 13">
            <a:extLst>
              <a:ext uri="{FF2B5EF4-FFF2-40B4-BE49-F238E27FC236}">
                <a16:creationId xmlns:a16="http://schemas.microsoft.com/office/drawing/2014/main" id="{F629EC8E-DF00-F800-15F1-829DB0BA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1514" name="TextBox 4">
            <a:extLst>
              <a:ext uri="{FF2B5EF4-FFF2-40B4-BE49-F238E27FC236}">
                <a16:creationId xmlns:a16="http://schemas.microsoft.com/office/drawing/2014/main" id="{9083A9C6-6929-D36A-218E-013C44E09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sp>
        <p:nvSpPr>
          <p:cNvPr id="21515" name="TextBox 2">
            <a:extLst>
              <a:ext uri="{FF2B5EF4-FFF2-40B4-BE49-F238E27FC236}">
                <a16:creationId xmlns:a16="http://schemas.microsoft.com/office/drawing/2014/main" id="{9D13659F-CA94-6853-44F0-92DF93E6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57438"/>
            <a:ext cx="404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Which </a:t>
            </a:r>
            <a:r>
              <a:rPr lang="en-US" altLang="en-US" sz="2400" b="1">
                <a:solidFill>
                  <a:srgbClr val="FF0000"/>
                </a:solidFill>
              </a:rPr>
              <a:t>foo( ) </a:t>
            </a:r>
            <a:r>
              <a:rPr lang="en-US" altLang="en-US" sz="2400" b="1"/>
              <a:t>will be invoked?</a:t>
            </a:r>
          </a:p>
        </p:txBody>
      </p:sp>
      <p:sp>
        <p:nvSpPr>
          <p:cNvPr id="21516" name="TextBox 15">
            <a:extLst>
              <a:ext uri="{FF2B5EF4-FFF2-40B4-BE49-F238E27FC236}">
                <a16:creationId xmlns:a16="http://schemas.microsoft.com/office/drawing/2014/main" id="{375B56FA-CC42-AFA2-80D1-B45F918A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8DE968D8-FDA5-E566-C468-7F83760834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42A15-6296-E54D-9777-D12A4671F4A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9141B0B5-5E7C-E97E-BBBC-DB4B9DB1DC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79F5060-7024-E59A-23CE-39169DCB1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AB6393-A9FD-8240-8696-9A55E3826F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2532" name="Oval 2">
            <a:extLst>
              <a:ext uri="{FF2B5EF4-FFF2-40B4-BE49-F238E27FC236}">
                <a16:creationId xmlns:a16="http://schemas.microsoft.com/office/drawing/2014/main" id="{94E88F85-8BC1-2D0D-15AF-12076953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2533" name="Oval 6">
            <a:extLst>
              <a:ext uri="{FF2B5EF4-FFF2-40B4-BE49-F238E27FC236}">
                <a16:creationId xmlns:a16="http://schemas.microsoft.com/office/drawing/2014/main" id="{45805618-AC5B-B9E1-0D16-06E8C5EE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2534" name="Straight Arrow Connector 4">
            <a:extLst>
              <a:ext uri="{FF2B5EF4-FFF2-40B4-BE49-F238E27FC236}">
                <a16:creationId xmlns:a16="http://schemas.microsoft.com/office/drawing/2014/main" id="{72718680-1CBC-2D70-FF86-6FAC4A540D2A}"/>
              </a:ext>
            </a:extLst>
          </p:cNvPr>
          <p:cNvCxnSpPr>
            <a:cxnSpLocks noChangeShapeType="1"/>
            <a:stCxn id="22533" idx="0"/>
            <a:endCxn id="22532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7">
            <a:extLst>
              <a:ext uri="{FF2B5EF4-FFF2-40B4-BE49-F238E27FC236}">
                <a16:creationId xmlns:a16="http://schemas.microsoft.com/office/drawing/2014/main" id="{107E04B9-7DCB-C1A7-837A-17DDE6C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2536" name="Rounded Rectangle 1">
            <a:extLst>
              <a:ext uri="{FF2B5EF4-FFF2-40B4-BE49-F238E27FC236}">
                <a16:creationId xmlns:a16="http://schemas.microsoft.com/office/drawing/2014/main" id="{51282045-A841-C885-6BD2-B074957F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2537" name="Rounded Rectangle 13">
            <a:extLst>
              <a:ext uri="{FF2B5EF4-FFF2-40B4-BE49-F238E27FC236}">
                <a16:creationId xmlns:a16="http://schemas.microsoft.com/office/drawing/2014/main" id="{8A6EA972-CC50-AD43-9E83-C1B8AEDF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2538" name="TextBox 4">
            <a:extLst>
              <a:ext uri="{FF2B5EF4-FFF2-40B4-BE49-F238E27FC236}">
                <a16:creationId xmlns:a16="http://schemas.microsoft.com/office/drawing/2014/main" id="{91D31D3C-75A6-184D-EF34-1959E405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2539" name="Straight Arrow Connector 6">
            <a:extLst>
              <a:ext uri="{FF2B5EF4-FFF2-40B4-BE49-F238E27FC236}">
                <a16:creationId xmlns:a16="http://schemas.microsoft.com/office/drawing/2014/main" id="{BB5A2D49-1BA6-4DEA-5928-C8936C71FA9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Straight Arrow Connector 17">
            <a:extLst>
              <a:ext uri="{FF2B5EF4-FFF2-40B4-BE49-F238E27FC236}">
                <a16:creationId xmlns:a16="http://schemas.microsoft.com/office/drawing/2014/main" id="{9C0DE28F-7A85-D8D8-22E9-796D4E1C71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1165225"/>
            <a:ext cx="911225" cy="25114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20">
            <a:extLst>
              <a:ext uri="{FF2B5EF4-FFF2-40B4-BE49-F238E27FC236}">
                <a16:creationId xmlns:a16="http://schemas.microsoft.com/office/drawing/2014/main" id="{8CC95A7A-5CFE-FB94-BEA8-3E35259DD161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29000"/>
            <a:ext cx="2174875" cy="7953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TextBox 3">
            <a:extLst>
              <a:ext uri="{FF2B5EF4-FFF2-40B4-BE49-F238E27FC236}">
                <a16:creationId xmlns:a16="http://schemas.microsoft.com/office/drawing/2014/main" id="{3115D157-A9D0-027C-ABCE-8731223A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A494A1B3-E2AD-334C-4B36-B6C5477FB4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6AD5B4-B5E8-B340-956D-B7183D081FC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D660DB4A-886B-B25F-F182-D64510985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95E4E1EB-2910-05E0-DDFB-6086F63D0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90658E-FF76-7747-8CC9-DA78526281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3556" name="Oval 2">
            <a:extLst>
              <a:ext uri="{FF2B5EF4-FFF2-40B4-BE49-F238E27FC236}">
                <a16:creationId xmlns:a16="http://schemas.microsoft.com/office/drawing/2014/main" id="{2A5456A7-475D-3017-CF83-8C588ADF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9534FAAB-14B2-6446-A621-B5192BE3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3558" name="Straight Arrow Connector 4">
            <a:extLst>
              <a:ext uri="{FF2B5EF4-FFF2-40B4-BE49-F238E27FC236}">
                <a16:creationId xmlns:a16="http://schemas.microsoft.com/office/drawing/2014/main" id="{82297309-7788-0F54-08DD-1481A4C6E00E}"/>
              </a:ext>
            </a:extLst>
          </p:cNvPr>
          <p:cNvCxnSpPr>
            <a:cxnSpLocks noChangeShapeType="1"/>
            <a:stCxn id="23557" idx="0"/>
            <a:endCxn id="2355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7">
            <a:extLst>
              <a:ext uri="{FF2B5EF4-FFF2-40B4-BE49-F238E27FC236}">
                <a16:creationId xmlns:a16="http://schemas.microsoft.com/office/drawing/2014/main" id="{896D0F8E-23AD-F4C4-956A-8DEFAF6E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3560" name="TextBox 4">
            <a:extLst>
              <a:ext uri="{FF2B5EF4-FFF2-40B4-BE49-F238E27FC236}">
                <a16:creationId xmlns:a16="http://schemas.microsoft.com/office/drawing/2014/main" id="{7C21665F-3F58-4D7F-E3C0-9B4A1BE6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sp>
        <p:nvSpPr>
          <p:cNvPr id="23561" name="Rounded Rectangle 14">
            <a:extLst>
              <a:ext uri="{FF2B5EF4-FFF2-40B4-BE49-F238E27FC236}">
                <a16:creationId xmlns:a16="http://schemas.microsoft.com/office/drawing/2014/main" id="{2DF6D7A8-4440-0983-1013-23F2535E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75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3562" name="Rounded Rectangle 15">
            <a:extLst>
              <a:ext uri="{FF2B5EF4-FFF2-40B4-BE49-F238E27FC236}">
                <a16:creationId xmlns:a16="http://schemas.microsoft.com/office/drawing/2014/main" id="{A28FADBF-853D-030C-EFE9-A2DACBB6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5463"/>
            <a:ext cx="4343400" cy="53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3563" name="TextBox 21">
            <a:extLst>
              <a:ext uri="{FF2B5EF4-FFF2-40B4-BE49-F238E27FC236}">
                <a16:creationId xmlns:a16="http://schemas.microsoft.com/office/drawing/2014/main" id="{72917D8E-FA1D-FECF-03EA-89DAFDB2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57438"/>
            <a:ext cx="404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Which </a:t>
            </a:r>
            <a:r>
              <a:rPr lang="en-US" altLang="en-US" sz="2400" b="1">
                <a:solidFill>
                  <a:srgbClr val="FF0000"/>
                </a:solidFill>
              </a:rPr>
              <a:t>foo( ) </a:t>
            </a:r>
            <a:r>
              <a:rPr lang="en-US" altLang="en-US" sz="2400" b="1"/>
              <a:t>will be invoked?</a:t>
            </a:r>
          </a:p>
        </p:txBody>
      </p:sp>
      <p:sp>
        <p:nvSpPr>
          <p:cNvPr id="23564" name="TextBox 22">
            <a:extLst>
              <a:ext uri="{FF2B5EF4-FFF2-40B4-BE49-F238E27FC236}">
                <a16:creationId xmlns:a16="http://schemas.microsoft.com/office/drawing/2014/main" id="{CD8278C4-663B-F649-0EE8-964F8DA3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442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void foo(void);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629333F7-41DD-D1E3-2636-9765B9C637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BDEC0-AB0C-034B-8EA2-062CC268977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87F2D6B0-54DF-DBBA-E5B8-3A744BD67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8846BA73-E2F9-7043-5AD9-74E166121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62A74-4A44-C940-942F-F2D90D1A36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4580" name="Oval 2">
            <a:extLst>
              <a:ext uri="{FF2B5EF4-FFF2-40B4-BE49-F238E27FC236}">
                <a16:creationId xmlns:a16="http://schemas.microsoft.com/office/drawing/2014/main" id="{DBDC283E-A191-54B9-CBE9-199A0AD4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5A62CFF2-3C4E-F7C1-BD9C-45B9DA82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4582" name="Straight Arrow Connector 4">
            <a:extLst>
              <a:ext uri="{FF2B5EF4-FFF2-40B4-BE49-F238E27FC236}">
                <a16:creationId xmlns:a16="http://schemas.microsoft.com/office/drawing/2014/main" id="{B507919C-8632-0AA7-1D71-46F2C4B197C0}"/>
              </a:ext>
            </a:extLst>
          </p:cNvPr>
          <p:cNvCxnSpPr>
            <a:cxnSpLocks noChangeShapeType="1"/>
            <a:stCxn id="24581" idx="0"/>
            <a:endCxn id="2458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7">
            <a:extLst>
              <a:ext uri="{FF2B5EF4-FFF2-40B4-BE49-F238E27FC236}">
                <a16:creationId xmlns:a16="http://schemas.microsoft.com/office/drawing/2014/main" id="{BCCA80E5-003E-70E2-D44F-3D161AA56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4584" name="TextBox 4">
            <a:extLst>
              <a:ext uri="{FF2B5EF4-FFF2-40B4-BE49-F238E27FC236}">
                <a16:creationId xmlns:a16="http://schemas.microsoft.com/office/drawing/2014/main" id="{F3DF719A-9528-03C1-0AC9-6E99FACE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myBase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myDeriv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myBase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4585" name="Straight Arrow Connector 6">
            <a:extLst>
              <a:ext uri="{FF2B5EF4-FFF2-40B4-BE49-F238E27FC236}">
                <a16:creationId xmlns:a16="http://schemas.microsoft.com/office/drawing/2014/main" id="{074A0CA9-9A07-7EF3-B449-551A40E41291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20">
            <a:extLst>
              <a:ext uri="{FF2B5EF4-FFF2-40B4-BE49-F238E27FC236}">
                <a16:creationId xmlns:a16="http://schemas.microsoft.com/office/drawing/2014/main" id="{A3AA673E-B3C2-7342-167C-C3EAB56CDE4F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71863"/>
            <a:ext cx="2174875" cy="7524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Rounded Rectangle 14">
            <a:extLst>
              <a:ext uri="{FF2B5EF4-FFF2-40B4-BE49-F238E27FC236}">
                <a16:creationId xmlns:a16="http://schemas.microsoft.com/office/drawing/2014/main" id="{3D37859D-9B25-1469-F476-6E68F36B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75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4588" name="Rounded Rectangle 15">
            <a:extLst>
              <a:ext uri="{FF2B5EF4-FFF2-40B4-BE49-F238E27FC236}">
                <a16:creationId xmlns:a16="http://schemas.microsoft.com/office/drawing/2014/main" id="{CE9511BE-4AAF-A9B3-70EA-C1CA45AA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5463"/>
            <a:ext cx="4343400" cy="53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cxnSp>
        <p:nvCxnSpPr>
          <p:cNvPr id="24589" name="Straight Arrow Connector 16">
            <a:extLst>
              <a:ext uri="{FF2B5EF4-FFF2-40B4-BE49-F238E27FC236}">
                <a16:creationId xmlns:a16="http://schemas.microsoft.com/office/drawing/2014/main" id="{443CF493-4ACA-1B37-408E-042CB2E93BCD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962400"/>
            <a:ext cx="1306513" cy="3397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Arrow Connector 17">
            <a:extLst>
              <a:ext uri="{FF2B5EF4-FFF2-40B4-BE49-F238E27FC236}">
                <a16:creationId xmlns:a16="http://schemas.microsoft.com/office/drawing/2014/main" id="{F72D7BCA-3A29-BEB3-A72F-396587B11431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1238" y="3117850"/>
            <a:ext cx="488950" cy="52863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F63CA20C-0DC5-354B-95F9-3EDE08CED3FE}"/>
              </a:ext>
            </a:extLst>
          </p:cNvPr>
          <p:cNvSpPr/>
          <p:nvPr/>
        </p:nvSpPr>
        <p:spPr bwMode="auto">
          <a:xfrm>
            <a:off x="3962400" y="2719388"/>
            <a:ext cx="468313" cy="433387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24592" name="TextBox 18">
            <a:extLst>
              <a:ext uri="{FF2B5EF4-FFF2-40B4-BE49-F238E27FC236}">
                <a16:creationId xmlns:a16="http://schemas.microsoft.com/office/drawing/2014/main" id="{C09D2E6E-E8E3-73A8-AD7B-86E1B147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442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void foo(void);</a:t>
            </a:r>
          </a:p>
        </p:txBody>
      </p:sp>
      <p:sp>
        <p:nvSpPr>
          <p:cNvPr id="24593" name="TextBox 19">
            <a:extLst>
              <a:ext uri="{FF2B5EF4-FFF2-40B4-BE49-F238E27FC236}">
                <a16:creationId xmlns:a16="http://schemas.microsoft.com/office/drawing/2014/main" id="{47640970-1402-92CD-9314-A1E083DD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786438"/>
            <a:ext cx="553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myDeriv::foo(void) { …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ED63-02D5-22BA-8FDA-C3434EB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2B0-B528-4745-F3B8-DE6EA68D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9266-F959-3E73-E63D-AB66AB5F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C2FCEBF-53CA-1A5C-6238-407D0BC83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77428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myBase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myDeriv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 0x71141346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myBase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myBase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*obj3_ptr =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myBase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*) 0x71141346;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(*obj3_ptr).foo();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6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97E3C665-A6EF-4C2F-0195-A8882B820D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EE2971-302A-E942-BC31-9CCAF5EACC6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92522410-403C-7F04-6FFF-EB4A2CC61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65F41312-87A1-09D0-97D9-9ADFB051A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0D5270-24BB-314B-B7A3-2C6021D7B0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5604" name="Oval 2">
            <a:extLst>
              <a:ext uri="{FF2B5EF4-FFF2-40B4-BE49-F238E27FC236}">
                <a16:creationId xmlns:a16="http://schemas.microsoft.com/office/drawing/2014/main" id="{1A47B40A-18D4-17B2-42EC-9E3FEAF0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C18C3FE5-6B9A-1DF3-3AFA-55794F19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5606" name="Straight Arrow Connector 4">
            <a:extLst>
              <a:ext uri="{FF2B5EF4-FFF2-40B4-BE49-F238E27FC236}">
                <a16:creationId xmlns:a16="http://schemas.microsoft.com/office/drawing/2014/main" id="{0A656059-DE2B-0772-E29D-1F304C71FDA8}"/>
              </a:ext>
            </a:extLst>
          </p:cNvPr>
          <p:cNvCxnSpPr>
            <a:cxnSpLocks noChangeShapeType="1"/>
            <a:stCxn id="25605" idx="0"/>
            <a:endCxn id="25604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TextBox 7">
            <a:extLst>
              <a:ext uri="{FF2B5EF4-FFF2-40B4-BE49-F238E27FC236}">
                <a16:creationId xmlns:a16="http://schemas.microsoft.com/office/drawing/2014/main" id="{0712E831-9943-3B17-EB99-F8EBD6C4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5608" name="Rounded Rectangle 1">
            <a:extLst>
              <a:ext uri="{FF2B5EF4-FFF2-40B4-BE49-F238E27FC236}">
                <a16:creationId xmlns:a16="http://schemas.microsoft.com/office/drawing/2014/main" id="{72871472-1000-125F-41B5-5D8A15DC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5609" name="Rounded Rectangle 13">
            <a:extLst>
              <a:ext uri="{FF2B5EF4-FFF2-40B4-BE49-F238E27FC236}">
                <a16:creationId xmlns:a16="http://schemas.microsoft.com/office/drawing/2014/main" id="{966E0A23-AE97-B72D-78B8-F6678CB6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5610" name="TextBox 4">
            <a:extLst>
              <a:ext uri="{FF2B5EF4-FFF2-40B4-BE49-F238E27FC236}">
                <a16:creationId xmlns:a16="http://schemas.microsoft.com/office/drawing/2014/main" id="{449A1E1E-A118-4323-1BCC-356CAA5E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5611" name="Straight Arrow Connector 6">
            <a:extLst>
              <a:ext uri="{FF2B5EF4-FFF2-40B4-BE49-F238E27FC236}">
                <a16:creationId xmlns:a16="http://schemas.microsoft.com/office/drawing/2014/main" id="{5D16CD12-7740-4826-3B15-1F27D5407681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Arrow Connector 17">
            <a:extLst>
              <a:ext uri="{FF2B5EF4-FFF2-40B4-BE49-F238E27FC236}">
                <a16:creationId xmlns:a16="http://schemas.microsoft.com/office/drawing/2014/main" id="{25A17A56-D223-758D-E39B-968EF8C568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1165225"/>
            <a:ext cx="911225" cy="25114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20">
            <a:extLst>
              <a:ext uri="{FF2B5EF4-FFF2-40B4-BE49-F238E27FC236}">
                <a16:creationId xmlns:a16="http://schemas.microsoft.com/office/drawing/2014/main" id="{BCBAF484-422D-A8C1-6386-3E7CFAFF4B0E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29000"/>
            <a:ext cx="2174875" cy="7953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TextBox 3">
            <a:extLst>
              <a:ext uri="{FF2B5EF4-FFF2-40B4-BE49-F238E27FC236}">
                <a16:creationId xmlns:a16="http://schemas.microsoft.com/office/drawing/2014/main" id="{DEA03421-36FB-FC0D-278C-4F87B8461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  <p:sp>
        <p:nvSpPr>
          <p:cNvPr id="25615" name="TextBox 2">
            <a:extLst>
              <a:ext uri="{FF2B5EF4-FFF2-40B4-BE49-F238E27FC236}">
                <a16:creationId xmlns:a16="http://schemas.microsoft.com/office/drawing/2014/main" id="{52FED066-A551-67DD-5ACD-30625707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19738"/>
            <a:ext cx="781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reference class type of the object </a:t>
            </a:r>
            <a:r>
              <a:rPr lang="en-US" altLang="en-US" sz="2400" b="1" u="sng">
                <a:solidFill>
                  <a:srgbClr val="FF0000"/>
                </a:solidFill>
              </a:rPr>
              <a:t>at the time of the call</a:t>
            </a:r>
            <a:r>
              <a:rPr lang="en-US" altLang="en-US" sz="2400"/>
              <a:t>!!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814CE4FE-2E56-0354-0053-3EF30A98C3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206FF3-C32E-E946-B643-C71699776C0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1A9FE937-8042-97C6-9C79-3B123F73C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65B86EC5-3CA2-2FDA-8D24-49D3B5055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7EF45A-3A95-4445-9ABD-2383028D55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6628" name="Oval 2">
            <a:extLst>
              <a:ext uri="{FF2B5EF4-FFF2-40B4-BE49-F238E27FC236}">
                <a16:creationId xmlns:a16="http://schemas.microsoft.com/office/drawing/2014/main" id="{919556EE-03DC-803D-75AE-67BEFA29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6629" name="Oval 6">
            <a:extLst>
              <a:ext uri="{FF2B5EF4-FFF2-40B4-BE49-F238E27FC236}">
                <a16:creationId xmlns:a16="http://schemas.microsoft.com/office/drawing/2014/main" id="{5393AED1-7702-F2A4-9451-6F78A4EB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6630" name="Straight Arrow Connector 4">
            <a:extLst>
              <a:ext uri="{FF2B5EF4-FFF2-40B4-BE49-F238E27FC236}">
                <a16:creationId xmlns:a16="http://schemas.microsoft.com/office/drawing/2014/main" id="{2DF7D161-0E8B-D13F-BB4C-E15ECC161A69}"/>
              </a:ext>
            </a:extLst>
          </p:cNvPr>
          <p:cNvCxnSpPr>
            <a:cxnSpLocks noChangeShapeType="1"/>
            <a:stCxn id="26629" idx="0"/>
            <a:endCxn id="26628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TextBox 7">
            <a:extLst>
              <a:ext uri="{FF2B5EF4-FFF2-40B4-BE49-F238E27FC236}">
                <a16:creationId xmlns:a16="http://schemas.microsoft.com/office/drawing/2014/main" id="{7804300D-3116-A5B2-DDCE-987B6E13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6632" name="TextBox 4">
            <a:extLst>
              <a:ext uri="{FF2B5EF4-FFF2-40B4-BE49-F238E27FC236}">
                <a16:creationId xmlns:a16="http://schemas.microsoft.com/office/drawing/2014/main" id="{33666478-250D-16E8-B108-B6812A6C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6633" name="Straight Arrow Connector 6">
            <a:extLst>
              <a:ext uri="{FF2B5EF4-FFF2-40B4-BE49-F238E27FC236}">
                <a16:creationId xmlns:a16="http://schemas.microsoft.com/office/drawing/2014/main" id="{7B2E6779-50C1-3DA5-0016-7E19BC9FBD80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20">
            <a:extLst>
              <a:ext uri="{FF2B5EF4-FFF2-40B4-BE49-F238E27FC236}">
                <a16:creationId xmlns:a16="http://schemas.microsoft.com/office/drawing/2014/main" id="{FC36B106-3E4F-9B05-74B8-08A4995C0632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71863"/>
            <a:ext cx="2174875" cy="7524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Rounded Rectangle 14">
            <a:extLst>
              <a:ext uri="{FF2B5EF4-FFF2-40B4-BE49-F238E27FC236}">
                <a16:creationId xmlns:a16="http://schemas.microsoft.com/office/drawing/2014/main" id="{5DEDC2F4-4E74-3B14-DB21-23040EA6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75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6636" name="Rounded Rectangle 15">
            <a:extLst>
              <a:ext uri="{FF2B5EF4-FFF2-40B4-BE49-F238E27FC236}">
                <a16:creationId xmlns:a16="http://schemas.microsoft.com/office/drawing/2014/main" id="{2D992367-62F3-89F7-7994-D1A4EA28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5463"/>
            <a:ext cx="4343400" cy="53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cxnSp>
        <p:nvCxnSpPr>
          <p:cNvPr id="26637" name="Straight Arrow Connector 16">
            <a:extLst>
              <a:ext uri="{FF2B5EF4-FFF2-40B4-BE49-F238E27FC236}">
                <a16:creationId xmlns:a16="http://schemas.microsoft.com/office/drawing/2014/main" id="{DDE000B0-596B-2280-C08B-A0334557B229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962400"/>
            <a:ext cx="1306513" cy="3397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Arrow Connector 17">
            <a:extLst>
              <a:ext uri="{FF2B5EF4-FFF2-40B4-BE49-F238E27FC236}">
                <a16:creationId xmlns:a16="http://schemas.microsoft.com/office/drawing/2014/main" id="{789164F5-FA1A-F2E2-CB20-F40781F7870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1238" y="3117850"/>
            <a:ext cx="488950" cy="52863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F63CA20C-0DC5-354B-95F9-3EDE08CED3FE}"/>
              </a:ext>
            </a:extLst>
          </p:cNvPr>
          <p:cNvSpPr/>
          <p:nvPr/>
        </p:nvSpPr>
        <p:spPr bwMode="auto">
          <a:xfrm>
            <a:off x="3962400" y="2719388"/>
            <a:ext cx="468313" cy="433387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26640" name="TextBox 18">
            <a:extLst>
              <a:ext uri="{FF2B5EF4-FFF2-40B4-BE49-F238E27FC236}">
                <a16:creationId xmlns:a16="http://schemas.microsoft.com/office/drawing/2014/main" id="{E87963FB-DE70-0B96-624F-5012EE01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442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void foo(void);</a:t>
            </a:r>
          </a:p>
        </p:txBody>
      </p:sp>
      <p:sp>
        <p:nvSpPr>
          <p:cNvPr id="26641" name="TextBox 21">
            <a:extLst>
              <a:ext uri="{FF2B5EF4-FFF2-40B4-BE49-F238E27FC236}">
                <a16:creationId xmlns:a16="http://schemas.microsoft.com/office/drawing/2014/main" id="{824BA3A8-C413-FD1D-10CA-9642EC8D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19738"/>
            <a:ext cx="842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reference class type of the object </a:t>
            </a:r>
            <a:r>
              <a:rPr lang="en-US" altLang="en-US" sz="2400" b="1" u="sng">
                <a:solidFill>
                  <a:srgbClr val="FF0000"/>
                </a:solidFill>
              </a:rPr>
              <a:t>at the time of the creation </a:t>
            </a:r>
            <a:r>
              <a:rPr lang="en-US" altLang="en-US" sz="2400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8B678CC2-DD4A-412C-3811-8792A6F8C6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08E9D-B735-344A-87E8-30F8ED391A5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BAF45AF8-F123-0E3D-A742-A426172E1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6D8069F9-01AC-B24B-FE38-D70300EBD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9F489-2A51-B54D-BB85-355A8D0AD1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C7AA54A-0D87-D846-8819-1734159A96A8}"/>
              </a:ext>
            </a:extLst>
          </p:cNvPr>
          <p:cNvSpPr/>
          <p:nvPr/>
        </p:nvSpPr>
        <p:spPr bwMode="auto">
          <a:xfrm>
            <a:off x="417513" y="3111500"/>
            <a:ext cx="4876800" cy="3581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</p:txBody>
      </p:sp>
      <p:pic>
        <p:nvPicPr>
          <p:cNvPr id="18437" name="Picture 12">
            <a:extLst>
              <a:ext uri="{FF2B5EF4-FFF2-40B4-BE49-F238E27FC236}">
                <a16:creationId xmlns:a16="http://schemas.microsoft.com/office/drawing/2014/main" id="{D166BCD3-2C35-9017-1202-175B7E09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759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4">
            <a:extLst>
              <a:ext uri="{FF2B5EF4-FFF2-40B4-BE49-F238E27FC236}">
                <a16:creationId xmlns:a16="http://schemas.microsoft.com/office/drawing/2014/main" id="{60C800B9-5B21-102C-ABE4-C6C0DA91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38538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6">
            <a:extLst>
              <a:ext uri="{FF2B5EF4-FFF2-40B4-BE49-F238E27FC236}">
                <a16:creationId xmlns:a16="http://schemas.microsoft.com/office/drawing/2014/main" id="{CBB12499-7B59-FE34-4485-A67CE34F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729038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8">
            <a:extLst>
              <a:ext uri="{FF2B5EF4-FFF2-40B4-BE49-F238E27FC236}">
                <a16:creationId xmlns:a16="http://schemas.microsoft.com/office/drawing/2014/main" id="{45E0858E-0760-1A11-36E6-8C105DD5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4805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>
            <a:extLst>
              <a:ext uri="{FF2B5EF4-FFF2-40B4-BE49-F238E27FC236}">
                <a16:creationId xmlns:a16="http://schemas.microsoft.com/office/drawing/2014/main" id="{1B7B6A6A-40E4-8F98-F5F2-49FE6E7E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260975"/>
            <a:ext cx="8778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2">
            <a:extLst>
              <a:ext uri="{FF2B5EF4-FFF2-40B4-BE49-F238E27FC236}">
                <a16:creationId xmlns:a16="http://schemas.microsoft.com/office/drawing/2014/main" id="{5E87B121-5C1E-0AB6-3523-0A1E6498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2657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4">
            <a:extLst>
              <a:ext uri="{FF2B5EF4-FFF2-40B4-BE49-F238E27FC236}">
                <a16:creationId xmlns:a16="http://schemas.microsoft.com/office/drawing/2014/main" id="{B32D0C48-7344-C9FC-C7EC-95D6F517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24475"/>
            <a:ext cx="847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TextBox 25">
            <a:extLst>
              <a:ext uri="{FF2B5EF4-FFF2-40B4-BE49-F238E27FC236}">
                <a16:creationId xmlns:a16="http://schemas.microsoft.com/office/drawing/2014/main" id="{050B30D1-0979-569D-50D9-2DBDF448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8850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 complex system</a:t>
            </a:r>
            <a:endParaRPr lang="en-US" altLang="en-US" sz="2400"/>
          </a:p>
        </p:txBody>
      </p:sp>
      <p:pic>
        <p:nvPicPr>
          <p:cNvPr id="18445" name="Picture 26">
            <a:extLst>
              <a:ext uri="{FF2B5EF4-FFF2-40B4-BE49-F238E27FC236}">
                <a16:creationId xmlns:a16="http://schemas.microsoft.com/office/drawing/2014/main" id="{B74B61AC-A1BA-8983-62EF-F137F371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7">
            <a:extLst>
              <a:ext uri="{FF2B5EF4-FFF2-40B4-BE49-F238E27FC236}">
                <a16:creationId xmlns:a16="http://schemas.microsoft.com/office/drawing/2014/main" id="{357C7133-5C24-75A2-1838-55F916F8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3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7" name="Rounded Rectangle 28">
            <a:extLst>
              <a:ext uri="{FF2B5EF4-FFF2-40B4-BE49-F238E27FC236}">
                <a16:creationId xmlns:a16="http://schemas.microsoft.com/office/drawing/2014/main" id="{4BC287A9-0732-27E9-1211-1C997EB2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338"/>
            <a:ext cx="1041400" cy="1090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8" name="Rounded Rectangle 29">
            <a:extLst>
              <a:ext uri="{FF2B5EF4-FFF2-40B4-BE49-F238E27FC236}">
                <a16:creationId xmlns:a16="http://schemas.microsoft.com/office/drawing/2014/main" id="{BE607335-47AC-E5F5-C7D5-8A01E275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1041400" cy="1090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9" name="Up Arrow 30">
            <a:extLst>
              <a:ext uri="{FF2B5EF4-FFF2-40B4-BE49-F238E27FC236}">
                <a16:creationId xmlns:a16="http://schemas.microsoft.com/office/drawing/2014/main" id="{ADB3C2CB-76F9-6561-DA5B-9F8A13F6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565400"/>
            <a:ext cx="258762" cy="939800"/>
          </a:xfrm>
          <a:prstGeom prst="upArrow">
            <a:avLst>
              <a:gd name="adj1" fmla="val 50000"/>
              <a:gd name="adj2" fmla="val 50141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0" name="TextBox 31">
            <a:extLst>
              <a:ext uri="{FF2B5EF4-FFF2-40B4-BE49-F238E27FC236}">
                <a16:creationId xmlns:a16="http://schemas.microsoft.com/office/drawing/2014/main" id="{279438F7-93BD-478A-6077-C0AD69B1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98738"/>
            <a:ext cx="984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Object-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Oriented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Modeling</a:t>
            </a:r>
          </a:p>
        </p:txBody>
      </p:sp>
      <p:sp>
        <p:nvSpPr>
          <p:cNvPr id="18451" name="TextBox 32">
            <a:extLst>
              <a:ext uri="{FF2B5EF4-FFF2-40B4-BE49-F238E27FC236}">
                <a16:creationId xmlns:a16="http://schemas.microsoft.com/office/drawing/2014/main" id="{C99A8BCE-603A-450C-2DA5-5DA995E1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57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Box;</a:t>
            </a:r>
          </a:p>
        </p:txBody>
      </p:sp>
      <p:sp>
        <p:nvSpPr>
          <p:cNvPr id="18452" name="TextBox 33">
            <a:extLst>
              <a:ext uri="{FF2B5EF4-FFF2-40B4-BE49-F238E27FC236}">
                <a16:creationId xmlns:a16="http://schemas.microsoft.com/office/drawing/2014/main" id="{CB863F0B-07DC-C9A4-3D38-470C3CB8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600200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Person;</a:t>
            </a:r>
          </a:p>
        </p:txBody>
      </p:sp>
      <p:sp>
        <p:nvSpPr>
          <p:cNvPr id="18453" name="TextBox 34">
            <a:extLst>
              <a:ext uri="{FF2B5EF4-FFF2-40B4-BE49-F238E27FC236}">
                <a16:creationId xmlns:a16="http://schemas.microsoft.com/office/drawing/2014/main" id="{6E29AA97-9D7F-2B8C-DF2E-8C635DFC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1600"/>
            <a:ext cx="2252663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Box.h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 Box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mb_func(…);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454" name="TextBox 35">
            <a:extLst>
              <a:ext uri="{FF2B5EF4-FFF2-40B4-BE49-F238E27FC236}">
                <a16:creationId xmlns:a16="http://schemas.microsoft.com/office/drawing/2014/main" id="{11B0FC2D-4551-5C71-AF1D-DC96D2C7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1600"/>
            <a:ext cx="2803525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Box.cpp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“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Box.h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Box::mb_func(…)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// implementation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55" name="Up Arrow 36">
            <a:extLst>
              <a:ext uri="{FF2B5EF4-FFF2-40B4-BE49-F238E27FC236}">
                <a16:creationId xmlns:a16="http://schemas.microsoft.com/office/drawing/2014/main" id="{DFFD84BA-0AD0-72D9-68CA-F2D3A6038C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32175" y="536576"/>
            <a:ext cx="230187" cy="525462"/>
          </a:xfrm>
          <a:prstGeom prst="upArrow">
            <a:avLst>
              <a:gd name="adj1" fmla="val 50000"/>
              <a:gd name="adj2" fmla="val 49978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6" name="TextBox 37">
            <a:extLst>
              <a:ext uri="{FF2B5EF4-FFF2-40B4-BE49-F238E27FC236}">
                <a16:creationId xmlns:a16="http://schemas.microsoft.com/office/drawing/2014/main" id="{1B8D97F3-8D1B-62E9-8563-9F6F2AFC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40175"/>
            <a:ext cx="2803525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main.cpp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“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Box.h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 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Box </a:t>
            </a:r>
            <a:r>
              <a:rPr lang="en-US" altLang="en-US" sz="1800">
                <a:solidFill>
                  <a:srgbClr val="00B050"/>
                </a:solidFill>
                <a:latin typeface="Courier New" panose="02070309020205020404" pitchFamily="49" charset="0"/>
              </a:rPr>
              <a:t>firstBox</a:t>
            </a:r>
            <a:r>
              <a:rPr lang="en-US" altLang="en-US" sz="1800">
                <a:latin typeface="Courier New" panose="02070309020205020404" pitchFamily="49" charset="0"/>
              </a:rPr>
              <a:t> {…};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57" name="Rectangle 38">
            <a:extLst>
              <a:ext uri="{FF2B5EF4-FFF2-40B4-BE49-F238E27FC236}">
                <a16:creationId xmlns:a16="http://schemas.microsoft.com/office/drawing/2014/main" id="{9C19FB8B-8AD2-A2F8-CD36-84B370CE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19313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g++ -std=c++17 -c Box.cpp</a:t>
            </a:r>
          </a:p>
        </p:txBody>
      </p:sp>
      <p:sp>
        <p:nvSpPr>
          <p:cNvPr id="18458" name="Rectangle 39">
            <a:extLst>
              <a:ext uri="{FF2B5EF4-FFF2-40B4-BE49-F238E27FC236}">
                <a16:creationId xmlns:a16="http://schemas.microsoft.com/office/drawing/2014/main" id="{BF633707-2037-7BFD-7712-629D5659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05213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g++ -std=c++17 -c main.cpp</a:t>
            </a:r>
          </a:p>
        </p:txBody>
      </p:sp>
      <p:sp>
        <p:nvSpPr>
          <p:cNvPr id="18459" name="Rectangle 40">
            <a:extLst>
              <a:ext uri="{FF2B5EF4-FFF2-40B4-BE49-F238E27FC236}">
                <a16:creationId xmlns:a16="http://schemas.microsoft.com/office/drawing/2014/main" id="{2D5F3103-8770-FCBE-0A30-F9A46A4C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2887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Box.o</a:t>
            </a:r>
          </a:p>
        </p:txBody>
      </p:sp>
      <p:sp>
        <p:nvSpPr>
          <p:cNvPr id="18460" name="Rectangle 41">
            <a:extLst>
              <a:ext uri="{FF2B5EF4-FFF2-40B4-BE49-F238E27FC236}">
                <a16:creationId xmlns:a16="http://schemas.microsoft.com/office/drawing/2014/main" id="{66777948-DA3C-AABD-7F97-E3E421E7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92475"/>
            <a:ext cx="958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main.o</a:t>
            </a:r>
          </a:p>
        </p:txBody>
      </p:sp>
      <p:sp>
        <p:nvSpPr>
          <p:cNvPr id="18461" name="Rectangle 42">
            <a:extLst>
              <a:ext uri="{FF2B5EF4-FFF2-40B4-BE49-F238E27FC236}">
                <a16:creationId xmlns:a16="http://schemas.microsoft.com/office/drawing/2014/main" id="{8A80235A-B942-5BD9-320E-0F469D1F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11463"/>
            <a:ext cx="1295400" cy="3063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executable</a:t>
            </a:r>
          </a:p>
        </p:txBody>
      </p:sp>
      <p:cxnSp>
        <p:nvCxnSpPr>
          <p:cNvPr id="18462" name="Straight Arrow Connector 46">
            <a:extLst>
              <a:ext uri="{FF2B5EF4-FFF2-40B4-BE49-F238E27FC236}">
                <a16:creationId xmlns:a16="http://schemas.microsoft.com/office/drawing/2014/main" id="{382F1029-ADFB-D7DD-C1A9-433F705D8A6C}"/>
              </a:ext>
            </a:extLst>
          </p:cNvPr>
          <p:cNvCxnSpPr>
            <a:cxnSpLocks noChangeShapeType="1"/>
            <a:stCxn id="18459" idx="2"/>
            <a:endCxn id="18461" idx="1"/>
          </p:cNvCxnSpPr>
          <p:nvPr/>
        </p:nvCxnSpPr>
        <p:spPr bwMode="auto">
          <a:xfrm>
            <a:off x="6680200" y="2736850"/>
            <a:ext cx="71120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Straight Arrow Connector 47">
            <a:extLst>
              <a:ext uri="{FF2B5EF4-FFF2-40B4-BE49-F238E27FC236}">
                <a16:creationId xmlns:a16="http://schemas.microsoft.com/office/drawing/2014/main" id="{B4D2EE51-2EAF-2FBF-85B5-6A0A7D832A68}"/>
              </a:ext>
            </a:extLst>
          </p:cNvPr>
          <p:cNvCxnSpPr>
            <a:cxnSpLocks/>
            <a:stCxn id="18460" idx="0"/>
            <a:endCxn id="18461" idx="1"/>
          </p:cNvCxnSpPr>
          <p:nvPr/>
        </p:nvCxnSpPr>
        <p:spPr bwMode="auto">
          <a:xfrm flipV="1">
            <a:off x="6727825" y="2965450"/>
            <a:ext cx="663575" cy="3270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TextBox 50">
            <a:extLst>
              <a:ext uri="{FF2B5EF4-FFF2-40B4-BE49-F238E27FC236}">
                <a16:creationId xmlns:a16="http://schemas.microsoft.com/office/drawing/2014/main" id="{0261267F-0702-4C87-A56E-CDD26658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851150"/>
            <a:ext cx="1004887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compiler</a:t>
            </a:r>
          </a:p>
        </p:txBody>
      </p:sp>
      <p:sp>
        <p:nvSpPr>
          <p:cNvPr id="18465" name="TextBox 51">
            <a:extLst>
              <a:ext uri="{FF2B5EF4-FFF2-40B4-BE49-F238E27FC236}">
                <a16:creationId xmlns:a16="http://schemas.microsoft.com/office/drawing/2014/main" id="{B9B207AB-78E0-CF09-C179-0796DA45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2851150"/>
            <a:ext cx="722313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linker</a:t>
            </a:r>
          </a:p>
        </p:txBody>
      </p:sp>
      <p:cxnSp>
        <p:nvCxnSpPr>
          <p:cNvPr id="18466" name="Curved Connector 53">
            <a:extLst>
              <a:ext uri="{FF2B5EF4-FFF2-40B4-BE49-F238E27FC236}">
                <a16:creationId xmlns:a16="http://schemas.microsoft.com/office/drawing/2014/main" id="{80892B3C-AF84-2422-A988-3A32924C34C0}"/>
              </a:ext>
            </a:extLst>
          </p:cNvPr>
          <p:cNvCxnSpPr>
            <a:cxnSpLocks/>
            <a:stCxn id="18445" idx="3"/>
            <a:endCxn id="7" idx="3"/>
          </p:cNvCxnSpPr>
          <p:nvPr/>
        </p:nvCxnSpPr>
        <p:spPr bwMode="auto">
          <a:xfrm>
            <a:off x="1193800" y="825500"/>
            <a:ext cx="1662113" cy="2490788"/>
          </a:xfrm>
          <a:prstGeom prst="curvedConnector2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Curved Connector 54">
            <a:extLst>
              <a:ext uri="{FF2B5EF4-FFF2-40B4-BE49-F238E27FC236}">
                <a16:creationId xmlns:a16="http://schemas.microsoft.com/office/drawing/2014/main" id="{FA9AFFD0-D2FD-2120-05C9-3E22EDD08A20}"/>
              </a:ext>
            </a:extLst>
          </p:cNvPr>
          <p:cNvCxnSpPr>
            <a:cxnSpLocks/>
            <a:stCxn id="18446" idx="3"/>
            <a:endCxn id="7" idx="3"/>
          </p:cNvCxnSpPr>
          <p:nvPr/>
        </p:nvCxnSpPr>
        <p:spPr bwMode="auto">
          <a:xfrm>
            <a:off x="1270000" y="1993900"/>
            <a:ext cx="1585913" cy="1322388"/>
          </a:xfrm>
          <a:prstGeom prst="curvedConnector2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6B6B83-C092-814F-94AD-52B93BBECA01}"/>
              </a:ext>
            </a:extLst>
          </p:cNvPr>
          <p:cNvSpPr txBox="1"/>
          <p:nvPr/>
        </p:nvSpPr>
        <p:spPr>
          <a:xfrm>
            <a:off x="2022475" y="2413000"/>
            <a:ext cx="1319213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  <a:prstDash val="sysDash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/>
              <a:t>digital twin</a:t>
            </a:r>
          </a:p>
        </p:txBody>
      </p:sp>
      <p:pic>
        <p:nvPicPr>
          <p:cNvPr id="18469" name="Picture 60">
            <a:extLst>
              <a:ext uri="{FF2B5EF4-FFF2-40B4-BE49-F238E27FC236}">
                <a16:creationId xmlns:a16="http://schemas.microsoft.com/office/drawing/2014/main" id="{D827E62F-2940-A45E-A96A-48A8BACC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2408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0" name="TextBox 61">
            <a:extLst>
              <a:ext uri="{FF2B5EF4-FFF2-40B4-BE49-F238E27FC236}">
                <a16:creationId xmlns:a16="http://schemas.microsoft.com/office/drawing/2014/main" id="{64D8290F-54FC-99E4-121B-B2F196C1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2362200"/>
            <a:ext cx="1550987" cy="369888"/>
          </a:xfrm>
          <a:prstGeom prst="rect">
            <a:avLst/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object</a:t>
            </a:r>
            <a:r>
              <a:rPr lang="en-US" altLang="en-US" sz="1800"/>
              <a:t> </a:t>
            </a:r>
            <a:r>
              <a:rPr lang="en-US" altLang="en-US" sz="1800">
                <a:latin typeface="Courier New" panose="02070309020205020404" pitchFamily="49" charset="0"/>
              </a:rPr>
              <a:t>Box</a:t>
            </a:r>
          </a:p>
        </p:txBody>
      </p:sp>
      <p:sp>
        <p:nvSpPr>
          <p:cNvPr id="63" name="Left-Right-Up Arrow 62">
            <a:extLst>
              <a:ext uri="{FF2B5EF4-FFF2-40B4-BE49-F238E27FC236}">
                <a16:creationId xmlns:a16="http://schemas.microsoft.com/office/drawing/2014/main" id="{774248E2-6714-DD47-928C-30A97AA52DB4}"/>
              </a:ext>
            </a:extLst>
          </p:cNvPr>
          <p:cNvSpPr/>
          <p:nvPr/>
        </p:nvSpPr>
        <p:spPr bwMode="auto">
          <a:xfrm>
            <a:off x="3468688" y="4953000"/>
            <a:ext cx="874712" cy="533400"/>
          </a:xfrm>
          <a:prstGeom prst="leftRigh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cxnSp>
        <p:nvCxnSpPr>
          <p:cNvPr id="18472" name="Curved Connector 7">
            <a:extLst>
              <a:ext uri="{FF2B5EF4-FFF2-40B4-BE49-F238E27FC236}">
                <a16:creationId xmlns:a16="http://schemas.microsoft.com/office/drawing/2014/main" id="{C8A18371-F770-7A36-C134-047FC9DEE6AA}"/>
              </a:ext>
            </a:extLst>
          </p:cNvPr>
          <p:cNvCxnSpPr>
            <a:cxnSpLocks noChangeShapeType="1"/>
            <a:stCxn id="18461" idx="2"/>
            <a:endCxn id="7" idx="0"/>
          </p:cNvCxnSpPr>
          <p:nvPr/>
        </p:nvCxnSpPr>
        <p:spPr bwMode="auto">
          <a:xfrm rot="5400000">
            <a:off x="5772944" y="2636044"/>
            <a:ext cx="1784350" cy="2747962"/>
          </a:xfrm>
          <a:prstGeom prst="curvedConnector2">
            <a:avLst/>
          </a:prstGeom>
          <a:noFill/>
          <a:ln w="76200" algn="ctr">
            <a:solidFill>
              <a:srgbClr val="00B0F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Straight Arrow Connector 2">
            <a:extLst>
              <a:ext uri="{FF2B5EF4-FFF2-40B4-BE49-F238E27FC236}">
                <a16:creationId xmlns:a16="http://schemas.microsoft.com/office/drawing/2014/main" id="{49D4412A-DCC5-0ECD-D127-53849E21F8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14800" y="2781300"/>
            <a:ext cx="3581400" cy="254317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94DFEDAF-FA8C-A11B-9F37-ABEB0F84E5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B60E9-1BDD-B147-B430-75A10E28F15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8674523-AE0D-7EFF-A5CF-DA3D63AFC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D7069FCF-6ADE-3B1D-3DB2-508F7C233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BC4763-49A7-DF40-999C-73E45416E4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7652" name="Oval 2">
            <a:extLst>
              <a:ext uri="{FF2B5EF4-FFF2-40B4-BE49-F238E27FC236}">
                <a16:creationId xmlns:a16="http://schemas.microsoft.com/office/drawing/2014/main" id="{6123D62E-2B0F-D9F9-696D-F63D0C1C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7653" name="Oval 6">
            <a:extLst>
              <a:ext uri="{FF2B5EF4-FFF2-40B4-BE49-F238E27FC236}">
                <a16:creationId xmlns:a16="http://schemas.microsoft.com/office/drawing/2014/main" id="{E227562A-E76D-92C6-C4DA-5B15E068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7654" name="Straight Arrow Connector 4">
            <a:extLst>
              <a:ext uri="{FF2B5EF4-FFF2-40B4-BE49-F238E27FC236}">
                <a16:creationId xmlns:a16="http://schemas.microsoft.com/office/drawing/2014/main" id="{E84B55A4-40DF-59CB-35A6-2B978645D717}"/>
              </a:ext>
            </a:extLst>
          </p:cNvPr>
          <p:cNvCxnSpPr>
            <a:cxnSpLocks noChangeShapeType="1"/>
            <a:stCxn id="27653" idx="0"/>
            <a:endCxn id="27652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TextBox 7">
            <a:extLst>
              <a:ext uri="{FF2B5EF4-FFF2-40B4-BE49-F238E27FC236}">
                <a16:creationId xmlns:a16="http://schemas.microsoft.com/office/drawing/2014/main" id="{399D993F-1DE0-DF60-E14A-8B35484AF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7656" name="Rounded Rectangle 1">
            <a:extLst>
              <a:ext uri="{FF2B5EF4-FFF2-40B4-BE49-F238E27FC236}">
                <a16:creationId xmlns:a16="http://schemas.microsoft.com/office/drawing/2014/main" id="{3950A6E9-D118-D18E-EF7F-A4CEDAEC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7657" name="Rounded Rectangle 13">
            <a:extLst>
              <a:ext uri="{FF2B5EF4-FFF2-40B4-BE49-F238E27FC236}">
                <a16:creationId xmlns:a16="http://schemas.microsoft.com/office/drawing/2014/main" id="{6C26194D-50CF-A39F-E991-7DB8382C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7658" name="Rounded Rectangle 14">
            <a:extLst>
              <a:ext uri="{FF2B5EF4-FFF2-40B4-BE49-F238E27FC236}">
                <a16:creationId xmlns:a16="http://schemas.microsoft.com/office/drawing/2014/main" id="{FBB46110-99F4-E615-E0F0-DB93EB31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7659" name="Rounded Rectangle 16">
            <a:extLst>
              <a:ext uri="{FF2B5EF4-FFF2-40B4-BE49-F238E27FC236}">
                <a16:creationId xmlns:a16="http://schemas.microsoft.com/office/drawing/2014/main" id="{B1625648-EB59-6AF8-FB96-B5E1AEEB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5363"/>
            <a:ext cx="43434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7660" name="TextBox 3">
            <a:extLst>
              <a:ext uri="{FF2B5EF4-FFF2-40B4-BE49-F238E27FC236}">
                <a16:creationId xmlns:a16="http://schemas.microsoft.com/office/drawing/2014/main" id="{3FC2D8B5-6263-C14F-2E2D-EFDA148B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5370513"/>
            <a:ext cx="666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original class membership at the time of creation</a:t>
            </a:r>
          </a:p>
        </p:txBody>
      </p:sp>
      <p:sp>
        <p:nvSpPr>
          <p:cNvPr id="27661" name="TextBox 15">
            <a:extLst>
              <a:ext uri="{FF2B5EF4-FFF2-40B4-BE49-F238E27FC236}">
                <a16:creationId xmlns:a16="http://schemas.microsoft.com/office/drawing/2014/main" id="{42820C08-B282-4144-E197-7C94215AD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886200"/>
            <a:ext cx="6253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reference class membership at the time of call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E731D796-0922-1A4F-3285-68C0727E1E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5A227-D8CA-0644-842F-0923D91318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4CC6E473-DD11-FABA-8594-A7A11423F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7CE9F304-7DA8-8104-8646-8ED118462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DF1971-14FA-C74D-952C-8A866A737A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8676" name="Oval 2">
            <a:extLst>
              <a:ext uri="{FF2B5EF4-FFF2-40B4-BE49-F238E27FC236}">
                <a16:creationId xmlns:a16="http://schemas.microsoft.com/office/drawing/2014/main" id="{C99B79B9-E65E-D202-92AC-4043FC94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Thing</a:t>
            </a:r>
          </a:p>
        </p:txBody>
      </p:sp>
      <p:sp>
        <p:nvSpPr>
          <p:cNvPr id="28677" name="Oval 6">
            <a:extLst>
              <a:ext uri="{FF2B5EF4-FFF2-40B4-BE49-F238E27FC236}">
                <a16:creationId xmlns:a16="http://schemas.microsoft.com/office/drawing/2014/main" id="{CA742D32-8CBE-CD44-89FC-2FD922B8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7030A0"/>
                </a:solidFill>
              </a:rPr>
              <a:t>IOT_Thing</a:t>
            </a:r>
            <a:endParaRPr lang="en-US" altLang="en-US" sz="1800" b="1" dirty="0">
              <a:solidFill>
                <a:srgbClr val="00B0F0"/>
              </a:solidFill>
            </a:endParaRPr>
          </a:p>
        </p:txBody>
      </p:sp>
      <p:cxnSp>
        <p:nvCxnSpPr>
          <p:cNvPr id="28678" name="Straight Arrow Connector 4">
            <a:extLst>
              <a:ext uri="{FF2B5EF4-FFF2-40B4-BE49-F238E27FC236}">
                <a16:creationId xmlns:a16="http://schemas.microsoft.com/office/drawing/2014/main" id="{DCF3FFF1-A2C2-E1CB-D209-BF287A1D9E26}"/>
              </a:ext>
            </a:extLst>
          </p:cNvPr>
          <p:cNvCxnSpPr>
            <a:cxnSpLocks noChangeShapeType="1"/>
            <a:stCxn id="28677" idx="0"/>
            <a:endCxn id="2867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TextBox 7">
            <a:extLst>
              <a:ext uri="{FF2B5EF4-FFF2-40B4-BE49-F238E27FC236}">
                <a16:creationId xmlns:a16="http://schemas.microsoft.com/office/drawing/2014/main" id="{D2F491D8-A6AB-D5C7-AB2C-002891B7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8680" name="Rounded Rectangle 14">
            <a:extLst>
              <a:ext uri="{FF2B5EF4-FFF2-40B4-BE49-F238E27FC236}">
                <a16:creationId xmlns:a16="http://schemas.microsoft.com/office/drawing/2014/main" id="{3C4CD448-1E52-1DB4-B36A-7F5C34ED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8638"/>
            <a:ext cx="54102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 dirty="0"/>
              <a:t>virtual</a:t>
            </a:r>
            <a:r>
              <a:rPr lang="en-US" altLang="en-US" sz="2400" dirty="0"/>
              <a:t> member function dump2JSON( )</a:t>
            </a:r>
          </a:p>
        </p:txBody>
      </p:sp>
      <p:sp>
        <p:nvSpPr>
          <p:cNvPr id="28681" name="Rounded Rectangle 15">
            <a:extLst>
              <a:ext uri="{FF2B5EF4-FFF2-40B4-BE49-F238E27FC236}">
                <a16:creationId xmlns:a16="http://schemas.microsoft.com/office/drawing/2014/main" id="{9300AB3C-E581-39B7-6DBE-4DCBA663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38638"/>
            <a:ext cx="54102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 dirty="0"/>
              <a:t>virtual</a:t>
            </a:r>
            <a:r>
              <a:rPr lang="en-US" altLang="en-US" sz="2400" dirty="0"/>
              <a:t> member function dump2JSON ( )</a:t>
            </a:r>
          </a:p>
        </p:txBody>
      </p:sp>
      <p:sp>
        <p:nvSpPr>
          <p:cNvPr id="28682" name="TextBox 4">
            <a:extLst>
              <a:ext uri="{FF2B5EF4-FFF2-40B4-BE49-F238E27FC236}">
                <a16:creationId xmlns:a16="http://schemas.microsoft.com/office/drawing/2014/main" id="{D02BF286-6567-1D91-B33C-273DDF3B6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0450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83" name="TextBox 17">
            <a:extLst>
              <a:ext uri="{FF2B5EF4-FFF2-40B4-BE49-F238E27FC236}">
                <a16:creationId xmlns:a16="http://schemas.microsoft.com/office/drawing/2014/main" id="{D0FD9D54-BAE0-5114-A48F-7A8EEEBE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68863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IOT_Thing.h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84" name="TextBox 19">
            <a:extLst>
              <a:ext uri="{FF2B5EF4-FFF2-40B4-BE49-F238E27FC236}">
                <a16:creationId xmlns:a16="http://schemas.microsoft.com/office/drawing/2014/main" id="{A665F85C-544F-22BA-A54F-8E8AE430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3550"/>
            <a:ext cx="464742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Menlo" panose="020B0609030804020204" pitchFamily="49" charset="0"/>
                <a:cs typeface="Menlo" panose="020B0609030804020204" pitchFamily="49" charset="0"/>
              </a:rPr>
              <a:t>Thing t1;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Menlo" panose="020B0609030804020204" pitchFamily="49" charset="0"/>
                <a:cs typeface="Menlo" panose="020B0609030804020204" pitchFamily="49" charset="0"/>
              </a:rPr>
              <a:t>IOT_Thing</a:t>
            </a:r>
            <a:r>
              <a:rPr lang="en-US" altLang="en-US" sz="2000" dirty="0">
                <a:latin typeface="Menlo" panose="020B0609030804020204" pitchFamily="49" charset="0"/>
                <a:cs typeface="Menlo" panose="020B0609030804020204" pitchFamily="49" charset="0"/>
              </a:rPr>
              <a:t> 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Menlo" panose="020B0609030804020204" pitchFamily="49" charset="0"/>
                <a:cs typeface="Menlo" panose="020B0609030804020204" pitchFamily="49" charset="0"/>
              </a:rPr>
              <a:t>IOT_Thing</a:t>
            </a:r>
            <a:r>
              <a:rPr lang="en-US" altLang="en-US" sz="2000" dirty="0">
                <a:latin typeface="Menlo" panose="020B0609030804020204" pitchFamily="49" charset="0"/>
                <a:cs typeface="Menlo" panose="020B0609030804020204" pitchFamily="49" charset="0"/>
              </a:rPr>
              <a:t> t3;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Thing&amp; </a:t>
            </a:r>
            <a:r>
              <a:rPr lang="en-US" altLang="en-US" sz="2000" dirty="0" err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something_object</a:t>
            </a:r>
            <a:r>
              <a:rPr lang="en-US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something_object.dump2JSON();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2FE668B8-E6EE-E7F3-4BF1-C67D5A07D9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41A21-CF4C-0B43-B8A2-B7FD1684582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B2945890-3438-59DB-5A09-479015A88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90835A1F-7881-02E1-2F49-CBE0C57E3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D1B80-F387-3444-AB1E-7D2077648D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/>
              <a:t>Chapter 13, Inheritance</a:t>
            </a:r>
            <a:br>
              <a:rPr lang="en-US" kern="0" dirty="0"/>
            </a:br>
            <a:r>
              <a:rPr lang="en-US" kern="0" dirty="0"/>
              <a:t>Chapter 14, Polymorphism</a:t>
            </a:r>
          </a:p>
          <a:p>
            <a:pPr>
              <a:defRPr/>
            </a:pPr>
            <a:r>
              <a:rPr lang="en-US" kern="0" dirty="0"/>
              <a:t>Chapter 6, </a:t>
            </a:r>
            <a:r>
              <a:rPr lang="en-US" kern="0" dirty="0">
                <a:solidFill>
                  <a:srgbClr val="7030A0"/>
                </a:solidFill>
              </a:rPr>
              <a:t>Pointers &amp; References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61E8-6445-38DC-7EED-27BE4B3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083C-A5CB-59A3-B956-D18CCDB0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following 20+ slides might be the hardest or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hardest content of ecs36b!!!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other hard concept is </a:t>
            </a:r>
            <a:r>
              <a:rPr lang="en-US" dirty="0">
                <a:solidFill>
                  <a:srgbClr val="7030A0"/>
                </a:solidFill>
              </a:rPr>
              <a:t>Proxy Object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DB10-8491-E540-59FB-254CC9C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726B-B6B5-C853-9E2D-9D10B978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4BCB-3D9F-4BF2-3AD8-AAF0BCE1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404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48BF-8E21-BB40-BB44-D7ABC719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8434" name="Content Placeholder 6" descr="mb.gif">
            <a:extLst>
              <a:ext uri="{FF2B5EF4-FFF2-40B4-BE49-F238E27FC236}">
                <a16:creationId xmlns:a16="http://schemas.microsoft.com/office/drawing/2014/main" id="{8951DAE9-74B4-76C5-8559-70A901486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0" r="-32970"/>
          <a:stretch>
            <a:fillRect/>
          </a:stretch>
        </p:blipFill>
        <p:spPr>
          <a:xfrm>
            <a:off x="-2057400" y="152400"/>
            <a:ext cx="11226800" cy="5943600"/>
          </a:xfrm>
        </p:spPr>
      </p:pic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FBFD9D6B-B07A-713E-3B1D-E7B7692E09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B545F-6DD3-264A-8A8F-3D7A912FBF0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0CF07D93-07CA-C626-E031-48D28B80D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4229B867-37F7-335B-7F6B-A14874661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D2D3C8-DA50-A740-8E42-AC82A01EB8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48E14-933F-6740-9352-E39A32AD0487}"/>
              </a:ext>
            </a:extLst>
          </p:cNvPr>
          <p:cNvSpPr txBox="1"/>
          <p:nvPr/>
        </p:nvSpPr>
        <p:spPr>
          <a:xfrm>
            <a:off x="5916613" y="4191000"/>
            <a:ext cx="31019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Do I need to know </a:t>
            </a:r>
            <a:r>
              <a:rPr lang="en-US" dirty="0">
                <a:solidFill>
                  <a:srgbClr val="FF0000"/>
                </a:solidFill>
              </a:rPr>
              <a:t>exactly where </a:t>
            </a:r>
            <a:r>
              <a:rPr lang="en-US" dirty="0">
                <a:solidFill>
                  <a:schemeClr val="accent4"/>
                </a:solidFill>
              </a:rPr>
              <a:t>to store/save the variable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3BE-D80F-F643-ADCE-2C587A3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47638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6E6DBF0-504E-5A37-2AE0-B52DEB77A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Linguistics in C/C++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C697C6A1-7C95-5842-CE1E-759DFBD526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A0680-AA80-694E-90D5-054AB518483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D77720F6-06F1-9477-B41E-10D82420B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0D59C625-26CB-B141-6AC1-101C43EDD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1DC85-1123-BB44-AB4F-380C000D2B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pic>
        <p:nvPicPr>
          <p:cNvPr id="19462" name="Picture 2" descr="fig0205">
            <a:extLst>
              <a:ext uri="{FF2B5EF4-FFF2-40B4-BE49-F238E27FC236}">
                <a16:creationId xmlns:a16="http://schemas.microsoft.com/office/drawing/2014/main" id="{FC51877C-7EC8-BA5B-D66F-71C5FB5C783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182813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7">
            <a:extLst>
              <a:ext uri="{FF2B5EF4-FFF2-40B4-BE49-F238E27FC236}">
                <a16:creationId xmlns:a16="http://schemas.microsoft.com/office/drawing/2014/main" id="{C7A041BF-A0E3-8FCF-9662-61F747E2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7529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Where is </a:t>
            </a:r>
            <a:r>
              <a:rPr lang="en-US" altLang="en-US">
                <a:solidFill>
                  <a:srgbClr val="0000FF"/>
                </a:solidFill>
              </a:rPr>
              <a:t>THIS</a:t>
            </a:r>
            <a:r>
              <a:rPr lang="en-US" altLang="en-US">
                <a:solidFill>
                  <a:srgbClr val="FF0000"/>
                </a:solidFill>
              </a:rPr>
              <a:t> really located on my device?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</a:rPr>
              <a:t>Then, we need a way to represent “</a:t>
            </a:r>
            <a:r>
              <a:rPr lang="en-US" altLang="en-US">
                <a:solidFill>
                  <a:srgbClr val="0000FF"/>
                </a:solidFill>
              </a:rPr>
              <a:t>address</a:t>
            </a:r>
            <a:r>
              <a:rPr lang="en-US" altLang="en-US">
                <a:solidFill>
                  <a:srgbClr val="000090"/>
                </a:solidFill>
              </a:rPr>
              <a:t>”!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6FD9A9F9-5F16-889C-040A-FFEC12F554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D691C-3B53-404F-A521-D5510C34B68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F52A155A-2FC5-70A5-D56A-61BCA8AEA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30BB5E2E-2588-B8A1-EE07-0717F9B98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9F5B7-747F-9B4C-9CBF-0AE5CC68FE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20484" name="Picture 2" descr="fig0205">
            <a:extLst>
              <a:ext uri="{FF2B5EF4-FFF2-40B4-BE49-F238E27FC236}">
                <a16:creationId xmlns:a16="http://schemas.microsoft.com/office/drawing/2014/main" id="{E1F3EA8F-081F-F74D-095C-2ADBAB8DCC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3">
            <a:extLst>
              <a:ext uri="{FF2B5EF4-FFF2-40B4-BE49-F238E27FC236}">
                <a16:creationId xmlns:a16="http://schemas.microsoft.com/office/drawing/2014/main" id="{663FB65D-47BA-EF8F-3B3F-28B1D8A4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"/>
            <a:ext cx="5305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</a:t>
            </a: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0BBDABAF-E708-CB92-AE40-2BC347C9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6526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“Format String”</a:t>
            </a:r>
            <a:r>
              <a:rPr lang="en-US" altLang="en-US" sz="2400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EE7-99F5-AC48-893C-652DB7F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9FF7561-688B-223F-32C8-1D56A7DD1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32</a:t>
            </a:r>
            <a:r>
              <a:rPr lang="en-US" altLang="en-US">
                <a:ea typeface="ＭＳ Ｐゴシック" panose="020B0600070205080204" pitchFamily="34" charset="-128"/>
              </a:rPr>
              <a:t> bits or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64</a:t>
            </a:r>
            <a:r>
              <a:rPr lang="en-US" altLang="en-US">
                <a:ea typeface="ＭＳ Ｐゴシック" panose="020B0600070205080204" pitchFamily="34" charset="-128"/>
              </a:rPr>
              <a:t> bits address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F897469F-05CA-5ECD-B99A-8D83F3CC63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8FD25-E708-2547-9892-FBEEF4D4DC2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3E045C8F-467E-06A4-3A0E-F7FED8E07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2D30CE62-11B1-61E4-B4D2-9D089A053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B15BC-CCFF-3848-B373-B184AA74A0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pic>
        <p:nvPicPr>
          <p:cNvPr id="22534" name="Picture 2" descr="fig0205">
            <a:extLst>
              <a:ext uri="{FF2B5EF4-FFF2-40B4-BE49-F238E27FC236}">
                <a16:creationId xmlns:a16="http://schemas.microsoft.com/office/drawing/2014/main" id="{A590B10B-D1E5-ADAB-C7C8-BBDD6640B2A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4425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7">
            <a:extLst>
              <a:ext uri="{FF2B5EF4-FFF2-40B4-BE49-F238E27FC236}">
                <a16:creationId xmlns:a16="http://schemas.microsoft.com/office/drawing/2014/main" id="{CD113062-3852-2467-1A3A-653653785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8804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0001 11100000 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1e0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1">
            <a:extLst>
              <a:ext uri="{FF2B5EF4-FFF2-40B4-BE49-F238E27FC236}">
                <a16:creationId xmlns:a16="http://schemas.microsoft.com/office/drawing/2014/main" id="{41C0CC86-67BA-3EEE-D051-7486946EAD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D1A1D-9198-2648-9D61-A972756056D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22F5F77B-E74F-35E2-7749-31E8CFA33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EA4D59D-75C2-EDDE-A071-AFC818B06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CAF37-C480-6842-A509-80D8FDE6C80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2F8757BE-111E-034F-3639-A5F0E9B3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57" name="Picture 2" descr="fig0205">
            <a:extLst>
              <a:ext uri="{FF2B5EF4-FFF2-40B4-BE49-F238E27FC236}">
                <a16:creationId xmlns:a16="http://schemas.microsoft.com/office/drawing/2014/main" id="{57339335-C754-2199-8DF9-46ABB502215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13025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>
            <a:extLst>
              <a:ext uri="{FF2B5EF4-FFF2-40B4-BE49-F238E27FC236}">
                <a16:creationId xmlns:a16="http://schemas.microsoft.com/office/drawing/2014/main" id="{C29274E2-5525-49C6-2BC1-3619B6E4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"/>
            <a:ext cx="5305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BDEB7A77-1F1F-214A-E0CB-762664EB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80060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23560" name="Text Box 5">
            <a:extLst>
              <a:ext uri="{FF2B5EF4-FFF2-40B4-BE49-F238E27FC236}">
                <a16:creationId xmlns:a16="http://schemas.microsoft.com/office/drawing/2014/main" id="{981BF350-0DC7-5B23-C2FA-DA4DC2DC3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3717925"/>
            <a:ext cx="18605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23561" name="AutoShape 6">
            <a:extLst>
              <a:ext uri="{FF2B5EF4-FFF2-40B4-BE49-F238E27FC236}">
                <a16:creationId xmlns:a16="http://schemas.microsoft.com/office/drawing/2014/main" id="{0BF86682-04A8-7FEC-4FB9-397F394FF754}"/>
              </a:ext>
            </a:extLst>
          </p:cNvPr>
          <p:cNvSpPr>
            <a:spLocks/>
          </p:cNvSpPr>
          <p:nvPr/>
        </p:nvSpPr>
        <p:spPr bwMode="auto">
          <a:xfrm rot="5469101">
            <a:off x="5486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62" name="AutoShape 8">
            <a:extLst>
              <a:ext uri="{FF2B5EF4-FFF2-40B4-BE49-F238E27FC236}">
                <a16:creationId xmlns:a16="http://schemas.microsoft.com/office/drawing/2014/main" id="{60EAC9F7-3A00-9EC3-C982-4025B22A6254}"/>
              </a:ext>
            </a:extLst>
          </p:cNvPr>
          <p:cNvCxnSpPr>
            <a:cxnSpLocks noChangeShapeType="1"/>
            <a:stCxn id="23561" idx="1"/>
            <a:endCxn id="23560" idx="0"/>
          </p:cNvCxnSpPr>
          <p:nvPr/>
        </p:nvCxnSpPr>
        <p:spPr bwMode="auto">
          <a:xfrm rot="5400000">
            <a:off x="2210595" y="256381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 Box 9">
            <a:extLst>
              <a:ext uri="{FF2B5EF4-FFF2-40B4-BE49-F238E27FC236}">
                <a16:creationId xmlns:a16="http://schemas.microsoft.com/office/drawing/2014/main" id="{C7A235A5-2637-0320-73B0-C785BA39A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5486400"/>
            <a:ext cx="6281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6CDA52B8-CE15-543A-B3E6-34B6508A0E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0E5B5-405B-2F40-839E-79F8D15F198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AE3B2DC6-AE9E-C3CC-126F-7A0CE93DD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260A8823-41C7-C8CF-E6DF-ECB72F0E4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111CB-8F91-DE47-B947-41DBDEA92E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04F9C1B-C123-694D-8C62-B0ECE10B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5605" name="Picture 4" descr="fig0104">
            <a:extLst>
              <a:ext uri="{FF2B5EF4-FFF2-40B4-BE49-F238E27FC236}">
                <a16:creationId xmlns:a16="http://schemas.microsoft.com/office/drawing/2014/main" id="{050C6F1A-6764-AD1B-FF5D-CCBC0FDD999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3F281881-580F-0F20-6E52-870F7DDA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95600"/>
            <a:ext cx="5040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</a:t>
            </a:r>
            <a:r>
              <a:rPr lang="en-US" altLang="en-US" sz="2400" b="1">
                <a:solidFill>
                  <a:srgbClr val="FF0000"/>
                </a:solidFill>
              </a:rPr>
              <a:t>address-able</a:t>
            </a:r>
            <a:r>
              <a:rPr lang="en-US" altLang="en-US" sz="2400"/>
              <a:t>” box is </a:t>
            </a:r>
            <a:r>
              <a:rPr lang="en-US" altLang="en-US" sz="2400" b="1">
                <a:solidFill>
                  <a:srgbClr val="FF0000"/>
                </a:solidFill>
              </a:rPr>
              <a:t>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7" name="Picture 7" descr="fig0105">
            <a:extLst>
              <a:ext uri="{FF2B5EF4-FFF2-40B4-BE49-F238E27FC236}">
                <a16:creationId xmlns:a16="http://schemas.microsoft.com/office/drawing/2014/main" id="{C7096CC7-01D5-C8F6-F006-452E8610B38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CA0DD010-B4FB-5405-E85B-A621AF6A63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41D406-65D3-4344-88CC-F473E18C021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83448112-DB7B-5131-06B8-494251C5F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27A2182C-310D-AF50-5E43-5C4467CE8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E37D8-0E4B-C144-A2FD-95E9C7BBFB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grpSp>
        <p:nvGrpSpPr>
          <p:cNvPr id="19460" name="Group 32">
            <a:extLst>
              <a:ext uri="{FF2B5EF4-FFF2-40B4-BE49-F238E27FC236}">
                <a16:creationId xmlns:a16="http://schemas.microsoft.com/office/drawing/2014/main" id="{FD11B74A-AA22-65D6-B25A-2BBEF405F07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7200"/>
            <a:ext cx="3886200" cy="2362200"/>
            <a:chOff x="2667000" y="2209800"/>
            <a:chExt cx="5867400" cy="3886200"/>
          </a:xfrm>
        </p:grpSpPr>
        <p:sp>
          <p:nvSpPr>
            <p:cNvPr id="19481" name="Oval 4">
              <a:extLst>
                <a:ext uri="{FF2B5EF4-FFF2-40B4-BE49-F238E27FC236}">
                  <a16:creationId xmlns:a16="http://schemas.microsoft.com/office/drawing/2014/main" id="{E1ACEC17-0592-C79B-64BF-94022BA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2" name="AutoShape 9">
              <a:extLst>
                <a:ext uri="{FF2B5EF4-FFF2-40B4-BE49-F238E27FC236}">
                  <a16:creationId xmlns:a16="http://schemas.microsoft.com/office/drawing/2014/main" id="{7AA9EC66-367C-0CCF-BCE7-9E8F4070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3" name="AutoShape 10">
              <a:extLst>
                <a:ext uri="{FF2B5EF4-FFF2-40B4-BE49-F238E27FC236}">
                  <a16:creationId xmlns:a16="http://schemas.microsoft.com/office/drawing/2014/main" id="{3838ECFA-55C7-9F1A-2435-1AA74578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4" name="AutoShape 11">
              <a:extLst>
                <a:ext uri="{FF2B5EF4-FFF2-40B4-BE49-F238E27FC236}">
                  <a16:creationId xmlns:a16="http://schemas.microsoft.com/office/drawing/2014/main" id="{3A990137-8A03-0CB0-8F97-4EBB47B2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5" name="Line 12">
              <a:extLst>
                <a:ext uri="{FF2B5EF4-FFF2-40B4-BE49-F238E27FC236}">
                  <a16:creationId xmlns:a16="http://schemas.microsoft.com/office/drawing/2014/main" id="{746B81BD-9EA8-BDE5-362B-7D87DF35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13">
              <a:extLst>
                <a:ext uri="{FF2B5EF4-FFF2-40B4-BE49-F238E27FC236}">
                  <a16:creationId xmlns:a16="http://schemas.microsoft.com/office/drawing/2014/main" id="{A0C02A13-F9BF-1E85-06F6-42CAFB66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14">
              <a:extLst>
                <a:ext uri="{FF2B5EF4-FFF2-40B4-BE49-F238E27FC236}">
                  <a16:creationId xmlns:a16="http://schemas.microsoft.com/office/drawing/2014/main" id="{4F8590C6-66DA-1577-216F-2430F345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15">
              <a:extLst>
                <a:ext uri="{FF2B5EF4-FFF2-40B4-BE49-F238E27FC236}">
                  <a16:creationId xmlns:a16="http://schemas.microsoft.com/office/drawing/2014/main" id="{B595B46E-021B-A14C-4090-C69D8B61F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6">
              <a:extLst>
                <a:ext uri="{FF2B5EF4-FFF2-40B4-BE49-F238E27FC236}">
                  <a16:creationId xmlns:a16="http://schemas.microsoft.com/office/drawing/2014/main" id="{A8E78B1A-B7F8-7DC4-374E-8EE26FED3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7">
              <a:extLst>
                <a:ext uri="{FF2B5EF4-FFF2-40B4-BE49-F238E27FC236}">
                  <a16:creationId xmlns:a16="http://schemas.microsoft.com/office/drawing/2014/main" id="{DCDB439E-E624-D38F-1E93-E0BB34784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8">
              <a:extLst>
                <a:ext uri="{FF2B5EF4-FFF2-40B4-BE49-F238E27FC236}">
                  <a16:creationId xmlns:a16="http://schemas.microsoft.com/office/drawing/2014/main" id="{5E58FB4F-61C0-4041-123A-CF91A70FB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2">
              <a:extLst>
                <a:ext uri="{FF2B5EF4-FFF2-40B4-BE49-F238E27FC236}">
                  <a16:creationId xmlns:a16="http://schemas.microsoft.com/office/drawing/2014/main" id="{3FEEFDF1-CDB6-4461-5D8C-5CE5D31C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3" name="Oval 24">
              <a:extLst>
                <a:ext uri="{FF2B5EF4-FFF2-40B4-BE49-F238E27FC236}">
                  <a16:creationId xmlns:a16="http://schemas.microsoft.com/office/drawing/2014/main" id="{1805A9FD-87F9-03EE-6F51-F0823AAA5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4" name="AutoShape 11">
              <a:extLst>
                <a:ext uri="{FF2B5EF4-FFF2-40B4-BE49-F238E27FC236}">
                  <a16:creationId xmlns:a16="http://schemas.microsoft.com/office/drawing/2014/main" id="{AFC21C9B-1E30-C160-8363-9F5AA4F0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5" name="AutoShape 11">
              <a:extLst>
                <a:ext uri="{FF2B5EF4-FFF2-40B4-BE49-F238E27FC236}">
                  <a16:creationId xmlns:a16="http://schemas.microsoft.com/office/drawing/2014/main" id="{178D1535-38BD-FA4F-C82C-693921D44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6" name="AutoShape 11">
              <a:extLst>
                <a:ext uri="{FF2B5EF4-FFF2-40B4-BE49-F238E27FC236}">
                  <a16:creationId xmlns:a16="http://schemas.microsoft.com/office/drawing/2014/main" id="{6C2B42B6-24DC-A465-0716-60FAC706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7" name="Oval 28">
              <a:extLst>
                <a:ext uri="{FF2B5EF4-FFF2-40B4-BE49-F238E27FC236}">
                  <a16:creationId xmlns:a16="http://schemas.microsoft.com/office/drawing/2014/main" id="{D4A73C6D-BC22-4157-BA43-C746E669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8" name="Oval 29">
              <a:extLst>
                <a:ext uri="{FF2B5EF4-FFF2-40B4-BE49-F238E27FC236}">
                  <a16:creationId xmlns:a16="http://schemas.microsoft.com/office/drawing/2014/main" id="{69A96963-1D4A-AE57-9FFA-B7AA1585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9" name="Oval 30">
              <a:extLst>
                <a:ext uri="{FF2B5EF4-FFF2-40B4-BE49-F238E27FC236}">
                  <a16:creationId xmlns:a16="http://schemas.microsoft.com/office/drawing/2014/main" id="{0881F27D-010F-3BD4-015E-509D7385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0" name="Oval 31">
              <a:extLst>
                <a:ext uri="{FF2B5EF4-FFF2-40B4-BE49-F238E27FC236}">
                  <a16:creationId xmlns:a16="http://schemas.microsoft.com/office/drawing/2014/main" id="{6A46F0BB-8F11-678E-CE53-1ECC90C6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1" name="Diamond 4">
              <a:extLst>
                <a:ext uri="{FF2B5EF4-FFF2-40B4-BE49-F238E27FC236}">
                  <a16:creationId xmlns:a16="http://schemas.microsoft.com/office/drawing/2014/main" id="{046F95C2-0CD6-DC6C-8383-8FC46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2" name="AutoShape 11">
              <a:extLst>
                <a:ext uri="{FF2B5EF4-FFF2-40B4-BE49-F238E27FC236}">
                  <a16:creationId xmlns:a16="http://schemas.microsoft.com/office/drawing/2014/main" id="{2AE7E440-82C6-267A-C1A2-AB836E53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9503" name="Curved Connector 3">
              <a:extLst>
                <a:ext uri="{FF2B5EF4-FFF2-40B4-BE49-F238E27FC236}">
                  <a16:creationId xmlns:a16="http://schemas.microsoft.com/office/drawing/2014/main" id="{EC033E0B-934D-9FD8-BAA7-98F6ACF70A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Date Placeholder 3">
            <a:extLst>
              <a:ext uri="{FF2B5EF4-FFF2-40B4-BE49-F238E27FC236}">
                <a16:creationId xmlns:a16="http://schemas.microsoft.com/office/drawing/2014/main" id="{4078A115-4C59-9560-660A-F77AB9F0F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F1E97-30E6-E248-A707-5CFE67CAA88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9462" name="Footer Placeholder 4">
            <a:extLst>
              <a:ext uri="{FF2B5EF4-FFF2-40B4-BE49-F238E27FC236}">
                <a16:creationId xmlns:a16="http://schemas.microsoft.com/office/drawing/2014/main" id="{49D0DA54-0A65-56A9-B044-4C7881A8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DC508CA1-F0D9-9949-8CC6-BC9833B5C190}"/>
              </a:ext>
            </a:extLst>
          </p:cNvPr>
          <p:cNvSpPr/>
          <p:nvPr/>
        </p:nvSpPr>
        <p:spPr bwMode="auto">
          <a:xfrm>
            <a:off x="417513" y="3111500"/>
            <a:ext cx="4876800" cy="3581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</p:txBody>
      </p:sp>
      <p:pic>
        <p:nvPicPr>
          <p:cNvPr id="19464" name="Picture 12">
            <a:extLst>
              <a:ext uri="{FF2B5EF4-FFF2-40B4-BE49-F238E27FC236}">
                <a16:creationId xmlns:a16="http://schemas.microsoft.com/office/drawing/2014/main" id="{40473D1E-3F8E-2361-B1E2-2160678D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759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4">
            <a:extLst>
              <a:ext uri="{FF2B5EF4-FFF2-40B4-BE49-F238E27FC236}">
                <a16:creationId xmlns:a16="http://schemas.microsoft.com/office/drawing/2014/main" id="{FCB19B9F-169B-0B1A-E4E7-603B6F4FB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38538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>
            <a:extLst>
              <a:ext uri="{FF2B5EF4-FFF2-40B4-BE49-F238E27FC236}">
                <a16:creationId xmlns:a16="http://schemas.microsoft.com/office/drawing/2014/main" id="{723D4505-EE71-E01C-9D67-8805BD1EA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729038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8">
            <a:extLst>
              <a:ext uri="{FF2B5EF4-FFF2-40B4-BE49-F238E27FC236}">
                <a16:creationId xmlns:a16="http://schemas.microsoft.com/office/drawing/2014/main" id="{E541C4CD-D033-6C38-FA6C-B7822D22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4805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0">
            <a:extLst>
              <a:ext uri="{FF2B5EF4-FFF2-40B4-BE49-F238E27FC236}">
                <a16:creationId xmlns:a16="http://schemas.microsoft.com/office/drawing/2014/main" id="{DD2E6163-59F7-5A76-E7D1-67FCEE2CB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260975"/>
            <a:ext cx="8778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2">
            <a:extLst>
              <a:ext uri="{FF2B5EF4-FFF2-40B4-BE49-F238E27FC236}">
                <a16:creationId xmlns:a16="http://schemas.microsoft.com/office/drawing/2014/main" id="{E3C31125-F5AA-A35E-DB1B-C0047A57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2657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4">
            <a:extLst>
              <a:ext uri="{FF2B5EF4-FFF2-40B4-BE49-F238E27FC236}">
                <a16:creationId xmlns:a16="http://schemas.microsoft.com/office/drawing/2014/main" id="{F76C7DC0-01C6-8BE7-33B9-C461D4C2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24475"/>
            <a:ext cx="847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Box 25">
            <a:extLst>
              <a:ext uri="{FF2B5EF4-FFF2-40B4-BE49-F238E27FC236}">
                <a16:creationId xmlns:a16="http://schemas.microsoft.com/office/drawing/2014/main" id="{FC9D8E42-AA66-A621-D497-BB457737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8850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 complex system</a:t>
            </a:r>
            <a:endParaRPr lang="en-US" altLang="en-US" sz="2400"/>
          </a:p>
        </p:txBody>
      </p:sp>
      <p:pic>
        <p:nvPicPr>
          <p:cNvPr id="19472" name="Picture 26">
            <a:extLst>
              <a:ext uri="{FF2B5EF4-FFF2-40B4-BE49-F238E27FC236}">
                <a16:creationId xmlns:a16="http://schemas.microsoft.com/office/drawing/2014/main" id="{26E1294F-7B11-0AE5-C7CA-95D980CF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27">
            <a:extLst>
              <a:ext uri="{FF2B5EF4-FFF2-40B4-BE49-F238E27FC236}">
                <a16:creationId xmlns:a16="http://schemas.microsoft.com/office/drawing/2014/main" id="{574E1697-1A12-955A-F7C6-45426FD1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3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Rounded Rectangle 28">
            <a:extLst>
              <a:ext uri="{FF2B5EF4-FFF2-40B4-BE49-F238E27FC236}">
                <a16:creationId xmlns:a16="http://schemas.microsoft.com/office/drawing/2014/main" id="{9F602A01-8424-B8AC-7A18-CD924834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338"/>
            <a:ext cx="1041400" cy="1090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5" name="Rounded Rectangle 29">
            <a:extLst>
              <a:ext uri="{FF2B5EF4-FFF2-40B4-BE49-F238E27FC236}">
                <a16:creationId xmlns:a16="http://schemas.microsoft.com/office/drawing/2014/main" id="{5025740E-06FB-60A0-47F2-E52917B3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1041400" cy="1090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6" name="Up Arrow 30">
            <a:extLst>
              <a:ext uri="{FF2B5EF4-FFF2-40B4-BE49-F238E27FC236}">
                <a16:creationId xmlns:a16="http://schemas.microsoft.com/office/drawing/2014/main" id="{B0D28A4A-66C6-318E-FC9F-18694035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565400"/>
            <a:ext cx="258762" cy="939800"/>
          </a:xfrm>
          <a:prstGeom prst="upArrow">
            <a:avLst>
              <a:gd name="adj1" fmla="val 50000"/>
              <a:gd name="adj2" fmla="val 50141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7" name="TextBox 31">
            <a:extLst>
              <a:ext uri="{FF2B5EF4-FFF2-40B4-BE49-F238E27FC236}">
                <a16:creationId xmlns:a16="http://schemas.microsoft.com/office/drawing/2014/main" id="{E1AF7368-C9FF-C3D0-4BE5-9855C87D5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98738"/>
            <a:ext cx="984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Object-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Oriented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Modeling</a:t>
            </a:r>
          </a:p>
        </p:txBody>
      </p:sp>
      <p:sp>
        <p:nvSpPr>
          <p:cNvPr id="19478" name="TextBox 32">
            <a:extLst>
              <a:ext uri="{FF2B5EF4-FFF2-40B4-BE49-F238E27FC236}">
                <a16:creationId xmlns:a16="http://schemas.microsoft.com/office/drawing/2014/main" id="{5C77D404-9876-9037-2E5C-2AE66859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57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Box;</a:t>
            </a:r>
          </a:p>
        </p:txBody>
      </p:sp>
      <p:sp>
        <p:nvSpPr>
          <p:cNvPr id="19479" name="TextBox 33">
            <a:extLst>
              <a:ext uri="{FF2B5EF4-FFF2-40B4-BE49-F238E27FC236}">
                <a16:creationId xmlns:a16="http://schemas.microsoft.com/office/drawing/2014/main" id="{484010C6-A97D-5A5B-1782-C2247C89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600200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Person;</a:t>
            </a:r>
          </a:p>
        </p:txBody>
      </p:sp>
      <p:sp>
        <p:nvSpPr>
          <p:cNvPr id="50" name="Left-Right-Up Arrow 49">
            <a:extLst>
              <a:ext uri="{FF2B5EF4-FFF2-40B4-BE49-F238E27FC236}">
                <a16:creationId xmlns:a16="http://schemas.microsoft.com/office/drawing/2014/main" id="{D978DD44-9056-774A-AA3A-0A98CEA4BF63}"/>
              </a:ext>
            </a:extLst>
          </p:cNvPr>
          <p:cNvSpPr/>
          <p:nvPr/>
        </p:nvSpPr>
        <p:spPr bwMode="auto">
          <a:xfrm>
            <a:off x="3468688" y="4953000"/>
            <a:ext cx="874712" cy="533400"/>
          </a:xfrm>
          <a:prstGeom prst="leftRigh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1">
            <a:extLst>
              <a:ext uri="{FF2B5EF4-FFF2-40B4-BE49-F238E27FC236}">
                <a16:creationId xmlns:a16="http://schemas.microsoft.com/office/drawing/2014/main" id="{268CAFBF-1135-96D2-1D8D-A04A0552AC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D979AE-0C50-CC42-BD43-5166E65301E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F2D79969-9AC7-E942-F929-965D41E17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5992956D-E5CC-6B9C-CC06-52A760C24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FE44F-376D-694E-B9C7-EA127CCD70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C0695F2-991B-C5A5-CC21-74A12F42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25600"/>
            <a:ext cx="8689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printf("The size of a  character is %d.\n", sizeof(char));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an integer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float  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double    is 8.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The size of a  character is 1.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7AC4793-6601-9746-98B0-1133BBBB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rPr>
              <a:t>Basic data types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720673F6-44BD-482F-5D0D-7C2F63868B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9859E-0168-6A44-9399-C0F0D54FFE3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60DE00A3-2948-5434-3AAE-C3BD192E7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32EB63BD-7B5E-B78F-F151-511D8E212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9FCD0F-BE91-2C4C-B7EE-E1CEE13F53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0AB1254C-953F-F04B-B9B5-FF93037C3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8677" name="Picture 3" descr="fig0104">
            <a:extLst>
              <a:ext uri="{FF2B5EF4-FFF2-40B4-BE49-F238E27FC236}">
                <a16:creationId xmlns:a16="http://schemas.microsoft.com/office/drawing/2014/main" id="{D471F4DA-E918-77E0-11AB-FA622E14423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>
            <a:extLst>
              <a:ext uri="{FF2B5EF4-FFF2-40B4-BE49-F238E27FC236}">
                <a16:creationId xmlns:a16="http://schemas.microsoft.com/office/drawing/2014/main" id="{1D680890-DA8E-2D26-B0CF-0AEC8FE8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95600"/>
            <a:ext cx="48307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“address-able” box is 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8679" name="Picture 5" descr="fig0105">
            <a:extLst>
              <a:ext uri="{FF2B5EF4-FFF2-40B4-BE49-F238E27FC236}">
                <a16:creationId xmlns:a16="http://schemas.microsoft.com/office/drawing/2014/main" id="{6CC20918-6CAB-8A79-9F28-49B5EEC8BD0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5A6591F6-70B3-79CA-6D6C-CC3568A8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0C021294-7593-2EAC-B20B-2B35974B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12312345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01236712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12190562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D55A0876-327C-9752-7CD9-48DD545478C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165FB-03DB-7945-AE93-501761F7512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11086656-346B-1DCB-45F1-D300BC28A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C4D52261-447B-F41C-53F8-BF605CBB0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63564-A9E6-D245-9FD6-7DC714C742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AF707AC3-3A00-FD8A-BF17-8AABDD57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A593F1D9-670C-6ACC-DB79-5F533D68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F1853418-EFC1-8365-4465-E2BC620E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838AC9BE-A17C-C88E-6488-9F2C99FA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BD00DEA0-AA26-1860-BBD6-5CC6792A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B7C5C1F0-6B3D-F502-F4DE-A74F8C232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FB98753B-CC4E-71FB-94E4-690E69E9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95D3B54A-6C04-304D-636D-FCC41BF1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45D0B352-CF15-4593-F05F-F32F9A56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5E1F481B-EEF9-0388-DF9C-37C219AE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715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9A1A0E93-9613-CD8D-4135-D457EC67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D53E695D-7A9A-1670-AF93-8F6290A17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D1383509-4429-721F-4234-F9A5535C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EC4F8FCA-D453-82EC-8D30-D47AAA7132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A5A46E-A001-0C40-84DC-FCA1C9531CA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A0432A10-2A81-478C-A027-B15F499C2A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097F2B76-0D2C-C33F-B51D-8AED52D6A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573ED-6235-E74C-B381-C66EB86E13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A2A892D0-6CCD-5F48-8AC5-C18647BF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591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&lt;type&gt; 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latin typeface="Courier New" panose="02070309020205020404" pitchFamily="49" charset="0"/>
              </a:rPr>
              <a:t> &lt;variable name&gt;;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 declare a variable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such that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is an </a:t>
            </a:r>
            <a:r>
              <a:rPr lang="en-US" altLang="en-US" sz="2400">
                <a:solidFill>
                  <a:srgbClr val="FF0000"/>
                </a:solidFill>
              </a:rPr>
              <a:t>address</a:t>
            </a:r>
            <a:r>
              <a:rPr lang="en-US" altLang="en-US" sz="2400"/>
              <a:t> containing a </a:t>
            </a:r>
            <a:r>
              <a:rPr lang="en-US" altLang="en-US" sz="2400" b="1">
                <a:solidFill>
                  <a:srgbClr val="FF0000"/>
                </a:solidFill>
              </a:rPr>
              <a:t>type-T</a:t>
            </a:r>
            <a:r>
              <a:rPr lang="en-US" altLang="en-US" sz="2400"/>
              <a:t> object.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A01A7E7-63A9-C7EE-1C14-C7A1376D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276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91EA8241-03CA-2EE7-38B5-DE7CF06237E3}"/>
              </a:ext>
            </a:extLst>
          </p:cNvPr>
          <p:cNvGrpSpPr>
            <a:grpSpLocks/>
          </p:cNvGrpSpPr>
          <p:nvPr/>
        </p:nvGrpSpPr>
        <p:grpSpPr bwMode="auto">
          <a:xfrm>
            <a:off x="4403725" y="3505200"/>
            <a:ext cx="2362200" cy="914400"/>
            <a:chOff x="3552" y="2208"/>
            <a:chExt cx="1488" cy="576"/>
          </a:xfrm>
        </p:grpSpPr>
        <p:sp>
          <p:nvSpPr>
            <p:cNvPr id="31773" name="Rectangle 6">
              <a:extLst>
                <a:ext uri="{FF2B5EF4-FFF2-40B4-BE49-F238E27FC236}">
                  <a16:creationId xmlns:a16="http://schemas.microsoft.com/office/drawing/2014/main" id="{0B660A75-5213-C621-3705-733655B0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4" name="Rectangle 7">
              <a:extLst>
                <a:ext uri="{FF2B5EF4-FFF2-40B4-BE49-F238E27FC236}">
                  <a16:creationId xmlns:a16="http://schemas.microsoft.com/office/drawing/2014/main" id="{D62FC421-221D-A6FC-1CC7-02D43B37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5" name="Rectangle 8">
              <a:extLst>
                <a:ext uri="{FF2B5EF4-FFF2-40B4-BE49-F238E27FC236}">
                  <a16:creationId xmlns:a16="http://schemas.microsoft.com/office/drawing/2014/main" id="{9231449E-03A7-02F6-D908-5400448C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6" name="Rectangle 9">
              <a:extLst>
                <a:ext uri="{FF2B5EF4-FFF2-40B4-BE49-F238E27FC236}">
                  <a16:creationId xmlns:a16="http://schemas.microsoft.com/office/drawing/2014/main" id="{94D78618-9FCA-8ACD-AA18-FE5842DF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47DDC4DA-DF43-6364-825A-5E63B1AC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419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B0FEBFD9-433A-8FAD-53FF-873C9193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648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04B29D65-CEFD-B347-35C8-6E758E69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8768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DDF0586C-315C-4405-0272-66E8F822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1054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5">
            <a:extLst>
              <a:ext uri="{FF2B5EF4-FFF2-40B4-BE49-F238E27FC236}">
                <a16:creationId xmlns:a16="http://schemas.microsoft.com/office/drawing/2014/main" id="{CC4E29BC-4DBE-F589-72AD-54697E1E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3340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6">
            <a:extLst>
              <a:ext uri="{FF2B5EF4-FFF2-40B4-BE49-F238E27FC236}">
                <a16:creationId xmlns:a16="http://schemas.microsoft.com/office/drawing/2014/main" id="{A78C6548-A0D3-71C8-8F5B-B51E0D09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562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7" name="Rectangle 17">
            <a:extLst>
              <a:ext uri="{FF2B5EF4-FFF2-40B4-BE49-F238E27FC236}">
                <a16:creationId xmlns:a16="http://schemas.microsoft.com/office/drawing/2014/main" id="{4C5006A9-AF61-88EC-171A-8E37EE0C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791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8" name="Rectangle 18">
            <a:extLst>
              <a:ext uri="{FF2B5EF4-FFF2-40B4-BE49-F238E27FC236}">
                <a16:creationId xmlns:a16="http://schemas.microsoft.com/office/drawing/2014/main" id="{0E83F389-EDBD-979E-A1C6-CD531EF6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6019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9" name="Text Box 19">
            <a:extLst>
              <a:ext uri="{FF2B5EF4-FFF2-40B4-BE49-F238E27FC236}">
                <a16:creationId xmlns:a16="http://schemas.microsoft.com/office/drawing/2014/main" id="{ABE4C6AF-C44A-17AC-F1B2-268689E3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31760" name="Text Box 20">
            <a:extLst>
              <a:ext uri="{FF2B5EF4-FFF2-40B4-BE49-F238E27FC236}">
                <a16:creationId xmlns:a16="http://schemas.microsoft.com/office/drawing/2014/main" id="{7634EC96-18AB-A585-2917-ADE8C708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31761" name="AutoShape 21">
            <a:extLst>
              <a:ext uri="{FF2B5EF4-FFF2-40B4-BE49-F238E27FC236}">
                <a16:creationId xmlns:a16="http://schemas.microsoft.com/office/drawing/2014/main" id="{10B40026-11F4-5B64-9A77-AE114281609D}"/>
              </a:ext>
            </a:extLst>
          </p:cNvPr>
          <p:cNvCxnSpPr>
            <a:cxnSpLocks noChangeShapeType="1"/>
            <a:stCxn id="31764" idx="3"/>
            <a:endCxn id="31768" idx="3"/>
          </p:cNvCxnSpPr>
          <p:nvPr/>
        </p:nvCxnSpPr>
        <p:spPr bwMode="auto">
          <a:xfrm>
            <a:off x="6765925" y="39624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22">
            <a:extLst>
              <a:ext uri="{FF2B5EF4-FFF2-40B4-BE49-F238E27FC236}">
                <a16:creationId xmlns:a16="http://schemas.microsoft.com/office/drawing/2014/main" id="{A80F0290-8251-8EDF-C8E1-723DED32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3877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764951" name="AutoShape 23">
            <a:extLst>
              <a:ext uri="{FF2B5EF4-FFF2-40B4-BE49-F238E27FC236}">
                <a16:creationId xmlns:a16="http://schemas.microsoft.com/office/drawing/2014/main" id="{38F4F4A6-6205-7141-81F0-FF35A42B97F5}"/>
              </a:ext>
            </a:extLst>
          </p:cNvPr>
          <p:cNvCxnSpPr>
            <a:cxnSpLocks noChangeShapeType="1"/>
            <a:stCxn id="31762" idx="3"/>
            <a:endCxn id="31773" idx="1"/>
          </p:cNvCxnSpPr>
          <p:nvPr/>
        </p:nvCxnSpPr>
        <p:spPr bwMode="auto">
          <a:xfrm>
            <a:off x="3654425" y="36179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4" name="Rectangle 24">
            <a:extLst>
              <a:ext uri="{FF2B5EF4-FFF2-40B4-BE49-F238E27FC236}">
                <a16:creationId xmlns:a16="http://schemas.microsoft.com/office/drawing/2014/main" id="{9B5468EF-9679-35FC-9AAB-DC1E123D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5052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31765" name="Text Box 25">
            <a:extLst>
              <a:ext uri="{FF2B5EF4-FFF2-40B4-BE49-F238E27FC236}">
                <a16:creationId xmlns:a16="http://schemas.microsoft.com/office/drawing/2014/main" id="{E5AA5470-C5C6-1F24-8206-AC503F4D6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7529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764954" name="AutoShape 26">
            <a:extLst>
              <a:ext uri="{FF2B5EF4-FFF2-40B4-BE49-F238E27FC236}">
                <a16:creationId xmlns:a16="http://schemas.microsoft.com/office/drawing/2014/main" id="{3EA15A4E-5544-734C-9AB0-E5A4C0D59B41}"/>
              </a:ext>
            </a:extLst>
          </p:cNvPr>
          <p:cNvCxnSpPr>
            <a:cxnSpLocks noChangeShapeType="1"/>
            <a:stCxn id="31765" idx="3"/>
            <a:endCxn id="31753" idx="1"/>
          </p:cNvCxnSpPr>
          <p:nvPr/>
        </p:nvCxnSpPr>
        <p:spPr bwMode="auto">
          <a:xfrm>
            <a:off x="3460750" y="49879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7" name="Text Box 27">
            <a:extLst>
              <a:ext uri="{FF2B5EF4-FFF2-40B4-BE49-F238E27FC236}">
                <a16:creationId xmlns:a16="http://schemas.microsoft.com/office/drawing/2014/main" id="{FB4EE5A7-EF71-F981-E764-0CAAC43E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4511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1768" name="Rectangle 28">
            <a:extLst>
              <a:ext uri="{FF2B5EF4-FFF2-40B4-BE49-F238E27FC236}">
                <a16:creationId xmlns:a16="http://schemas.microsoft.com/office/drawing/2014/main" id="{C546C98C-CFCD-58E3-949D-99059915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8768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31769" name="Text Box 29">
            <a:extLst>
              <a:ext uri="{FF2B5EF4-FFF2-40B4-BE49-F238E27FC236}">
                <a16:creationId xmlns:a16="http://schemas.microsoft.com/office/drawing/2014/main" id="{D7B19290-F8C9-8086-7958-8E1B9E0F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38782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31770" name="TextBox 6">
            <a:extLst>
              <a:ext uri="{FF2B5EF4-FFF2-40B4-BE49-F238E27FC236}">
                <a16:creationId xmlns:a16="http://schemas.microsoft.com/office/drawing/2014/main" id="{64BF6476-2ED5-3BA8-CEF9-B9782F832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48641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31771" name="TextBox 38">
            <a:extLst>
              <a:ext uri="{FF2B5EF4-FFF2-40B4-BE49-F238E27FC236}">
                <a16:creationId xmlns:a16="http://schemas.microsoft.com/office/drawing/2014/main" id="{41237BA1-D4DB-FB49-02FF-4639627C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4734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31772" name="TextBox 14">
            <a:extLst>
              <a:ext uri="{FF2B5EF4-FFF2-40B4-BE49-F238E27FC236}">
                <a16:creationId xmlns:a16="http://schemas.microsoft.com/office/drawing/2014/main" id="{99B89C59-6A6D-D9B1-0BFC-1B88F371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736725"/>
            <a:ext cx="829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int   x;    // declaration of an integer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int * xp;   // declaration of a pointer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xp = &amp;x;    // assign address to the pointer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>
            <a:extLst>
              <a:ext uri="{FF2B5EF4-FFF2-40B4-BE49-F238E27FC236}">
                <a16:creationId xmlns:a16="http://schemas.microsoft.com/office/drawing/2014/main" id="{15FDD66F-0820-7719-B24C-F7F7C5BD9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F1050-EB83-EE46-97F1-79A47F60044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452CF114-CE3E-5594-2E01-7610BFFFF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58DE6F33-9B73-6149-2F34-9A504AE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73D81-9EBA-C047-BF17-87C041E20C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33796" name="TextBox 7">
            <a:extLst>
              <a:ext uri="{FF2B5EF4-FFF2-40B4-BE49-F238E27FC236}">
                <a16:creationId xmlns:a16="http://schemas.microsoft.com/office/drawing/2014/main" id="{8C3A68D8-81AB-0736-DE45-F48579B2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num3D[8][6][4];</a:t>
            </a:r>
          </a:p>
        </p:txBody>
      </p:sp>
      <p:sp>
        <p:nvSpPr>
          <p:cNvPr id="33797" name="Cube 67">
            <a:extLst>
              <a:ext uri="{FF2B5EF4-FFF2-40B4-BE49-F238E27FC236}">
                <a16:creationId xmlns:a16="http://schemas.microsoft.com/office/drawing/2014/main" id="{D9CC2551-E086-C688-E374-121A04EB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Cube 68">
            <a:extLst>
              <a:ext uri="{FF2B5EF4-FFF2-40B4-BE49-F238E27FC236}">
                <a16:creationId xmlns:a16="http://schemas.microsoft.com/office/drawing/2014/main" id="{B996A18C-B6B6-FA3D-C572-F89E7E30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Cube 69">
            <a:extLst>
              <a:ext uri="{FF2B5EF4-FFF2-40B4-BE49-F238E27FC236}">
                <a16:creationId xmlns:a16="http://schemas.microsoft.com/office/drawing/2014/main" id="{40316795-AD90-4348-A580-B6CF8F75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Cube 70">
            <a:extLst>
              <a:ext uri="{FF2B5EF4-FFF2-40B4-BE49-F238E27FC236}">
                <a16:creationId xmlns:a16="http://schemas.microsoft.com/office/drawing/2014/main" id="{D09D6F4F-8861-A807-5691-B21ED6E3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Cube 71">
            <a:extLst>
              <a:ext uri="{FF2B5EF4-FFF2-40B4-BE49-F238E27FC236}">
                <a16:creationId xmlns:a16="http://schemas.microsoft.com/office/drawing/2014/main" id="{2C08DA9E-C455-C6FD-7394-07A3E431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Cube 72">
            <a:extLst>
              <a:ext uri="{FF2B5EF4-FFF2-40B4-BE49-F238E27FC236}">
                <a16:creationId xmlns:a16="http://schemas.microsoft.com/office/drawing/2014/main" id="{C01189F3-5655-3851-4436-409033C4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Cube 73">
            <a:extLst>
              <a:ext uri="{FF2B5EF4-FFF2-40B4-BE49-F238E27FC236}">
                <a16:creationId xmlns:a16="http://schemas.microsoft.com/office/drawing/2014/main" id="{30E44A76-5102-B0B0-FD9B-6DFA6DE8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4" name="Cube 74">
            <a:extLst>
              <a:ext uri="{FF2B5EF4-FFF2-40B4-BE49-F238E27FC236}">
                <a16:creationId xmlns:a16="http://schemas.microsoft.com/office/drawing/2014/main" id="{4B82D626-C1AE-D596-5650-1DA106E5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5" name="Cube 75">
            <a:extLst>
              <a:ext uri="{FF2B5EF4-FFF2-40B4-BE49-F238E27FC236}">
                <a16:creationId xmlns:a16="http://schemas.microsoft.com/office/drawing/2014/main" id="{C32F9415-E963-F021-FA88-D5A9671A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6" name="Cube 76">
            <a:extLst>
              <a:ext uri="{FF2B5EF4-FFF2-40B4-BE49-F238E27FC236}">
                <a16:creationId xmlns:a16="http://schemas.microsoft.com/office/drawing/2014/main" id="{80A54DC8-B422-8342-DD5B-E664E667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7" name="Cube 77">
            <a:extLst>
              <a:ext uri="{FF2B5EF4-FFF2-40B4-BE49-F238E27FC236}">
                <a16:creationId xmlns:a16="http://schemas.microsoft.com/office/drawing/2014/main" id="{97960FD5-1165-57F6-2DA7-64EFA4E2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8" name="Cube 78">
            <a:extLst>
              <a:ext uri="{FF2B5EF4-FFF2-40B4-BE49-F238E27FC236}">
                <a16:creationId xmlns:a16="http://schemas.microsoft.com/office/drawing/2014/main" id="{FE5FCAD4-E296-B79D-C0DA-C13CDDA4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9" name="Cube 79">
            <a:extLst>
              <a:ext uri="{FF2B5EF4-FFF2-40B4-BE49-F238E27FC236}">
                <a16:creationId xmlns:a16="http://schemas.microsoft.com/office/drawing/2014/main" id="{AE2EA4CE-EB3B-0B49-FEBA-AFB2D143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0" name="Cube 80">
            <a:extLst>
              <a:ext uri="{FF2B5EF4-FFF2-40B4-BE49-F238E27FC236}">
                <a16:creationId xmlns:a16="http://schemas.microsoft.com/office/drawing/2014/main" id="{0FDCF8D9-E2C6-E62C-5505-504F30BF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1" name="Cube 81">
            <a:extLst>
              <a:ext uri="{FF2B5EF4-FFF2-40B4-BE49-F238E27FC236}">
                <a16:creationId xmlns:a16="http://schemas.microsoft.com/office/drawing/2014/main" id="{64B9D909-7AB4-8C4D-00D5-40AD14A1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2" name="Cube 82">
            <a:extLst>
              <a:ext uri="{FF2B5EF4-FFF2-40B4-BE49-F238E27FC236}">
                <a16:creationId xmlns:a16="http://schemas.microsoft.com/office/drawing/2014/main" id="{857E7F30-4FB4-1D1F-354D-252294BA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3" name="Cube 83">
            <a:extLst>
              <a:ext uri="{FF2B5EF4-FFF2-40B4-BE49-F238E27FC236}">
                <a16:creationId xmlns:a16="http://schemas.microsoft.com/office/drawing/2014/main" id="{DA7F0ECA-A1EC-A9A2-DD60-883E0B0F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4" name="Cube 84">
            <a:extLst>
              <a:ext uri="{FF2B5EF4-FFF2-40B4-BE49-F238E27FC236}">
                <a16:creationId xmlns:a16="http://schemas.microsoft.com/office/drawing/2014/main" id="{26133E8D-2F27-CE0A-A2AF-2C51586C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5" name="Cube 85">
            <a:extLst>
              <a:ext uri="{FF2B5EF4-FFF2-40B4-BE49-F238E27FC236}">
                <a16:creationId xmlns:a16="http://schemas.microsoft.com/office/drawing/2014/main" id="{BDD55336-0D21-45F7-C044-642D070D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6" name="Cube 86">
            <a:extLst>
              <a:ext uri="{FF2B5EF4-FFF2-40B4-BE49-F238E27FC236}">
                <a16:creationId xmlns:a16="http://schemas.microsoft.com/office/drawing/2014/main" id="{07D892CD-9641-FE36-0A89-7EA131ED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7" name="Cube 87">
            <a:extLst>
              <a:ext uri="{FF2B5EF4-FFF2-40B4-BE49-F238E27FC236}">
                <a16:creationId xmlns:a16="http://schemas.microsoft.com/office/drawing/2014/main" id="{0C43E3EE-1797-20CF-7ED7-1A4A3502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8" name="Cube 88">
            <a:extLst>
              <a:ext uri="{FF2B5EF4-FFF2-40B4-BE49-F238E27FC236}">
                <a16:creationId xmlns:a16="http://schemas.microsoft.com/office/drawing/2014/main" id="{63E32FA6-E1AF-EDD0-4136-FCA9999A3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9" name="Cube 89">
            <a:extLst>
              <a:ext uri="{FF2B5EF4-FFF2-40B4-BE49-F238E27FC236}">
                <a16:creationId xmlns:a16="http://schemas.microsoft.com/office/drawing/2014/main" id="{2EAAD523-5942-C638-99B9-12A0CDA3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0" name="Cube 90">
            <a:extLst>
              <a:ext uri="{FF2B5EF4-FFF2-40B4-BE49-F238E27FC236}">
                <a16:creationId xmlns:a16="http://schemas.microsoft.com/office/drawing/2014/main" id="{8A1507D1-D268-A830-B10F-C6474FE2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1" name="Cube 91">
            <a:extLst>
              <a:ext uri="{FF2B5EF4-FFF2-40B4-BE49-F238E27FC236}">
                <a16:creationId xmlns:a16="http://schemas.microsoft.com/office/drawing/2014/main" id="{7B5DEB09-5F06-CE5F-5152-9823DD78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2" name="Cube 92">
            <a:extLst>
              <a:ext uri="{FF2B5EF4-FFF2-40B4-BE49-F238E27FC236}">
                <a16:creationId xmlns:a16="http://schemas.microsoft.com/office/drawing/2014/main" id="{E188E04E-E4D1-57B6-98A8-AE18C6A0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3" name="Cube 93">
            <a:extLst>
              <a:ext uri="{FF2B5EF4-FFF2-40B4-BE49-F238E27FC236}">
                <a16:creationId xmlns:a16="http://schemas.microsoft.com/office/drawing/2014/main" id="{C8A7D1DC-77F0-FD4A-5E12-966443D5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4" name="Cube 94">
            <a:extLst>
              <a:ext uri="{FF2B5EF4-FFF2-40B4-BE49-F238E27FC236}">
                <a16:creationId xmlns:a16="http://schemas.microsoft.com/office/drawing/2014/main" id="{C29081C8-37E1-F451-5CC6-096BA0DA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5" name="Cube 95">
            <a:extLst>
              <a:ext uri="{FF2B5EF4-FFF2-40B4-BE49-F238E27FC236}">
                <a16:creationId xmlns:a16="http://schemas.microsoft.com/office/drawing/2014/main" id="{12EAA1FC-365D-CE09-B7FC-37EECEC1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6" name="Cube 96">
            <a:extLst>
              <a:ext uri="{FF2B5EF4-FFF2-40B4-BE49-F238E27FC236}">
                <a16:creationId xmlns:a16="http://schemas.microsoft.com/office/drawing/2014/main" id="{9F200418-A766-7BE0-0B6F-1D3E2563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7" name="Cube 97">
            <a:extLst>
              <a:ext uri="{FF2B5EF4-FFF2-40B4-BE49-F238E27FC236}">
                <a16:creationId xmlns:a16="http://schemas.microsoft.com/office/drawing/2014/main" id="{A9A70314-EF43-03B3-7795-7E35B3BF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8" name="Cube 98">
            <a:extLst>
              <a:ext uri="{FF2B5EF4-FFF2-40B4-BE49-F238E27FC236}">
                <a16:creationId xmlns:a16="http://schemas.microsoft.com/office/drawing/2014/main" id="{DC26C3B7-7F87-BD31-A4CE-1C23C0D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9" name="Cube 99">
            <a:extLst>
              <a:ext uri="{FF2B5EF4-FFF2-40B4-BE49-F238E27FC236}">
                <a16:creationId xmlns:a16="http://schemas.microsoft.com/office/drawing/2014/main" id="{86FB5497-200D-3359-6FB8-C4F133753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0" name="Cube 100">
            <a:extLst>
              <a:ext uri="{FF2B5EF4-FFF2-40B4-BE49-F238E27FC236}">
                <a16:creationId xmlns:a16="http://schemas.microsoft.com/office/drawing/2014/main" id="{AB30073D-4C1C-D3FB-40C3-19EF233A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1" name="Cube 101">
            <a:extLst>
              <a:ext uri="{FF2B5EF4-FFF2-40B4-BE49-F238E27FC236}">
                <a16:creationId xmlns:a16="http://schemas.microsoft.com/office/drawing/2014/main" id="{CA0A079A-BC14-8C02-DB49-749E600D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2" name="Cube 102">
            <a:extLst>
              <a:ext uri="{FF2B5EF4-FFF2-40B4-BE49-F238E27FC236}">
                <a16:creationId xmlns:a16="http://schemas.microsoft.com/office/drawing/2014/main" id="{C66E1D02-1B9B-B606-48AC-0CCA412C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3" name="Cube 103">
            <a:extLst>
              <a:ext uri="{FF2B5EF4-FFF2-40B4-BE49-F238E27FC236}">
                <a16:creationId xmlns:a16="http://schemas.microsoft.com/office/drawing/2014/main" id="{A0F83548-17E2-0AD2-0C38-45099D10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4" name="Cube 104">
            <a:extLst>
              <a:ext uri="{FF2B5EF4-FFF2-40B4-BE49-F238E27FC236}">
                <a16:creationId xmlns:a16="http://schemas.microsoft.com/office/drawing/2014/main" id="{D50BBC32-E255-39D1-CA60-B6ED8A6E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5" name="Cube 105">
            <a:extLst>
              <a:ext uri="{FF2B5EF4-FFF2-40B4-BE49-F238E27FC236}">
                <a16:creationId xmlns:a16="http://schemas.microsoft.com/office/drawing/2014/main" id="{7A39876A-256D-7564-2940-727D7AAD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6" name="Cube 106">
            <a:extLst>
              <a:ext uri="{FF2B5EF4-FFF2-40B4-BE49-F238E27FC236}">
                <a16:creationId xmlns:a16="http://schemas.microsoft.com/office/drawing/2014/main" id="{C323E19A-F8CD-0043-EA52-84608E0E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7" name="Cube 107">
            <a:extLst>
              <a:ext uri="{FF2B5EF4-FFF2-40B4-BE49-F238E27FC236}">
                <a16:creationId xmlns:a16="http://schemas.microsoft.com/office/drawing/2014/main" id="{37FD5CDA-F304-73A4-DBA3-AF0C03ED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8" name="Cube 108">
            <a:extLst>
              <a:ext uri="{FF2B5EF4-FFF2-40B4-BE49-F238E27FC236}">
                <a16:creationId xmlns:a16="http://schemas.microsoft.com/office/drawing/2014/main" id="{6AF0A595-C237-FC45-7C36-64952DC6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9" name="Cube 109">
            <a:extLst>
              <a:ext uri="{FF2B5EF4-FFF2-40B4-BE49-F238E27FC236}">
                <a16:creationId xmlns:a16="http://schemas.microsoft.com/office/drawing/2014/main" id="{13A58D53-F43E-586B-DE0D-833694BA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0" name="Cube 110">
            <a:extLst>
              <a:ext uri="{FF2B5EF4-FFF2-40B4-BE49-F238E27FC236}">
                <a16:creationId xmlns:a16="http://schemas.microsoft.com/office/drawing/2014/main" id="{DE20B9D9-CD0E-2E10-D72F-618AD23F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1" name="Cube 111">
            <a:extLst>
              <a:ext uri="{FF2B5EF4-FFF2-40B4-BE49-F238E27FC236}">
                <a16:creationId xmlns:a16="http://schemas.microsoft.com/office/drawing/2014/main" id="{0E8BEF89-856F-06F0-18F4-BFE62612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2" name="Cube 112">
            <a:extLst>
              <a:ext uri="{FF2B5EF4-FFF2-40B4-BE49-F238E27FC236}">
                <a16:creationId xmlns:a16="http://schemas.microsoft.com/office/drawing/2014/main" id="{AA98B6CB-F8FA-3918-1B5F-8D039DD0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3" name="Cube 113">
            <a:extLst>
              <a:ext uri="{FF2B5EF4-FFF2-40B4-BE49-F238E27FC236}">
                <a16:creationId xmlns:a16="http://schemas.microsoft.com/office/drawing/2014/main" id="{F4489A85-3BF6-85B5-E6CE-66130AF7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4" name="Cube 114">
            <a:extLst>
              <a:ext uri="{FF2B5EF4-FFF2-40B4-BE49-F238E27FC236}">
                <a16:creationId xmlns:a16="http://schemas.microsoft.com/office/drawing/2014/main" id="{0DF07417-3ABC-7D9A-9666-7BFC08D1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5" name="Cube 115">
            <a:extLst>
              <a:ext uri="{FF2B5EF4-FFF2-40B4-BE49-F238E27FC236}">
                <a16:creationId xmlns:a16="http://schemas.microsoft.com/office/drawing/2014/main" id="{FA9D5A75-AA7D-9013-140A-1A3CBDE4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6" name="Cube 116">
            <a:extLst>
              <a:ext uri="{FF2B5EF4-FFF2-40B4-BE49-F238E27FC236}">
                <a16:creationId xmlns:a16="http://schemas.microsoft.com/office/drawing/2014/main" id="{B02F8770-A8F7-0272-4D8E-3F798288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7" name="Cube 117">
            <a:extLst>
              <a:ext uri="{FF2B5EF4-FFF2-40B4-BE49-F238E27FC236}">
                <a16:creationId xmlns:a16="http://schemas.microsoft.com/office/drawing/2014/main" id="{72A26457-CD69-FD4B-8FBE-F4734040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8" name="Cube 118">
            <a:extLst>
              <a:ext uri="{FF2B5EF4-FFF2-40B4-BE49-F238E27FC236}">
                <a16:creationId xmlns:a16="http://schemas.microsoft.com/office/drawing/2014/main" id="{D8F23256-CC0D-10D8-215E-7C21CAF5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9" name="Cube 119">
            <a:extLst>
              <a:ext uri="{FF2B5EF4-FFF2-40B4-BE49-F238E27FC236}">
                <a16:creationId xmlns:a16="http://schemas.microsoft.com/office/drawing/2014/main" id="{E99B7AB0-0000-B43A-EE50-7CB969A3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0" name="Cube 120">
            <a:extLst>
              <a:ext uri="{FF2B5EF4-FFF2-40B4-BE49-F238E27FC236}">
                <a16:creationId xmlns:a16="http://schemas.microsoft.com/office/drawing/2014/main" id="{AD826B17-F5B0-D3CD-1408-E83939EF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1" name="Cube 121">
            <a:extLst>
              <a:ext uri="{FF2B5EF4-FFF2-40B4-BE49-F238E27FC236}">
                <a16:creationId xmlns:a16="http://schemas.microsoft.com/office/drawing/2014/main" id="{85647147-F4EF-F0EA-AD57-D12A71DE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2" name="Cube 122">
            <a:extLst>
              <a:ext uri="{FF2B5EF4-FFF2-40B4-BE49-F238E27FC236}">
                <a16:creationId xmlns:a16="http://schemas.microsoft.com/office/drawing/2014/main" id="{66290404-7BC6-9607-11AE-96B2A62E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3" name="Cube 123">
            <a:extLst>
              <a:ext uri="{FF2B5EF4-FFF2-40B4-BE49-F238E27FC236}">
                <a16:creationId xmlns:a16="http://schemas.microsoft.com/office/drawing/2014/main" id="{1A37523E-1BBB-74C7-BC4A-503F7D51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4" name="Cube 124">
            <a:extLst>
              <a:ext uri="{FF2B5EF4-FFF2-40B4-BE49-F238E27FC236}">
                <a16:creationId xmlns:a16="http://schemas.microsoft.com/office/drawing/2014/main" id="{3B21A701-1D0F-B155-5B90-CCE29491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5" name="Cube 125">
            <a:extLst>
              <a:ext uri="{FF2B5EF4-FFF2-40B4-BE49-F238E27FC236}">
                <a16:creationId xmlns:a16="http://schemas.microsoft.com/office/drawing/2014/main" id="{35167D85-029E-FC32-E485-E3180A78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6" name="Cube 126">
            <a:extLst>
              <a:ext uri="{FF2B5EF4-FFF2-40B4-BE49-F238E27FC236}">
                <a16:creationId xmlns:a16="http://schemas.microsoft.com/office/drawing/2014/main" id="{6559D0C0-7277-F46C-6B6E-9E8C780B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7" name="Cube 127">
            <a:extLst>
              <a:ext uri="{FF2B5EF4-FFF2-40B4-BE49-F238E27FC236}">
                <a16:creationId xmlns:a16="http://schemas.microsoft.com/office/drawing/2014/main" id="{4A0AB900-135E-C7C0-5A61-B3601F3B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8" name="Cube 128">
            <a:extLst>
              <a:ext uri="{FF2B5EF4-FFF2-40B4-BE49-F238E27FC236}">
                <a16:creationId xmlns:a16="http://schemas.microsoft.com/office/drawing/2014/main" id="{638D2837-8726-AF97-1523-9AAE06F0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9" name="Cube 129">
            <a:extLst>
              <a:ext uri="{FF2B5EF4-FFF2-40B4-BE49-F238E27FC236}">
                <a16:creationId xmlns:a16="http://schemas.microsoft.com/office/drawing/2014/main" id="{245694D2-2CD4-ED8A-49BB-BC7263A1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0" name="Cube 130">
            <a:extLst>
              <a:ext uri="{FF2B5EF4-FFF2-40B4-BE49-F238E27FC236}">
                <a16:creationId xmlns:a16="http://schemas.microsoft.com/office/drawing/2014/main" id="{D97025A2-BDE1-EEF6-895F-211BAAB4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1" name="Cube 131">
            <a:extLst>
              <a:ext uri="{FF2B5EF4-FFF2-40B4-BE49-F238E27FC236}">
                <a16:creationId xmlns:a16="http://schemas.microsoft.com/office/drawing/2014/main" id="{3B1DD139-26E2-3F1D-53B9-75B499A4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2" name="Cube 132">
            <a:extLst>
              <a:ext uri="{FF2B5EF4-FFF2-40B4-BE49-F238E27FC236}">
                <a16:creationId xmlns:a16="http://schemas.microsoft.com/office/drawing/2014/main" id="{BA032AD9-0889-93B4-878C-D09182BE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3" name="Cube 133">
            <a:extLst>
              <a:ext uri="{FF2B5EF4-FFF2-40B4-BE49-F238E27FC236}">
                <a16:creationId xmlns:a16="http://schemas.microsoft.com/office/drawing/2014/main" id="{EDB0AA95-0589-B733-C165-4F9C9CBB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4" name="Cube 134">
            <a:extLst>
              <a:ext uri="{FF2B5EF4-FFF2-40B4-BE49-F238E27FC236}">
                <a16:creationId xmlns:a16="http://schemas.microsoft.com/office/drawing/2014/main" id="{E942C8A3-CC21-5FA8-8DAA-43CB157B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5" name="Cube 135">
            <a:extLst>
              <a:ext uri="{FF2B5EF4-FFF2-40B4-BE49-F238E27FC236}">
                <a16:creationId xmlns:a16="http://schemas.microsoft.com/office/drawing/2014/main" id="{12AB0C6B-DFF5-48D5-2357-8C3A08D5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6" name="Cube 136">
            <a:extLst>
              <a:ext uri="{FF2B5EF4-FFF2-40B4-BE49-F238E27FC236}">
                <a16:creationId xmlns:a16="http://schemas.microsoft.com/office/drawing/2014/main" id="{896E779E-BC3D-CC2E-9667-50D2013D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7" name="Cube 137">
            <a:extLst>
              <a:ext uri="{FF2B5EF4-FFF2-40B4-BE49-F238E27FC236}">
                <a16:creationId xmlns:a16="http://schemas.microsoft.com/office/drawing/2014/main" id="{D58FE813-2AE6-441F-7A70-CB04987C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8" name="Cube 138">
            <a:extLst>
              <a:ext uri="{FF2B5EF4-FFF2-40B4-BE49-F238E27FC236}">
                <a16:creationId xmlns:a16="http://schemas.microsoft.com/office/drawing/2014/main" id="{DBA9691A-B86D-87A6-0DA1-DDE96A60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9" name="Cube 139">
            <a:extLst>
              <a:ext uri="{FF2B5EF4-FFF2-40B4-BE49-F238E27FC236}">
                <a16:creationId xmlns:a16="http://schemas.microsoft.com/office/drawing/2014/main" id="{10067D11-AB4F-7743-B234-A4F49FC5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0" name="Cube 140">
            <a:extLst>
              <a:ext uri="{FF2B5EF4-FFF2-40B4-BE49-F238E27FC236}">
                <a16:creationId xmlns:a16="http://schemas.microsoft.com/office/drawing/2014/main" id="{B1B72C27-F027-08E7-21E9-3A51A88D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1" name="Cube 141">
            <a:extLst>
              <a:ext uri="{FF2B5EF4-FFF2-40B4-BE49-F238E27FC236}">
                <a16:creationId xmlns:a16="http://schemas.microsoft.com/office/drawing/2014/main" id="{FCC0CE92-B803-341D-B290-37A20852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2" name="Cube 142">
            <a:extLst>
              <a:ext uri="{FF2B5EF4-FFF2-40B4-BE49-F238E27FC236}">
                <a16:creationId xmlns:a16="http://schemas.microsoft.com/office/drawing/2014/main" id="{D88E65C9-770E-5F79-8114-9A23297D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3" name="Cube 143">
            <a:extLst>
              <a:ext uri="{FF2B5EF4-FFF2-40B4-BE49-F238E27FC236}">
                <a16:creationId xmlns:a16="http://schemas.microsoft.com/office/drawing/2014/main" id="{FB6B77CA-AE2F-AE24-D7A3-3454368F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4" name="Cube 144">
            <a:extLst>
              <a:ext uri="{FF2B5EF4-FFF2-40B4-BE49-F238E27FC236}">
                <a16:creationId xmlns:a16="http://schemas.microsoft.com/office/drawing/2014/main" id="{FF14BA32-977A-CE9A-36D0-FBFB37E0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5" name="Cube 145">
            <a:extLst>
              <a:ext uri="{FF2B5EF4-FFF2-40B4-BE49-F238E27FC236}">
                <a16:creationId xmlns:a16="http://schemas.microsoft.com/office/drawing/2014/main" id="{23D5A704-6A92-E9D8-1D3D-9CBBFF5C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6" name="Cube 146">
            <a:extLst>
              <a:ext uri="{FF2B5EF4-FFF2-40B4-BE49-F238E27FC236}">
                <a16:creationId xmlns:a16="http://schemas.microsoft.com/office/drawing/2014/main" id="{8009F599-E7BC-55D8-879F-93B8AF8C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7" name="Cube 147">
            <a:extLst>
              <a:ext uri="{FF2B5EF4-FFF2-40B4-BE49-F238E27FC236}">
                <a16:creationId xmlns:a16="http://schemas.microsoft.com/office/drawing/2014/main" id="{91F87CBD-0D31-E03F-B918-7E325487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8" name="Cube 148">
            <a:extLst>
              <a:ext uri="{FF2B5EF4-FFF2-40B4-BE49-F238E27FC236}">
                <a16:creationId xmlns:a16="http://schemas.microsoft.com/office/drawing/2014/main" id="{A7916831-E798-BA1D-D545-5450BB21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9" name="Cube 149">
            <a:extLst>
              <a:ext uri="{FF2B5EF4-FFF2-40B4-BE49-F238E27FC236}">
                <a16:creationId xmlns:a16="http://schemas.microsoft.com/office/drawing/2014/main" id="{7C48F5A3-7F47-2DBB-C542-5C3F1DCD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0" name="Cube 150">
            <a:extLst>
              <a:ext uri="{FF2B5EF4-FFF2-40B4-BE49-F238E27FC236}">
                <a16:creationId xmlns:a16="http://schemas.microsoft.com/office/drawing/2014/main" id="{DFBF3D0E-A49A-4C01-0340-03B3DBA38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1" name="Cube 151">
            <a:extLst>
              <a:ext uri="{FF2B5EF4-FFF2-40B4-BE49-F238E27FC236}">
                <a16:creationId xmlns:a16="http://schemas.microsoft.com/office/drawing/2014/main" id="{188E0143-EFD1-A05B-A98B-632C07A7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2" name="Cube 152">
            <a:extLst>
              <a:ext uri="{FF2B5EF4-FFF2-40B4-BE49-F238E27FC236}">
                <a16:creationId xmlns:a16="http://schemas.microsoft.com/office/drawing/2014/main" id="{D48F9293-4045-E95C-896B-0F31419B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3" name="Cube 153">
            <a:extLst>
              <a:ext uri="{FF2B5EF4-FFF2-40B4-BE49-F238E27FC236}">
                <a16:creationId xmlns:a16="http://schemas.microsoft.com/office/drawing/2014/main" id="{CEB1B10E-3611-92BD-F050-2DF528AD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4" name="Cube 154">
            <a:extLst>
              <a:ext uri="{FF2B5EF4-FFF2-40B4-BE49-F238E27FC236}">
                <a16:creationId xmlns:a16="http://schemas.microsoft.com/office/drawing/2014/main" id="{28883572-A820-5DDF-F4B0-198C3A5B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5" name="Cube 155">
            <a:extLst>
              <a:ext uri="{FF2B5EF4-FFF2-40B4-BE49-F238E27FC236}">
                <a16:creationId xmlns:a16="http://schemas.microsoft.com/office/drawing/2014/main" id="{284BC927-9F02-117C-8044-035327A0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6" name="Cube 156">
            <a:extLst>
              <a:ext uri="{FF2B5EF4-FFF2-40B4-BE49-F238E27FC236}">
                <a16:creationId xmlns:a16="http://schemas.microsoft.com/office/drawing/2014/main" id="{B0B6E915-30BE-9DAF-27EB-A0A01B89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7" name="Cube 157">
            <a:extLst>
              <a:ext uri="{FF2B5EF4-FFF2-40B4-BE49-F238E27FC236}">
                <a16:creationId xmlns:a16="http://schemas.microsoft.com/office/drawing/2014/main" id="{E8DE95D5-6C44-8553-607D-D6584C34B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8" name="Cube 158">
            <a:extLst>
              <a:ext uri="{FF2B5EF4-FFF2-40B4-BE49-F238E27FC236}">
                <a16:creationId xmlns:a16="http://schemas.microsoft.com/office/drawing/2014/main" id="{E30D5172-6929-E711-59CE-07C3C114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9" name="Cube 159">
            <a:extLst>
              <a:ext uri="{FF2B5EF4-FFF2-40B4-BE49-F238E27FC236}">
                <a16:creationId xmlns:a16="http://schemas.microsoft.com/office/drawing/2014/main" id="{648BAF23-A7B3-74B6-D0B2-9F00E99E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0" name="Cube 160">
            <a:extLst>
              <a:ext uri="{FF2B5EF4-FFF2-40B4-BE49-F238E27FC236}">
                <a16:creationId xmlns:a16="http://schemas.microsoft.com/office/drawing/2014/main" id="{36CC752F-B1A5-DBF3-45CC-D7A9588B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1" name="Cube 161">
            <a:extLst>
              <a:ext uri="{FF2B5EF4-FFF2-40B4-BE49-F238E27FC236}">
                <a16:creationId xmlns:a16="http://schemas.microsoft.com/office/drawing/2014/main" id="{73E0505F-6684-2936-B912-47B77BA8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2" name="Cube 162">
            <a:extLst>
              <a:ext uri="{FF2B5EF4-FFF2-40B4-BE49-F238E27FC236}">
                <a16:creationId xmlns:a16="http://schemas.microsoft.com/office/drawing/2014/main" id="{8D06AFB3-82F3-1C1B-FE0A-F6B47CCC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3" name="Cube 163">
            <a:extLst>
              <a:ext uri="{FF2B5EF4-FFF2-40B4-BE49-F238E27FC236}">
                <a16:creationId xmlns:a16="http://schemas.microsoft.com/office/drawing/2014/main" id="{229E89C6-4D44-ECB0-34ED-9627D0D1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4" name="Cube 164">
            <a:extLst>
              <a:ext uri="{FF2B5EF4-FFF2-40B4-BE49-F238E27FC236}">
                <a16:creationId xmlns:a16="http://schemas.microsoft.com/office/drawing/2014/main" id="{8CC06C7F-B92E-9660-9386-82EDE0BF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5" name="Cube 165">
            <a:extLst>
              <a:ext uri="{FF2B5EF4-FFF2-40B4-BE49-F238E27FC236}">
                <a16:creationId xmlns:a16="http://schemas.microsoft.com/office/drawing/2014/main" id="{9833561F-D77F-6E6D-2381-52744EAE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6" name="Cube 166">
            <a:extLst>
              <a:ext uri="{FF2B5EF4-FFF2-40B4-BE49-F238E27FC236}">
                <a16:creationId xmlns:a16="http://schemas.microsoft.com/office/drawing/2014/main" id="{C419D5FF-1B4D-3265-5146-ACB1FD56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7" name="Cube 167">
            <a:extLst>
              <a:ext uri="{FF2B5EF4-FFF2-40B4-BE49-F238E27FC236}">
                <a16:creationId xmlns:a16="http://schemas.microsoft.com/office/drawing/2014/main" id="{EB415594-91A8-7FA8-FDDC-3BD668A7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8" name="Cube 168">
            <a:extLst>
              <a:ext uri="{FF2B5EF4-FFF2-40B4-BE49-F238E27FC236}">
                <a16:creationId xmlns:a16="http://schemas.microsoft.com/office/drawing/2014/main" id="{82BD19D3-1222-422B-D25C-F62859C4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9" name="Cube 169">
            <a:extLst>
              <a:ext uri="{FF2B5EF4-FFF2-40B4-BE49-F238E27FC236}">
                <a16:creationId xmlns:a16="http://schemas.microsoft.com/office/drawing/2014/main" id="{EA9606AF-5859-D565-A678-6C00B7A3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0" name="Cube 170">
            <a:extLst>
              <a:ext uri="{FF2B5EF4-FFF2-40B4-BE49-F238E27FC236}">
                <a16:creationId xmlns:a16="http://schemas.microsoft.com/office/drawing/2014/main" id="{5473F04A-5FE1-7F0A-D3D6-B89B36BC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1" name="Cube 171">
            <a:extLst>
              <a:ext uri="{FF2B5EF4-FFF2-40B4-BE49-F238E27FC236}">
                <a16:creationId xmlns:a16="http://schemas.microsoft.com/office/drawing/2014/main" id="{ACB5F7DF-209B-0890-4375-3AFB6F2E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2" name="Cube 172">
            <a:extLst>
              <a:ext uri="{FF2B5EF4-FFF2-40B4-BE49-F238E27FC236}">
                <a16:creationId xmlns:a16="http://schemas.microsoft.com/office/drawing/2014/main" id="{358D20A3-B1A3-2158-8F6B-FD705CC2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3" name="Cube 173">
            <a:extLst>
              <a:ext uri="{FF2B5EF4-FFF2-40B4-BE49-F238E27FC236}">
                <a16:creationId xmlns:a16="http://schemas.microsoft.com/office/drawing/2014/main" id="{C5FBCDB4-3721-D4B0-BA03-DE5818C9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4" name="Cube 174">
            <a:extLst>
              <a:ext uri="{FF2B5EF4-FFF2-40B4-BE49-F238E27FC236}">
                <a16:creationId xmlns:a16="http://schemas.microsoft.com/office/drawing/2014/main" id="{28F3FDA9-0F8D-C65D-9F2F-878471A5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5" name="Cube 175">
            <a:extLst>
              <a:ext uri="{FF2B5EF4-FFF2-40B4-BE49-F238E27FC236}">
                <a16:creationId xmlns:a16="http://schemas.microsoft.com/office/drawing/2014/main" id="{1B47BD57-A1E3-3229-4129-0C80820E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6" name="Cube 176">
            <a:extLst>
              <a:ext uri="{FF2B5EF4-FFF2-40B4-BE49-F238E27FC236}">
                <a16:creationId xmlns:a16="http://schemas.microsoft.com/office/drawing/2014/main" id="{18453997-33DB-A524-3C8D-522597C1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7" name="Cube 177">
            <a:extLst>
              <a:ext uri="{FF2B5EF4-FFF2-40B4-BE49-F238E27FC236}">
                <a16:creationId xmlns:a16="http://schemas.microsoft.com/office/drawing/2014/main" id="{4C65F4DE-9F9B-D3F1-02D4-E0FA91C3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8" name="Cube 178">
            <a:extLst>
              <a:ext uri="{FF2B5EF4-FFF2-40B4-BE49-F238E27FC236}">
                <a16:creationId xmlns:a16="http://schemas.microsoft.com/office/drawing/2014/main" id="{F272C615-9257-1F82-5726-4BA17E3D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9" name="Cube 179">
            <a:extLst>
              <a:ext uri="{FF2B5EF4-FFF2-40B4-BE49-F238E27FC236}">
                <a16:creationId xmlns:a16="http://schemas.microsoft.com/office/drawing/2014/main" id="{1A2F356C-372E-28AC-CA46-400403B4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0" name="Cube 180">
            <a:extLst>
              <a:ext uri="{FF2B5EF4-FFF2-40B4-BE49-F238E27FC236}">
                <a16:creationId xmlns:a16="http://schemas.microsoft.com/office/drawing/2014/main" id="{1CACCBD8-E098-5DEB-74FD-66C6C2A9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1" name="Cube 181">
            <a:extLst>
              <a:ext uri="{FF2B5EF4-FFF2-40B4-BE49-F238E27FC236}">
                <a16:creationId xmlns:a16="http://schemas.microsoft.com/office/drawing/2014/main" id="{44479241-3D88-DE20-CA80-6625E0FC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2" name="Cube 182">
            <a:extLst>
              <a:ext uri="{FF2B5EF4-FFF2-40B4-BE49-F238E27FC236}">
                <a16:creationId xmlns:a16="http://schemas.microsoft.com/office/drawing/2014/main" id="{4372783F-462E-4704-E3AD-04BFAD13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3" name="Cube 183">
            <a:extLst>
              <a:ext uri="{FF2B5EF4-FFF2-40B4-BE49-F238E27FC236}">
                <a16:creationId xmlns:a16="http://schemas.microsoft.com/office/drawing/2014/main" id="{C92C7CC0-56AD-7C1C-5413-CB7CB133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4" name="Cube 184">
            <a:extLst>
              <a:ext uri="{FF2B5EF4-FFF2-40B4-BE49-F238E27FC236}">
                <a16:creationId xmlns:a16="http://schemas.microsoft.com/office/drawing/2014/main" id="{F578448B-2D57-7415-1FA8-DDEE7E06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5" name="Cube 185">
            <a:extLst>
              <a:ext uri="{FF2B5EF4-FFF2-40B4-BE49-F238E27FC236}">
                <a16:creationId xmlns:a16="http://schemas.microsoft.com/office/drawing/2014/main" id="{231CC309-790B-3C61-7CAD-BE7A8F3C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6" name="Cube 186">
            <a:extLst>
              <a:ext uri="{FF2B5EF4-FFF2-40B4-BE49-F238E27FC236}">
                <a16:creationId xmlns:a16="http://schemas.microsoft.com/office/drawing/2014/main" id="{B1E4D134-E038-90A9-83EB-F6BD5720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7" name="Cube 187">
            <a:extLst>
              <a:ext uri="{FF2B5EF4-FFF2-40B4-BE49-F238E27FC236}">
                <a16:creationId xmlns:a16="http://schemas.microsoft.com/office/drawing/2014/main" id="{AAB4A42A-FAB8-D805-CD09-972A4271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8" name="Cube 188">
            <a:extLst>
              <a:ext uri="{FF2B5EF4-FFF2-40B4-BE49-F238E27FC236}">
                <a16:creationId xmlns:a16="http://schemas.microsoft.com/office/drawing/2014/main" id="{8D4C4AA7-BF5E-C2A0-3AEB-70063E14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9" name="Cube 189">
            <a:extLst>
              <a:ext uri="{FF2B5EF4-FFF2-40B4-BE49-F238E27FC236}">
                <a16:creationId xmlns:a16="http://schemas.microsoft.com/office/drawing/2014/main" id="{E5BAE5E8-E666-0CFA-5365-8494931BB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0" name="Cube 190">
            <a:extLst>
              <a:ext uri="{FF2B5EF4-FFF2-40B4-BE49-F238E27FC236}">
                <a16:creationId xmlns:a16="http://schemas.microsoft.com/office/drawing/2014/main" id="{7E1044FB-8518-B583-9A65-CB90F588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1" name="Cube 191">
            <a:extLst>
              <a:ext uri="{FF2B5EF4-FFF2-40B4-BE49-F238E27FC236}">
                <a16:creationId xmlns:a16="http://schemas.microsoft.com/office/drawing/2014/main" id="{02695126-E834-5282-7CE1-E765DB36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2" name="Cube 192">
            <a:extLst>
              <a:ext uri="{FF2B5EF4-FFF2-40B4-BE49-F238E27FC236}">
                <a16:creationId xmlns:a16="http://schemas.microsoft.com/office/drawing/2014/main" id="{6C7DAAD0-4E0D-ADBA-EC84-58A18FF7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3" name="Cube 193">
            <a:extLst>
              <a:ext uri="{FF2B5EF4-FFF2-40B4-BE49-F238E27FC236}">
                <a16:creationId xmlns:a16="http://schemas.microsoft.com/office/drawing/2014/main" id="{6E64558C-7370-6EA2-3C42-B4DA9B6F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4" name="Cube 194">
            <a:extLst>
              <a:ext uri="{FF2B5EF4-FFF2-40B4-BE49-F238E27FC236}">
                <a16:creationId xmlns:a16="http://schemas.microsoft.com/office/drawing/2014/main" id="{2CE7589D-3722-FED0-AB40-5EED7AF8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5" name="Cube 195">
            <a:extLst>
              <a:ext uri="{FF2B5EF4-FFF2-40B4-BE49-F238E27FC236}">
                <a16:creationId xmlns:a16="http://schemas.microsoft.com/office/drawing/2014/main" id="{FDDA085E-A79F-F6E5-0894-640E2922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6" name="Cube 196">
            <a:extLst>
              <a:ext uri="{FF2B5EF4-FFF2-40B4-BE49-F238E27FC236}">
                <a16:creationId xmlns:a16="http://schemas.microsoft.com/office/drawing/2014/main" id="{1B2FCADE-F2F1-E568-5929-20601D68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7" name="Cube 197">
            <a:extLst>
              <a:ext uri="{FF2B5EF4-FFF2-40B4-BE49-F238E27FC236}">
                <a16:creationId xmlns:a16="http://schemas.microsoft.com/office/drawing/2014/main" id="{FE7253A9-CA61-44BE-E30A-A54BD27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8" name="Cube 198">
            <a:extLst>
              <a:ext uri="{FF2B5EF4-FFF2-40B4-BE49-F238E27FC236}">
                <a16:creationId xmlns:a16="http://schemas.microsoft.com/office/drawing/2014/main" id="{45FFF40F-1B16-24FC-C056-F2EF0945E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9" name="Cube 199">
            <a:extLst>
              <a:ext uri="{FF2B5EF4-FFF2-40B4-BE49-F238E27FC236}">
                <a16:creationId xmlns:a16="http://schemas.microsoft.com/office/drawing/2014/main" id="{0C5E5394-22A0-B834-61A0-D6E4A99B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0" name="Cube 200">
            <a:extLst>
              <a:ext uri="{FF2B5EF4-FFF2-40B4-BE49-F238E27FC236}">
                <a16:creationId xmlns:a16="http://schemas.microsoft.com/office/drawing/2014/main" id="{5AB9D867-E9D4-C822-476C-21581D49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1" name="Cube 201">
            <a:extLst>
              <a:ext uri="{FF2B5EF4-FFF2-40B4-BE49-F238E27FC236}">
                <a16:creationId xmlns:a16="http://schemas.microsoft.com/office/drawing/2014/main" id="{0FF4E1C7-E661-5C49-E6D3-D9F9D3E5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2" name="Cube 202">
            <a:extLst>
              <a:ext uri="{FF2B5EF4-FFF2-40B4-BE49-F238E27FC236}">
                <a16:creationId xmlns:a16="http://schemas.microsoft.com/office/drawing/2014/main" id="{B8069CC5-35BD-1FF6-8F85-BE3E2BDC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3" name="Cube 203">
            <a:extLst>
              <a:ext uri="{FF2B5EF4-FFF2-40B4-BE49-F238E27FC236}">
                <a16:creationId xmlns:a16="http://schemas.microsoft.com/office/drawing/2014/main" id="{AC3F399F-54BF-8942-4786-087471B3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4" name="Cube 204">
            <a:extLst>
              <a:ext uri="{FF2B5EF4-FFF2-40B4-BE49-F238E27FC236}">
                <a16:creationId xmlns:a16="http://schemas.microsoft.com/office/drawing/2014/main" id="{44E7B49E-FB3E-7E96-A40F-949A444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5" name="Cube 205">
            <a:extLst>
              <a:ext uri="{FF2B5EF4-FFF2-40B4-BE49-F238E27FC236}">
                <a16:creationId xmlns:a16="http://schemas.microsoft.com/office/drawing/2014/main" id="{0BA4CF1F-5815-5FC1-7C13-5827D0C1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6" name="Cube 206">
            <a:extLst>
              <a:ext uri="{FF2B5EF4-FFF2-40B4-BE49-F238E27FC236}">
                <a16:creationId xmlns:a16="http://schemas.microsoft.com/office/drawing/2014/main" id="{E6817C42-A000-38C3-8A5F-33316BC3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7" name="Cube 207">
            <a:extLst>
              <a:ext uri="{FF2B5EF4-FFF2-40B4-BE49-F238E27FC236}">
                <a16:creationId xmlns:a16="http://schemas.microsoft.com/office/drawing/2014/main" id="{20EDF1A9-DEE1-8AA9-2540-77059949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8" name="Cube 208">
            <a:extLst>
              <a:ext uri="{FF2B5EF4-FFF2-40B4-BE49-F238E27FC236}">
                <a16:creationId xmlns:a16="http://schemas.microsoft.com/office/drawing/2014/main" id="{97603B87-7E86-7552-E81B-90AE4AC7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9" name="Cube 209">
            <a:extLst>
              <a:ext uri="{FF2B5EF4-FFF2-40B4-BE49-F238E27FC236}">
                <a16:creationId xmlns:a16="http://schemas.microsoft.com/office/drawing/2014/main" id="{E60B6345-5B4C-DD6A-4127-D625FF90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0" name="Cube 210">
            <a:extLst>
              <a:ext uri="{FF2B5EF4-FFF2-40B4-BE49-F238E27FC236}">
                <a16:creationId xmlns:a16="http://schemas.microsoft.com/office/drawing/2014/main" id="{013CFBE0-8948-71BB-EA42-35A7956F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1" name="Cube 211">
            <a:extLst>
              <a:ext uri="{FF2B5EF4-FFF2-40B4-BE49-F238E27FC236}">
                <a16:creationId xmlns:a16="http://schemas.microsoft.com/office/drawing/2014/main" id="{0A10DD53-DDAE-3754-4BB1-5E403FD8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2" name="Cube 212">
            <a:extLst>
              <a:ext uri="{FF2B5EF4-FFF2-40B4-BE49-F238E27FC236}">
                <a16:creationId xmlns:a16="http://schemas.microsoft.com/office/drawing/2014/main" id="{A9325E81-FA7A-B65A-3A3E-385F923C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3" name="Cube 213">
            <a:extLst>
              <a:ext uri="{FF2B5EF4-FFF2-40B4-BE49-F238E27FC236}">
                <a16:creationId xmlns:a16="http://schemas.microsoft.com/office/drawing/2014/main" id="{5827518E-0E9A-636A-6F43-F54F55FA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4" name="Cube 214">
            <a:extLst>
              <a:ext uri="{FF2B5EF4-FFF2-40B4-BE49-F238E27FC236}">
                <a16:creationId xmlns:a16="http://schemas.microsoft.com/office/drawing/2014/main" id="{90500CE6-548D-0CCC-1555-80FAA84E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5" name="Cube 215">
            <a:extLst>
              <a:ext uri="{FF2B5EF4-FFF2-40B4-BE49-F238E27FC236}">
                <a16:creationId xmlns:a16="http://schemas.microsoft.com/office/drawing/2014/main" id="{CF86F7C8-BC22-A934-D97C-7B12A702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6" name="Cube 216">
            <a:extLst>
              <a:ext uri="{FF2B5EF4-FFF2-40B4-BE49-F238E27FC236}">
                <a16:creationId xmlns:a16="http://schemas.microsoft.com/office/drawing/2014/main" id="{2C31EBB7-79C1-4F1A-3C61-2BA2B30D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7" name="Cube 217">
            <a:extLst>
              <a:ext uri="{FF2B5EF4-FFF2-40B4-BE49-F238E27FC236}">
                <a16:creationId xmlns:a16="http://schemas.microsoft.com/office/drawing/2014/main" id="{131854BF-B896-87E2-D8AE-686922BB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8" name="Cube 218">
            <a:extLst>
              <a:ext uri="{FF2B5EF4-FFF2-40B4-BE49-F238E27FC236}">
                <a16:creationId xmlns:a16="http://schemas.microsoft.com/office/drawing/2014/main" id="{F4886F5A-1715-929B-064C-02523D93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9" name="Cube 219">
            <a:extLst>
              <a:ext uri="{FF2B5EF4-FFF2-40B4-BE49-F238E27FC236}">
                <a16:creationId xmlns:a16="http://schemas.microsoft.com/office/drawing/2014/main" id="{C41E1D0C-B7DD-31AC-BD3B-BB3C5748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0" name="Cube 220">
            <a:extLst>
              <a:ext uri="{FF2B5EF4-FFF2-40B4-BE49-F238E27FC236}">
                <a16:creationId xmlns:a16="http://schemas.microsoft.com/office/drawing/2014/main" id="{8AE67A31-A4AA-D23B-5FCC-7DC5A72B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1" name="Cube 221">
            <a:extLst>
              <a:ext uri="{FF2B5EF4-FFF2-40B4-BE49-F238E27FC236}">
                <a16:creationId xmlns:a16="http://schemas.microsoft.com/office/drawing/2014/main" id="{2F9ECD37-97E7-040E-9CCC-7F5830EF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2" name="Cube 222">
            <a:extLst>
              <a:ext uri="{FF2B5EF4-FFF2-40B4-BE49-F238E27FC236}">
                <a16:creationId xmlns:a16="http://schemas.microsoft.com/office/drawing/2014/main" id="{82131D18-509F-04D9-F7CB-389F9F5A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3" name="Cube 223">
            <a:extLst>
              <a:ext uri="{FF2B5EF4-FFF2-40B4-BE49-F238E27FC236}">
                <a16:creationId xmlns:a16="http://schemas.microsoft.com/office/drawing/2014/main" id="{96C8FD8B-0333-88C7-C865-3D170220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4" name="Cube 224">
            <a:extLst>
              <a:ext uri="{FF2B5EF4-FFF2-40B4-BE49-F238E27FC236}">
                <a16:creationId xmlns:a16="http://schemas.microsoft.com/office/drawing/2014/main" id="{401B6CF3-D0CB-E343-54C7-F0283292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5" name="Cube 225">
            <a:extLst>
              <a:ext uri="{FF2B5EF4-FFF2-40B4-BE49-F238E27FC236}">
                <a16:creationId xmlns:a16="http://schemas.microsoft.com/office/drawing/2014/main" id="{1AC92785-DBB4-9365-0018-B33C5006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6" name="Cube 226">
            <a:extLst>
              <a:ext uri="{FF2B5EF4-FFF2-40B4-BE49-F238E27FC236}">
                <a16:creationId xmlns:a16="http://schemas.microsoft.com/office/drawing/2014/main" id="{676E7EA0-A60E-97FA-15B9-90524475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7" name="Cube 227">
            <a:extLst>
              <a:ext uri="{FF2B5EF4-FFF2-40B4-BE49-F238E27FC236}">
                <a16:creationId xmlns:a16="http://schemas.microsoft.com/office/drawing/2014/main" id="{1B9132E3-9046-E4D1-F444-F56D2D1E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8" name="Cube 228">
            <a:extLst>
              <a:ext uri="{FF2B5EF4-FFF2-40B4-BE49-F238E27FC236}">
                <a16:creationId xmlns:a16="http://schemas.microsoft.com/office/drawing/2014/main" id="{5A8455BD-5033-257A-A82D-269A71D4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9" name="Cube 229">
            <a:extLst>
              <a:ext uri="{FF2B5EF4-FFF2-40B4-BE49-F238E27FC236}">
                <a16:creationId xmlns:a16="http://schemas.microsoft.com/office/drawing/2014/main" id="{0F0E98E7-642B-D531-7EA9-DA215DF4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0" name="Cube 230">
            <a:extLst>
              <a:ext uri="{FF2B5EF4-FFF2-40B4-BE49-F238E27FC236}">
                <a16:creationId xmlns:a16="http://schemas.microsoft.com/office/drawing/2014/main" id="{6C917A28-7079-0C08-5AF7-460DF8A0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1" name="Cube 231">
            <a:extLst>
              <a:ext uri="{FF2B5EF4-FFF2-40B4-BE49-F238E27FC236}">
                <a16:creationId xmlns:a16="http://schemas.microsoft.com/office/drawing/2014/main" id="{CF8391C2-DAED-C947-95BA-4DB229CF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2" name="Cube 232">
            <a:extLst>
              <a:ext uri="{FF2B5EF4-FFF2-40B4-BE49-F238E27FC236}">
                <a16:creationId xmlns:a16="http://schemas.microsoft.com/office/drawing/2014/main" id="{43DD84C2-4371-9719-303E-94BD8264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3" name="Cube 233">
            <a:extLst>
              <a:ext uri="{FF2B5EF4-FFF2-40B4-BE49-F238E27FC236}">
                <a16:creationId xmlns:a16="http://schemas.microsoft.com/office/drawing/2014/main" id="{0B1997B1-F5DD-15C6-9F51-CB07EB14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4" name="Cube 234">
            <a:extLst>
              <a:ext uri="{FF2B5EF4-FFF2-40B4-BE49-F238E27FC236}">
                <a16:creationId xmlns:a16="http://schemas.microsoft.com/office/drawing/2014/main" id="{5D4E73D2-0DCC-5B24-81C6-121CACC2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5" name="Cube 235">
            <a:extLst>
              <a:ext uri="{FF2B5EF4-FFF2-40B4-BE49-F238E27FC236}">
                <a16:creationId xmlns:a16="http://schemas.microsoft.com/office/drawing/2014/main" id="{7DBBE427-5F86-9F4A-950B-8A12B2F9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6" name="Cube 236">
            <a:extLst>
              <a:ext uri="{FF2B5EF4-FFF2-40B4-BE49-F238E27FC236}">
                <a16:creationId xmlns:a16="http://schemas.microsoft.com/office/drawing/2014/main" id="{F3201861-9901-4BEA-8ABD-68692552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7" name="Cube 237">
            <a:extLst>
              <a:ext uri="{FF2B5EF4-FFF2-40B4-BE49-F238E27FC236}">
                <a16:creationId xmlns:a16="http://schemas.microsoft.com/office/drawing/2014/main" id="{42A4B522-1517-AB98-C1AF-9617654C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8" name="Cube 238">
            <a:extLst>
              <a:ext uri="{FF2B5EF4-FFF2-40B4-BE49-F238E27FC236}">
                <a16:creationId xmlns:a16="http://schemas.microsoft.com/office/drawing/2014/main" id="{9D75C416-CA9C-12BC-E0F7-AEC55FC9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9" name="Cube 239">
            <a:extLst>
              <a:ext uri="{FF2B5EF4-FFF2-40B4-BE49-F238E27FC236}">
                <a16:creationId xmlns:a16="http://schemas.microsoft.com/office/drawing/2014/main" id="{8FA3A090-3A0C-87B4-290C-391168A5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0" name="Cube 240">
            <a:extLst>
              <a:ext uri="{FF2B5EF4-FFF2-40B4-BE49-F238E27FC236}">
                <a16:creationId xmlns:a16="http://schemas.microsoft.com/office/drawing/2014/main" id="{58CBCB8F-5683-751C-FD22-2F6746D01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1" name="Cube 241">
            <a:extLst>
              <a:ext uri="{FF2B5EF4-FFF2-40B4-BE49-F238E27FC236}">
                <a16:creationId xmlns:a16="http://schemas.microsoft.com/office/drawing/2014/main" id="{3CA3A6D0-423F-127F-13F4-0B48EEF2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2" name="Cube 242">
            <a:extLst>
              <a:ext uri="{FF2B5EF4-FFF2-40B4-BE49-F238E27FC236}">
                <a16:creationId xmlns:a16="http://schemas.microsoft.com/office/drawing/2014/main" id="{A05DA192-EB65-94D7-CCE7-7E1DA080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3" name="Cube 243">
            <a:extLst>
              <a:ext uri="{FF2B5EF4-FFF2-40B4-BE49-F238E27FC236}">
                <a16:creationId xmlns:a16="http://schemas.microsoft.com/office/drawing/2014/main" id="{AC12E9DC-2218-5A27-104D-53A4B533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4" name="Cube 244">
            <a:extLst>
              <a:ext uri="{FF2B5EF4-FFF2-40B4-BE49-F238E27FC236}">
                <a16:creationId xmlns:a16="http://schemas.microsoft.com/office/drawing/2014/main" id="{BF4F8DBC-747B-B25B-71E2-FC4D1DDC4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5" name="Cube 245">
            <a:extLst>
              <a:ext uri="{FF2B5EF4-FFF2-40B4-BE49-F238E27FC236}">
                <a16:creationId xmlns:a16="http://schemas.microsoft.com/office/drawing/2014/main" id="{BD8B24A3-F9FB-0275-F5F1-DBFC0C76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6" name="Cube 246">
            <a:extLst>
              <a:ext uri="{FF2B5EF4-FFF2-40B4-BE49-F238E27FC236}">
                <a16:creationId xmlns:a16="http://schemas.microsoft.com/office/drawing/2014/main" id="{98845829-633B-6B3B-7413-E64058A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7" name="Cube 247">
            <a:extLst>
              <a:ext uri="{FF2B5EF4-FFF2-40B4-BE49-F238E27FC236}">
                <a16:creationId xmlns:a16="http://schemas.microsoft.com/office/drawing/2014/main" id="{E7DEF880-EBA5-6241-6F64-A775840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8" name="Cube 248">
            <a:extLst>
              <a:ext uri="{FF2B5EF4-FFF2-40B4-BE49-F238E27FC236}">
                <a16:creationId xmlns:a16="http://schemas.microsoft.com/office/drawing/2014/main" id="{523CBC6E-129D-5287-D3CE-0711A98C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9" name="Cube 249">
            <a:extLst>
              <a:ext uri="{FF2B5EF4-FFF2-40B4-BE49-F238E27FC236}">
                <a16:creationId xmlns:a16="http://schemas.microsoft.com/office/drawing/2014/main" id="{9983CCA1-E84C-433F-274D-85FFCC94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0" name="Cube 250">
            <a:extLst>
              <a:ext uri="{FF2B5EF4-FFF2-40B4-BE49-F238E27FC236}">
                <a16:creationId xmlns:a16="http://schemas.microsoft.com/office/drawing/2014/main" id="{C93D8CA7-A004-EF8D-8374-858EEB8F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1" name="Cube 251">
            <a:extLst>
              <a:ext uri="{FF2B5EF4-FFF2-40B4-BE49-F238E27FC236}">
                <a16:creationId xmlns:a16="http://schemas.microsoft.com/office/drawing/2014/main" id="{9AF384AF-2083-4F32-1CD8-5CB03261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2" name="Cube 252">
            <a:extLst>
              <a:ext uri="{FF2B5EF4-FFF2-40B4-BE49-F238E27FC236}">
                <a16:creationId xmlns:a16="http://schemas.microsoft.com/office/drawing/2014/main" id="{5CE65AAE-536F-CCFA-30FE-CE097DCC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3" name="Cube 253">
            <a:extLst>
              <a:ext uri="{FF2B5EF4-FFF2-40B4-BE49-F238E27FC236}">
                <a16:creationId xmlns:a16="http://schemas.microsoft.com/office/drawing/2014/main" id="{D5E53EC6-C864-FA3B-1989-7C3DDFBA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4" name="Cube 254">
            <a:extLst>
              <a:ext uri="{FF2B5EF4-FFF2-40B4-BE49-F238E27FC236}">
                <a16:creationId xmlns:a16="http://schemas.microsoft.com/office/drawing/2014/main" id="{E0323C72-3016-EE81-62D5-7B670BF2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5" name="Cube 255">
            <a:extLst>
              <a:ext uri="{FF2B5EF4-FFF2-40B4-BE49-F238E27FC236}">
                <a16:creationId xmlns:a16="http://schemas.microsoft.com/office/drawing/2014/main" id="{6EDBB999-47F8-485A-B0FA-064DC030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6" name="Cube 256">
            <a:extLst>
              <a:ext uri="{FF2B5EF4-FFF2-40B4-BE49-F238E27FC236}">
                <a16:creationId xmlns:a16="http://schemas.microsoft.com/office/drawing/2014/main" id="{A8552B03-9F12-EB5F-7D03-24433B95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7" name="Cube 257">
            <a:extLst>
              <a:ext uri="{FF2B5EF4-FFF2-40B4-BE49-F238E27FC236}">
                <a16:creationId xmlns:a16="http://schemas.microsoft.com/office/drawing/2014/main" id="{833DE14C-2DB8-62CE-0C47-28A2791E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8" name="Cube 258">
            <a:extLst>
              <a:ext uri="{FF2B5EF4-FFF2-40B4-BE49-F238E27FC236}">
                <a16:creationId xmlns:a16="http://schemas.microsoft.com/office/drawing/2014/main" id="{0B217A43-EA98-5B15-59CC-B0197B62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9" name="TextBox 259">
            <a:extLst>
              <a:ext uri="{FF2B5EF4-FFF2-40B4-BE49-F238E27FC236}">
                <a16:creationId xmlns:a16="http://schemas.microsoft.com/office/drawing/2014/main" id="{E406D454-5538-0C7D-7E6D-461FCEC2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7818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chess_board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piece[8][8];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>
            <a:extLst>
              <a:ext uri="{FF2B5EF4-FFF2-40B4-BE49-F238E27FC236}">
                <a16:creationId xmlns:a16="http://schemas.microsoft.com/office/drawing/2014/main" id="{9A8F6CD7-DDEF-7457-62D3-B2249CEC1E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FA382-3EBE-5941-8FE3-BEC36C38769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1070A1E1-F79D-90A6-28AD-0F7A207F3D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451D0B02-E41F-EE05-84F2-81DB70A98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F55607-66F7-0541-91ED-7BC9FC7E02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33F7E579-4D0F-D9CB-C693-2629C8A9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7831138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Declare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&lt;type&gt; &lt;array_name&gt;[size]</a:t>
            </a:r>
            <a:r>
              <a:rPr lang="en-US" altLang="en-US" sz="4000">
                <a:solidFill>
                  <a:schemeClr val="accent2"/>
                </a:solidFill>
              </a:rPr>
              <a:t>([]…[])</a:t>
            </a:r>
            <a:r>
              <a:rPr lang="en-US" altLang="en-US" sz="4000">
                <a:solidFill>
                  <a:srgbClr val="0000FF"/>
                </a:solidFill>
              </a:rPr>
              <a:t>;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Access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&lt;array_name&gt;[index]</a:t>
            </a:r>
            <a:r>
              <a:rPr lang="en-US" altLang="en-US" sz="4000">
                <a:solidFill>
                  <a:schemeClr val="accent2"/>
                </a:solidFill>
              </a:rPr>
              <a:t> ([]…[])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Memory Cell models for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CC0000"/>
                </a:solidFill>
              </a:rPr>
              <a:t>	(low level implementation)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*(num+i)</a:t>
            </a:r>
            <a:r>
              <a:rPr lang="en-US" altLang="en-US" b="1">
                <a:solidFill>
                  <a:srgbClr val="0000FF"/>
                </a:solidFill>
              </a:rPr>
              <a:t> ==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num[i]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m[x][y] ~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*(m +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>
            <a:extLst>
              <a:ext uri="{FF2B5EF4-FFF2-40B4-BE49-F238E27FC236}">
                <a16:creationId xmlns:a16="http://schemas.microsoft.com/office/drawing/2014/main" id="{B062E335-B339-0BCA-DC5E-8094B4C7C8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2AB24-C0EA-B74B-B115-F0B11BBC916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AED87911-0D0E-16DA-6581-6EE6C40AE2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0EEFC58-51FE-29E6-4DB2-75C2BF125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AD2AA-F9C9-7642-AF78-62D9FE2D3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E5C92AE-0501-F9AF-8242-4045E648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E476524-A774-0A1B-9065-6A48E6CB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1046C3CF-A049-0422-CC79-B0A93362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C86370E6-78A5-212B-7A84-32E360EA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E1A68299-1EA0-05EF-A0B6-C16BD735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F77FBF68-055E-C100-DE9E-51F9741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2BB242A1-D7CB-E486-176D-455DF459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929FF2DB-55D1-6A0B-503F-46ADFB81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893D3DDC-1522-095B-7086-0B819BF2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77" name="Rectangle 11">
            <a:extLst>
              <a:ext uri="{FF2B5EF4-FFF2-40B4-BE49-F238E27FC236}">
                <a16:creationId xmlns:a16="http://schemas.microsoft.com/office/drawing/2014/main" id="{CF015064-AC31-A73E-EB3E-1EC0D0FA6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B3BD85CE-C6E7-AB79-DD1E-C91C7961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79" name="Rectangle 13">
            <a:extLst>
              <a:ext uri="{FF2B5EF4-FFF2-40B4-BE49-F238E27FC236}">
                <a16:creationId xmlns:a16="http://schemas.microsoft.com/office/drawing/2014/main" id="{03488DBA-B172-5AF3-D945-16F2FD98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0EC7B18A-A055-8ADB-AB11-8F95DF94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F60500E0-4A7A-7185-457C-86F196C4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EB849203-71A2-5F89-376B-A3CB46E9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996A6027-C159-6ED7-317E-B4D39D92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DA37B4C8-59E3-2F90-CD8C-235AEA6B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6885" name="Rectangle 19">
            <a:extLst>
              <a:ext uri="{FF2B5EF4-FFF2-40B4-BE49-F238E27FC236}">
                <a16:creationId xmlns:a16="http://schemas.microsoft.com/office/drawing/2014/main" id="{E63FF8BC-19A3-2AFA-A30F-0ADC9D77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86" name="Rectangle 20">
            <a:extLst>
              <a:ext uri="{FF2B5EF4-FFF2-40B4-BE49-F238E27FC236}">
                <a16:creationId xmlns:a16="http://schemas.microsoft.com/office/drawing/2014/main" id="{0156E965-BCBE-C0A7-3ABB-DDE65D3A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87" name="Rectangle 21">
            <a:extLst>
              <a:ext uri="{FF2B5EF4-FFF2-40B4-BE49-F238E27FC236}">
                <a16:creationId xmlns:a16="http://schemas.microsoft.com/office/drawing/2014/main" id="{F6D1F048-0D92-74BF-93D1-BDB8E865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88" name="Rectangle 22">
            <a:extLst>
              <a:ext uri="{FF2B5EF4-FFF2-40B4-BE49-F238E27FC236}">
                <a16:creationId xmlns:a16="http://schemas.microsoft.com/office/drawing/2014/main" id="{A9619A83-9964-0F5C-0FDB-17CA88B5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89" name="Rectangle 23">
            <a:extLst>
              <a:ext uri="{FF2B5EF4-FFF2-40B4-BE49-F238E27FC236}">
                <a16:creationId xmlns:a16="http://schemas.microsoft.com/office/drawing/2014/main" id="{CB645F8A-142E-95E2-086B-4C19535F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90" name="Rectangle 24">
            <a:extLst>
              <a:ext uri="{FF2B5EF4-FFF2-40B4-BE49-F238E27FC236}">
                <a16:creationId xmlns:a16="http://schemas.microsoft.com/office/drawing/2014/main" id="{295847D5-E37B-4A3A-68FC-9873EF8B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91" name="Rectangle 25">
            <a:extLst>
              <a:ext uri="{FF2B5EF4-FFF2-40B4-BE49-F238E27FC236}">
                <a16:creationId xmlns:a16="http://schemas.microsoft.com/office/drawing/2014/main" id="{85EF96FA-EAEC-FBD2-FE40-B71F55A1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92" name="Rectangle 26">
            <a:extLst>
              <a:ext uri="{FF2B5EF4-FFF2-40B4-BE49-F238E27FC236}">
                <a16:creationId xmlns:a16="http://schemas.microsoft.com/office/drawing/2014/main" id="{492ACC82-32FB-02DE-6852-A695932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93" name="Rectangle 27">
            <a:extLst>
              <a:ext uri="{FF2B5EF4-FFF2-40B4-BE49-F238E27FC236}">
                <a16:creationId xmlns:a16="http://schemas.microsoft.com/office/drawing/2014/main" id="{AE2FB2F5-EAE8-CF2D-B1D9-0C60DD4A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94" name="Rectangle 28">
            <a:extLst>
              <a:ext uri="{FF2B5EF4-FFF2-40B4-BE49-F238E27FC236}">
                <a16:creationId xmlns:a16="http://schemas.microsoft.com/office/drawing/2014/main" id="{606236D6-F9C1-92D6-8E49-2269304F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95" name="Rectangle 29">
            <a:extLst>
              <a:ext uri="{FF2B5EF4-FFF2-40B4-BE49-F238E27FC236}">
                <a16:creationId xmlns:a16="http://schemas.microsoft.com/office/drawing/2014/main" id="{6FACE9C8-1E29-4D1C-34A7-AFAFAA0E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96" name="Rectangle 30">
            <a:extLst>
              <a:ext uri="{FF2B5EF4-FFF2-40B4-BE49-F238E27FC236}">
                <a16:creationId xmlns:a16="http://schemas.microsoft.com/office/drawing/2014/main" id="{81CBF376-D672-F0BB-0875-8C950860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97" name="Rectangle 31">
            <a:extLst>
              <a:ext uri="{FF2B5EF4-FFF2-40B4-BE49-F238E27FC236}">
                <a16:creationId xmlns:a16="http://schemas.microsoft.com/office/drawing/2014/main" id="{7391C84D-B217-6B8C-D85B-0FD3F6F6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98" name="Rectangle 32">
            <a:extLst>
              <a:ext uri="{FF2B5EF4-FFF2-40B4-BE49-F238E27FC236}">
                <a16:creationId xmlns:a16="http://schemas.microsoft.com/office/drawing/2014/main" id="{3C21F042-A079-4D4D-70B8-1D7239A9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99" name="Rectangle 33">
            <a:extLst>
              <a:ext uri="{FF2B5EF4-FFF2-40B4-BE49-F238E27FC236}">
                <a16:creationId xmlns:a16="http://schemas.microsoft.com/office/drawing/2014/main" id="{6C8BB665-5EBC-1FB6-16F5-579BB7FC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900" name="Rectangle 34">
            <a:extLst>
              <a:ext uri="{FF2B5EF4-FFF2-40B4-BE49-F238E27FC236}">
                <a16:creationId xmlns:a16="http://schemas.microsoft.com/office/drawing/2014/main" id="{E8DDAD63-D7A5-53B2-E8B7-77DD89F7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901" name="Text Box 35">
            <a:extLst>
              <a:ext uri="{FF2B5EF4-FFF2-40B4-BE49-F238E27FC236}">
                <a16:creationId xmlns:a16="http://schemas.microsoft.com/office/drawing/2014/main" id="{9595C44A-FA41-2C7B-2991-D57318A5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6902" name="AutoShape 36">
            <a:extLst>
              <a:ext uri="{FF2B5EF4-FFF2-40B4-BE49-F238E27FC236}">
                <a16:creationId xmlns:a16="http://schemas.microsoft.com/office/drawing/2014/main" id="{1ED9478D-4F07-3149-9D89-4EF69A2850F8}"/>
              </a:ext>
            </a:extLst>
          </p:cNvPr>
          <p:cNvCxnSpPr>
            <a:cxnSpLocks noChangeShapeType="1"/>
            <a:stCxn id="36901" idx="2"/>
            <a:endCxn id="36885" idx="0"/>
          </p:cNvCxnSpPr>
          <p:nvPr/>
        </p:nvCxnSpPr>
        <p:spPr bwMode="auto">
          <a:xfrm flipH="1">
            <a:off x="647700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37">
            <a:extLst>
              <a:ext uri="{FF2B5EF4-FFF2-40B4-BE49-F238E27FC236}">
                <a16:creationId xmlns:a16="http://schemas.microsoft.com/office/drawing/2014/main" id="{69E5AA44-AFFF-BD43-DFC8-6F883771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256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[1]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904" name="AutoShape 38">
            <a:extLst>
              <a:ext uri="{FF2B5EF4-FFF2-40B4-BE49-F238E27FC236}">
                <a16:creationId xmlns:a16="http://schemas.microsoft.com/office/drawing/2014/main" id="{F2EC52D4-924A-B7C9-3E1F-322D5A0B0B98}"/>
              </a:ext>
            </a:extLst>
          </p:cNvPr>
          <p:cNvSpPr>
            <a:spLocks/>
          </p:cNvSpPr>
          <p:nvPr/>
        </p:nvSpPr>
        <p:spPr bwMode="auto">
          <a:xfrm rot="-5395495">
            <a:off x="1257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5" name="Text Box 39">
            <a:extLst>
              <a:ext uri="{FF2B5EF4-FFF2-40B4-BE49-F238E27FC236}">
                <a16:creationId xmlns:a16="http://schemas.microsoft.com/office/drawing/2014/main" id="{26B8ECA3-C097-F511-4BCB-D769EAA3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6906" name="AutoShape 40">
            <a:extLst>
              <a:ext uri="{FF2B5EF4-FFF2-40B4-BE49-F238E27FC236}">
                <a16:creationId xmlns:a16="http://schemas.microsoft.com/office/drawing/2014/main" id="{EBDE74DF-ACF1-55F8-A84B-532A41EC9175}"/>
              </a:ext>
            </a:extLst>
          </p:cNvPr>
          <p:cNvSpPr>
            <a:spLocks/>
          </p:cNvSpPr>
          <p:nvPr/>
        </p:nvSpPr>
        <p:spPr bwMode="auto">
          <a:xfrm rot="-5395495">
            <a:off x="3390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7" name="Text Box 41">
            <a:extLst>
              <a:ext uri="{FF2B5EF4-FFF2-40B4-BE49-F238E27FC236}">
                <a16:creationId xmlns:a16="http://schemas.microsoft.com/office/drawing/2014/main" id="{72E0E70E-4073-5CAF-E5A0-328A46A7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19600"/>
            <a:ext cx="731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6908" name="AutoShape 42">
            <a:extLst>
              <a:ext uri="{FF2B5EF4-FFF2-40B4-BE49-F238E27FC236}">
                <a16:creationId xmlns:a16="http://schemas.microsoft.com/office/drawing/2014/main" id="{CFDDBE05-F64C-A5B3-E05B-1CA1536905D5}"/>
              </a:ext>
            </a:extLst>
          </p:cNvPr>
          <p:cNvCxnSpPr>
            <a:cxnSpLocks noChangeShapeType="1"/>
            <a:stCxn id="36893" idx="2"/>
            <a:endCxn id="36894" idx="2"/>
          </p:cNvCxnSpPr>
          <p:nvPr/>
        </p:nvCxnSpPr>
        <p:spPr bwMode="auto">
          <a:xfrm rot="16200000" flipH="1">
            <a:off x="5180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43">
            <a:extLst>
              <a:ext uri="{FF2B5EF4-FFF2-40B4-BE49-F238E27FC236}">
                <a16:creationId xmlns:a16="http://schemas.microsoft.com/office/drawing/2014/main" id="{E0245AC7-2930-8BE0-8FBA-2D7B74E30A31}"/>
              </a:ext>
            </a:extLst>
          </p:cNvPr>
          <p:cNvCxnSpPr>
            <a:cxnSpLocks noChangeShapeType="1"/>
            <a:stCxn id="36885" idx="2"/>
            <a:endCxn id="36893" idx="2"/>
          </p:cNvCxnSpPr>
          <p:nvPr/>
        </p:nvCxnSpPr>
        <p:spPr bwMode="auto">
          <a:xfrm rot="16200000" flipH="1">
            <a:off x="2780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0" name="TextBox 1">
            <a:extLst>
              <a:ext uri="{FF2B5EF4-FFF2-40B4-BE49-F238E27FC236}">
                <a16:creationId xmlns:a16="http://schemas.microsoft.com/office/drawing/2014/main" id="{287C5732-D0A9-63AC-CA45-973D96CC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2743200"/>
            <a:ext cx="185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“Cache miss”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>
            <a:extLst>
              <a:ext uri="{FF2B5EF4-FFF2-40B4-BE49-F238E27FC236}">
                <a16:creationId xmlns:a16="http://schemas.microsoft.com/office/drawing/2014/main" id="{1570D514-5188-39E4-5A65-43D7CD2BE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D8E73-B245-2046-A0D1-165DA1D9B52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335817BE-7BDD-3A42-2928-17BFFABFB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2DCAB0AA-AEB1-8A1C-2505-8839C4385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DABECA-CD27-0840-9A00-1A6B9BDCFF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21A3081F-DCB3-1575-C4AB-0E21034F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5DC2016-7368-C089-0C6E-27BE8883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4C1FEFD3-BE52-CD77-FBD0-6FE79E41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A625116A-9075-03DB-4340-F40528FC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99A5FB02-5857-6E65-09A3-1034A87E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5447C385-7415-F49B-BC61-A98CEB2D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95396A97-9AFE-852F-8273-A6E92407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D44F95C4-6A3F-9D25-999B-2DB6C5E7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629B55EF-C76C-0129-B55F-626B1372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5781D7CB-4EBE-EDA8-E774-B4AD435E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7CCF4FC6-7D63-3B90-B5A8-45DAE1A7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27" name="Rectangle 13">
            <a:extLst>
              <a:ext uri="{FF2B5EF4-FFF2-40B4-BE49-F238E27FC236}">
                <a16:creationId xmlns:a16="http://schemas.microsoft.com/office/drawing/2014/main" id="{0A3FD87B-4C21-55BD-5135-CB45500CD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28" name="Rectangle 14">
            <a:extLst>
              <a:ext uri="{FF2B5EF4-FFF2-40B4-BE49-F238E27FC236}">
                <a16:creationId xmlns:a16="http://schemas.microsoft.com/office/drawing/2014/main" id="{2286F2E6-F230-66C0-B952-194CAF6C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BB12E047-78F5-E9CD-7A65-A26D1CE3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30" name="Rectangle 16">
            <a:extLst>
              <a:ext uri="{FF2B5EF4-FFF2-40B4-BE49-F238E27FC236}">
                <a16:creationId xmlns:a16="http://schemas.microsoft.com/office/drawing/2014/main" id="{3D28D29B-8608-D2CF-C237-9C06946B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31" name="Rectangle 17">
            <a:extLst>
              <a:ext uri="{FF2B5EF4-FFF2-40B4-BE49-F238E27FC236}">
                <a16:creationId xmlns:a16="http://schemas.microsoft.com/office/drawing/2014/main" id="{E568291F-DEC5-C2D5-337D-2542A727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32" name="Text Box 18">
            <a:extLst>
              <a:ext uri="{FF2B5EF4-FFF2-40B4-BE49-F238E27FC236}">
                <a16:creationId xmlns:a16="http://schemas.microsoft.com/office/drawing/2014/main" id="{F5C70ADA-A92F-A6BE-9619-528A8DBF6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8933" name="Rectangle 19">
            <a:extLst>
              <a:ext uri="{FF2B5EF4-FFF2-40B4-BE49-F238E27FC236}">
                <a16:creationId xmlns:a16="http://schemas.microsoft.com/office/drawing/2014/main" id="{B0A7B28E-CD02-48EA-7F09-CF8B6497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34" name="Rectangle 20">
            <a:extLst>
              <a:ext uri="{FF2B5EF4-FFF2-40B4-BE49-F238E27FC236}">
                <a16:creationId xmlns:a16="http://schemas.microsoft.com/office/drawing/2014/main" id="{38F174BC-5140-8C40-1386-F5C709B6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35" name="Rectangle 21">
            <a:extLst>
              <a:ext uri="{FF2B5EF4-FFF2-40B4-BE49-F238E27FC236}">
                <a16:creationId xmlns:a16="http://schemas.microsoft.com/office/drawing/2014/main" id="{F57634E0-3A49-0FD1-036B-365D8885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36" name="Rectangle 22">
            <a:extLst>
              <a:ext uri="{FF2B5EF4-FFF2-40B4-BE49-F238E27FC236}">
                <a16:creationId xmlns:a16="http://schemas.microsoft.com/office/drawing/2014/main" id="{09D028A4-A4C0-458F-A605-E6FFD9ED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37" name="Rectangle 23">
            <a:extLst>
              <a:ext uri="{FF2B5EF4-FFF2-40B4-BE49-F238E27FC236}">
                <a16:creationId xmlns:a16="http://schemas.microsoft.com/office/drawing/2014/main" id="{05EE78AF-4B12-58EE-6236-D57C0F66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38" name="Rectangle 24">
            <a:extLst>
              <a:ext uri="{FF2B5EF4-FFF2-40B4-BE49-F238E27FC236}">
                <a16:creationId xmlns:a16="http://schemas.microsoft.com/office/drawing/2014/main" id="{A20D1D9C-6E80-348F-5627-6A655A7F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39" name="Rectangle 25">
            <a:extLst>
              <a:ext uri="{FF2B5EF4-FFF2-40B4-BE49-F238E27FC236}">
                <a16:creationId xmlns:a16="http://schemas.microsoft.com/office/drawing/2014/main" id="{63310074-D07C-C004-2563-3801955A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40" name="Rectangle 26">
            <a:extLst>
              <a:ext uri="{FF2B5EF4-FFF2-40B4-BE49-F238E27FC236}">
                <a16:creationId xmlns:a16="http://schemas.microsoft.com/office/drawing/2014/main" id="{E5F2F9FC-C3EE-6A2F-C539-7F52B466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41" name="Rectangle 27">
            <a:extLst>
              <a:ext uri="{FF2B5EF4-FFF2-40B4-BE49-F238E27FC236}">
                <a16:creationId xmlns:a16="http://schemas.microsoft.com/office/drawing/2014/main" id="{8800A3DE-31D6-EA5D-1E7B-CBDEB83E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42" name="Rectangle 28">
            <a:extLst>
              <a:ext uri="{FF2B5EF4-FFF2-40B4-BE49-F238E27FC236}">
                <a16:creationId xmlns:a16="http://schemas.microsoft.com/office/drawing/2014/main" id="{2507D90E-28BC-12EE-A078-B3B208FF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43" name="Rectangle 29">
            <a:extLst>
              <a:ext uri="{FF2B5EF4-FFF2-40B4-BE49-F238E27FC236}">
                <a16:creationId xmlns:a16="http://schemas.microsoft.com/office/drawing/2014/main" id="{1E4F3EF2-6EED-0A5F-A130-88BC2E145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44" name="Rectangle 30">
            <a:extLst>
              <a:ext uri="{FF2B5EF4-FFF2-40B4-BE49-F238E27FC236}">
                <a16:creationId xmlns:a16="http://schemas.microsoft.com/office/drawing/2014/main" id="{B25FAB33-4F01-6CB2-B706-BDE471B6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45" name="Rectangle 31">
            <a:extLst>
              <a:ext uri="{FF2B5EF4-FFF2-40B4-BE49-F238E27FC236}">
                <a16:creationId xmlns:a16="http://schemas.microsoft.com/office/drawing/2014/main" id="{BA713714-D2FF-12FD-DF7C-AEA1A001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46" name="Rectangle 32">
            <a:extLst>
              <a:ext uri="{FF2B5EF4-FFF2-40B4-BE49-F238E27FC236}">
                <a16:creationId xmlns:a16="http://schemas.microsoft.com/office/drawing/2014/main" id="{1E8B7598-D0E7-193B-F396-10422278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47" name="Rectangle 33">
            <a:extLst>
              <a:ext uri="{FF2B5EF4-FFF2-40B4-BE49-F238E27FC236}">
                <a16:creationId xmlns:a16="http://schemas.microsoft.com/office/drawing/2014/main" id="{27E3CAEB-7E9D-CB13-F1A0-0A24889F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48" name="Rectangle 34">
            <a:extLst>
              <a:ext uri="{FF2B5EF4-FFF2-40B4-BE49-F238E27FC236}">
                <a16:creationId xmlns:a16="http://schemas.microsoft.com/office/drawing/2014/main" id="{927E4D87-07E8-E259-1801-FB6F3A50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49" name="Text Box 35">
            <a:extLst>
              <a:ext uri="{FF2B5EF4-FFF2-40B4-BE49-F238E27FC236}">
                <a16:creationId xmlns:a16="http://schemas.microsoft.com/office/drawing/2014/main" id="{001826A4-00A6-6AC0-9F40-34CE15C4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8950" name="AutoShape 36">
            <a:extLst>
              <a:ext uri="{FF2B5EF4-FFF2-40B4-BE49-F238E27FC236}">
                <a16:creationId xmlns:a16="http://schemas.microsoft.com/office/drawing/2014/main" id="{79DAAC1B-9F78-3814-7695-F61583ADC44B}"/>
              </a:ext>
            </a:extLst>
          </p:cNvPr>
          <p:cNvCxnSpPr>
            <a:cxnSpLocks noChangeShapeType="1"/>
            <a:stCxn id="38949" idx="2"/>
            <a:endCxn id="38933" idx="0"/>
          </p:cNvCxnSpPr>
          <p:nvPr/>
        </p:nvCxnSpPr>
        <p:spPr bwMode="auto">
          <a:xfrm flipH="1">
            <a:off x="647700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 Box 37">
            <a:extLst>
              <a:ext uri="{FF2B5EF4-FFF2-40B4-BE49-F238E27FC236}">
                <a16:creationId xmlns:a16="http://schemas.microsoft.com/office/drawing/2014/main" id="{7008D74B-AE69-7BFF-55E5-F391EE96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256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>
                <a:latin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52" name="AutoShape 38">
            <a:extLst>
              <a:ext uri="{FF2B5EF4-FFF2-40B4-BE49-F238E27FC236}">
                <a16:creationId xmlns:a16="http://schemas.microsoft.com/office/drawing/2014/main" id="{F4FF26AD-7547-6FA5-7B4B-DFE92E0BE27B}"/>
              </a:ext>
            </a:extLst>
          </p:cNvPr>
          <p:cNvSpPr>
            <a:spLocks/>
          </p:cNvSpPr>
          <p:nvPr/>
        </p:nvSpPr>
        <p:spPr bwMode="auto">
          <a:xfrm rot="-5395495">
            <a:off x="1257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3" name="Text Box 39">
            <a:extLst>
              <a:ext uri="{FF2B5EF4-FFF2-40B4-BE49-F238E27FC236}">
                <a16:creationId xmlns:a16="http://schemas.microsoft.com/office/drawing/2014/main" id="{7A1D8848-8C42-D6F0-DC87-229B112C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8954" name="AutoShape 40">
            <a:extLst>
              <a:ext uri="{FF2B5EF4-FFF2-40B4-BE49-F238E27FC236}">
                <a16:creationId xmlns:a16="http://schemas.microsoft.com/office/drawing/2014/main" id="{DE3F33A4-49C8-4F38-B8B2-9481F6C4FC99}"/>
              </a:ext>
            </a:extLst>
          </p:cNvPr>
          <p:cNvSpPr>
            <a:spLocks/>
          </p:cNvSpPr>
          <p:nvPr/>
        </p:nvSpPr>
        <p:spPr bwMode="auto">
          <a:xfrm rot="-5395495">
            <a:off x="3390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5" name="Text Box 41">
            <a:extLst>
              <a:ext uri="{FF2B5EF4-FFF2-40B4-BE49-F238E27FC236}">
                <a16:creationId xmlns:a16="http://schemas.microsoft.com/office/drawing/2014/main" id="{DB971407-E164-019D-B933-5648EEF4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196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&amp;(m[x][y])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8956" name="AutoShape 42">
            <a:extLst>
              <a:ext uri="{FF2B5EF4-FFF2-40B4-BE49-F238E27FC236}">
                <a16:creationId xmlns:a16="http://schemas.microsoft.com/office/drawing/2014/main" id="{1F7C6E2A-3E1C-288A-EB43-ADDE881A95A1}"/>
              </a:ext>
            </a:extLst>
          </p:cNvPr>
          <p:cNvCxnSpPr>
            <a:cxnSpLocks noChangeShapeType="1"/>
            <a:stCxn id="38941" idx="2"/>
            <a:endCxn id="38942" idx="2"/>
          </p:cNvCxnSpPr>
          <p:nvPr/>
        </p:nvCxnSpPr>
        <p:spPr bwMode="auto">
          <a:xfrm rot="16200000" flipH="1">
            <a:off x="5180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3">
            <a:extLst>
              <a:ext uri="{FF2B5EF4-FFF2-40B4-BE49-F238E27FC236}">
                <a16:creationId xmlns:a16="http://schemas.microsoft.com/office/drawing/2014/main" id="{9B45780F-173A-1D35-6761-47D1E257EB1F}"/>
              </a:ext>
            </a:extLst>
          </p:cNvPr>
          <p:cNvCxnSpPr>
            <a:cxnSpLocks noChangeShapeType="1"/>
            <a:stCxn id="38933" idx="2"/>
            <a:endCxn id="38941" idx="2"/>
          </p:cNvCxnSpPr>
          <p:nvPr/>
        </p:nvCxnSpPr>
        <p:spPr bwMode="auto">
          <a:xfrm rot="16200000" flipH="1">
            <a:off x="2780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89F97758-DA69-AB4F-DCE2-149BD98EA5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FB0FFD-11F4-1649-B939-1EF4E9751B6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7249BC0A-9508-3906-BD6C-18595BB17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C36F04F-F96E-6FD9-F1BF-93ECA8DB4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C5210-40FF-8E4E-825B-4E9E0AA6EE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45709698-DD02-8CAB-9934-49F73B53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296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sizeof(char)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793D7AB2-596D-8AB6-6775-F8E745A0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*((int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sizeof(int)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B59C5612-504F-657E-B198-F3BBFE8552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0D6B1-4724-024E-9360-B36BE981AA5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764876D1-EA1F-B5A5-49BA-20C8652D3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7357EA85-BB2E-0BE3-C6AB-95278D84A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6EDF9-8727-5840-83CF-438CF47F24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233CA047-8DF5-DB3F-AA4F-AE947BCF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8D675B01-EA5E-8FD4-5550-34A00488F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5934573A-C5AF-F2AF-3E69-61FE6048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36C90737-082E-017D-2CC3-38615662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775AF6D5-E252-1ECA-F32B-E6563E39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F7CFFB84-4D64-D517-A03E-6A5A98C4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442A4D18-809A-AD08-08B8-E5EEAA6A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A3436E08-0AFF-8B9C-5A0E-AE9CDD3C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F864EBA7-E648-7B6D-B785-E7417BC7D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B9FA1B4E-F924-4C03-1D82-C27EA63E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86CF5594-C7C2-27DD-DCA8-F60721BE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BE1A47CE-260F-0F1F-339B-DFDC12DC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406F3167-E2D9-DAB4-CA17-CBC544BD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25" name="Rectangle 15">
            <a:extLst>
              <a:ext uri="{FF2B5EF4-FFF2-40B4-BE49-F238E27FC236}">
                <a16:creationId xmlns:a16="http://schemas.microsoft.com/office/drawing/2014/main" id="{D02046AE-EC5F-2D8D-268B-574F84D6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26" name="Rectangle 16">
            <a:extLst>
              <a:ext uri="{FF2B5EF4-FFF2-40B4-BE49-F238E27FC236}">
                <a16:creationId xmlns:a16="http://schemas.microsoft.com/office/drawing/2014/main" id="{44C704CE-568C-FE7E-FFA4-0FFE3B27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27" name="Rectangle 17">
            <a:extLst>
              <a:ext uri="{FF2B5EF4-FFF2-40B4-BE49-F238E27FC236}">
                <a16:creationId xmlns:a16="http://schemas.microsoft.com/office/drawing/2014/main" id="{F511476D-3A1C-1C80-ED2B-C21912A6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28" name="Rectangle 19">
            <a:extLst>
              <a:ext uri="{FF2B5EF4-FFF2-40B4-BE49-F238E27FC236}">
                <a16:creationId xmlns:a16="http://schemas.microsoft.com/office/drawing/2014/main" id="{85BA373F-6889-10CB-570D-5026281F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80BB3815-F72F-7DB6-C7D1-A912C38E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30" name="Rectangle 21">
            <a:extLst>
              <a:ext uri="{FF2B5EF4-FFF2-40B4-BE49-F238E27FC236}">
                <a16:creationId xmlns:a16="http://schemas.microsoft.com/office/drawing/2014/main" id="{E3D2AD7C-B9ED-44A0-A754-8E570CF3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31" name="Rectangle 22">
            <a:extLst>
              <a:ext uri="{FF2B5EF4-FFF2-40B4-BE49-F238E27FC236}">
                <a16:creationId xmlns:a16="http://schemas.microsoft.com/office/drawing/2014/main" id="{46D84AAC-FD61-C4C1-196C-6A444DC2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32" name="Rectangle 23">
            <a:extLst>
              <a:ext uri="{FF2B5EF4-FFF2-40B4-BE49-F238E27FC236}">
                <a16:creationId xmlns:a16="http://schemas.microsoft.com/office/drawing/2014/main" id="{53057031-F7F1-DC96-9E01-47F49714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33" name="Rectangle 24">
            <a:extLst>
              <a:ext uri="{FF2B5EF4-FFF2-40B4-BE49-F238E27FC236}">
                <a16:creationId xmlns:a16="http://schemas.microsoft.com/office/drawing/2014/main" id="{F13734D3-1C10-9639-B5E2-5A5350CF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34" name="Rectangle 25">
            <a:extLst>
              <a:ext uri="{FF2B5EF4-FFF2-40B4-BE49-F238E27FC236}">
                <a16:creationId xmlns:a16="http://schemas.microsoft.com/office/drawing/2014/main" id="{178F4B94-E974-0634-6520-FC90870D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35" name="Rectangle 26">
            <a:extLst>
              <a:ext uri="{FF2B5EF4-FFF2-40B4-BE49-F238E27FC236}">
                <a16:creationId xmlns:a16="http://schemas.microsoft.com/office/drawing/2014/main" id="{B9268E58-80A2-55D3-B644-CC915DFE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36" name="Rectangle 27">
            <a:extLst>
              <a:ext uri="{FF2B5EF4-FFF2-40B4-BE49-F238E27FC236}">
                <a16:creationId xmlns:a16="http://schemas.microsoft.com/office/drawing/2014/main" id="{BD731A0A-49D1-9896-1E7E-B9DD0647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37" name="Rectangle 28">
            <a:extLst>
              <a:ext uri="{FF2B5EF4-FFF2-40B4-BE49-F238E27FC236}">
                <a16:creationId xmlns:a16="http://schemas.microsoft.com/office/drawing/2014/main" id="{31F9CAFA-E58A-5E1D-D402-040D7BB0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38" name="Rectangle 29">
            <a:extLst>
              <a:ext uri="{FF2B5EF4-FFF2-40B4-BE49-F238E27FC236}">
                <a16:creationId xmlns:a16="http://schemas.microsoft.com/office/drawing/2014/main" id="{B93D0C4C-97A3-E98D-0CEB-6CCB69894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39" name="Rectangle 30">
            <a:extLst>
              <a:ext uri="{FF2B5EF4-FFF2-40B4-BE49-F238E27FC236}">
                <a16:creationId xmlns:a16="http://schemas.microsoft.com/office/drawing/2014/main" id="{A9938921-3FC6-3077-2AA4-26E25819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40" name="Rectangle 31">
            <a:extLst>
              <a:ext uri="{FF2B5EF4-FFF2-40B4-BE49-F238E27FC236}">
                <a16:creationId xmlns:a16="http://schemas.microsoft.com/office/drawing/2014/main" id="{5649F3D1-1173-E5D1-D813-99B32E1F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41" name="Rectangle 32">
            <a:extLst>
              <a:ext uri="{FF2B5EF4-FFF2-40B4-BE49-F238E27FC236}">
                <a16:creationId xmlns:a16="http://schemas.microsoft.com/office/drawing/2014/main" id="{83A0F88B-7979-2940-8735-C849334D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42" name="Rectangle 33">
            <a:extLst>
              <a:ext uri="{FF2B5EF4-FFF2-40B4-BE49-F238E27FC236}">
                <a16:creationId xmlns:a16="http://schemas.microsoft.com/office/drawing/2014/main" id="{2DE79B2D-5B5E-1623-FE53-11D17122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43" name="Rectangle 34">
            <a:extLst>
              <a:ext uri="{FF2B5EF4-FFF2-40B4-BE49-F238E27FC236}">
                <a16:creationId xmlns:a16="http://schemas.microsoft.com/office/drawing/2014/main" id="{2199C1C7-3EC8-D8F1-344E-F8ED3713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44" name="Text Box 35">
            <a:extLst>
              <a:ext uri="{FF2B5EF4-FFF2-40B4-BE49-F238E27FC236}">
                <a16:creationId xmlns:a16="http://schemas.microsoft.com/office/drawing/2014/main" id="{B14F1F8E-C23D-B7A1-9667-BF4D7685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43045" name="AutoShape 36">
            <a:extLst>
              <a:ext uri="{FF2B5EF4-FFF2-40B4-BE49-F238E27FC236}">
                <a16:creationId xmlns:a16="http://schemas.microsoft.com/office/drawing/2014/main" id="{BDB0E394-E5D1-1B17-F95B-18539C992E68}"/>
              </a:ext>
            </a:extLst>
          </p:cNvPr>
          <p:cNvCxnSpPr>
            <a:cxnSpLocks noChangeShapeType="1"/>
            <a:stCxn id="43044" idx="2"/>
            <a:endCxn id="43028" idx="0"/>
          </p:cNvCxnSpPr>
          <p:nvPr/>
        </p:nvCxnSpPr>
        <p:spPr bwMode="auto">
          <a:xfrm flipH="1">
            <a:off x="723900" y="3213100"/>
            <a:ext cx="898525" cy="2043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AutoShape 38">
            <a:extLst>
              <a:ext uri="{FF2B5EF4-FFF2-40B4-BE49-F238E27FC236}">
                <a16:creationId xmlns:a16="http://schemas.microsoft.com/office/drawing/2014/main" id="{01D78B7B-F25E-2FFA-DA9D-21766849FDC2}"/>
              </a:ext>
            </a:extLst>
          </p:cNvPr>
          <p:cNvSpPr>
            <a:spLocks/>
          </p:cNvSpPr>
          <p:nvPr/>
        </p:nvSpPr>
        <p:spPr bwMode="auto">
          <a:xfrm rot="-5395495">
            <a:off x="1333500" y="4911725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47" name="AutoShape 40">
            <a:extLst>
              <a:ext uri="{FF2B5EF4-FFF2-40B4-BE49-F238E27FC236}">
                <a16:creationId xmlns:a16="http://schemas.microsoft.com/office/drawing/2014/main" id="{EC04D455-DDE6-B9AA-A37F-D5F9401BDF46}"/>
              </a:ext>
            </a:extLst>
          </p:cNvPr>
          <p:cNvSpPr>
            <a:spLocks/>
          </p:cNvSpPr>
          <p:nvPr/>
        </p:nvSpPr>
        <p:spPr bwMode="auto">
          <a:xfrm rot="-5395495">
            <a:off x="3467100" y="49133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3048" name="AutoShape 42">
            <a:extLst>
              <a:ext uri="{FF2B5EF4-FFF2-40B4-BE49-F238E27FC236}">
                <a16:creationId xmlns:a16="http://schemas.microsoft.com/office/drawing/2014/main" id="{144C9F63-1984-AEAD-3D25-DCDAFEF6864E}"/>
              </a:ext>
            </a:extLst>
          </p:cNvPr>
          <p:cNvCxnSpPr>
            <a:cxnSpLocks noChangeShapeType="1"/>
            <a:stCxn id="43036" idx="2"/>
            <a:endCxn id="43037" idx="2"/>
          </p:cNvCxnSpPr>
          <p:nvPr/>
        </p:nvCxnSpPr>
        <p:spPr bwMode="auto">
          <a:xfrm rot="16200000" flipH="1">
            <a:off x="5257006" y="5523707"/>
            <a:ext cx="1587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9" name="AutoShape 43">
            <a:extLst>
              <a:ext uri="{FF2B5EF4-FFF2-40B4-BE49-F238E27FC236}">
                <a16:creationId xmlns:a16="http://schemas.microsoft.com/office/drawing/2014/main" id="{14189837-B7A2-2C99-C583-E007E2EB57ED}"/>
              </a:ext>
            </a:extLst>
          </p:cNvPr>
          <p:cNvCxnSpPr>
            <a:cxnSpLocks noChangeShapeType="1"/>
            <a:stCxn id="43028" idx="2"/>
            <a:endCxn id="43036" idx="2"/>
          </p:cNvCxnSpPr>
          <p:nvPr/>
        </p:nvCxnSpPr>
        <p:spPr bwMode="auto">
          <a:xfrm rot="16200000" flipH="1">
            <a:off x="2856706" y="3656807"/>
            <a:ext cx="1587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0" name="Rectangle 1">
            <a:extLst>
              <a:ext uri="{FF2B5EF4-FFF2-40B4-BE49-F238E27FC236}">
                <a16:creationId xmlns:a16="http://schemas.microsoft.com/office/drawing/2014/main" id="{136325CB-EEED-8358-F1FA-FB03F8A9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700"/>
            <a:ext cx="5867400" cy="5016500"/>
          </a:xfrm>
          <a:prstGeom prst="rect">
            <a:avLst/>
          </a:prstGeom>
          <a:solidFill>
            <a:srgbClr val="DA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#define MSize 2048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copyij(long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copyji(long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6CF09576-57FB-7CAE-A818-1F5E31B40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6C3BF-4428-1E4F-AEDC-EEE8EADAA0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7271A5F-EE0A-ED87-0608-3C7EE02FF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2A3DA9CE-4540-BE16-5EBB-52E441FC3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2F64-3A8A-9544-86D1-722FCA575F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EE9679B4-67B0-4FB2-21FB-4B89A2CA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1862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length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width 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height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// Constructors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latin typeface="Courier" pitchFamily="2" charset="0"/>
              </a:rPr>
              <a:t>(double lv, double wv, double hv) : length {lv}, width {wv}, height {hv}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{ std::cout &lt;&lt; "Box(double, double, double) called.\n";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Box(double side) : Box {side, side, side} {std::cout &lt;&lt; "Box(double) called.\n";}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Box() { std::cout &lt;&lt; "Box() called.\n"; }    // No-arg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volume() const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getLength() const { return length;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getWidth() const { return width;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getHeight() const { return 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20485" name="Rectangle 11">
            <a:extLst>
              <a:ext uri="{FF2B5EF4-FFF2-40B4-BE49-F238E27FC236}">
                <a16:creationId xmlns:a16="http://schemas.microsoft.com/office/drawing/2014/main" id="{BA21BA12-56E9-EA7B-E1F7-6437FED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4186238"/>
            <a:ext cx="9144000" cy="2676525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std::string material {"Cardboard"};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(double lv, double wv, double hv, const std::string desc)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 :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{lv, wv, hv},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 std::cout &lt;&lt; "Carton(double,double,double,std::string) called.\n"; }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Carton(const std::string desc) :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 std::cout &lt;&lt; "Carton(string) called.\n"; 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20486" name="Oval 2">
            <a:extLst>
              <a:ext uri="{FF2B5EF4-FFF2-40B4-BE49-F238E27FC236}">
                <a16:creationId xmlns:a16="http://schemas.microsoft.com/office/drawing/2014/main" id="{35A9DEBD-D6C3-4855-3050-1729EA48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>
                <a:solidFill>
                  <a:srgbClr val="00B0F0"/>
                </a:solidFill>
              </a:rPr>
              <a:t>Box</a:t>
            </a:r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EB2E5A45-450D-6318-F04E-023E759F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>
                <a:solidFill>
                  <a:srgbClr val="00B0F0"/>
                </a:solidFill>
              </a:rPr>
              <a:t>Carton</a:t>
            </a:r>
          </a:p>
        </p:txBody>
      </p:sp>
      <p:cxnSp>
        <p:nvCxnSpPr>
          <p:cNvPr id="20488" name="Straight Arrow Connector 4">
            <a:extLst>
              <a:ext uri="{FF2B5EF4-FFF2-40B4-BE49-F238E27FC236}">
                <a16:creationId xmlns:a16="http://schemas.microsoft.com/office/drawing/2014/main" id="{63BC191E-52A0-7A9E-2F6A-704314D2B54C}"/>
              </a:ext>
            </a:extLst>
          </p:cNvPr>
          <p:cNvCxnSpPr>
            <a:cxnSpLocks noChangeShapeType="1"/>
            <a:stCxn id="20487" idx="0"/>
            <a:endCxn id="2048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7">
            <a:extLst>
              <a:ext uri="{FF2B5EF4-FFF2-40B4-BE49-F238E27FC236}">
                <a16:creationId xmlns:a16="http://schemas.microsoft.com/office/drawing/2014/main" id="{80E5A947-B3BD-C2EC-3DFA-3724D4D2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2962275"/>
            <a:ext cx="16700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0490" name="TextBox 7">
            <a:extLst>
              <a:ext uri="{FF2B5EF4-FFF2-40B4-BE49-F238E27FC236}">
                <a16:creationId xmlns:a16="http://schemas.microsoft.com/office/drawing/2014/main" id="{59E6DB00-C0F1-7DB2-5A4C-C810ECD0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517900"/>
            <a:ext cx="2444750" cy="461963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Carton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rgbClr val="00B0F0"/>
                </a:solidFill>
              </a:rPr>
              <a:t>Box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>
            <a:extLst>
              <a:ext uri="{FF2B5EF4-FFF2-40B4-BE49-F238E27FC236}">
                <a16:creationId xmlns:a16="http://schemas.microsoft.com/office/drawing/2014/main" id="{80B6FF3A-C8F4-A030-48CE-9EC0385430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BD1DF-5A13-4D41-A22C-3ED62B2AF64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664D139B-0595-C428-CF7B-EF1B78B61E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B9BFC8E0-9682-AE5C-2E3D-6DD1D071C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3D6A2-EB75-C342-AE04-720D8E7132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D4F551FA-6A7C-ACDA-1111-68A94960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990600"/>
            <a:ext cx="3690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Cell Model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different data types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 	</a:t>
            </a: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&amp;x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Pointer  	</a:t>
            </a: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xp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 		</a:t>
            </a: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x_array[]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0D0813CF-FA7B-AFF4-8E66-E2EEC43BC3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18510F-1538-0343-B8F1-FDB850389A0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6F095F12-46F9-5977-932B-0E26D5D61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1EE49B37-FB00-C9D1-AAF3-2B87997C5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B08E32-D0D5-FA4A-8461-505F0C0C69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F3E265B8-2C54-CF4C-B703-91B1ADB69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422F773D-CBCC-47C3-A438-A0D4F9F3A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6086" name="Group 4">
            <a:extLst>
              <a:ext uri="{FF2B5EF4-FFF2-40B4-BE49-F238E27FC236}">
                <a16:creationId xmlns:a16="http://schemas.microsoft.com/office/drawing/2014/main" id="{18F88567-3874-53AE-260B-A8394927615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486400" cy="1352550"/>
            <a:chOff x="288" y="336"/>
            <a:chExt cx="3456" cy="852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74D19A9-A46B-A481-BA4D-A5102BEAD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AE34BEEE-1ABD-CA1E-1856-D5845DEB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11F76C85-8964-5571-0A2E-0C2FD46E9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Rectangle 8">
              <a:extLst>
                <a:ext uri="{FF2B5EF4-FFF2-40B4-BE49-F238E27FC236}">
                  <a16:creationId xmlns:a16="http://schemas.microsoft.com/office/drawing/2014/main" id="{60EF2952-1C4B-4353-7A05-5F7881BC2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Rectangle 9">
              <a:extLst>
                <a:ext uri="{FF2B5EF4-FFF2-40B4-BE49-F238E27FC236}">
                  <a16:creationId xmlns:a16="http://schemas.microsoft.com/office/drawing/2014/main" id="{4AD8B9BE-D420-66C8-865B-4BD284E93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EF0DC8FE-ED64-9951-3FC5-D8668D87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Rectangle 11">
              <a:extLst>
                <a:ext uri="{FF2B5EF4-FFF2-40B4-BE49-F238E27FC236}">
                  <a16:creationId xmlns:a16="http://schemas.microsoft.com/office/drawing/2014/main" id="{ADB225AF-7A29-BC24-9AF2-04DD5394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Rectangle 12">
              <a:extLst>
                <a:ext uri="{FF2B5EF4-FFF2-40B4-BE49-F238E27FC236}">
                  <a16:creationId xmlns:a16="http://schemas.microsoft.com/office/drawing/2014/main" id="{949702B6-92C9-8978-DAC4-5D74654A7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Rectangle 13">
              <a:extLst>
                <a:ext uri="{FF2B5EF4-FFF2-40B4-BE49-F238E27FC236}">
                  <a16:creationId xmlns:a16="http://schemas.microsoft.com/office/drawing/2014/main" id="{FD0186CB-58C2-1C1B-62EF-57FA81D7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5DBD1B0F-9D59-CDF1-0182-FB1CB465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1FFF434F-805E-342F-BF68-B870C142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07B263E2-926A-26CA-C705-62FC6180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45E91A06-8D32-3B97-43BA-AC1335B6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BDCF157D-681E-8E3D-E5D5-1EEA4AC1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64316A2E-FC08-3F1D-1BDB-2FC35272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CDC1E9A2-5B1E-D470-2A26-FB734357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Rectangle 21">
              <a:extLst>
                <a:ext uri="{FF2B5EF4-FFF2-40B4-BE49-F238E27FC236}">
                  <a16:creationId xmlns:a16="http://schemas.microsoft.com/office/drawing/2014/main" id="{37CCFA07-4C14-53DF-A1A6-7C2FC1B8C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Rectangle 22">
              <a:extLst>
                <a:ext uri="{FF2B5EF4-FFF2-40B4-BE49-F238E27FC236}">
                  <a16:creationId xmlns:a16="http://schemas.microsoft.com/office/drawing/2014/main" id="{927E5033-19F3-3D69-F353-6A90521A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98450D87-E080-6FCA-23FE-EE96AD78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8CD46F36-F535-3F28-1657-1A2DBFE86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CCFC7817-192E-C8FE-4A4C-A656C420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B019070F-4743-DD2E-F589-8DB92DEA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C97BE05C-47A9-014E-927B-BA7344F2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5416B71F-7B69-3A55-7565-A5E2A46E6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3" name="Rectangle 29">
              <a:extLst>
                <a:ext uri="{FF2B5EF4-FFF2-40B4-BE49-F238E27FC236}">
                  <a16:creationId xmlns:a16="http://schemas.microsoft.com/office/drawing/2014/main" id="{E39F291F-E0C3-248E-0F43-822811CB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4" name="Rectangle 30">
              <a:extLst>
                <a:ext uri="{FF2B5EF4-FFF2-40B4-BE49-F238E27FC236}">
                  <a16:creationId xmlns:a16="http://schemas.microsoft.com/office/drawing/2014/main" id="{028DDC1B-C016-FEB9-953B-BF5EFA7B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5" name="Rectangle 31">
              <a:extLst>
                <a:ext uri="{FF2B5EF4-FFF2-40B4-BE49-F238E27FC236}">
                  <a16:creationId xmlns:a16="http://schemas.microsoft.com/office/drawing/2014/main" id="{0D19B088-D30D-6382-5462-FADF6D1BB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6" name="Rectangle 32">
              <a:extLst>
                <a:ext uri="{FF2B5EF4-FFF2-40B4-BE49-F238E27FC236}">
                  <a16:creationId xmlns:a16="http://schemas.microsoft.com/office/drawing/2014/main" id="{FFD4F0D4-CAAA-9DA9-613F-C3FD0BCED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4959C890-74DA-785E-C36B-F3DD4324B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Rectangle 34">
              <a:extLst>
                <a:ext uri="{FF2B5EF4-FFF2-40B4-BE49-F238E27FC236}">
                  <a16:creationId xmlns:a16="http://schemas.microsoft.com/office/drawing/2014/main" id="{F4E9D0E1-F908-D0C1-F9BD-EBBEE465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9" name="Rectangle 35">
              <a:extLst>
                <a:ext uri="{FF2B5EF4-FFF2-40B4-BE49-F238E27FC236}">
                  <a16:creationId xmlns:a16="http://schemas.microsoft.com/office/drawing/2014/main" id="{FE0CE98E-80AF-1486-2132-5D989D15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75820957-F4F8-33B8-4976-26DDC5EAA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1" name="Rectangle 37">
              <a:extLst>
                <a:ext uri="{FF2B5EF4-FFF2-40B4-BE49-F238E27FC236}">
                  <a16:creationId xmlns:a16="http://schemas.microsoft.com/office/drawing/2014/main" id="{C64D455F-2046-B033-5851-2BB023E6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2" name="Rectangle 38">
              <a:extLst>
                <a:ext uri="{FF2B5EF4-FFF2-40B4-BE49-F238E27FC236}">
                  <a16:creationId xmlns:a16="http://schemas.microsoft.com/office/drawing/2014/main" id="{8188BFAC-8C7E-7FDD-DA33-09C22DA1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1293B5B5-4E43-652C-5907-3FF0EFEB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D3ABC3F1-7C98-CA6F-6D9E-E97EA753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5" name="Rectangle 41">
              <a:extLst>
                <a:ext uri="{FF2B5EF4-FFF2-40B4-BE49-F238E27FC236}">
                  <a16:creationId xmlns:a16="http://schemas.microsoft.com/office/drawing/2014/main" id="{513F4E02-9E0A-3450-2B66-5D82A9962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6" name="Rectangle 42">
              <a:extLst>
                <a:ext uri="{FF2B5EF4-FFF2-40B4-BE49-F238E27FC236}">
                  <a16:creationId xmlns:a16="http://schemas.microsoft.com/office/drawing/2014/main" id="{DC9D6648-3003-F84D-2AD1-F03B3648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E09B0A83-3B7C-9CB9-DEAB-4F0660B16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77D54515-D70F-2FCD-9862-95196A59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7" name="Text Box 45">
            <a:extLst>
              <a:ext uri="{FF2B5EF4-FFF2-40B4-BE49-F238E27FC236}">
                <a16:creationId xmlns:a16="http://schemas.microsoft.com/office/drawing/2014/main" id="{1100FB0C-D72D-B115-4635-5CB70817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6088" name="AutoShape 46">
            <a:extLst>
              <a:ext uri="{FF2B5EF4-FFF2-40B4-BE49-F238E27FC236}">
                <a16:creationId xmlns:a16="http://schemas.microsoft.com/office/drawing/2014/main" id="{3B441315-389F-1865-77AF-F28F22BE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36B40FC5-A6A4-AB8B-243A-6C7FDA73D06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46427-8C01-A64D-8C9B-288B88C0B4C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3DE57B91-B855-B894-FE9F-95135A74D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A7E391D9-E876-3A80-BB8A-D13F262A3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6B98B0-607F-1541-95AA-B1DBE587D5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8B7CFEB4-42C2-0441-9122-738D7D138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C261A17-0129-CF06-579E-02C39DE37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1CC97100-A0A8-B6C9-DC0D-B1D758DA308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486400" cy="1352550"/>
            <a:chOff x="288" y="336"/>
            <a:chExt cx="3456" cy="852"/>
          </a:xfrm>
        </p:grpSpPr>
        <p:sp>
          <p:nvSpPr>
            <p:cNvPr id="48138" name="Rectangle 5">
              <a:extLst>
                <a:ext uri="{FF2B5EF4-FFF2-40B4-BE49-F238E27FC236}">
                  <a16:creationId xmlns:a16="http://schemas.microsoft.com/office/drawing/2014/main" id="{12B01A04-07B0-D795-5671-D2D66138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39" name="Rectangle 6">
              <a:extLst>
                <a:ext uri="{FF2B5EF4-FFF2-40B4-BE49-F238E27FC236}">
                  <a16:creationId xmlns:a16="http://schemas.microsoft.com/office/drawing/2014/main" id="{2FCB09E5-06CF-8853-D6A8-BE609827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0" name="Rectangle 7">
              <a:extLst>
                <a:ext uri="{FF2B5EF4-FFF2-40B4-BE49-F238E27FC236}">
                  <a16:creationId xmlns:a16="http://schemas.microsoft.com/office/drawing/2014/main" id="{3867F96D-3BA0-AACD-8E9C-F15BAB89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1" name="Rectangle 8">
              <a:extLst>
                <a:ext uri="{FF2B5EF4-FFF2-40B4-BE49-F238E27FC236}">
                  <a16:creationId xmlns:a16="http://schemas.microsoft.com/office/drawing/2014/main" id="{5EF45BEA-9224-4064-3C2F-7AEBD67D8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2" name="Rectangle 9">
              <a:extLst>
                <a:ext uri="{FF2B5EF4-FFF2-40B4-BE49-F238E27FC236}">
                  <a16:creationId xmlns:a16="http://schemas.microsoft.com/office/drawing/2014/main" id="{28AFDA48-A6BE-1AF2-6BF1-2DFEEEFA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3" name="Rectangle 10">
              <a:extLst>
                <a:ext uri="{FF2B5EF4-FFF2-40B4-BE49-F238E27FC236}">
                  <a16:creationId xmlns:a16="http://schemas.microsoft.com/office/drawing/2014/main" id="{0ED9C819-11B6-BF57-E32F-693BF857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4" name="Rectangle 11">
              <a:extLst>
                <a:ext uri="{FF2B5EF4-FFF2-40B4-BE49-F238E27FC236}">
                  <a16:creationId xmlns:a16="http://schemas.microsoft.com/office/drawing/2014/main" id="{2A4898CA-4BCB-CC04-0E3C-68406236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5" name="Rectangle 12">
              <a:extLst>
                <a:ext uri="{FF2B5EF4-FFF2-40B4-BE49-F238E27FC236}">
                  <a16:creationId xmlns:a16="http://schemas.microsoft.com/office/drawing/2014/main" id="{08AA8EBD-21F8-FCE5-233D-518566D5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6" name="Rectangle 13">
              <a:extLst>
                <a:ext uri="{FF2B5EF4-FFF2-40B4-BE49-F238E27FC236}">
                  <a16:creationId xmlns:a16="http://schemas.microsoft.com/office/drawing/2014/main" id="{672D87D7-6964-7963-77C2-64858F57E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7" name="Rectangle 14">
              <a:extLst>
                <a:ext uri="{FF2B5EF4-FFF2-40B4-BE49-F238E27FC236}">
                  <a16:creationId xmlns:a16="http://schemas.microsoft.com/office/drawing/2014/main" id="{7BE801DE-6F5A-6CCB-815B-8D5FA003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8" name="Rectangle 15">
              <a:extLst>
                <a:ext uri="{FF2B5EF4-FFF2-40B4-BE49-F238E27FC236}">
                  <a16:creationId xmlns:a16="http://schemas.microsoft.com/office/drawing/2014/main" id="{0D3A916B-7BAE-499A-11A1-40A877021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9" name="Rectangle 16">
              <a:extLst>
                <a:ext uri="{FF2B5EF4-FFF2-40B4-BE49-F238E27FC236}">
                  <a16:creationId xmlns:a16="http://schemas.microsoft.com/office/drawing/2014/main" id="{69BB2202-6D61-4BFD-6099-62AB2D17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0" name="Rectangle 17">
              <a:extLst>
                <a:ext uri="{FF2B5EF4-FFF2-40B4-BE49-F238E27FC236}">
                  <a16:creationId xmlns:a16="http://schemas.microsoft.com/office/drawing/2014/main" id="{10E1CB6F-3964-0FE3-3E87-ACE2500A0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1" name="Rectangle 18">
              <a:extLst>
                <a:ext uri="{FF2B5EF4-FFF2-40B4-BE49-F238E27FC236}">
                  <a16:creationId xmlns:a16="http://schemas.microsoft.com/office/drawing/2014/main" id="{E8D5791C-BA95-A722-A898-415E1EE2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2" name="Rectangle 19">
              <a:extLst>
                <a:ext uri="{FF2B5EF4-FFF2-40B4-BE49-F238E27FC236}">
                  <a16:creationId xmlns:a16="http://schemas.microsoft.com/office/drawing/2014/main" id="{A6A39118-04FC-2845-CFC6-885B9B10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3" name="Rectangle 20">
              <a:extLst>
                <a:ext uri="{FF2B5EF4-FFF2-40B4-BE49-F238E27FC236}">
                  <a16:creationId xmlns:a16="http://schemas.microsoft.com/office/drawing/2014/main" id="{D6A8F09A-2C4A-52E8-D8B2-BE97C2E2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4" name="Rectangle 21">
              <a:extLst>
                <a:ext uri="{FF2B5EF4-FFF2-40B4-BE49-F238E27FC236}">
                  <a16:creationId xmlns:a16="http://schemas.microsoft.com/office/drawing/2014/main" id="{7A81D770-E63C-07D0-619A-BD199DE1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5" name="Rectangle 22">
              <a:extLst>
                <a:ext uri="{FF2B5EF4-FFF2-40B4-BE49-F238E27FC236}">
                  <a16:creationId xmlns:a16="http://schemas.microsoft.com/office/drawing/2014/main" id="{FEBE80F7-4721-A263-F7A3-A6FB332F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6" name="Rectangle 23">
              <a:extLst>
                <a:ext uri="{FF2B5EF4-FFF2-40B4-BE49-F238E27FC236}">
                  <a16:creationId xmlns:a16="http://schemas.microsoft.com/office/drawing/2014/main" id="{928C42E7-0084-E487-C849-9DAFED6E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7" name="Rectangle 24">
              <a:extLst>
                <a:ext uri="{FF2B5EF4-FFF2-40B4-BE49-F238E27FC236}">
                  <a16:creationId xmlns:a16="http://schemas.microsoft.com/office/drawing/2014/main" id="{D8F13428-F1E5-B735-BF84-38F0ECD12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8" name="Rectangle 25">
              <a:extLst>
                <a:ext uri="{FF2B5EF4-FFF2-40B4-BE49-F238E27FC236}">
                  <a16:creationId xmlns:a16="http://schemas.microsoft.com/office/drawing/2014/main" id="{233C29C4-3F96-0D31-A96D-585FD925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9" name="Rectangle 26">
              <a:extLst>
                <a:ext uri="{FF2B5EF4-FFF2-40B4-BE49-F238E27FC236}">
                  <a16:creationId xmlns:a16="http://schemas.microsoft.com/office/drawing/2014/main" id="{C324BBCA-6E27-A1AD-6A39-1E513F54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0" name="Rectangle 27">
              <a:extLst>
                <a:ext uri="{FF2B5EF4-FFF2-40B4-BE49-F238E27FC236}">
                  <a16:creationId xmlns:a16="http://schemas.microsoft.com/office/drawing/2014/main" id="{94BC68D5-E3BD-A86E-7CDE-92A7E0CC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1" name="Rectangle 28">
              <a:extLst>
                <a:ext uri="{FF2B5EF4-FFF2-40B4-BE49-F238E27FC236}">
                  <a16:creationId xmlns:a16="http://schemas.microsoft.com/office/drawing/2014/main" id="{A8BED23F-0C9C-8837-6596-34AB29A3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2" name="Rectangle 29">
              <a:extLst>
                <a:ext uri="{FF2B5EF4-FFF2-40B4-BE49-F238E27FC236}">
                  <a16:creationId xmlns:a16="http://schemas.microsoft.com/office/drawing/2014/main" id="{99154528-B210-1132-C165-725E26354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3" name="Rectangle 30">
              <a:extLst>
                <a:ext uri="{FF2B5EF4-FFF2-40B4-BE49-F238E27FC236}">
                  <a16:creationId xmlns:a16="http://schemas.microsoft.com/office/drawing/2014/main" id="{39DF6071-F763-2D2F-C58C-43470656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4" name="Rectangle 31">
              <a:extLst>
                <a:ext uri="{FF2B5EF4-FFF2-40B4-BE49-F238E27FC236}">
                  <a16:creationId xmlns:a16="http://schemas.microsoft.com/office/drawing/2014/main" id="{FEB4327C-F777-AE73-94D6-D4B1B894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Rectangle 32">
              <a:extLst>
                <a:ext uri="{FF2B5EF4-FFF2-40B4-BE49-F238E27FC236}">
                  <a16:creationId xmlns:a16="http://schemas.microsoft.com/office/drawing/2014/main" id="{5A676838-653C-1167-550F-50E08BB8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6" name="Rectangle 33">
              <a:extLst>
                <a:ext uri="{FF2B5EF4-FFF2-40B4-BE49-F238E27FC236}">
                  <a16:creationId xmlns:a16="http://schemas.microsoft.com/office/drawing/2014/main" id="{F49EC475-D36B-8453-FD25-A24DC996F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7" name="Rectangle 34">
              <a:extLst>
                <a:ext uri="{FF2B5EF4-FFF2-40B4-BE49-F238E27FC236}">
                  <a16:creationId xmlns:a16="http://schemas.microsoft.com/office/drawing/2014/main" id="{D999BE63-A725-8250-79CC-EA5F0EEC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8" name="Rectangle 35">
              <a:extLst>
                <a:ext uri="{FF2B5EF4-FFF2-40B4-BE49-F238E27FC236}">
                  <a16:creationId xmlns:a16="http://schemas.microsoft.com/office/drawing/2014/main" id="{6B7A4692-B333-8735-38A3-3C5D137A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9" name="Rectangle 36">
              <a:extLst>
                <a:ext uri="{FF2B5EF4-FFF2-40B4-BE49-F238E27FC236}">
                  <a16:creationId xmlns:a16="http://schemas.microsoft.com/office/drawing/2014/main" id="{DB3156BD-3FEF-7BCF-CF9B-4043EC36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0" name="Rectangle 37">
              <a:extLst>
                <a:ext uri="{FF2B5EF4-FFF2-40B4-BE49-F238E27FC236}">
                  <a16:creationId xmlns:a16="http://schemas.microsoft.com/office/drawing/2014/main" id="{5FDC3D89-AC79-72B9-A42E-731D1E58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Rectangle 38">
              <a:extLst>
                <a:ext uri="{FF2B5EF4-FFF2-40B4-BE49-F238E27FC236}">
                  <a16:creationId xmlns:a16="http://schemas.microsoft.com/office/drawing/2014/main" id="{2FEACDD2-535F-CECB-5807-413270B1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2" name="Rectangle 39">
              <a:extLst>
                <a:ext uri="{FF2B5EF4-FFF2-40B4-BE49-F238E27FC236}">
                  <a16:creationId xmlns:a16="http://schemas.microsoft.com/office/drawing/2014/main" id="{98660411-EF8E-7145-FA7A-728DEF6B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3" name="Rectangle 40">
              <a:extLst>
                <a:ext uri="{FF2B5EF4-FFF2-40B4-BE49-F238E27FC236}">
                  <a16:creationId xmlns:a16="http://schemas.microsoft.com/office/drawing/2014/main" id="{F2A3B2BB-56F0-C8C1-AFCF-DEC5E8206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4" name="Rectangle 41">
              <a:extLst>
                <a:ext uri="{FF2B5EF4-FFF2-40B4-BE49-F238E27FC236}">
                  <a16:creationId xmlns:a16="http://schemas.microsoft.com/office/drawing/2014/main" id="{3542C906-AF40-1952-F0F3-55A40064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5" name="Rectangle 42">
              <a:extLst>
                <a:ext uri="{FF2B5EF4-FFF2-40B4-BE49-F238E27FC236}">
                  <a16:creationId xmlns:a16="http://schemas.microsoft.com/office/drawing/2014/main" id="{64818C3D-0764-B4DE-484A-01FAE3DA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6" name="Rectangle 43">
              <a:extLst>
                <a:ext uri="{FF2B5EF4-FFF2-40B4-BE49-F238E27FC236}">
                  <a16:creationId xmlns:a16="http://schemas.microsoft.com/office/drawing/2014/main" id="{B215A752-5920-A705-A996-4AA0D302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7" name="Rectangle 44">
              <a:extLst>
                <a:ext uri="{FF2B5EF4-FFF2-40B4-BE49-F238E27FC236}">
                  <a16:creationId xmlns:a16="http://schemas.microsoft.com/office/drawing/2014/main" id="{9686A0EF-4A31-66D1-B764-A580A0123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5" name="Text Box 45">
            <a:extLst>
              <a:ext uri="{FF2B5EF4-FFF2-40B4-BE49-F238E27FC236}">
                <a16:creationId xmlns:a16="http://schemas.microsoft.com/office/drawing/2014/main" id="{F854F664-781C-0E3E-D084-6D4D156A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8136" name="AutoShape 46">
            <a:extLst>
              <a:ext uri="{FF2B5EF4-FFF2-40B4-BE49-F238E27FC236}">
                <a16:creationId xmlns:a16="http://schemas.microsoft.com/office/drawing/2014/main" id="{FF8B0321-E187-776E-B2BA-5A602157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2">
            <a:extLst>
              <a:ext uri="{FF2B5EF4-FFF2-40B4-BE49-F238E27FC236}">
                <a16:creationId xmlns:a16="http://schemas.microsoft.com/office/drawing/2014/main" id="{8E691672-9EC2-CC26-E588-082D3D35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-4763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** Chapter 6: </a:t>
            </a:r>
            <a:r>
              <a:rPr lang="en-US" altLang="en-US" sz="2400" b="1">
                <a:solidFill>
                  <a:srgbClr val="FF0000"/>
                </a:solidFill>
              </a:rPr>
              <a:t>C++ smart pointers</a:t>
            </a:r>
            <a:r>
              <a:rPr lang="en-US" altLang="en-US" sz="2400"/>
              <a:t> **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35638DCB-FBF2-1D1F-8711-08068E9540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E40343-439B-D94D-88D9-AD7A730046C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7D48370A-5543-AC19-B405-619C05A4D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FC1DE696-0D52-9873-0401-D533ED99F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CCBD-11AB-3343-BBB7-427CB7BC6C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E499E197-1A19-A7D0-5D99-A70B8E1D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6B7200D7-7E55-9A1A-E576-74424E0F6B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467C59-2816-D447-8F94-66E4080B59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DDE96C9A-8FCF-9CA5-8440-DB9809911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5491D359-5203-EA25-E17C-E22844DA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5D0CAB-9652-9E41-9BEB-F7183B2563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5865C291-06E0-DDD6-82C3-66760317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A877EC6F-FA8A-C69A-D808-B0874B50874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972050"/>
            <a:ext cx="5486400" cy="1352550"/>
            <a:chOff x="288" y="336"/>
            <a:chExt cx="3456" cy="852"/>
          </a:xfrm>
        </p:grpSpPr>
        <p:sp>
          <p:nvSpPr>
            <p:cNvPr id="51208" name="Rectangle 5">
              <a:extLst>
                <a:ext uri="{FF2B5EF4-FFF2-40B4-BE49-F238E27FC236}">
                  <a16:creationId xmlns:a16="http://schemas.microsoft.com/office/drawing/2014/main" id="{5B39E955-5176-0520-0DC1-5F568B4D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09" name="Rectangle 6">
              <a:extLst>
                <a:ext uri="{FF2B5EF4-FFF2-40B4-BE49-F238E27FC236}">
                  <a16:creationId xmlns:a16="http://schemas.microsoft.com/office/drawing/2014/main" id="{F3F25DAD-49BB-38B8-8A58-FA0AA831D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7">
              <a:extLst>
                <a:ext uri="{FF2B5EF4-FFF2-40B4-BE49-F238E27FC236}">
                  <a16:creationId xmlns:a16="http://schemas.microsoft.com/office/drawing/2014/main" id="{3343A607-B807-13F1-EAB7-282606E61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1" name="Rectangle 8">
              <a:extLst>
                <a:ext uri="{FF2B5EF4-FFF2-40B4-BE49-F238E27FC236}">
                  <a16:creationId xmlns:a16="http://schemas.microsoft.com/office/drawing/2014/main" id="{FFF8CD3C-6921-63A1-48B0-020D6D5F6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2" name="Rectangle 9">
              <a:extLst>
                <a:ext uri="{FF2B5EF4-FFF2-40B4-BE49-F238E27FC236}">
                  <a16:creationId xmlns:a16="http://schemas.microsoft.com/office/drawing/2014/main" id="{26D7D2B4-3922-CAFB-0366-E8098D91A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3" name="Rectangle 10">
              <a:extLst>
                <a:ext uri="{FF2B5EF4-FFF2-40B4-BE49-F238E27FC236}">
                  <a16:creationId xmlns:a16="http://schemas.microsoft.com/office/drawing/2014/main" id="{9F906E72-4042-CD00-2A21-A687E12D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4" name="Rectangle 11">
              <a:extLst>
                <a:ext uri="{FF2B5EF4-FFF2-40B4-BE49-F238E27FC236}">
                  <a16:creationId xmlns:a16="http://schemas.microsoft.com/office/drawing/2014/main" id="{58D469D0-1656-0E4B-A1DD-B4580875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5" name="Rectangle 12">
              <a:extLst>
                <a:ext uri="{FF2B5EF4-FFF2-40B4-BE49-F238E27FC236}">
                  <a16:creationId xmlns:a16="http://schemas.microsoft.com/office/drawing/2014/main" id="{3797B80B-1090-419B-D112-501D30DC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6" name="Rectangle 13">
              <a:extLst>
                <a:ext uri="{FF2B5EF4-FFF2-40B4-BE49-F238E27FC236}">
                  <a16:creationId xmlns:a16="http://schemas.microsoft.com/office/drawing/2014/main" id="{D0A6AF14-1D25-9AC8-49F3-33A924CDA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7" name="Rectangle 14">
              <a:extLst>
                <a:ext uri="{FF2B5EF4-FFF2-40B4-BE49-F238E27FC236}">
                  <a16:creationId xmlns:a16="http://schemas.microsoft.com/office/drawing/2014/main" id="{6151216B-5DA6-488E-9623-6AA07756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8" name="Rectangle 15">
              <a:extLst>
                <a:ext uri="{FF2B5EF4-FFF2-40B4-BE49-F238E27FC236}">
                  <a16:creationId xmlns:a16="http://schemas.microsoft.com/office/drawing/2014/main" id="{F2E1E39C-07F6-2FE0-52CA-4CA4B36F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9" name="Rectangle 16">
              <a:extLst>
                <a:ext uri="{FF2B5EF4-FFF2-40B4-BE49-F238E27FC236}">
                  <a16:creationId xmlns:a16="http://schemas.microsoft.com/office/drawing/2014/main" id="{C839A4E9-E571-0CFD-AB19-9E647CFC3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0" name="Rectangle 17">
              <a:extLst>
                <a:ext uri="{FF2B5EF4-FFF2-40B4-BE49-F238E27FC236}">
                  <a16:creationId xmlns:a16="http://schemas.microsoft.com/office/drawing/2014/main" id="{6C3F0EA0-276C-1595-5E4D-A35849B2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1" name="Rectangle 18">
              <a:extLst>
                <a:ext uri="{FF2B5EF4-FFF2-40B4-BE49-F238E27FC236}">
                  <a16:creationId xmlns:a16="http://schemas.microsoft.com/office/drawing/2014/main" id="{FE8A0835-AFC9-60D9-DC52-B56F36DB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2" name="Rectangle 19">
              <a:extLst>
                <a:ext uri="{FF2B5EF4-FFF2-40B4-BE49-F238E27FC236}">
                  <a16:creationId xmlns:a16="http://schemas.microsoft.com/office/drawing/2014/main" id="{878F60C0-CD82-4A59-C34D-32E4F318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3" name="Rectangle 20">
              <a:extLst>
                <a:ext uri="{FF2B5EF4-FFF2-40B4-BE49-F238E27FC236}">
                  <a16:creationId xmlns:a16="http://schemas.microsoft.com/office/drawing/2014/main" id="{538ED19D-B31B-8DA8-98BA-F4D63437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4" name="Rectangle 21">
              <a:extLst>
                <a:ext uri="{FF2B5EF4-FFF2-40B4-BE49-F238E27FC236}">
                  <a16:creationId xmlns:a16="http://schemas.microsoft.com/office/drawing/2014/main" id="{CE9BAA11-423E-DE27-A904-186ED27D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5" name="Rectangle 22">
              <a:extLst>
                <a:ext uri="{FF2B5EF4-FFF2-40B4-BE49-F238E27FC236}">
                  <a16:creationId xmlns:a16="http://schemas.microsoft.com/office/drawing/2014/main" id="{F3EB73E2-2236-40C6-216C-7F54A007D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6" name="Rectangle 23">
              <a:extLst>
                <a:ext uri="{FF2B5EF4-FFF2-40B4-BE49-F238E27FC236}">
                  <a16:creationId xmlns:a16="http://schemas.microsoft.com/office/drawing/2014/main" id="{23AB4AC4-C0C1-812A-9D85-BF92D87F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7" name="Rectangle 24">
              <a:extLst>
                <a:ext uri="{FF2B5EF4-FFF2-40B4-BE49-F238E27FC236}">
                  <a16:creationId xmlns:a16="http://schemas.microsoft.com/office/drawing/2014/main" id="{F6F8CBA9-3E8D-1A1F-E925-274B5638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8" name="Rectangle 25">
              <a:extLst>
                <a:ext uri="{FF2B5EF4-FFF2-40B4-BE49-F238E27FC236}">
                  <a16:creationId xmlns:a16="http://schemas.microsoft.com/office/drawing/2014/main" id="{82446335-74FD-55CC-1CC7-FD0C6381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9" name="Rectangle 26">
              <a:extLst>
                <a:ext uri="{FF2B5EF4-FFF2-40B4-BE49-F238E27FC236}">
                  <a16:creationId xmlns:a16="http://schemas.microsoft.com/office/drawing/2014/main" id="{25C48419-E3BC-33DD-79F0-3E365226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0" name="Rectangle 27">
              <a:extLst>
                <a:ext uri="{FF2B5EF4-FFF2-40B4-BE49-F238E27FC236}">
                  <a16:creationId xmlns:a16="http://schemas.microsoft.com/office/drawing/2014/main" id="{B086C739-07BC-282A-EE65-4A04747C0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1" name="Rectangle 28">
              <a:extLst>
                <a:ext uri="{FF2B5EF4-FFF2-40B4-BE49-F238E27FC236}">
                  <a16:creationId xmlns:a16="http://schemas.microsoft.com/office/drawing/2014/main" id="{E6D4F6C5-B83E-0598-9213-347F62FA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2" name="Rectangle 29">
              <a:extLst>
                <a:ext uri="{FF2B5EF4-FFF2-40B4-BE49-F238E27FC236}">
                  <a16:creationId xmlns:a16="http://schemas.microsoft.com/office/drawing/2014/main" id="{5A263C9D-326A-2F73-B845-A7223B53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3" name="Rectangle 30">
              <a:extLst>
                <a:ext uri="{FF2B5EF4-FFF2-40B4-BE49-F238E27FC236}">
                  <a16:creationId xmlns:a16="http://schemas.microsoft.com/office/drawing/2014/main" id="{A11187EB-A905-07A7-B884-815782FD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4" name="Rectangle 31">
              <a:extLst>
                <a:ext uri="{FF2B5EF4-FFF2-40B4-BE49-F238E27FC236}">
                  <a16:creationId xmlns:a16="http://schemas.microsoft.com/office/drawing/2014/main" id="{772277E5-4336-1D78-A133-AB83FBD47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5" name="Rectangle 32">
              <a:extLst>
                <a:ext uri="{FF2B5EF4-FFF2-40B4-BE49-F238E27FC236}">
                  <a16:creationId xmlns:a16="http://schemas.microsoft.com/office/drawing/2014/main" id="{11F8C669-6D47-6E08-EE1F-92FBAC02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6" name="Rectangle 33">
              <a:extLst>
                <a:ext uri="{FF2B5EF4-FFF2-40B4-BE49-F238E27FC236}">
                  <a16:creationId xmlns:a16="http://schemas.microsoft.com/office/drawing/2014/main" id="{B5D7CA57-68D6-8D76-5F1A-7DD68BF2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7" name="Rectangle 34">
              <a:extLst>
                <a:ext uri="{FF2B5EF4-FFF2-40B4-BE49-F238E27FC236}">
                  <a16:creationId xmlns:a16="http://schemas.microsoft.com/office/drawing/2014/main" id="{079FA2CC-956C-EF7D-3F8E-9B2AD1E07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8" name="Rectangle 35">
              <a:extLst>
                <a:ext uri="{FF2B5EF4-FFF2-40B4-BE49-F238E27FC236}">
                  <a16:creationId xmlns:a16="http://schemas.microsoft.com/office/drawing/2014/main" id="{95C38DB6-7C25-224A-BECF-EFF96F56D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9" name="Rectangle 36">
              <a:extLst>
                <a:ext uri="{FF2B5EF4-FFF2-40B4-BE49-F238E27FC236}">
                  <a16:creationId xmlns:a16="http://schemas.microsoft.com/office/drawing/2014/main" id="{7675F1C4-7663-9CA6-A6C4-04015B6C2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0" name="Rectangle 37">
              <a:extLst>
                <a:ext uri="{FF2B5EF4-FFF2-40B4-BE49-F238E27FC236}">
                  <a16:creationId xmlns:a16="http://schemas.microsoft.com/office/drawing/2014/main" id="{D33F1235-4ADF-85DB-CF08-B46AB692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1" name="Rectangle 38">
              <a:extLst>
                <a:ext uri="{FF2B5EF4-FFF2-40B4-BE49-F238E27FC236}">
                  <a16:creationId xmlns:a16="http://schemas.microsoft.com/office/drawing/2014/main" id="{79D56C25-B311-86F8-7C46-2ADD8FAB5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2" name="Rectangle 39">
              <a:extLst>
                <a:ext uri="{FF2B5EF4-FFF2-40B4-BE49-F238E27FC236}">
                  <a16:creationId xmlns:a16="http://schemas.microsoft.com/office/drawing/2014/main" id="{991D7A92-9623-C031-706D-82858FAB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3" name="Rectangle 40">
              <a:extLst>
                <a:ext uri="{FF2B5EF4-FFF2-40B4-BE49-F238E27FC236}">
                  <a16:creationId xmlns:a16="http://schemas.microsoft.com/office/drawing/2014/main" id="{B93B28FD-78A7-5E59-5B42-B2FF73A3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4" name="Rectangle 41">
              <a:extLst>
                <a:ext uri="{FF2B5EF4-FFF2-40B4-BE49-F238E27FC236}">
                  <a16:creationId xmlns:a16="http://schemas.microsoft.com/office/drawing/2014/main" id="{33C1BDE2-BF07-2156-1854-AE98D406A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5" name="Rectangle 42">
              <a:extLst>
                <a:ext uri="{FF2B5EF4-FFF2-40B4-BE49-F238E27FC236}">
                  <a16:creationId xmlns:a16="http://schemas.microsoft.com/office/drawing/2014/main" id="{7EA7B2C0-2F96-37F7-5479-73442D4B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6" name="Rectangle 43">
              <a:extLst>
                <a:ext uri="{FF2B5EF4-FFF2-40B4-BE49-F238E27FC236}">
                  <a16:creationId xmlns:a16="http://schemas.microsoft.com/office/drawing/2014/main" id="{4D4857C0-AEA1-74C0-10B8-A56AE2E7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7" name="Rectangle 44">
              <a:extLst>
                <a:ext uri="{FF2B5EF4-FFF2-40B4-BE49-F238E27FC236}">
                  <a16:creationId xmlns:a16="http://schemas.microsoft.com/office/drawing/2014/main" id="{C85DCF53-2861-735A-ABDC-D34F2624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1206" name="AutoShape 46">
            <a:extLst>
              <a:ext uri="{FF2B5EF4-FFF2-40B4-BE49-F238E27FC236}">
                <a16:creationId xmlns:a16="http://schemas.microsoft.com/office/drawing/2014/main" id="{68385A4E-5593-9827-BD34-BDA17885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958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7" name="Text Box 2">
            <a:extLst>
              <a:ext uri="{FF2B5EF4-FFF2-40B4-BE49-F238E27FC236}">
                <a16:creationId xmlns:a16="http://schemas.microsoft.com/office/drawing/2014/main" id="{038ED9CC-A2D9-69E2-8F58-AA7708EA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22738"/>
            <a:ext cx="8296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ptp;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ptp = 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) malloc(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sizeof(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1">
            <a:extLst>
              <a:ext uri="{FF2B5EF4-FFF2-40B4-BE49-F238E27FC236}">
                <a16:creationId xmlns:a16="http://schemas.microsoft.com/office/drawing/2014/main" id="{1A897866-2492-84EE-F271-9B9E16FDDD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392A8B-8F52-C646-85A5-ED871142BC1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D5C931C3-0050-7F50-3E04-323DC14BA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7D8F0044-F626-DD58-6C79-ACA7E5396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3EB8F2-BB4A-984C-8810-C8C8B6018B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2228" name="Text Box 47">
            <a:extLst>
              <a:ext uri="{FF2B5EF4-FFF2-40B4-BE49-F238E27FC236}">
                <a16:creationId xmlns:a16="http://schemas.microsoft.com/office/drawing/2014/main" id="{E3B97205-9D93-A4D0-D541-84E7E7EE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90850"/>
            <a:ext cx="55022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char      name[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];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52229" name="Group 308">
            <a:extLst>
              <a:ext uri="{FF2B5EF4-FFF2-40B4-BE49-F238E27FC236}">
                <a16:creationId xmlns:a16="http://schemas.microsoft.com/office/drawing/2014/main" id="{6279E84C-DA1E-3651-36E6-E086D7A0FD3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52400"/>
            <a:ext cx="1371600" cy="5657850"/>
            <a:chOff x="4080" y="96"/>
            <a:chExt cx="864" cy="3564"/>
          </a:xfrm>
        </p:grpSpPr>
        <p:sp>
          <p:nvSpPr>
            <p:cNvPr id="52277" name="Rectangle 119">
              <a:extLst>
                <a:ext uri="{FF2B5EF4-FFF2-40B4-BE49-F238E27FC236}">
                  <a16:creationId xmlns:a16="http://schemas.microsoft.com/office/drawing/2014/main" id="{9C0D6990-D361-F40F-271F-B3A563FE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8" name="Rectangle 120">
              <a:extLst>
                <a:ext uri="{FF2B5EF4-FFF2-40B4-BE49-F238E27FC236}">
                  <a16:creationId xmlns:a16="http://schemas.microsoft.com/office/drawing/2014/main" id="{7B36F59F-0CD2-BD57-4261-86B73095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9" name="Rectangle 121">
              <a:extLst>
                <a:ext uri="{FF2B5EF4-FFF2-40B4-BE49-F238E27FC236}">
                  <a16:creationId xmlns:a16="http://schemas.microsoft.com/office/drawing/2014/main" id="{006975F9-D001-32B8-7E27-0D5A2BBC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0" name="Rectangle 122">
              <a:extLst>
                <a:ext uri="{FF2B5EF4-FFF2-40B4-BE49-F238E27FC236}">
                  <a16:creationId xmlns:a16="http://schemas.microsoft.com/office/drawing/2014/main" id="{C83175B7-6C6A-3781-8315-5CD34554D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1" name="Rectangle 123">
              <a:extLst>
                <a:ext uri="{FF2B5EF4-FFF2-40B4-BE49-F238E27FC236}">
                  <a16:creationId xmlns:a16="http://schemas.microsoft.com/office/drawing/2014/main" id="{408FEFF7-BDBE-2531-1A6F-BD27BC5F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2" name="Rectangle 124">
              <a:extLst>
                <a:ext uri="{FF2B5EF4-FFF2-40B4-BE49-F238E27FC236}">
                  <a16:creationId xmlns:a16="http://schemas.microsoft.com/office/drawing/2014/main" id="{D128AF7C-C216-0B36-457B-733E33ED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52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3" name="Rectangle 125">
              <a:extLst>
                <a:ext uri="{FF2B5EF4-FFF2-40B4-BE49-F238E27FC236}">
                  <a16:creationId xmlns:a16="http://schemas.microsoft.com/office/drawing/2014/main" id="{8E97090D-DC1D-84C1-3CC9-C49BE8F4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0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4" name="Rectangle 126">
              <a:extLst>
                <a:ext uri="{FF2B5EF4-FFF2-40B4-BE49-F238E27FC236}">
                  <a16:creationId xmlns:a16="http://schemas.microsoft.com/office/drawing/2014/main" id="{0C8EE99E-A1B0-F8D5-06B0-A5EEDF6C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92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5" name="Rectangle 127">
              <a:extLst>
                <a:ext uri="{FF2B5EF4-FFF2-40B4-BE49-F238E27FC236}">
                  <a16:creationId xmlns:a16="http://schemas.microsoft.com/office/drawing/2014/main" id="{612F4230-E413-2A9A-CC33-54A907B7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78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6" name="Rectangle 128">
              <a:extLst>
                <a:ext uri="{FF2B5EF4-FFF2-40B4-BE49-F238E27FC236}">
                  <a16:creationId xmlns:a16="http://schemas.microsoft.com/office/drawing/2014/main" id="{84DA80D4-3F63-1943-D238-FD7650F3B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63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7" name="Rectangle 129">
              <a:extLst>
                <a:ext uri="{FF2B5EF4-FFF2-40B4-BE49-F238E27FC236}">
                  <a16:creationId xmlns:a16="http://schemas.microsoft.com/office/drawing/2014/main" id="{74DEB539-2526-753F-8A27-37FAC15B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8" name="Rectangle 130">
              <a:extLst>
                <a:ext uri="{FF2B5EF4-FFF2-40B4-BE49-F238E27FC236}">
                  <a16:creationId xmlns:a16="http://schemas.microsoft.com/office/drawing/2014/main" id="{1017FA53-3AFF-129E-50EB-CD991711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89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9" name="Rectangle 131">
              <a:extLst>
                <a:ext uri="{FF2B5EF4-FFF2-40B4-BE49-F238E27FC236}">
                  <a16:creationId xmlns:a16="http://schemas.microsoft.com/office/drawing/2014/main" id="{7BAE14D9-E8A0-4D49-BBE7-D79B6D19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74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0" name="Rectangle 132">
              <a:extLst>
                <a:ext uri="{FF2B5EF4-FFF2-40B4-BE49-F238E27FC236}">
                  <a16:creationId xmlns:a16="http://schemas.microsoft.com/office/drawing/2014/main" id="{20C36DE6-F2A7-96A5-0124-18BDC123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1" name="Rectangle 133">
              <a:extLst>
                <a:ext uri="{FF2B5EF4-FFF2-40B4-BE49-F238E27FC236}">
                  <a16:creationId xmlns:a16="http://schemas.microsoft.com/office/drawing/2014/main" id="{2C863BF5-5D56-3AA1-4457-EB99C9BC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4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2" name="Rectangle 134">
              <a:extLst>
                <a:ext uri="{FF2B5EF4-FFF2-40B4-BE49-F238E27FC236}">
                  <a16:creationId xmlns:a16="http://schemas.microsoft.com/office/drawing/2014/main" id="{D727939A-FE78-604D-6A18-6B7CB30AC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3" name="Rectangle 135">
              <a:extLst>
                <a:ext uri="{FF2B5EF4-FFF2-40B4-BE49-F238E27FC236}">
                  <a16:creationId xmlns:a16="http://schemas.microsoft.com/office/drawing/2014/main" id="{E3376668-0C3E-267E-B486-248164EE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1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4" name="Rectangle 136">
              <a:extLst>
                <a:ext uri="{FF2B5EF4-FFF2-40B4-BE49-F238E27FC236}">
                  <a16:creationId xmlns:a16="http://schemas.microsoft.com/office/drawing/2014/main" id="{D377A93D-E78F-E8FE-7ED6-02EF4CBE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00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5" name="Rectangle 137">
              <a:extLst>
                <a:ext uri="{FF2B5EF4-FFF2-40B4-BE49-F238E27FC236}">
                  <a16:creationId xmlns:a16="http://schemas.microsoft.com/office/drawing/2014/main" id="{5C9B47AF-F47A-27F7-90E5-0798B833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6" name="Rectangle 138">
              <a:extLst>
                <a:ext uri="{FF2B5EF4-FFF2-40B4-BE49-F238E27FC236}">
                  <a16:creationId xmlns:a16="http://schemas.microsoft.com/office/drawing/2014/main" id="{5D5FCBF5-D214-E169-FDFC-F2907C1B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7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7" name="Rectangle 139">
              <a:extLst>
                <a:ext uri="{FF2B5EF4-FFF2-40B4-BE49-F238E27FC236}">
                  <a16:creationId xmlns:a16="http://schemas.microsoft.com/office/drawing/2014/main" id="{CEC51513-04EB-E990-C641-BE165D8E4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5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8" name="Rectangle 140">
              <a:extLst>
                <a:ext uri="{FF2B5EF4-FFF2-40B4-BE49-F238E27FC236}">
                  <a16:creationId xmlns:a16="http://schemas.microsoft.com/office/drawing/2014/main" id="{07A333B1-2E9B-F068-1325-1B4D782F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9" name="Rectangle 141">
              <a:extLst>
                <a:ext uri="{FF2B5EF4-FFF2-40B4-BE49-F238E27FC236}">
                  <a16:creationId xmlns:a16="http://schemas.microsoft.com/office/drawing/2014/main" id="{16C128AA-F6F6-B6E5-56DF-74C204F5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26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0" name="Rectangle 142">
              <a:extLst>
                <a:ext uri="{FF2B5EF4-FFF2-40B4-BE49-F238E27FC236}">
                  <a16:creationId xmlns:a16="http://schemas.microsoft.com/office/drawing/2014/main" id="{AA05C3AA-D854-32CD-54B2-E3407A37C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1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1" name="Rectangle 143">
              <a:extLst>
                <a:ext uri="{FF2B5EF4-FFF2-40B4-BE49-F238E27FC236}">
                  <a16:creationId xmlns:a16="http://schemas.microsoft.com/office/drawing/2014/main" id="{B52460FF-7CBB-1A2F-A61A-0DAF4C5E8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9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2" name="Rectangle 144">
              <a:extLst>
                <a:ext uri="{FF2B5EF4-FFF2-40B4-BE49-F238E27FC236}">
                  <a16:creationId xmlns:a16="http://schemas.microsoft.com/office/drawing/2014/main" id="{4117EC05-4F3C-155E-38DE-EA5C7C05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8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3" name="Rectangle 145">
              <a:extLst>
                <a:ext uri="{FF2B5EF4-FFF2-40B4-BE49-F238E27FC236}">
                  <a16:creationId xmlns:a16="http://schemas.microsoft.com/office/drawing/2014/main" id="{DB29F231-A87B-0D19-1DBD-9F6AD099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6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4" name="Rectangle 146">
              <a:extLst>
                <a:ext uri="{FF2B5EF4-FFF2-40B4-BE49-F238E27FC236}">
                  <a16:creationId xmlns:a16="http://schemas.microsoft.com/office/drawing/2014/main" id="{41FA6F3A-61F1-4B33-2FC7-8FC132341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5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5" name="Rectangle 147">
              <a:extLst>
                <a:ext uri="{FF2B5EF4-FFF2-40B4-BE49-F238E27FC236}">
                  <a16:creationId xmlns:a16="http://schemas.microsoft.com/office/drawing/2014/main" id="{7078ED7B-93A8-93C2-C235-AFBB9C5C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3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6" name="Rectangle 148">
              <a:extLst>
                <a:ext uri="{FF2B5EF4-FFF2-40B4-BE49-F238E27FC236}">
                  <a16:creationId xmlns:a16="http://schemas.microsoft.com/office/drawing/2014/main" id="{AB0F1211-BD91-B71F-18AC-861F83491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23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7" name="Rectangle 149">
              <a:extLst>
                <a:ext uri="{FF2B5EF4-FFF2-40B4-BE49-F238E27FC236}">
                  <a16:creationId xmlns:a16="http://schemas.microsoft.com/office/drawing/2014/main" id="{FACF27D5-51A3-D256-FF65-93DC0DED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0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8" name="Rectangle 150">
              <a:extLst>
                <a:ext uri="{FF2B5EF4-FFF2-40B4-BE49-F238E27FC236}">
                  <a16:creationId xmlns:a16="http://schemas.microsoft.com/office/drawing/2014/main" id="{42FC5892-B14F-61B5-2020-80D97368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9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9" name="Rectangle 151">
              <a:extLst>
                <a:ext uri="{FF2B5EF4-FFF2-40B4-BE49-F238E27FC236}">
                  <a16:creationId xmlns:a16="http://schemas.microsoft.com/office/drawing/2014/main" id="{E1B5894F-216D-6FD1-CB9B-8854619C5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8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0" name="Rectangle 152">
              <a:extLst>
                <a:ext uri="{FF2B5EF4-FFF2-40B4-BE49-F238E27FC236}">
                  <a16:creationId xmlns:a16="http://schemas.microsoft.com/office/drawing/2014/main" id="{9B25B305-0081-7F0F-1CCF-5271FFBC5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6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1" name="Rectangle 153">
              <a:extLst>
                <a:ext uri="{FF2B5EF4-FFF2-40B4-BE49-F238E27FC236}">
                  <a16:creationId xmlns:a16="http://schemas.microsoft.com/office/drawing/2014/main" id="{690C9C05-5AAA-1489-57B7-D4785084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4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2" name="Rectangle 154">
              <a:extLst>
                <a:ext uri="{FF2B5EF4-FFF2-40B4-BE49-F238E27FC236}">
                  <a16:creationId xmlns:a16="http://schemas.microsoft.com/office/drawing/2014/main" id="{65CEB9D7-1EB9-44E1-8D4F-30596DAD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3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3" name="Rectangle 155">
              <a:extLst>
                <a:ext uri="{FF2B5EF4-FFF2-40B4-BE49-F238E27FC236}">
                  <a16:creationId xmlns:a16="http://schemas.microsoft.com/office/drawing/2014/main" id="{D41CE1A2-37FA-1FEB-DAF2-BFE54538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4" name="Rectangle 156">
              <a:extLst>
                <a:ext uri="{FF2B5EF4-FFF2-40B4-BE49-F238E27FC236}">
                  <a16:creationId xmlns:a16="http://schemas.microsoft.com/office/drawing/2014/main" id="{1B52476E-8ED7-9E0E-2E4C-EE957B30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4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5" name="Rectangle 157">
              <a:extLst>
                <a:ext uri="{FF2B5EF4-FFF2-40B4-BE49-F238E27FC236}">
                  <a16:creationId xmlns:a16="http://schemas.microsoft.com/office/drawing/2014/main" id="{A9A5CA04-D47B-0825-3B58-8946CFF3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90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6" name="Rectangle 158">
              <a:extLst>
                <a:ext uri="{FF2B5EF4-FFF2-40B4-BE49-F238E27FC236}">
                  <a16:creationId xmlns:a16="http://schemas.microsoft.com/office/drawing/2014/main" id="{E7EC2F81-40D9-6069-9399-7534F0502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75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7" name="Rectangle 159">
              <a:extLst>
                <a:ext uri="{FF2B5EF4-FFF2-40B4-BE49-F238E27FC236}">
                  <a16:creationId xmlns:a16="http://schemas.microsoft.com/office/drawing/2014/main" id="{9E6E422C-70C3-0B3F-C4E2-2FE118A59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0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8" name="Rectangle 160">
              <a:extLst>
                <a:ext uri="{FF2B5EF4-FFF2-40B4-BE49-F238E27FC236}">
                  <a16:creationId xmlns:a16="http://schemas.microsoft.com/office/drawing/2014/main" id="{34167F56-889F-1664-097B-DA08B199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45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2230" name="AutoShape 161">
            <a:extLst>
              <a:ext uri="{FF2B5EF4-FFF2-40B4-BE49-F238E27FC236}">
                <a16:creationId xmlns:a16="http://schemas.microsoft.com/office/drawing/2014/main" id="{19FB77B8-648E-0165-A90A-6DE0671A7E0D}"/>
              </a:ext>
            </a:extLst>
          </p:cNvPr>
          <p:cNvSpPr>
            <a:spLocks/>
          </p:cNvSpPr>
          <p:nvPr/>
        </p:nvSpPr>
        <p:spPr bwMode="auto">
          <a:xfrm rot="-5400000">
            <a:off x="2895600" y="-228600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1" name="Text Box 162">
            <a:extLst>
              <a:ext uri="{FF2B5EF4-FFF2-40B4-BE49-F238E27FC236}">
                <a16:creationId xmlns:a16="http://schemas.microsoft.com/office/drawing/2014/main" id="{01088777-31A0-F13F-DCDB-E3E3E510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76200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I386 architecture</a:t>
            </a:r>
          </a:p>
        </p:txBody>
      </p:sp>
      <p:sp>
        <p:nvSpPr>
          <p:cNvPr id="52232" name="Rectangle 163">
            <a:extLst>
              <a:ext uri="{FF2B5EF4-FFF2-40B4-BE49-F238E27FC236}">
                <a16:creationId xmlns:a16="http://schemas.microsoft.com/office/drawing/2014/main" id="{8D121714-4437-E710-5C3E-36DDE1EC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3" name="Rectangle 164">
            <a:extLst>
              <a:ext uri="{FF2B5EF4-FFF2-40B4-BE49-F238E27FC236}">
                <a16:creationId xmlns:a16="http://schemas.microsoft.com/office/drawing/2014/main" id="{00B6E65D-E127-9FB3-96BC-0C1EB06B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4" name="Rectangle 166">
            <a:extLst>
              <a:ext uri="{FF2B5EF4-FFF2-40B4-BE49-F238E27FC236}">
                <a16:creationId xmlns:a16="http://schemas.microsoft.com/office/drawing/2014/main" id="{947ED661-F0C1-3574-5B4B-EAE14182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5" name="Rectangle 167">
            <a:extLst>
              <a:ext uri="{FF2B5EF4-FFF2-40B4-BE49-F238E27FC236}">
                <a16:creationId xmlns:a16="http://schemas.microsoft.com/office/drawing/2014/main" id="{3C38F01F-8E27-B45F-95FD-434807EE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2236" name="Group 307">
            <a:extLst>
              <a:ext uri="{FF2B5EF4-FFF2-40B4-BE49-F238E27FC236}">
                <a16:creationId xmlns:a16="http://schemas.microsoft.com/office/drawing/2014/main" id="{C9987D2F-4FF6-1E61-FC1A-22EA4D9F172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81050"/>
            <a:ext cx="5486400" cy="1352550"/>
            <a:chOff x="288" y="336"/>
            <a:chExt cx="3456" cy="852"/>
          </a:xfrm>
        </p:grpSpPr>
        <p:sp>
          <p:nvSpPr>
            <p:cNvPr id="52237" name="Rectangle 265">
              <a:extLst>
                <a:ext uri="{FF2B5EF4-FFF2-40B4-BE49-F238E27FC236}">
                  <a16:creationId xmlns:a16="http://schemas.microsoft.com/office/drawing/2014/main" id="{176968E6-45C8-E3F5-DC56-B6057848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8" name="Rectangle 266">
              <a:extLst>
                <a:ext uri="{FF2B5EF4-FFF2-40B4-BE49-F238E27FC236}">
                  <a16:creationId xmlns:a16="http://schemas.microsoft.com/office/drawing/2014/main" id="{01158BFA-6072-495A-FE3F-7A22D0EC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9" name="Rectangle 267">
              <a:extLst>
                <a:ext uri="{FF2B5EF4-FFF2-40B4-BE49-F238E27FC236}">
                  <a16:creationId xmlns:a16="http://schemas.microsoft.com/office/drawing/2014/main" id="{3E146D63-3D68-75A4-1C04-60C29497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0" name="Rectangle 268">
              <a:extLst>
                <a:ext uri="{FF2B5EF4-FFF2-40B4-BE49-F238E27FC236}">
                  <a16:creationId xmlns:a16="http://schemas.microsoft.com/office/drawing/2014/main" id="{421EB109-92E8-CB2D-1FAB-2DCD79D7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1" name="Rectangle 269">
              <a:extLst>
                <a:ext uri="{FF2B5EF4-FFF2-40B4-BE49-F238E27FC236}">
                  <a16:creationId xmlns:a16="http://schemas.microsoft.com/office/drawing/2014/main" id="{502CB902-24CF-B387-25B5-8ABE7074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2" name="Rectangle 270">
              <a:extLst>
                <a:ext uri="{FF2B5EF4-FFF2-40B4-BE49-F238E27FC236}">
                  <a16:creationId xmlns:a16="http://schemas.microsoft.com/office/drawing/2014/main" id="{8A5A42CA-95B6-D5F7-65BF-CB6F5413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3" name="Rectangle 271">
              <a:extLst>
                <a:ext uri="{FF2B5EF4-FFF2-40B4-BE49-F238E27FC236}">
                  <a16:creationId xmlns:a16="http://schemas.microsoft.com/office/drawing/2014/main" id="{AB96EFFE-C0A0-88DC-2951-6783CDAB8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4" name="Rectangle 272">
              <a:extLst>
                <a:ext uri="{FF2B5EF4-FFF2-40B4-BE49-F238E27FC236}">
                  <a16:creationId xmlns:a16="http://schemas.microsoft.com/office/drawing/2014/main" id="{A6343590-B5E7-18FA-78C8-66FF331BC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5" name="Rectangle 273">
              <a:extLst>
                <a:ext uri="{FF2B5EF4-FFF2-40B4-BE49-F238E27FC236}">
                  <a16:creationId xmlns:a16="http://schemas.microsoft.com/office/drawing/2014/main" id="{2438C1C0-8077-478D-8BFA-EFA09101C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6" name="Rectangle 274">
              <a:extLst>
                <a:ext uri="{FF2B5EF4-FFF2-40B4-BE49-F238E27FC236}">
                  <a16:creationId xmlns:a16="http://schemas.microsoft.com/office/drawing/2014/main" id="{FA15D13D-B81F-68EC-4942-84ED8E27A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7" name="Rectangle 277">
              <a:extLst>
                <a:ext uri="{FF2B5EF4-FFF2-40B4-BE49-F238E27FC236}">
                  <a16:creationId xmlns:a16="http://schemas.microsoft.com/office/drawing/2014/main" id="{9DB08644-124F-0831-8DC0-93D00635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8" name="Rectangle 278">
              <a:extLst>
                <a:ext uri="{FF2B5EF4-FFF2-40B4-BE49-F238E27FC236}">
                  <a16:creationId xmlns:a16="http://schemas.microsoft.com/office/drawing/2014/main" id="{6A5B3A8D-27D8-51B5-AD7C-55A5FE28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9" name="Rectangle 279">
              <a:extLst>
                <a:ext uri="{FF2B5EF4-FFF2-40B4-BE49-F238E27FC236}">
                  <a16:creationId xmlns:a16="http://schemas.microsoft.com/office/drawing/2014/main" id="{C525A9F8-A5B2-A279-12B7-02D98485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0" name="Rectangle 280">
              <a:extLst>
                <a:ext uri="{FF2B5EF4-FFF2-40B4-BE49-F238E27FC236}">
                  <a16:creationId xmlns:a16="http://schemas.microsoft.com/office/drawing/2014/main" id="{2FE9B106-C4BA-530B-DB2B-366262BC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1" name="Rectangle 281">
              <a:extLst>
                <a:ext uri="{FF2B5EF4-FFF2-40B4-BE49-F238E27FC236}">
                  <a16:creationId xmlns:a16="http://schemas.microsoft.com/office/drawing/2014/main" id="{430D56BF-5C20-6E39-3DD3-3CBBAD761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2" name="Rectangle 282">
              <a:extLst>
                <a:ext uri="{FF2B5EF4-FFF2-40B4-BE49-F238E27FC236}">
                  <a16:creationId xmlns:a16="http://schemas.microsoft.com/office/drawing/2014/main" id="{1D84B8F2-3637-E803-F90E-216075B0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3" name="Rectangle 283">
              <a:extLst>
                <a:ext uri="{FF2B5EF4-FFF2-40B4-BE49-F238E27FC236}">
                  <a16:creationId xmlns:a16="http://schemas.microsoft.com/office/drawing/2014/main" id="{5D0872F3-E57C-A6E0-2873-0695732C6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4" name="Rectangle 284">
              <a:extLst>
                <a:ext uri="{FF2B5EF4-FFF2-40B4-BE49-F238E27FC236}">
                  <a16:creationId xmlns:a16="http://schemas.microsoft.com/office/drawing/2014/main" id="{CA9D087C-D1A3-F5B3-506A-FE18BB17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5" name="Rectangle 285">
              <a:extLst>
                <a:ext uri="{FF2B5EF4-FFF2-40B4-BE49-F238E27FC236}">
                  <a16:creationId xmlns:a16="http://schemas.microsoft.com/office/drawing/2014/main" id="{0436CF69-A910-6EC4-0B2C-CDC31CD8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6" name="Rectangle 286">
              <a:extLst>
                <a:ext uri="{FF2B5EF4-FFF2-40B4-BE49-F238E27FC236}">
                  <a16:creationId xmlns:a16="http://schemas.microsoft.com/office/drawing/2014/main" id="{3ACE6566-20BA-3AF5-B31D-4A83DA54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7" name="Rectangle 287">
              <a:extLst>
                <a:ext uri="{FF2B5EF4-FFF2-40B4-BE49-F238E27FC236}">
                  <a16:creationId xmlns:a16="http://schemas.microsoft.com/office/drawing/2014/main" id="{ACB29681-677A-4091-FE93-F6AA8CF3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8" name="Rectangle 288">
              <a:extLst>
                <a:ext uri="{FF2B5EF4-FFF2-40B4-BE49-F238E27FC236}">
                  <a16:creationId xmlns:a16="http://schemas.microsoft.com/office/drawing/2014/main" id="{A96E58EF-8EFE-C806-0287-2B7686C2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9" name="Rectangle 289">
              <a:extLst>
                <a:ext uri="{FF2B5EF4-FFF2-40B4-BE49-F238E27FC236}">
                  <a16:creationId xmlns:a16="http://schemas.microsoft.com/office/drawing/2014/main" id="{7428F749-BB59-309C-D34E-B926892F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0" name="Rectangle 290">
              <a:extLst>
                <a:ext uri="{FF2B5EF4-FFF2-40B4-BE49-F238E27FC236}">
                  <a16:creationId xmlns:a16="http://schemas.microsoft.com/office/drawing/2014/main" id="{C3A21B09-96EA-5487-4697-B7B6F75C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1" name="Rectangle 291">
              <a:extLst>
                <a:ext uri="{FF2B5EF4-FFF2-40B4-BE49-F238E27FC236}">
                  <a16:creationId xmlns:a16="http://schemas.microsoft.com/office/drawing/2014/main" id="{8308DD17-2B9C-CF8F-0843-94517F74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2" name="Rectangle 292">
              <a:extLst>
                <a:ext uri="{FF2B5EF4-FFF2-40B4-BE49-F238E27FC236}">
                  <a16:creationId xmlns:a16="http://schemas.microsoft.com/office/drawing/2014/main" id="{78A82ED2-F1C8-DC51-5FBA-3C45B13E1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3" name="Rectangle 293">
              <a:extLst>
                <a:ext uri="{FF2B5EF4-FFF2-40B4-BE49-F238E27FC236}">
                  <a16:creationId xmlns:a16="http://schemas.microsoft.com/office/drawing/2014/main" id="{6A81BC42-7457-2503-96CD-066D015F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4" name="Rectangle 294">
              <a:extLst>
                <a:ext uri="{FF2B5EF4-FFF2-40B4-BE49-F238E27FC236}">
                  <a16:creationId xmlns:a16="http://schemas.microsoft.com/office/drawing/2014/main" id="{6617C7A8-30CA-5A73-C9F8-A7D7820C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5" name="Rectangle 295">
              <a:extLst>
                <a:ext uri="{FF2B5EF4-FFF2-40B4-BE49-F238E27FC236}">
                  <a16:creationId xmlns:a16="http://schemas.microsoft.com/office/drawing/2014/main" id="{BF11A1D6-E672-A2BA-5A77-B20DCC83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6" name="Rectangle 296">
              <a:extLst>
                <a:ext uri="{FF2B5EF4-FFF2-40B4-BE49-F238E27FC236}">
                  <a16:creationId xmlns:a16="http://schemas.microsoft.com/office/drawing/2014/main" id="{E0BE8D1A-9117-8116-182E-CEE23A2F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7" name="Rectangle 297">
              <a:extLst>
                <a:ext uri="{FF2B5EF4-FFF2-40B4-BE49-F238E27FC236}">
                  <a16:creationId xmlns:a16="http://schemas.microsoft.com/office/drawing/2014/main" id="{E13455D1-76BE-6758-B739-27B43E45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8" name="Rectangle 298">
              <a:extLst>
                <a:ext uri="{FF2B5EF4-FFF2-40B4-BE49-F238E27FC236}">
                  <a16:creationId xmlns:a16="http://schemas.microsoft.com/office/drawing/2014/main" id="{B765ADBA-4B2D-36B4-A91B-3B894F27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9" name="Rectangle 299">
              <a:extLst>
                <a:ext uri="{FF2B5EF4-FFF2-40B4-BE49-F238E27FC236}">
                  <a16:creationId xmlns:a16="http://schemas.microsoft.com/office/drawing/2014/main" id="{9E926B7B-89D1-5E01-A21F-5C563A8B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0" name="Rectangle 300">
              <a:extLst>
                <a:ext uri="{FF2B5EF4-FFF2-40B4-BE49-F238E27FC236}">
                  <a16:creationId xmlns:a16="http://schemas.microsoft.com/office/drawing/2014/main" id="{C116ACA0-C748-1D65-59DA-453FB3709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1" name="Rectangle 301">
              <a:extLst>
                <a:ext uri="{FF2B5EF4-FFF2-40B4-BE49-F238E27FC236}">
                  <a16:creationId xmlns:a16="http://schemas.microsoft.com/office/drawing/2014/main" id="{303AE97D-EE58-96B4-D970-E03CD966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2" name="Rectangle 302">
              <a:extLst>
                <a:ext uri="{FF2B5EF4-FFF2-40B4-BE49-F238E27FC236}">
                  <a16:creationId xmlns:a16="http://schemas.microsoft.com/office/drawing/2014/main" id="{2932040D-50BD-490D-DC4B-2E561C4E8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3" name="Rectangle 303">
              <a:extLst>
                <a:ext uri="{FF2B5EF4-FFF2-40B4-BE49-F238E27FC236}">
                  <a16:creationId xmlns:a16="http://schemas.microsoft.com/office/drawing/2014/main" id="{6439FF2D-71A0-5AFD-8791-FBBCF7B8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4" name="Rectangle 304">
              <a:extLst>
                <a:ext uri="{FF2B5EF4-FFF2-40B4-BE49-F238E27FC236}">
                  <a16:creationId xmlns:a16="http://schemas.microsoft.com/office/drawing/2014/main" id="{D825232C-C065-7236-14A7-36379D88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5" name="Rectangle 305">
              <a:extLst>
                <a:ext uri="{FF2B5EF4-FFF2-40B4-BE49-F238E27FC236}">
                  <a16:creationId xmlns:a16="http://schemas.microsoft.com/office/drawing/2014/main" id="{F62642CF-C697-6879-AE97-6E959E2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6" name="Rectangle 306">
              <a:extLst>
                <a:ext uri="{FF2B5EF4-FFF2-40B4-BE49-F238E27FC236}">
                  <a16:creationId xmlns:a16="http://schemas.microsoft.com/office/drawing/2014/main" id="{B603BC58-496A-AE0D-6F45-0E63C4C7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4FAA904F-60B9-4CBA-00F9-6209E7E7367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6B6B2-6AA6-934A-B7CF-4B683ED20BC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CC844595-A025-5F85-EBBE-45B02B33E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E5655B73-7DE8-4980-037C-CC94A401A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A52A3-59A9-A94A-A75B-2B7EF4FA348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AE310589-17CE-1CEB-FADB-3FCD0B15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Planet()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std::string	name;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4277" name="TextBox 51">
            <a:extLst>
              <a:ext uri="{FF2B5EF4-FFF2-40B4-BE49-F238E27FC236}">
                <a16:creationId xmlns:a16="http://schemas.microsoft.com/office/drawing/2014/main" id="{567AB35A-7C20-0816-0511-D6D77014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28600"/>
            <a:ext cx="3425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 </a:t>
            </a:r>
            <a:r>
              <a:rPr lang="en-US" altLang="en-US" sz="2400">
                <a:solidFill>
                  <a:srgbClr val="C0000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54278" name="Rectangle 1">
            <a:extLst>
              <a:ext uri="{FF2B5EF4-FFF2-40B4-BE49-F238E27FC236}">
                <a16:creationId xmlns:a16="http://schemas.microsoft.com/office/drawing/2014/main" id="{04A733A8-86D9-3FDA-B76D-0CA3CE86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578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http://www.vishalchovatiya.com/memory-layout-of-cpp-object/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ounded Rectangle 10">
            <a:extLst>
              <a:ext uri="{FF2B5EF4-FFF2-40B4-BE49-F238E27FC236}">
                <a16:creationId xmlns:a16="http://schemas.microsoft.com/office/drawing/2014/main" id="{322F28A5-25EB-CFBD-5880-36860122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65" y="4148192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BFBDBF3-BFB2-330C-7112-FE52F5FED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F7C0A-96A0-2744-B961-B093DDAF94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397192D-9EDA-3B14-4502-D696AD58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DD05BDA5-BA90-E899-445E-F751D003A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617B-49A6-D644-9CED-39651B8800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5301" name="Rounded Rectangle 6">
            <a:extLst>
              <a:ext uri="{FF2B5EF4-FFF2-40B4-BE49-F238E27FC236}">
                <a16:creationId xmlns:a16="http://schemas.microsoft.com/office/drawing/2014/main" id="{8D1F5B65-7417-A13A-4C86-740FB77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40" y="10620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Core</a:t>
            </a:r>
          </a:p>
        </p:txBody>
      </p:sp>
      <p:sp>
        <p:nvSpPr>
          <p:cNvPr id="55302" name="Rounded Rectangle 7">
            <a:extLst>
              <a:ext uri="{FF2B5EF4-FFF2-40B4-BE49-F238E27FC236}">
                <a16:creationId xmlns:a16="http://schemas.microsoft.com/office/drawing/2014/main" id="{0F483727-2190-5E0A-6AE0-4EBDD3B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540" y="26622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55303" name="Rounded Rectangle 8">
            <a:extLst>
              <a:ext uri="{FF2B5EF4-FFF2-40B4-BE49-F238E27FC236}">
                <a16:creationId xmlns:a16="http://schemas.microsoft.com/office/drawing/2014/main" id="{E985199B-D659-75DF-6A19-F3FF3863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90" y="266229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55304" name="Rounded Rectangle 9">
            <a:extLst>
              <a:ext uri="{FF2B5EF4-FFF2-40B4-BE49-F238E27FC236}">
                <a16:creationId xmlns:a16="http://schemas.microsoft.com/office/drawing/2014/main" id="{24F33864-6A2A-031A-7AE5-D044196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290" y="4082283"/>
            <a:ext cx="1701799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55305" name="Rounded Rectangle 10">
            <a:extLst>
              <a:ext uri="{FF2B5EF4-FFF2-40B4-BE49-F238E27FC236}">
                <a16:creationId xmlns:a16="http://schemas.microsoft.com/office/drawing/2014/main" id="{2F5709CC-CAEF-E02E-0A8A-60A3C594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90" y="5592817"/>
            <a:ext cx="29972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Proxy_IOT_Thing</a:t>
            </a:r>
            <a:endParaRPr lang="en-US" altLang="en-US" sz="2400" dirty="0"/>
          </a:p>
        </p:txBody>
      </p:sp>
      <p:cxnSp>
        <p:nvCxnSpPr>
          <p:cNvPr id="55306" name="Elbow Connector 12">
            <a:extLst>
              <a:ext uri="{FF2B5EF4-FFF2-40B4-BE49-F238E27FC236}">
                <a16:creationId xmlns:a16="http://schemas.microsoft.com/office/drawing/2014/main" id="{ECD91DD8-2638-8EBA-29CA-EE721841BE62}"/>
              </a:ext>
            </a:extLst>
          </p:cNvPr>
          <p:cNvCxnSpPr>
            <a:cxnSpLocks noChangeShapeType="1"/>
            <a:stCxn id="55302" idx="0"/>
            <a:endCxn id="55301" idx="2"/>
          </p:cNvCxnSpPr>
          <p:nvPr/>
        </p:nvCxnSpPr>
        <p:spPr bwMode="auto">
          <a:xfrm rot="5400000" flipH="1" flipV="1">
            <a:off x="4661340" y="121449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Elbow Connector 13">
            <a:extLst>
              <a:ext uri="{FF2B5EF4-FFF2-40B4-BE49-F238E27FC236}">
                <a16:creationId xmlns:a16="http://schemas.microsoft.com/office/drawing/2014/main" id="{3926E14C-A2A2-D02F-30C1-9AF893C87C88}"/>
              </a:ext>
            </a:extLst>
          </p:cNvPr>
          <p:cNvCxnSpPr>
            <a:cxnSpLocks/>
            <a:stCxn id="55303" idx="0"/>
            <a:endCxn id="55301" idx="2"/>
          </p:cNvCxnSpPr>
          <p:nvPr/>
        </p:nvCxnSpPr>
        <p:spPr bwMode="auto">
          <a:xfrm rot="16200000" flipV="1">
            <a:off x="6220265" y="148436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Straight Arrow Connector 17">
            <a:extLst>
              <a:ext uri="{FF2B5EF4-FFF2-40B4-BE49-F238E27FC236}">
                <a16:creationId xmlns:a16="http://schemas.microsoft.com/office/drawing/2014/main" id="{CB123876-AF94-D73A-15D5-2E86D5C59E2A}"/>
              </a:ext>
            </a:extLst>
          </p:cNvPr>
          <p:cNvCxnSpPr>
            <a:cxnSpLocks noChangeShapeType="1"/>
            <a:stCxn id="55304" idx="0"/>
            <a:endCxn id="55303" idx="2"/>
          </p:cNvCxnSpPr>
          <p:nvPr/>
        </p:nvCxnSpPr>
        <p:spPr bwMode="auto">
          <a:xfrm flipV="1">
            <a:off x="7398190" y="3195692"/>
            <a:ext cx="0" cy="8865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Arrow Connector 18">
            <a:extLst>
              <a:ext uri="{FF2B5EF4-FFF2-40B4-BE49-F238E27FC236}">
                <a16:creationId xmlns:a16="http://schemas.microsoft.com/office/drawing/2014/main" id="{4B444283-F2BA-6FEE-8A17-D751268BBB7A}"/>
              </a:ext>
            </a:extLst>
          </p:cNvPr>
          <p:cNvCxnSpPr>
            <a:cxnSpLocks/>
            <a:stCxn id="55305" idx="0"/>
            <a:endCxn id="55304" idx="2"/>
          </p:cNvCxnSpPr>
          <p:nvPr/>
        </p:nvCxnSpPr>
        <p:spPr bwMode="auto">
          <a:xfrm flipH="1" flipV="1">
            <a:off x="7398190" y="4615683"/>
            <a:ext cx="25400" cy="9771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18">
            <a:extLst>
              <a:ext uri="{FF2B5EF4-FFF2-40B4-BE49-F238E27FC236}">
                <a16:creationId xmlns:a16="http://schemas.microsoft.com/office/drawing/2014/main" id="{C6E83B98-5507-9FC5-B6D8-7F764DBEEACC}"/>
              </a:ext>
            </a:extLst>
          </p:cNvPr>
          <p:cNvCxnSpPr>
            <a:cxnSpLocks/>
            <a:stCxn id="55297" idx="0"/>
            <a:endCxn id="55302" idx="2"/>
          </p:cNvCxnSpPr>
          <p:nvPr/>
        </p:nvCxnSpPr>
        <p:spPr bwMode="auto">
          <a:xfrm flipV="1">
            <a:off x="4280340" y="3195692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67ED6E-CB39-7ACE-F5C7-5679BB3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4117F5F-E7DE-2781-35A3-1004F5C3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AE74CAB-8161-8B5A-8708-47DBEBC2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A014AF16-DBE3-0DEA-977F-54773B98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7621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Proxy_IOT_Thing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>
            <a:extLst>
              <a:ext uri="{FF2B5EF4-FFF2-40B4-BE49-F238E27FC236}">
                <a16:creationId xmlns:a16="http://schemas.microsoft.com/office/drawing/2014/main" id="{CF169A27-5F8A-BCB9-C912-32DBBCAE8E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A1B15A-2364-904B-B299-9B8FE1AAFEA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D23796ED-E928-E3F5-2109-0784005A9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F7C49D0C-4C3F-0E3F-48F3-DFFE47097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49D58-9F73-5D4F-89FA-DC9D4473AA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94A61E4F-3EE3-7199-5ADB-ED5A68DD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>
            <a:extLst>
              <a:ext uri="{FF2B5EF4-FFF2-40B4-BE49-F238E27FC236}">
                <a16:creationId xmlns:a16="http://schemas.microsoft.com/office/drawing/2014/main" id="{145B8C62-EA1F-5FE4-37B3-0E01320A8E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AA9E8-6D5C-224F-BCD1-0C5C934E4BC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FBF88B2B-C426-2B39-521E-12B953FC9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307F9967-1CC5-5C13-11D5-E4D9AE409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975198-1997-D34E-8D8C-A785DBC8B5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73E3A503-AF53-C950-89B1-99C68DA0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58373" name="Rounded Rectangle 7">
            <a:extLst>
              <a:ext uri="{FF2B5EF4-FFF2-40B4-BE49-F238E27FC236}">
                <a16:creationId xmlns:a16="http://schemas.microsoft.com/office/drawing/2014/main" id="{C112342F-FF07-E7B1-2634-A9FF8629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8374" name="Rounded Rectangle 6">
            <a:extLst>
              <a:ext uri="{FF2B5EF4-FFF2-40B4-BE49-F238E27FC236}">
                <a16:creationId xmlns:a16="http://schemas.microsoft.com/office/drawing/2014/main" id="{5567BEB9-0336-ABA2-A4EE-2BAADD35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8375" name="Rounded Rectangle 10">
            <a:extLst>
              <a:ext uri="{FF2B5EF4-FFF2-40B4-BE49-F238E27FC236}">
                <a16:creationId xmlns:a16="http://schemas.microsoft.com/office/drawing/2014/main" id="{932444D6-9461-A858-0272-BBF0A6CB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8376" name="Rounded Rectangle 10">
            <a:extLst>
              <a:ext uri="{FF2B5EF4-FFF2-40B4-BE49-F238E27FC236}">
                <a16:creationId xmlns:a16="http://schemas.microsoft.com/office/drawing/2014/main" id="{CD3B0A9F-8258-1788-F6CD-C7E91B77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8377" name="Straight Arrow Connector 12">
            <a:extLst>
              <a:ext uri="{FF2B5EF4-FFF2-40B4-BE49-F238E27FC236}">
                <a16:creationId xmlns:a16="http://schemas.microsoft.com/office/drawing/2014/main" id="{81F27064-3F72-D35C-4A9C-8E234642C573}"/>
              </a:ext>
            </a:extLst>
          </p:cNvPr>
          <p:cNvCxnSpPr>
            <a:cxnSpLocks/>
            <a:stCxn id="58373" idx="0"/>
            <a:endCxn id="58374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Arrow Connector 13">
            <a:extLst>
              <a:ext uri="{FF2B5EF4-FFF2-40B4-BE49-F238E27FC236}">
                <a16:creationId xmlns:a16="http://schemas.microsoft.com/office/drawing/2014/main" id="{FAA53DB5-6218-5693-4D16-E9D5F86F6D15}"/>
              </a:ext>
            </a:extLst>
          </p:cNvPr>
          <p:cNvCxnSpPr>
            <a:cxnSpLocks/>
            <a:stCxn id="58375" idx="0"/>
            <a:endCxn id="58374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Arrow Connector 16">
            <a:extLst>
              <a:ext uri="{FF2B5EF4-FFF2-40B4-BE49-F238E27FC236}">
                <a16:creationId xmlns:a16="http://schemas.microsoft.com/office/drawing/2014/main" id="{1B522309-57E7-479E-364F-9D09C9BC76B0}"/>
              </a:ext>
            </a:extLst>
          </p:cNvPr>
          <p:cNvCxnSpPr>
            <a:cxnSpLocks/>
            <a:stCxn id="58376" idx="0"/>
            <a:endCxn id="58373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Arrow Connector 19">
            <a:extLst>
              <a:ext uri="{FF2B5EF4-FFF2-40B4-BE49-F238E27FC236}">
                <a16:creationId xmlns:a16="http://schemas.microsoft.com/office/drawing/2014/main" id="{6A8B3055-0D64-F922-C759-04DED599B6B6}"/>
              </a:ext>
            </a:extLst>
          </p:cNvPr>
          <p:cNvCxnSpPr>
            <a:cxnSpLocks/>
            <a:stCxn id="58376" idx="0"/>
            <a:endCxn id="58375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A419322F-912D-CA12-E1D9-314973F436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B2CBE-C49F-5240-B570-DFE6D7B9459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B2B38C4D-E5E6-A1AE-ED10-0EDCBF0D4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2E0B2BB-66B4-F26F-D759-31DC54CE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FA5AC4-1BC6-304A-B5B0-0D63298224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8" name="TextBox 6">
            <a:extLst>
              <a:ext uri="{FF2B5EF4-FFF2-40B4-BE49-F238E27FC236}">
                <a16:creationId xmlns:a16="http://schemas.microsoft.com/office/drawing/2014/main" id="{47B811CB-9773-6A1F-D8D5-9C4CDA4E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1862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length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width 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height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// Constructors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latin typeface="Courier" pitchFamily="2" charset="0"/>
              </a:rPr>
              <a:t>(double lv, double wv, double hv) : length {lv}, width {wv}, height {hv}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{ std::cout &lt;&lt; "Box(double, double, double) called.\n";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Box(double side) : Box {side, side, side} {std::cout &lt;&lt; "Box(double) called.\n";}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Box() { std::cout &lt;&lt; "Box() called.\n"; }    // No-arg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volume() const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getLength() const { return length;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getWidth() const { return width;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getHeight() const { return 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21509" name="Rectangle 11">
            <a:extLst>
              <a:ext uri="{FF2B5EF4-FFF2-40B4-BE49-F238E27FC236}">
                <a16:creationId xmlns:a16="http://schemas.microsoft.com/office/drawing/2014/main" id="{65EE3AEB-BD14-4E9C-61C9-24AB54AB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4186238"/>
            <a:ext cx="9144000" cy="2676525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std::string material {"Cardboard"};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(double lv, double wv, double hv, const std::string desc)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 :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{lv, wv, hv},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 std::cout &lt;&lt; "Carton(double,double,double,std::string) called.\n"; }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Carton(const std::string desc) :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 std::cout &lt;&lt; "Carton(string) called.\n"; 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21510" name="Oval 2">
            <a:extLst>
              <a:ext uri="{FF2B5EF4-FFF2-40B4-BE49-F238E27FC236}">
                <a16:creationId xmlns:a16="http://schemas.microsoft.com/office/drawing/2014/main" id="{DC35D572-B844-C718-A4B3-9152B242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930662FE-694E-F382-8DAB-621AC327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1512" name="Straight Arrow Connector 4">
            <a:extLst>
              <a:ext uri="{FF2B5EF4-FFF2-40B4-BE49-F238E27FC236}">
                <a16:creationId xmlns:a16="http://schemas.microsoft.com/office/drawing/2014/main" id="{54AD438C-3BDD-27CE-0634-4EFB0FF847C2}"/>
              </a:ext>
            </a:extLst>
          </p:cNvPr>
          <p:cNvCxnSpPr>
            <a:cxnSpLocks noChangeShapeType="1"/>
            <a:stCxn id="21511" idx="0"/>
            <a:endCxn id="2151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TextBox 7">
            <a:extLst>
              <a:ext uri="{FF2B5EF4-FFF2-40B4-BE49-F238E27FC236}">
                <a16:creationId xmlns:a16="http://schemas.microsoft.com/office/drawing/2014/main" id="{AAB0E732-64BF-9E60-64DA-307DD26B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16700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>
            <a:extLst>
              <a:ext uri="{FF2B5EF4-FFF2-40B4-BE49-F238E27FC236}">
                <a16:creationId xmlns:a16="http://schemas.microsoft.com/office/drawing/2014/main" id="{84E053CF-1223-58EA-76B9-9F78CFEE6B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F4CA5-3F36-854C-ADF4-15506DB9F2D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9394" name="Footer Placeholder 4">
            <a:extLst>
              <a:ext uri="{FF2B5EF4-FFF2-40B4-BE49-F238E27FC236}">
                <a16:creationId xmlns:a16="http://schemas.microsoft.com/office/drawing/2014/main" id="{075EB323-EEC1-918F-9D52-986D0E580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1EA97B7D-0CC3-7B8C-7108-392F7240E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6D686-EB0A-F246-9D9A-6B890AD6B5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48C1B5AA-9E10-A098-BBB4-93435DB7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59397" name="Rounded Rectangle 7">
            <a:extLst>
              <a:ext uri="{FF2B5EF4-FFF2-40B4-BE49-F238E27FC236}">
                <a16:creationId xmlns:a16="http://schemas.microsoft.com/office/drawing/2014/main" id="{63A3662C-E057-DD9D-FC0A-C2126A09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9398" name="Rounded Rectangle 6">
            <a:extLst>
              <a:ext uri="{FF2B5EF4-FFF2-40B4-BE49-F238E27FC236}">
                <a16:creationId xmlns:a16="http://schemas.microsoft.com/office/drawing/2014/main" id="{3C9B6884-F58F-C461-53F9-18EEC428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9399" name="Rounded Rectangle 10">
            <a:extLst>
              <a:ext uri="{FF2B5EF4-FFF2-40B4-BE49-F238E27FC236}">
                <a16:creationId xmlns:a16="http://schemas.microsoft.com/office/drawing/2014/main" id="{356476C1-5373-B232-0F06-4EF675AD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9400" name="Rounded Rectangle 10">
            <a:extLst>
              <a:ext uri="{FF2B5EF4-FFF2-40B4-BE49-F238E27FC236}">
                <a16:creationId xmlns:a16="http://schemas.microsoft.com/office/drawing/2014/main" id="{FE05A2BB-09D8-6015-555E-102BD091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9401" name="Straight Arrow Connector 12">
            <a:extLst>
              <a:ext uri="{FF2B5EF4-FFF2-40B4-BE49-F238E27FC236}">
                <a16:creationId xmlns:a16="http://schemas.microsoft.com/office/drawing/2014/main" id="{4E57D951-02DF-C143-E2B2-3A06F076B87B}"/>
              </a:ext>
            </a:extLst>
          </p:cNvPr>
          <p:cNvCxnSpPr>
            <a:cxnSpLocks/>
            <a:stCxn id="59397" idx="0"/>
            <a:endCxn id="59398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Straight Arrow Connector 13">
            <a:extLst>
              <a:ext uri="{FF2B5EF4-FFF2-40B4-BE49-F238E27FC236}">
                <a16:creationId xmlns:a16="http://schemas.microsoft.com/office/drawing/2014/main" id="{507A79A0-56C4-F249-CF87-62096EB8ADF8}"/>
              </a:ext>
            </a:extLst>
          </p:cNvPr>
          <p:cNvCxnSpPr>
            <a:cxnSpLocks/>
            <a:stCxn id="59399" idx="0"/>
            <a:endCxn id="59398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Straight Arrow Connector 16">
            <a:extLst>
              <a:ext uri="{FF2B5EF4-FFF2-40B4-BE49-F238E27FC236}">
                <a16:creationId xmlns:a16="http://schemas.microsoft.com/office/drawing/2014/main" id="{BB4B6F84-708E-1DA5-9CEF-E6DCC347F060}"/>
              </a:ext>
            </a:extLst>
          </p:cNvPr>
          <p:cNvCxnSpPr>
            <a:cxnSpLocks/>
            <a:stCxn id="59400" idx="0"/>
            <a:endCxn id="59397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Straight Arrow Connector 19">
            <a:extLst>
              <a:ext uri="{FF2B5EF4-FFF2-40B4-BE49-F238E27FC236}">
                <a16:creationId xmlns:a16="http://schemas.microsoft.com/office/drawing/2014/main" id="{8FE32DCA-0FB6-F118-175E-EB16D992AD2A}"/>
              </a:ext>
            </a:extLst>
          </p:cNvPr>
          <p:cNvCxnSpPr>
            <a:cxnSpLocks/>
            <a:stCxn id="59400" idx="0"/>
            <a:endCxn id="59399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5" name="Rounded Rectangle 32">
            <a:extLst>
              <a:ext uri="{FF2B5EF4-FFF2-40B4-BE49-F238E27FC236}">
                <a16:creationId xmlns:a16="http://schemas.microsoft.com/office/drawing/2014/main" id="{BE9CF6F1-2918-7560-D4D1-1D1D86AA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9406" name="Rounded Rectangle 6">
            <a:extLst>
              <a:ext uri="{FF2B5EF4-FFF2-40B4-BE49-F238E27FC236}">
                <a16:creationId xmlns:a16="http://schemas.microsoft.com/office/drawing/2014/main" id="{9B6A18E1-B1A5-F735-9532-3B25BE89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9407" name="Rounded Rectangle 10">
            <a:extLst>
              <a:ext uri="{FF2B5EF4-FFF2-40B4-BE49-F238E27FC236}">
                <a16:creationId xmlns:a16="http://schemas.microsoft.com/office/drawing/2014/main" id="{EC0671F2-5E11-24A1-13C1-536FFE72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9408" name="Rounded Rectangle 35">
            <a:extLst>
              <a:ext uri="{FF2B5EF4-FFF2-40B4-BE49-F238E27FC236}">
                <a16:creationId xmlns:a16="http://schemas.microsoft.com/office/drawing/2014/main" id="{BFC33913-F35C-48B1-53F7-4A6C9B59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9409" name="Straight Arrow Connector 36">
            <a:extLst>
              <a:ext uri="{FF2B5EF4-FFF2-40B4-BE49-F238E27FC236}">
                <a16:creationId xmlns:a16="http://schemas.microsoft.com/office/drawing/2014/main" id="{052FC5F4-0D60-90C8-254C-45BA83335AB8}"/>
              </a:ext>
            </a:extLst>
          </p:cNvPr>
          <p:cNvCxnSpPr>
            <a:cxnSpLocks/>
            <a:stCxn id="59405" idx="0"/>
            <a:endCxn id="59413" idx="2"/>
          </p:cNvCxnSpPr>
          <p:nvPr/>
        </p:nvCxnSpPr>
        <p:spPr bwMode="auto">
          <a:xfrm flipH="1" flipV="1">
            <a:off x="6113463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Straight Arrow Connector 37">
            <a:extLst>
              <a:ext uri="{FF2B5EF4-FFF2-40B4-BE49-F238E27FC236}">
                <a16:creationId xmlns:a16="http://schemas.microsoft.com/office/drawing/2014/main" id="{E836401C-7904-5E95-0A5B-8CD5C9539C51}"/>
              </a:ext>
            </a:extLst>
          </p:cNvPr>
          <p:cNvCxnSpPr>
            <a:cxnSpLocks/>
            <a:stCxn id="59407" idx="0"/>
            <a:endCxn id="59406" idx="2"/>
          </p:cNvCxnSpPr>
          <p:nvPr/>
        </p:nvCxnSpPr>
        <p:spPr bwMode="auto">
          <a:xfrm flipH="1" flipV="1">
            <a:off x="8237538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Straight Arrow Connector 38">
            <a:extLst>
              <a:ext uri="{FF2B5EF4-FFF2-40B4-BE49-F238E27FC236}">
                <a16:creationId xmlns:a16="http://schemas.microsoft.com/office/drawing/2014/main" id="{EB2A19EF-B112-A545-32D4-44A04AA9A7B0}"/>
              </a:ext>
            </a:extLst>
          </p:cNvPr>
          <p:cNvCxnSpPr>
            <a:cxnSpLocks/>
            <a:stCxn id="59408" idx="0"/>
            <a:endCxn id="59405" idx="2"/>
          </p:cNvCxnSpPr>
          <p:nvPr/>
        </p:nvCxnSpPr>
        <p:spPr bwMode="auto">
          <a:xfrm flipH="1" flipV="1">
            <a:off x="6113463" y="170973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Straight Arrow Connector 39">
            <a:extLst>
              <a:ext uri="{FF2B5EF4-FFF2-40B4-BE49-F238E27FC236}">
                <a16:creationId xmlns:a16="http://schemas.microsoft.com/office/drawing/2014/main" id="{B25D7DD1-DE4B-15D9-BB8C-8B3185041A42}"/>
              </a:ext>
            </a:extLst>
          </p:cNvPr>
          <p:cNvCxnSpPr>
            <a:cxnSpLocks/>
            <a:stCxn id="59408" idx="0"/>
            <a:endCxn id="59407" idx="2"/>
          </p:cNvCxnSpPr>
          <p:nvPr/>
        </p:nvCxnSpPr>
        <p:spPr bwMode="auto">
          <a:xfrm flipV="1">
            <a:off x="7113588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Rounded Rectangle 6">
            <a:extLst>
              <a:ext uri="{FF2B5EF4-FFF2-40B4-BE49-F238E27FC236}">
                <a16:creationId xmlns:a16="http://schemas.microsoft.com/office/drawing/2014/main" id="{0A67A621-BE6D-DE43-4875-E718C06C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5">
            <a:extLst>
              <a:ext uri="{FF2B5EF4-FFF2-40B4-BE49-F238E27FC236}">
                <a16:creationId xmlns:a16="http://schemas.microsoft.com/office/drawing/2014/main" id="{6464BE66-44D7-09FC-B9BF-129A878F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77800"/>
            <a:ext cx="3648075" cy="279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266DE74A-B5E2-08AB-40CA-97EEBCFA76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2A12B-C697-0646-A5F4-4976A928492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D1300305-6492-63E3-02D6-C0D4D5066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9E5224DC-57C5-DCE3-07F2-80A171182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71082-30E9-5F45-98DC-566B8941A1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DDCB3B8E-01A5-5CC3-D343-744CC31F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0422" name="Rounded Rectangle 7">
            <a:extLst>
              <a:ext uri="{FF2B5EF4-FFF2-40B4-BE49-F238E27FC236}">
                <a16:creationId xmlns:a16="http://schemas.microsoft.com/office/drawing/2014/main" id="{2311C863-59E0-A45D-4D53-D4045818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0423" name="Rounded Rectangle 6">
            <a:extLst>
              <a:ext uri="{FF2B5EF4-FFF2-40B4-BE49-F238E27FC236}">
                <a16:creationId xmlns:a16="http://schemas.microsoft.com/office/drawing/2014/main" id="{77F5192B-DD6A-91E3-2124-91245A22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0424" name="Rounded Rectangle 10">
            <a:extLst>
              <a:ext uri="{FF2B5EF4-FFF2-40B4-BE49-F238E27FC236}">
                <a16:creationId xmlns:a16="http://schemas.microsoft.com/office/drawing/2014/main" id="{6EB7852D-4E99-0F43-95EA-85C741ED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0425" name="Rounded Rectangle 10">
            <a:extLst>
              <a:ext uri="{FF2B5EF4-FFF2-40B4-BE49-F238E27FC236}">
                <a16:creationId xmlns:a16="http://schemas.microsoft.com/office/drawing/2014/main" id="{632AE5FE-385D-45DD-B018-4EEFEFFC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0426" name="Straight Arrow Connector 12">
            <a:extLst>
              <a:ext uri="{FF2B5EF4-FFF2-40B4-BE49-F238E27FC236}">
                <a16:creationId xmlns:a16="http://schemas.microsoft.com/office/drawing/2014/main" id="{7C3EB27F-681C-1ACE-249C-E0DD575C45AD}"/>
              </a:ext>
            </a:extLst>
          </p:cNvPr>
          <p:cNvCxnSpPr>
            <a:cxnSpLocks/>
            <a:stCxn id="60422" idx="0"/>
            <a:endCxn id="60423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Straight Arrow Connector 13">
            <a:extLst>
              <a:ext uri="{FF2B5EF4-FFF2-40B4-BE49-F238E27FC236}">
                <a16:creationId xmlns:a16="http://schemas.microsoft.com/office/drawing/2014/main" id="{A6662878-DCE9-13BA-A308-F3B4D8F3B666}"/>
              </a:ext>
            </a:extLst>
          </p:cNvPr>
          <p:cNvCxnSpPr>
            <a:cxnSpLocks/>
            <a:stCxn id="60424" idx="0"/>
            <a:endCxn id="60423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Straight Arrow Connector 16">
            <a:extLst>
              <a:ext uri="{FF2B5EF4-FFF2-40B4-BE49-F238E27FC236}">
                <a16:creationId xmlns:a16="http://schemas.microsoft.com/office/drawing/2014/main" id="{6424F6FE-B35E-39E3-7940-050F52C89EE6}"/>
              </a:ext>
            </a:extLst>
          </p:cNvPr>
          <p:cNvCxnSpPr>
            <a:cxnSpLocks/>
            <a:stCxn id="60425" idx="0"/>
            <a:endCxn id="60422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Straight Arrow Connector 19">
            <a:extLst>
              <a:ext uri="{FF2B5EF4-FFF2-40B4-BE49-F238E27FC236}">
                <a16:creationId xmlns:a16="http://schemas.microsoft.com/office/drawing/2014/main" id="{328B814F-33A4-802F-C952-71122AA0E006}"/>
              </a:ext>
            </a:extLst>
          </p:cNvPr>
          <p:cNvCxnSpPr>
            <a:cxnSpLocks/>
            <a:stCxn id="60425" idx="0"/>
            <a:endCxn id="60424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Rounded Rectangle 32">
            <a:extLst>
              <a:ext uri="{FF2B5EF4-FFF2-40B4-BE49-F238E27FC236}">
                <a16:creationId xmlns:a16="http://schemas.microsoft.com/office/drawing/2014/main" id="{F10033EA-A1D4-03B9-FE20-87B6FFF5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0431" name="Rounded Rectangle 6">
            <a:extLst>
              <a:ext uri="{FF2B5EF4-FFF2-40B4-BE49-F238E27FC236}">
                <a16:creationId xmlns:a16="http://schemas.microsoft.com/office/drawing/2014/main" id="{9475325E-7371-EF18-A790-34699ECE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0432" name="Rounded Rectangle 10">
            <a:extLst>
              <a:ext uri="{FF2B5EF4-FFF2-40B4-BE49-F238E27FC236}">
                <a16:creationId xmlns:a16="http://schemas.microsoft.com/office/drawing/2014/main" id="{E13635DD-9EDC-0A72-A915-0083E765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0433" name="Rounded Rectangle 35">
            <a:extLst>
              <a:ext uri="{FF2B5EF4-FFF2-40B4-BE49-F238E27FC236}">
                <a16:creationId xmlns:a16="http://schemas.microsoft.com/office/drawing/2014/main" id="{0B50410D-F726-02ED-E6CD-F7B48BD2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0434" name="Straight Arrow Connector 36">
            <a:extLst>
              <a:ext uri="{FF2B5EF4-FFF2-40B4-BE49-F238E27FC236}">
                <a16:creationId xmlns:a16="http://schemas.microsoft.com/office/drawing/2014/main" id="{F76BA87D-F0F0-65D4-B419-A494B95B6C46}"/>
              </a:ext>
            </a:extLst>
          </p:cNvPr>
          <p:cNvCxnSpPr>
            <a:cxnSpLocks/>
            <a:stCxn id="60430" idx="0"/>
            <a:endCxn id="60438" idx="2"/>
          </p:cNvCxnSpPr>
          <p:nvPr/>
        </p:nvCxnSpPr>
        <p:spPr bwMode="auto">
          <a:xfrm flipH="1" flipV="1">
            <a:off x="6113463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Straight Arrow Connector 37">
            <a:extLst>
              <a:ext uri="{FF2B5EF4-FFF2-40B4-BE49-F238E27FC236}">
                <a16:creationId xmlns:a16="http://schemas.microsoft.com/office/drawing/2014/main" id="{0A77A9E6-E218-CF28-F714-A42226F3608F}"/>
              </a:ext>
            </a:extLst>
          </p:cNvPr>
          <p:cNvCxnSpPr>
            <a:cxnSpLocks/>
            <a:stCxn id="60432" idx="0"/>
            <a:endCxn id="60431" idx="2"/>
          </p:cNvCxnSpPr>
          <p:nvPr/>
        </p:nvCxnSpPr>
        <p:spPr bwMode="auto">
          <a:xfrm flipH="1" flipV="1">
            <a:off x="8237538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Straight Arrow Connector 38">
            <a:extLst>
              <a:ext uri="{FF2B5EF4-FFF2-40B4-BE49-F238E27FC236}">
                <a16:creationId xmlns:a16="http://schemas.microsoft.com/office/drawing/2014/main" id="{158E63E7-F652-35FD-5AF2-32839F874634}"/>
              </a:ext>
            </a:extLst>
          </p:cNvPr>
          <p:cNvCxnSpPr>
            <a:cxnSpLocks/>
            <a:stCxn id="60433" idx="0"/>
            <a:endCxn id="60430" idx="2"/>
          </p:cNvCxnSpPr>
          <p:nvPr/>
        </p:nvCxnSpPr>
        <p:spPr bwMode="auto">
          <a:xfrm flipH="1" flipV="1">
            <a:off x="6113463" y="170973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Straight Arrow Connector 39">
            <a:extLst>
              <a:ext uri="{FF2B5EF4-FFF2-40B4-BE49-F238E27FC236}">
                <a16:creationId xmlns:a16="http://schemas.microsoft.com/office/drawing/2014/main" id="{D2F0927D-1A32-5097-8646-04F365BDD268}"/>
              </a:ext>
            </a:extLst>
          </p:cNvPr>
          <p:cNvCxnSpPr>
            <a:cxnSpLocks/>
            <a:stCxn id="60433" idx="0"/>
            <a:endCxn id="60432" idx="2"/>
          </p:cNvCxnSpPr>
          <p:nvPr/>
        </p:nvCxnSpPr>
        <p:spPr bwMode="auto">
          <a:xfrm flipV="1">
            <a:off x="7113588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8" name="Rounded Rectangle 6">
            <a:extLst>
              <a:ext uri="{FF2B5EF4-FFF2-40B4-BE49-F238E27FC236}">
                <a16:creationId xmlns:a16="http://schemas.microsoft.com/office/drawing/2014/main" id="{85D7980E-9AAA-E249-73E2-B5242CA8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CFF155B5-0101-AB44-B117-1FFFDA3552C2}"/>
              </a:ext>
            </a:extLst>
          </p:cNvPr>
          <p:cNvSpPr/>
          <p:nvPr/>
        </p:nvSpPr>
        <p:spPr bwMode="auto">
          <a:xfrm>
            <a:off x="6056313" y="3436938"/>
            <a:ext cx="2401887" cy="2209800"/>
          </a:xfrm>
          <a:prstGeom prst="noSmoking">
            <a:avLst>
              <a:gd name="adj" fmla="val 10741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60440" name="TextBox 24">
            <a:extLst>
              <a:ext uri="{FF2B5EF4-FFF2-40B4-BE49-F238E27FC236}">
                <a16:creationId xmlns:a16="http://schemas.microsoft.com/office/drawing/2014/main" id="{253C983F-FC35-FF36-C703-031668DE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214313"/>
            <a:ext cx="270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5">
            <a:extLst>
              <a:ext uri="{FF2B5EF4-FFF2-40B4-BE49-F238E27FC236}">
                <a16:creationId xmlns:a16="http://schemas.microsoft.com/office/drawing/2014/main" id="{B3287C5B-FA06-060E-EF28-5E4B5CCC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3101975"/>
            <a:ext cx="3648075" cy="2947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030C1F7F-9F23-9BDA-2401-CE0EAC3115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F5CB0-5BC7-CA4C-836C-C5F8590CAC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EFC62621-1C25-D86A-0088-3BEF0D413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010DC643-4168-3DA0-8B19-9E6ECA380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5909C-41D5-5949-90C2-8810F6F06A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634F737D-6B15-4F0B-512D-E5CD721F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1446" name="Rounded Rectangle 7">
            <a:extLst>
              <a:ext uri="{FF2B5EF4-FFF2-40B4-BE49-F238E27FC236}">
                <a16:creationId xmlns:a16="http://schemas.microsoft.com/office/drawing/2014/main" id="{ADEB3F7D-8C86-1F43-F81B-BF09F13C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1447" name="Rounded Rectangle 6">
            <a:extLst>
              <a:ext uri="{FF2B5EF4-FFF2-40B4-BE49-F238E27FC236}">
                <a16:creationId xmlns:a16="http://schemas.microsoft.com/office/drawing/2014/main" id="{10555921-9A14-F123-1D8E-5C42D5E5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1448" name="Rounded Rectangle 10">
            <a:extLst>
              <a:ext uri="{FF2B5EF4-FFF2-40B4-BE49-F238E27FC236}">
                <a16:creationId xmlns:a16="http://schemas.microsoft.com/office/drawing/2014/main" id="{9B1E58D0-A691-715F-D068-51F9CD48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1449" name="Rounded Rectangle 10">
            <a:extLst>
              <a:ext uri="{FF2B5EF4-FFF2-40B4-BE49-F238E27FC236}">
                <a16:creationId xmlns:a16="http://schemas.microsoft.com/office/drawing/2014/main" id="{AF0203F3-B8E0-9CFC-A8A1-BBE1BE58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1450" name="Straight Arrow Connector 12">
            <a:extLst>
              <a:ext uri="{FF2B5EF4-FFF2-40B4-BE49-F238E27FC236}">
                <a16:creationId xmlns:a16="http://schemas.microsoft.com/office/drawing/2014/main" id="{DB39FDA7-C436-0354-8508-931677643684}"/>
              </a:ext>
            </a:extLst>
          </p:cNvPr>
          <p:cNvCxnSpPr>
            <a:cxnSpLocks/>
            <a:stCxn id="61446" idx="0"/>
            <a:endCxn id="61447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Arrow Connector 13">
            <a:extLst>
              <a:ext uri="{FF2B5EF4-FFF2-40B4-BE49-F238E27FC236}">
                <a16:creationId xmlns:a16="http://schemas.microsoft.com/office/drawing/2014/main" id="{8201EFED-2C0B-471C-2B1A-2737557ECEBC}"/>
              </a:ext>
            </a:extLst>
          </p:cNvPr>
          <p:cNvCxnSpPr>
            <a:cxnSpLocks/>
            <a:stCxn id="61448" idx="0"/>
            <a:endCxn id="61447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Arrow Connector 16">
            <a:extLst>
              <a:ext uri="{FF2B5EF4-FFF2-40B4-BE49-F238E27FC236}">
                <a16:creationId xmlns:a16="http://schemas.microsoft.com/office/drawing/2014/main" id="{BEB44851-6635-3FA3-E44A-316D94283C79}"/>
              </a:ext>
            </a:extLst>
          </p:cNvPr>
          <p:cNvCxnSpPr>
            <a:cxnSpLocks/>
            <a:stCxn id="61449" idx="0"/>
            <a:endCxn id="61446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Arrow Connector 19">
            <a:extLst>
              <a:ext uri="{FF2B5EF4-FFF2-40B4-BE49-F238E27FC236}">
                <a16:creationId xmlns:a16="http://schemas.microsoft.com/office/drawing/2014/main" id="{BD83C140-077C-A899-CCFE-A39CC0C39732}"/>
              </a:ext>
            </a:extLst>
          </p:cNvPr>
          <p:cNvCxnSpPr>
            <a:cxnSpLocks/>
            <a:stCxn id="61449" idx="0"/>
            <a:endCxn id="61448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4" name="TextBox 23">
            <a:extLst>
              <a:ext uri="{FF2B5EF4-FFF2-40B4-BE49-F238E27FC236}">
                <a16:creationId xmlns:a16="http://schemas.microsoft.com/office/drawing/2014/main" id="{7A5DBC83-0DF4-4145-6917-C31B06590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2606675"/>
            <a:ext cx="249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5">
            <a:extLst>
              <a:ext uri="{FF2B5EF4-FFF2-40B4-BE49-F238E27FC236}">
                <a16:creationId xmlns:a16="http://schemas.microsoft.com/office/drawing/2014/main" id="{65AC8A6A-7260-466A-0421-E961B229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3101975"/>
            <a:ext cx="3648075" cy="2947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B5A79F55-DC8A-438C-AC32-B9E16AC8EF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979A2-1410-1D4B-B633-D3DC3CF33E4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36E77E02-104D-AAC3-4B7F-D1D1BF286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09C74F3D-FF85-48DA-44C6-1D0CFEF90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D642E1-1072-D440-90EB-CC256FAC8B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4AC824D7-8E21-03E4-0388-9C156BC4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2470" name="Rounded Rectangle 7">
            <a:extLst>
              <a:ext uri="{FF2B5EF4-FFF2-40B4-BE49-F238E27FC236}">
                <a16:creationId xmlns:a16="http://schemas.microsoft.com/office/drawing/2014/main" id="{C99E43A6-E321-D5FD-67BA-8159A1FA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2471" name="Rounded Rectangle 6">
            <a:extLst>
              <a:ext uri="{FF2B5EF4-FFF2-40B4-BE49-F238E27FC236}">
                <a16:creationId xmlns:a16="http://schemas.microsoft.com/office/drawing/2014/main" id="{5387BFE6-B5E6-B863-F5CD-D5308BE9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2472" name="Rounded Rectangle 10">
            <a:extLst>
              <a:ext uri="{FF2B5EF4-FFF2-40B4-BE49-F238E27FC236}">
                <a16:creationId xmlns:a16="http://schemas.microsoft.com/office/drawing/2014/main" id="{5ED4E56E-64A5-1DCA-3665-C9DD9331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2473" name="Rounded Rectangle 10">
            <a:extLst>
              <a:ext uri="{FF2B5EF4-FFF2-40B4-BE49-F238E27FC236}">
                <a16:creationId xmlns:a16="http://schemas.microsoft.com/office/drawing/2014/main" id="{003E5FB1-6F32-A328-FF49-457AF69A8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2474" name="Straight Arrow Connector 12">
            <a:extLst>
              <a:ext uri="{FF2B5EF4-FFF2-40B4-BE49-F238E27FC236}">
                <a16:creationId xmlns:a16="http://schemas.microsoft.com/office/drawing/2014/main" id="{09CC0901-0971-E436-B14F-91076456C954}"/>
              </a:ext>
            </a:extLst>
          </p:cNvPr>
          <p:cNvCxnSpPr>
            <a:cxnSpLocks/>
            <a:stCxn id="62470" idx="0"/>
            <a:endCxn id="62471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Straight Arrow Connector 13">
            <a:extLst>
              <a:ext uri="{FF2B5EF4-FFF2-40B4-BE49-F238E27FC236}">
                <a16:creationId xmlns:a16="http://schemas.microsoft.com/office/drawing/2014/main" id="{0B191B89-7AAD-E521-2BCC-D945695FDCF6}"/>
              </a:ext>
            </a:extLst>
          </p:cNvPr>
          <p:cNvCxnSpPr>
            <a:cxnSpLocks/>
            <a:stCxn id="62472" idx="0"/>
            <a:endCxn id="62471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6" name="Straight Arrow Connector 16">
            <a:extLst>
              <a:ext uri="{FF2B5EF4-FFF2-40B4-BE49-F238E27FC236}">
                <a16:creationId xmlns:a16="http://schemas.microsoft.com/office/drawing/2014/main" id="{284365C3-70C2-F130-4A6B-E14BBD86B5EF}"/>
              </a:ext>
            </a:extLst>
          </p:cNvPr>
          <p:cNvCxnSpPr>
            <a:cxnSpLocks/>
            <a:stCxn id="62473" idx="0"/>
            <a:endCxn id="62470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Straight Arrow Connector 19">
            <a:extLst>
              <a:ext uri="{FF2B5EF4-FFF2-40B4-BE49-F238E27FC236}">
                <a16:creationId xmlns:a16="http://schemas.microsoft.com/office/drawing/2014/main" id="{949B0A37-8990-83EE-3415-F13F092AA257}"/>
              </a:ext>
            </a:extLst>
          </p:cNvPr>
          <p:cNvCxnSpPr>
            <a:cxnSpLocks/>
            <a:stCxn id="62473" idx="0"/>
            <a:endCxn id="62472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8" name="TextBox 15">
            <a:extLst>
              <a:ext uri="{FF2B5EF4-FFF2-40B4-BE49-F238E27FC236}">
                <a16:creationId xmlns:a16="http://schemas.microsoft.com/office/drawing/2014/main" id="{7DE0D41C-BFDE-6BC6-4D35-1F0C514E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28600"/>
            <a:ext cx="35623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 </a:t>
            </a:r>
            <a:r>
              <a:rPr lang="en-US" altLang="en-US" sz="2400">
                <a:solidFill>
                  <a:srgbClr val="00B0F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 </a:t>
            </a:r>
            <a:r>
              <a:rPr lang="en-US" altLang="en-US" sz="2400">
                <a:solidFill>
                  <a:srgbClr val="00B050"/>
                </a:solidFill>
                <a:sym typeface="Wingdings" pitchFamily="2" charset="2"/>
              </a:rPr>
              <a:t>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B05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C00000"/>
                </a:solidFill>
                <a:sym typeface="Wingdings" pitchFamily="2" charset="2"/>
              </a:rPr>
              <a:t>Different Memory Layouts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>
            <a:extLst>
              <a:ext uri="{FF2B5EF4-FFF2-40B4-BE49-F238E27FC236}">
                <a16:creationId xmlns:a16="http://schemas.microsoft.com/office/drawing/2014/main" id="{6851891C-69E0-3755-A086-7F4E721C3D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4E4D86-BEB7-2946-9067-3C4CD45FB96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3490" name="Footer Placeholder 4">
            <a:extLst>
              <a:ext uri="{FF2B5EF4-FFF2-40B4-BE49-F238E27FC236}">
                <a16:creationId xmlns:a16="http://schemas.microsoft.com/office/drawing/2014/main" id="{EF28F39F-127C-C307-8D10-DC67135F8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880F3611-A3CE-A79C-9006-6E5FF20D6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C6BA3-08F5-F949-8456-988E988FCE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63492" name="Rounded Rectangle 32">
            <a:extLst>
              <a:ext uri="{FF2B5EF4-FFF2-40B4-BE49-F238E27FC236}">
                <a16:creationId xmlns:a16="http://schemas.microsoft.com/office/drawing/2014/main" id="{6AA3C811-3775-AEBD-2E36-1B15D4F4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3493" name="Rounded Rectangle 6">
            <a:extLst>
              <a:ext uri="{FF2B5EF4-FFF2-40B4-BE49-F238E27FC236}">
                <a16:creationId xmlns:a16="http://schemas.microsoft.com/office/drawing/2014/main" id="{68CA03C1-BC24-6CA8-3123-FD76F95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3494" name="Rounded Rectangle 10">
            <a:extLst>
              <a:ext uri="{FF2B5EF4-FFF2-40B4-BE49-F238E27FC236}">
                <a16:creationId xmlns:a16="http://schemas.microsoft.com/office/drawing/2014/main" id="{9EA2A946-4BEB-157E-D822-48D9DF8A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3495" name="Rounded Rectangle 35">
            <a:extLst>
              <a:ext uri="{FF2B5EF4-FFF2-40B4-BE49-F238E27FC236}">
                <a16:creationId xmlns:a16="http://schemas.microsoft.com/office/drawing/2014/main" id="{A7A56B8B-50FE-71D1-EF45-81DFDDDB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3496" name="Straight Arrow Connector 36">
            <a:extLst>
              <a:ext uri="{FF2B5EF4-FFF2-40B4-BE49-F238E27FC236}">
                <a16:creationId xmlns:a16="http://schemas.microsoft.com/office/drawing/2014/main" id="{9116B72D-92F6-B0E8-F11B-518CDB1EDF81}"/>
              </a:ext>
            </a:extLst>
          </p:cNvPr>
          <p:cNvCxnSpPr>
            <a:cxnSpLocks/>
            <a:stCxn id="63492" idx="0"/>
            <a:endCxn id="63500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7" name="Straight Arrow Connector 37">
            <a:extLst>
              <a:ext uri="{FF2B5EF4-FFF2-40B4-BE49-F238E27FC236}">
                <a16:creationId xmlns:a16="http://schemas.microsoft.com/office/drawing/2014/main" id="{D9E95CD3-F622-BC9F-AFD8-5D106FCBA517}"/>
              </a:ext>
            </a:extLst>
          </p:cNvPr>
          <p:cNvCxnSpPr>
            <a:cxnSpLocks/>
            <a:stCxn id="63494" idx="0"/>
            <a:endCxn id="63493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8" name="Straight Arrow Connector 38">
            <a:extLst>
              <a:ext uri="{FF2B5EF4-FFF2-40B4-BE49-F238E27FC236}">
                <a16:creationId xmlns:a16="http://schemas.microsoft.com/office/drawing/2014/main" id="{B5A541D6-9FBB-88A8-8FFD-7F434AF3C22D}"/>
              </a:ext>
            </a:extLst>
          </p:cNvPr>
          <p:cNvCxnSpPr>
            <a:cxnSpLocks/>
            <a:stCxn id="63495" idx="0"/>
            <a:endCxn id="63492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Arrow Connector 39">
            <a:extLst>
              <a:ext uri="{FF2B5EF4-FFF2-40B4-BE49-F238E27FC236}">
                <a16:creationId xmlns:a16="http://schemas.microsoft.com/office/drawing/2014/main" id="{A4064F24-CC34-7E9A-E1C2-11B6ABEA4F4D}"/>
              </a:ext>
            </a:extLst>
          </p:cNvPr>
          <p:cNvCxnSpPr>
            <a:cxnSpLocks/>
            <a:stCxn id="63495" idx="0"/>
            <a:endCxn id="63494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0" name="Rounded Rectangle 6">
            <a:extLst>
              <a:ext uri="{FF2B5EF4-FFF2-40B4-BE49-F238E27FC236}">
                <a16:creationId xmlns:a16="http://schemas.microsoft.com/office/drawing/2014/main" id="{938018B2-A574-778C-CB86-D0E1F08E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3501" name="Rounded Rectangle 31">
            <a:extLst>
              <a:ext uri="{FF2B5EF4-FFF2-40B4-BE49-F238E27FC236}">
                <a16:creationId xmlns:a16="http://schemas.microsoft.com/office/drawing/2014/main" id="{4323D610-FDCC-B21A-BD0E-E4309215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3502" name="Rounded Rectangle 6">
            <a:extLst>
              <a:ext uri="{FF2B5EF4-FFF2-40B4-BE49-F238E27FC236}">
                <a16:creationId xmlns:a16="http://schemas.microsoft.com/office/drawing/2014/main" id="{0F376F1B-B68C-964D-4D01-8D25FD09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3503" name="Rounded Rectangle 43">
            <a:extLst>
              <a:ext uri="{FF2B5EF4-FFF2-40B4-BE49-F238E27FC236}">
                <a16:creationId xmlns:a16="http://schemas.microsoft.com/office/drawing/2014/main" id="{BD2ECE06-0453-2706-1AD3-1AFBF831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3504" name="Rounded Rectangle 6">
            <a:extLst>
              <a:ext uri="{FF2B5EF4-FFF2-40B4-BE49-F238E27FC236}">
                <a16:creationId xmlns:a16="http://schemas.microsoft.com/office/drawing/2014/main" id="{9BAB5484-D17B-311A-5DA6-E4C9A22B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3505" name="Rounded Rectangle 10">
            <a:extLst>
              <a:ext uri="{FF2B5EF4-FFF2-40B4-BE49-F238E27FC236}">
                <a16:creationId xmlns:a16="http://schemas.microsoft.com/office/drawing/2014/main" id="{C8FF4548-0E47-D6C6-BB8C-D5AF2C88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3506" name="TextBox 20">
            <a:extLst>
              <a:ext uri="{FF2B5EF4-FFF2-40B4-BE49-F238E27FC236}">
                <a16:creationId xmlns:a16="http://schemas.microsoft.com/office/drawing/2014/main" id="{ACF0DACA-4A77-C6B8-6512-3988C15A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3507" name="Notched Right Arrow 21">
            <a:extLst>
              <a:ext uri="{FF2B5EF4-FFF2-40B4-BE49-F238E27FC236}">
                <a16:creationId xmlns:a16="http://schemas.microsoft.com/office/drawing/2014/main" id="{292091C6-1A0D-3AA4-EDA3-4D96B710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8" name="Notched Right Arrow 48">
            <a:extLst>
              <a:ext uri="{FF2B5EF4-FFF2-40B4-BE49-F238E27FC236}">
                <a16:creationId xmlns:a16="http://schemas.microsoft.com/office/drawing/2014/main" id="{0BCD4DAA-A727-831F-FA2E-FB124F8A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9" name="TextBox 49">
            <a:extLst>
              <a:ext uri="{FF2B5EF4-FFF2-40B4-BE49-F238E27FC236}">
                <a16:creationId xmlns:a16="http://schemas.microsoft.com/office/drawing/2014/main" id="{CAE16FD3-3288-EBFA-537C-8544A2F2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3510" name="TextBox 1">
            <a:extLst>
              <a:ext uri="{FF2B5EF4-FFF2-40B4-BE49-F238E27FC236}">
                <a16:creationId xmlns:a16="http://schemas.microsoft.com/office/drawing/2014/main" id="{C9AF544D-93CA-3918-F17A-89C8B1696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628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A1</a:t>
            </a:r>
          </a:p>
          <a:p>
            <a:r>
              <a:rPr lang="en-US" altLang="en-US"/>
              <a:t>E1</a:t>
            </a:r>
          </a:p>
          <a:p>
            <a:r>
              <a:rPr lang="en-US" altLang="en-US"/>
              <a:t>A1</a:t>
            </a:r>
          </a:p>
          <a:p>
            <a:r>
              <a:rPr lang="en-US" altLang="en-US"/>
              <a:t>S1</a:t>
            </a:r>
          </a:p>
          <a:p>
            <a:r>
              <a:rPr lang="en-US" altLang="en-US"/>
              <a:t>W1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>
            <a:extLst>
              <a:ext uri="{FF2B5EF4-FFF2-40B4-BE49-F238E27FC236}">
                <a16:creationId xmlns:a16="http://schemas.microsoft.com/office/drawing/2014/main" id="{5F004C48-0388-5BC8-23AF-3210B999E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Work_Study </a:t>
            </a:r>
            <a:r>
              <a:rPr lang="en-US" altLang="en-US" b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Obj_WS</a:t>
            </a: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(Employee *)(&amp;Obj_WS)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Work_Study </a:t>
            </a:r>
            <a:r>
              <a:rPr lang="en-US" altLang="en-US" b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Obj_WS2</a:t>
            </a: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Work_Study *</a:t>
            </a:r>
            <a:r>
              <a:rPr lang="en-US" altLang="en-US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obj_ptr </a:t>
            </a: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= &amp;Obj_WS;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&amp;(Obj_WS.w1)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&amp;(obj_ptr-&gt;w1)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Obj_WS2.w1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Obj_WS.w1 == this-&gt;w1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std::cout &lt;&lt; Obj_WS.w1;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CEFD7EAB-A048-5E9C-40F8-8D79BB775D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76CE5-E98C-5E4A-9DC9-0C147648A83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98917C0B-3E70-95F0-A812-4E580958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C756386A-A8FA-67A5-59FA-65DE1FA64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75346D-AE49-7848-B9F4-27EE060198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Date Placeholder 3">
            <a:extLst>
              <a:ext uri="{FF2B5EF4-FFF2-40B4-BE49-F238E27FC236}">
                <a16:creationId xmlns:a16="http://schemas.microsoft.com/office/drawing/2014/main" id="{2A049AC3-2D33-529E-8E96-F028EE1BF7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00375-560D-1645-A655-29678FE2FA5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5538" name="Footer Placeholder 4">
            <a:extLst>
              <a:ext uri="{FF2B5EF4-FFF2-40B4-BE49-F238E27FC236}">
                <a16:creationId xmlns:a16="http://schemas.microsoft.com/office/drawing/2014/main" id="{5AE98D9C-2444-A797-5F8A-25FE5A58A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AB6D9A3A-3740-4A40-62A6-6E24CF3D3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E9F40-D0FC-1940-B4D9-9B12351544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65540" name="Rounded Rectangle 32">
            <a:extLst>
              <a:ext uri="{FF2B5EF4-FFF2-40B4-BE49-F238E27FC236}">
                <a16:creationId xmlns:a16="http://schemas.microsoft.com/office/drawing/2014/main" id="{730A8FB9-7F7D-ACB4-D561-E07CC407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41" name="Rounded Rectangle 6">
            <a:extLst>
              <a:ext uri="{FF2B5EF4-FFF2-40B4-BE49-F238E27FC236}">
                <a16:creationId xmlns:a16="http://schemas.microsoft.com/office/drawing/2014/main" id="{8330A872-A06F-9946-DDC8-FA334251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5542" name="Rounded Rectangle 10">
            <a:extLst>
              <a:ext uri="{FF2B5EF4-FFF2-40B4-BE49-F238E27FC236}">
                <a16:creationId xmlns:a16="http://schemas.microsoft.com/office/drawing/2014/main" id="{D32C6E17-4BE7-87CD-5B46-5229549A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43" name="Rounded Rectangle 35">
            <a:extLst>
              <a:ext uri="{FF2B5EF4-FFF2-40B4-BE49-F238E27FC236}">
                <a16:creationId xmlns:a16="http://schemas.microsoft.com/office/drawing/2014/main" id="{34C736C9-239A-ACD4-A40C-6F07A1F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5544" name="Straight Arrow Connector 36">
            <a:extLst>
              <a:ext uri="{FF2B5EF4-FFF2-40B4-BE49-F238E27FC236}">
                <a16:creationId xmlns:a16="http://schemas.microsoft.com/office/drawing/2014/main" id="{62E99EF1-16DE-D7EC-C6D0-57D7993B236F}"/>
              </a:ext>
            </a:extLst>
          </p:cNvPr>
          <p:cNvCxnSpPr>
            <a:cxnSpLocks/>
            <a:stCxn id="65540" idx="0"/>
            <a:endCxn id="65548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Straight Arrow Connector 37">
            <a:extLst>
              <a:ext uri="{FF2B5EF4-FFF2-40B4-BE49-F238E27FC236}">
                <a16:creationId xmlns:a16="http://schemas.microsoft.com/office/drawing/2014/main" id="{F8B09AED-2F35-D120-3B3D-862FC47BA1CA}"/>
              </a:ext>
            </a:extLst>
          </p:cNvPr>
          <p:cNvCxnSpPr>
            <a:cxnSpLocks/>
            <a:stCxn id="65542" idx="0"/>
            <a:endCxn id="65541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Straight Arrow Connector 38">
            <a:extLst>
              <a:ext uri="{FF2B5EF4-FFF2-40B4-BE49-F238E27FC236}">
                <a16:creationId xmlns:a16="http://schemas.microsoft.com/office/drawing/2014/main" id="{1119BD4F-38D9-101F-3D49-F469A7097E06}"/>
              </a:ext>
            </a:extLst>
          </p:cNvPr>
          <p:cNvCxnSpPr>
            <a:cxnSpLocks/>
            <a:stCxn id="65543" idx="0"/>
            <a:endCxn id="65540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Straight Arrow Connector 39">
            <a:extLst>
              <a:ext uri="{FF2B5EF4-FFF2-40B4-BE49-F238E27FC236}">
                <a16:creationId xmlns:a16="http://schemas.microsoft.com/office/drawing/2014/main" id="{F72058B7-2BD0-C188-37EE-52AEF72CE833}"/>
              </a:ext>
            </a:extLst>
          </p:cNvPr>
          <p:cNvCxnSpPr>
            <a:cxnSpLocks/>
            <a:stCxn id="65543" idx="0"/>
            <a:endCxn id="65542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Rounded Rectangle 6">
            <a:extLst>
              <a:ext uri="{FF2B5EF4-FFF2-40B4-BE49-F238E27FC236}">
                <a16:creationId xmlns:a16="http://schemas.microsoft.com/office/drawing/2014/main" id="{7E9034A8-9650-FFFE-E6EC-DFDE75D9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5549" name="TextBox 24">
            <a:extLst>
              <a:ext uri="{FF2B5EF4-FFF2-40B4-BE49-F238E27FC236}">
                <a16:creationId xmlns:a16="http://schemas.microsoft.com/office/drawing/2014/main" id="{4DEF89ED-B26F-9A31-1CA9-BF57CBED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5550" name="Rounded Rectangle 31">
            <a:extLst>
              <a:ext uri="{FF2B5EF4-FFF2-40B4-BE49-F238E27FC236}">
                <a16:creationId xmlns:a16="http://schemas.microsoft.com/office/drawing/2014/main" id="{113E1F50-08C2-96E7-BAC3-861113A9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51" name="Rounded Rectangle 6">
            <a:extLst>
              <a:ext uri="{FF2B5EF4-FFF2-40B4-BE49-F238E27FC236}">
                <a16:creationId xmlns:a16="http://schemas.microsoft.com/office/drawing/2014/main" id="{AD741E90-7121-88E6-5A49-DE4D4A6A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5552" name="Rounded Rectangle 43">
            <a:extLst>
              <a:ext uri="{FF2B5EF4-FFF2-40B4-BE49-F238E27FC236}">
                <a16:creationId xmlns:a16="http://schemas.microsoft.com/office/drawing/2014/main" id="{13556CE0-F34E-09AA-8BE2-7A4EB826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5553" name="Rounded Rectangle 6">
            <a:extLst>
              <a:ext uri="{FF2B5EF4-FFF2-40B4-BE49-F238E27FC236}">
                <a16:creationId xmlns:a16="http://schemas.microsoft.com/office/drawing/2014/main" id="{1B375A04-F760-9A60-1D8F-4E3D7FFA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5554" name="Rounded Rectangle 10">
            <a:extLst>
              <a:ext uri="{FF2B5EF4-FFF2-40B4-BE49-F238E27FC236}">
                <a16:creationId xmlns:a16="http://schemas.microsoft.com/office/drawing/2014/main" id="{1AC2B6C8-8F2C-B69E-8201-D7563C47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55" name="TextBox 20">
            <a:extLst>
              <a:ext uri="{FF2B5EF4-FFF2-40B4-BE49-F238E27FC236}">
                <a16:creationId xmlns:a16="http://schemas.microsoft.com/office/drawing/2014/main" id="{F493D12F-05C9-7B46-7D68-A8DBA453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3643313"/>
            <a:ext cx="26527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 *) ((Emp *) ws)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(Student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(Acc *) ((Stu *) ws)</a:t>
            </a:r>
          </a:p>
        </p:txBody>
      </p:sp>
      <p:sp>
        <p:nvSpPr>
          <p:cNvPr id="65556" name="Notched Right Arrow 21">
            <a:extLst>
              <a:ext uri="{FF2B5EF4-FFF2-40B4-BE49-F238E27FC236}">
                <a16:creationId xmlns:a16="http://schemas.microsoft.com/office/drawing/2014/main" id="{0D6A4C39-8424-4353-CF8B-DA65DE7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7" name="Notched Right Arrow 48">
            <a:extLst>
              <a:ext uri="{FF2B5EF4-FFF2-40B4-BE49-F238E27FC236}">
                <a16:creationId xmlns:a16="http://schemas.microsoft.com/office/drawing/2014/main" id="{01AB4077-3A42-25B9-A8F1-FE50A2F8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8" name="Rounded Rectangle 22">
            <a:extLst>
              <a:ext uri="{FF2B5EF4-FFF2-40B4-BE49-F238E27FC236}">
                <a16:creationId xmlns:a16="http://schemas.microsoft.com/office/drawing/2014/main" id="{C15506CA-6D21-FFF9-CA8A-B868339A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59" name="Rounded Rectangle 6">
            <a:extLst>
              <a:ext uri="{FF2B5EF4-FFF2-40B4-BE49-F238E27FC236}">
                <a16:creationId xmlns:a16="http://schemas.microsoft.com/office/drawing/2014/main" id="{4BBA3594-2B88-B6DF-F302-3543665E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5560" name="Rounded Rectangle 10">
            <a:extLst>
              <a:ext uri="{FF2B5EF4-FFF2-40B4-BE49-F238E27FC236}">
                <a16:creationId xmlns:a16="http://schemas.microsoft.com/office/drawing/2014/main" id="{1A9B5123-EFE3-A8DB-736C-E2970BD9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61" name="Rounded Rectangle 26">
            <a:extLst>
              <a:ext uri="{FF2B5EF4-FFF2-40B4-BE49-F238E27FC236}">
                <a16:creationId xmlns:a16="http://schemas.microsoft.com/office/drawing/2014/main" id="{03C4233D-0201-944A-63D0-51C6D5C3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5562" name="Straight Arrow Connector 27">
            <a:extLst>
              <a:ext uri="{FF2B5EF4-FFF2-40B4-BE49-F238E27FC236}">
                <a16:creationId xmlns:a16="http://schemas.microsoft.com/office/drawing/2014/main" id="{B71B9C9E-395B-E3FA-B2E4-E1EF1B8392AF}"/>
              </a:ext>
            </a:extLst>
          </p:cNvPr>
          <p:cNvCxnSpPr>
            <a:cxnSpLocks/>
            <a:stCxn id="65558" idx="0"/>
            <a:endCxn id="65559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Straight Arrow Connector 28">
            <a:extLst>
              <a:ext uri="{FF2B5EF4-FFF2-40B4-BE49-F238E27FC236}">
                <a16:creationId xmlns:a16="http://schemas.microsoft.com/office/drawing/2014/main" id="{F27412C4-7DD4-C6E4-A30C-9012E2EA550B}"/>
              </a:ext>
            </a:extLst>
          </p:cNvPr>
          <p:cNvCxnSpPr>
            <a:cxnSpLocks/>
            <a:stCxn id="65560" idx="0"/>
            <a:endCxn id="65559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4" name="Straight Arrow Connector 29">
            <a:extLst>
              <a:ext uri="{FF2B5EF4-FFF2-40B4-BE49-F238E27FC236}">
                <a16:creationId xmlns:a16="http://schemas.microsoft.com/office/drawing/2014/main" id="{5595EDB6-58B3-5BF9-C2B3-A07848510B88}"/>
              </a:ext>
            </a:extLst>
          </p:cNvPr>
          <p:cNvCxnSpPr>
            <a:cxnSpLocks/>
            <a:stCxn id="65561" idx="0"/>
            <a:endCxn id="65558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5" name="Straight Arrow Connector 30">
            <a:extLst>
              <a:ext uri="{FF2B5EF4-FFF2-40B4-BE49-F238E27FC236}">
                <a16:creationId xmlns:a16="http://schemas.microsoft.com/office/drawing/2014/main" id="{A2AFAE65-5ACB-9CCD-CF13-18A5BA8D05EE}"/>
              </a:ext>
            </a:extLst>
          </p:cNvPr>
          <p:cNvCxnSpPr>
            <a:cxnSpLocks/>
            <a:stCxn id="65561" idx="0"/>
            <a:endCxn id="65560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6" name="TextBox 41">
            <a:extLst>
              <a:ext uri="{FF2B5EF4-FFF2-40B4-BE49-F238E27FC236}">
                <a16:creationId xmlns:a16="http://schemas.microsoft.com/office/drawing/2014/main" id="{4775FDB4-0D81-1E55-A778-6D85609D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65567" name="Rounded Rectangle 47">
            <a:extLst>
              <a:ext uri="{FF2B5EF4-FFF2-40B4-BE49-F238E27FC236}">
                <a16:creationId xmlns:a16="http://schemas.microsoft.com/office/drawing/2014/main" id="{768B812B-F461-9DA0-D867-591D69ED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5569" name="Rounded Rectangle 50">
            <a:extLst>
              <a:ext uri="{FF2B5EF4-FFF2-40B4-BE49-F238E27FC236}">
                <a16:creationId xmlns:a16="http://schemas.microsoft.com/office/drawing/2014/main" id="{367A966F-84E5-E307-6B2C-1B679437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5571" name="Rounded Rectangle 10">
            <a:extLst>
              <a:ext uri="{FF2B5EF4-FFF2-40B4-BE49-F238E27FC236}">
                <a16:creationId xmlns:a16="http://schemas.microsoft.com/office/drawing/2014/main" id="{2D57AE98-D26B-2576-6A22-5055F6E5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72" name="Notched Right Arrow 53">
            <a:extLst>
              <a:ext uri="{FF2B5EF4-FFF2-40B4-BE49-F238E27FC236}">
                <a16:creationId xmlns:a16="http://schemas.microsoft.com/office/drawing/2014/main" id="{7164BAD2-E804-09C3-E978-67AB492B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3" name="Notched Right Arrow 54">
            <a:extLst>
              <a:ext uri="{FF2B5EF4-FFF2-40B4-BE49-F238E27FC236}">
                <a16:creationId xmlns:a16="http://schemas.microsoft.com/office/drawing/2014/main" id="{050A3739-ED0F-11B2-D5BA-C141075B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4" name="Rounded Rectangle 6">
            <a:extLst>
              <a:ext uri="{FF2B5EF4-FFF2-40B4-BE49-F238E27FC236}">
                <a16:creationId xmlns:a16="http://schemas.microsoft.com/office/drawing/2014/main" id="{88F85E69-E680-C393-3116-1CF0604D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5575" name="TextBox 57">
            <a:extLst>
              <a:ext uri="{FF2B5EF4-FFF2-40B4-BE49-F238E27FC236}">
                <a16:creationId xmlns:a16="http://schemas.microsoft.com/office/drawing/2014/main" id="{9504C8C9-FA5F-B26E-9102-F5295FBC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5576" name="TextBox 58">
            <a:extLst>
              <a:ext uri="{FF2B5EF4-FFF2-40B4-BE49-F238E27FC236}">
                <a16:creationId xmlns:a16="http://schemas.microsoft.com/office/drawing/2014/main" id="{E3750EB8-EA9D-1F78-E9E5-5EF622B1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5577" name="TextBox 59">
            <a:extLst>
              <a:ext uri="{FF2B5EF4-FFF2-40B4-BE49-F238E27FC236}">
                <a16:creationId xmlns:a16="http://schemas.microsoft.com/office/drawing/2014/main" id="{7376FCD8-5FAF-ABEA-F7CF-F9B4A281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5578" name="Notched Right Arrow 60">
            <a:extLst>
              <a:ext uri="{FF2B5EF4-FFF2-40B4-BE49-F238E27FC236}">
                <a16:creationId xmlns:a16="http://schemas.microsoft.com/office/drawing/2014/main" id="{AEB6C7BB-4530-1E67-180C-835A4FD9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9" name="TextBox 1">
            <a:extLst>
              <a:ext uri="{FF2B5EF4-FFF2-40B4-BE49-F238E27FC236}">
                <a16:creationId xmlns:a16="http://schemas.microsoft.com/office/drawing/2014/main" id="{A6DB3357-D06B-7BB3-7814-00EFB884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3294063"/>
            <a:ext cx="242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5580" name="Down Arrow 2">
            <a:extLst>
              <a:ext uri="{FF2B5EF4-FFF2-40B4-BE49-F238E27FC236}">
                <a16:creationId xmlns:a16="http://schemas.microsoft.com/office/drawing/2014/main" id="{39176320-B781-89A2-1E48-CB72C6B3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3762375"/>
            <a:ext cx="217487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81" name="Down Arrow 45">
            <a:extLst>
              <a:ext uri="{FF2B5EF4-FFF2-40B4-BE49-F238E27FC236}">
                <a16:creationId xmlns:a16="http://schemas.microsoft.com/office/drawing/2014/main" id="{34B92340-5722-9524-D5EF-C87CDF0C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524250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C038-5280-3E1A-5DEA-718E30F7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54E1-87CC-B5A0-05EE-B189A8FB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AA0B-7C61-3857-E041-F376CAC6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67</a:t>
            </a:fld>
            <a:endParaRPr lang="en-US" altLang="en-US"/>
          </a:p>
        </p:txBody>
      </p:sp>
      <p:sp>
        <p:nvSpPr>
          <p:cNvPr id="7" name="Rounded Rectangle 47">
            <a:extLst>
              <a:ext uri="{FF2B5EF4-FFF2-40B4-BE49-F238E27FC236}">
                <a16:creationId xmlns:a16="http://schemas.microsoft.com/office/drawing/2014/main" id="{8F96086C-9C31-C762-BA1E-08094360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8625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74A1EEE-22A1-993C-51C7-DCD7B093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143000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9" name="Rounded Rectangle 50">
            <a:extLst>
              <a:ext uri="{FF2B5EF4-FFF2-40B4-BE49-F238E27FC236}">
                <a16:creationId xmlns:a16="http://schemas.microsoft.com/office/drawing/2014/main" id="{1A6DAC30-E541-2DBD-FDEC-0FF55B3B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3357562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98684225-FC79-CA2A-D501-01488F44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255837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35C681-8F83-57D5-B949-143545ED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2820987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2" name="Notched Right Arrow 53">
            <a:extLst>
              <a:ext uri="{FF2B5EF4-FFF2-40B4-BE49-F238E27FC236}">
                <a16:creationId xmlns:a16="http://schemas.microsoft.com/office/drawing/2014/main" id="{D3947DE6-0530-C87A-E6C9-5595965F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0137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Notched Right Arrow 54">
            <a:extLst>
              <a:ext uri="{FF2B5EF4-FFF2-40B4-BE49-F238E27FC236}">
                <a16:creationId xmlns:a16="http://schemas.microsoft.com/office/drawing/2014/main" id="{2C215F5B-893E-6BE9-9C25-542D43EE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2212975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A380F182-3FE0-E2F2-CE46-43B98F822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890962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15" name="Notched Right Arrow 60">
            <a:extLst>
              <a:ext uri="{FF2B5EF4-FFF2-40B4-BE49-F238E27FC236}">
                <a16:creationId xmlns:a16="http://schemas.microsoft.com/office/drawing/2014/main" id="{BBDF9882-ECB2-240A-0CF8-41BF8B5B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" y="3841750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Down Arrow 45">
            <a:extLst>
              <a:ext uri="{FF2B5EF4-FFF2-40B4-BE49-F238E27FC236}">
                <a16:creationId xmlns:a16="http://schemas.microsoft.com/office/drawing/2014/main" id="{DD3C8065-3F08-0D15-ABE9-8DEC1F52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7" y="1166812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ounded Rectangle 47">
            <a:extLst>
              <a:ext uri="{FF2B5EF4-FFF2-40B4-BE49-F238E27FC236}">
                <a16:creationId xmlns:a16="http://schemas.microsoft.com/office/drawing/2014/main" id="{9A061673-0C6E-45D5-A339-E4C539F7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58" y="1757417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Employee</a:t>
            </a:r>
          </a:p>
        </p:txBody>
      </p:sp>
      <p:sp>
        <p:nvSpPr>
          <p:cNvPr id="19" name="Rounded Rectangle 50">
            <a:extLst>
              <a:ext uri="{FF2B5EF4-FFF2-40B4-BE49-F238E27FC236}">
                <a16:creationId xmlns:a16="http://schemas.microsoft.com/office/drawing/2014/main" id="{7F13F5DF-81F4-EC22-0702-DF2065BF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58" y="336845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D8A0DE-E0B2-01F8-F2D5-D998CF09B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58" y="283188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8488724C-B255-C641-2FD3-A5AE870E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95469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CEAD0A25-3237-2B97-F9F6-EAE28428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7048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7CBCD15-2E57-D30E-9C31-1092C12C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22437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</a:t>
            </a: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E709EF11-AFDB-9788-DF4D-FE986259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08" y="2291200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E4CE3-6D61-F90A-582F-5BA27DC16F9B}"/>
              </a:ext>
            </a:extLst>
          </p:cNvPr>
          <p:cNvSpPr txBox="1"/>
          <p:nvPr/>
        </p:nvSpPr>
        <p:spPr>
          <a:xfrm>
            <a:off x="3352800" y="5029200"/>
            <a:ext cx="2835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*</a:t>
            </a:r>
            <a:r>
              <a:rPr lang="en-US" dirty="0" err="1"/>
              <a:t>acc_ptr</a:t>
            </a:r>
            <a:r>
              <a:rPr lang="en-US" dirty="0"/>
              <a:t>;</a:t>
            </a:r>
          </a:p>
          <a:p>
            <a:r>
              <a:rPr lang="en-US" dirty="0" err="1"/>
              <a:t>Work_study</a:t>
            </a:r>
            <a:r>
              <a:rPr lang="en-US" dirty="0"/>
              <a:t> *</a:t>
            </a:r>
            <a:r>
              <a:rPr lang="en-US" dirty="0" err="1"/>
              <a:t>ws_ptr</a:t>
            </a:r>
            <a:r>
              <a:rPr lang="en-US" dirty="0"/>
              <a:t>;</a:t>
            </a:r>
          </a:p>
        </p:txBody>
      </p:sp>
      <p:sp>
        <p:nvSpPr>
          <p:cNvPr id="31" name="Rounded Rectangle 47">
            <a:extLst>
              <a:ext uri="{FF2B5EF4-FFF2-40B4-BE49-F238E27FC236}">
                <a16:creationId xmlns:a16="http://schemas.microsoft.com/office/drawing/2014/main" id="{C04E2018-2CA0-8885-C276-66228C44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891089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21E60AFA-33F2-D13F-43E0-00AA5223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35464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3" name="Notched Right Arrow 53">
            <a:extLst>
              <a:ext uri="{FF2B5EF4-FFF2-40B4-BE49-F238E27FC236}">
                <a16:creationId xmlns:a16="http://schemas.microsoft.com/office/drawing/2014/main" id="{8204E3C8-410E-89B3-9140-DE946195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292601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05CF6B2-B30E-6CA5-47E7-8C2F04E9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5424489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35021282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632B-1068-16DC-75DA-6BD19FD6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possible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E809-3F78-6755-B954-199866C7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Virtual Pointer for Virtual Inheritance?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0914-D18A-97A4-D978-3B225522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3A91-71D3-5226-49AA-A52C9263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B5C0-58A4-8B85-B05B-3DDCA6D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410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44F6EEA0-059B-87F7-72CF-FB34C28D98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A987F-2112-A548-B293-8116BA3C69F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11667311-8AC1-60C0-3ACF-9B5FAD99B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52F33026-592A-83B8-214F-811D3D30B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EFE889-B7CB-0B4F-BF14-F8213606B1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66564" name="Date Placeholder 3">
            <a:extLst>
              <a:ext uri="{FF2B5EF4-FFF2-40B4-BE49-F238E27FC236}">
                <a16:creationId xmlns:a16="http://schemas.microsoft.com/office/drawing/2014/main" id="{4DA28500-3EAD-9282-9A30-490D85D3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5608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BF2D8-AFAA-6543-B4B7-894DA1CEDDC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6565" name="Rounded Rectangle 47">
            <a:extLst>
              <a:ext uri="{FF2B5EF4-FFF2-40B4-BE49-F238E27FC236}">
                <a16:creationId xmlns:a16="http://schemas.microsoft.com/office/drawing/2014/main" id="{D48AB290-8782-58BC-F79A-1457A4DC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3685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6063641-F085-A640-AE66-CECCC85B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812925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6567" name="Rounded Rectangle 50">
            <a:extLst>
              <a:ext uri="{FF2B5EF4-FFF2-40B4-BE49-F238E27FC236}">
                <a16:creationId xmlns:a16="http://schemas.microsoft.com/office/drawing/2014/main" id="{487DB579-CD6D-B312-2AE3-92C59191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027488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AB3A2D6-D706-ED40-8A89-C45B827F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925763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6569" name="Rounded Rectangle 10">
            <a:extLst>
              <a:ext uri="{FF2B5EF4-FFF2-40B4-BE49-F238E27FC236}">
                <a16:creationId xmlns:a16="http://schemas.microsoft.com/office/drawing/2014/main" id="{45FE89FC-C33E-3FDE-1425-C0B923A0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90913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6570" name="Notched Right Arrow 53">
            <a:extLst>
              <a:ext uri="{FF2B5EF4-FFF2-40B4-BE49-F238E27FC236}">
                <a16:creationId xmlns:a16="http://schemas.microsoft.com/office/drawing/2014/main" id="{4DB995CE-2AA1-9560-E373-86DB289F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7700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1" name="Notched Right Arrow 54">
            <a:extLst>
              <a:ext uri="{FF2B5EF4-FFF2-40B4-BE49-F238E27FC236}">
                <a16:creationId xmlns:a16="http://schemas.microsoft.com/office/drawing/2014/main" id="{9F6A1ED4-1B5E-1E48-5E35-0AEF873A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8290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2" name="Rounded Rectangle 6">
            <a:extLst>
              <a:ext uri="{FF2B5EF4-FFF2-40B4-BE49-F238E27FC236}">
                <a16:creationId xmlns:a16="http://schemas.microsoft.com/office/drawing/2014/main" id="{4FBB8B3D-D653-87DD-7E7C-DBEE00E8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4560888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6573" name="TextBox 57">
            <a:extLst>
              <a:ext uri="{FF2B5EF4-FFF2-40B4-BE49-F238E27FC236}">
                <a16:creationId xmlns:a16="http://schemas.microsoft.com/office/drawing/2014/main" id="{E019234B-D638-4982-F5E7-7FC7B44D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65288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6574" name="TextBox 58">
            <a:extLst>
              <a:ext uri="{FF2B5EF4-FFF2-40B4-BE49-F238E27FC236}">
                <a16:creationId xmlns:a16="http://schemas.microsoft.com/office/drawing/2014/main" id="{B5541C23-6AA6-1EF4-7750-3950896CA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782888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6575" name="TextBox 59">
            <a:extLst>
              <a:ext uri="{FF2B5EF4-FFF2-40B4-BE49-F238E27FC236}">
                <a16:creationId xmlns:a16="http://schemas.microsoft.com/office/drawing/2014/main" id="{8E65C762-606D-D6C3-93A4-4A1C29B6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4084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6576" name="Notched Right Arrow 60">
            <a:extLst>
              <a:ext uri="{FF2B5EF4-FFF2-40B4-BE49-F238E27FC236}">
                <a16:creationId xmlns:a16="http://schemas.microsoft.com/office/drawing/2014/main" id="{020D2D44-4E77-E8B3-253D-F67ADFBF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116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7" name="Down Arrow 19">
            <a:extLst>
              <a:ext uri="{FF2B5EF4-FFF2-40B4-BE49-F238E27FC236}">
                <a16:creationId xmlns:a16="http://schemas.microsoft.com/office/drawing/2014/main" id="{A7789D14-297F-8372-4D36-40EB8153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836738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8" name="TextBox 20">
            <a:extLst>
              <a:ext uri="{FF2B5EF4-FFF2-40B4-BE49-F238E27FC236}">
                <a16:creationId xmlns:a16="http://schemas.microsoft.com/office/drawing/2014/main" id="{E5F4F25D-52BF-EB85-6A9D-7064DB0A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195388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6579" name="TextBox 21">
            <a:extLst>
              <a:ext uri="{FF2B5EF4-FFF2-40B4-BE49-F238E27FC236}">
                <a16:creationId xmlns:a16="http://schemas.microsoft.com/office/drawing/2014/main" id="{944E0FF4-D876-2AE2-430E-C3950B80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1846263"/>
            <a:ext cx="41814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for the </a:t>
            </a:r>
            <a:r>
              <a:rPr lang="en-US" altLang="en-US" sz="2400" b="1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Work_study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address for the </a:t>
            </a:r>
            <a:r>
              <a:rPr lang="en-US" altLang="en-US" sz="2400" b="1">
                <a:solidFill>
                  <a:srgbClr val="FF0000"/>
                </a:solidFill>
              </a:rPr>
              <a:t>member variables</a:t>
            </a:r>
          </a:p>
        </p:txBody>
      </p:sp>
      <p:sp>
        <p:nvSpPr>
          <p:cNvPr id="66580" name="Rounded Rectangle 23">
            <a:extLst>
              <a:ext uri="{FF2B5EF4-FFF2-40B4-BE49-F238E27FC236}">
                <a16:creationId xmlns:a16="http://schemas.microsoft.com/office/drawing/2014/main" id="{BF4B6CF9-9EB7-7E9D-06C9-8B7A4F8B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8288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70C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81" name="Rounded Rectangle 24">
            <a:extLst>
              <a:ext uri="{FF2B5EF4-FFF2-40B4-BE49-F238E27FC236}">
                <a16:creationId xmlns:a16="http://schemas.microsoft.com/office/drawing/2014/main" id="{3C6AE54E-254D-A9F0-75BC-AB6FA08C4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1809750"/>
            <a:ext cx="1828800" cy="3284538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70C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BDDD8839-6B08-B0C5-9830-7AC57EA52C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6A379-FE2E-414C-ABDC-30A9C4C6887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FEA3E3BA-2273-2E1B-A9D2-49E56A8C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601C0C6E-EABA-ED7A-6345-2A676EF5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0DFE0-2399-8F43-9C10-DE4E37BD18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22532" name="Picture 1" descr="ch12imageslides_Page_06.png">
            <a:extLst>
              <a:ext uri="{FF2B5EF4-FFF2-40B4-BE49-F238E27FC236}">
                <a16:creationId xmlns:a16="http://schemas.microsoft.com/office/drawing/2014/main" id="{E12F0301-0C7F-1D55-CCFC-7700C24CE7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2400"/>
            <a:ext cx="115062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">
            <a:extLst>
              <a:ext uri="{FF2B5EF4-FFF2-40B4-BE49-F238E27FC236}">
                <a16:creationId xmlns:a16="http://schemas.microsoft.com/office/drawing/2014/main" id="{C943DD1D-7619-4D57-0619-DE12B928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1600"/>
            <a:ext cx="86106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>
            <a:extLst>
              <a:ext uri="{FF2B5EF4-FFF2-40B4-BE49-F238E27FC236}">
                <a16:creationId xmlns:a16="http://schemas.microsoft.com/office/drawing/2014/main" id="{C47BC67C-EE12-1CFD-35F9-EF9F70B85E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B7724-58CB-C545-980E-0BF7D28AFE5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7586" name="Footer Placeholder 4">
            <a:extLst>
              <a:ext uri="{FF2B5EF4-FFF2-40B4-BE49-F238E27FC236}">
                <a16:creationId xmlns:a16="http://schemas.microsoft.com/office/drawing/2014/main" id="{E9CC02C0-8ADF-7829-75CB-A93F2F5C1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44902865-C0A0-2F90-BCA1-D6789AB7A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2B2D0-FBDC-5B41-B86D-826640505B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67588" name="Date Placeholder 3">
            <a:extLst>
              <a:ext uri="{FF2B5EF4-FFF2-40B4-BE49-F238E27FC236}">
                <a16:creationId xmlns:a16="http://schemas.microsoft.com/office/drawing/2014/main" id="{9097AED2-B2E1-DD39-DD8F-9E9D3B65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5608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15B49-0702-A14C-9BEF-573CDDB061D0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7589" name="Rounded Rectangle 47">
            <a:extLst>
              <a:ext uri="{FF2B5EF4-FFF2-40B4-BE49-F238E27FC236}">
                <a16:creationId xmlns:a16="http://schemas.microsoft.com/office/drawing/2014/main" id="{579A1E63-EF3D-E660-5B17-AC14339C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3685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6063641-F085-A640-AE66-CECCC85B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812925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7591" name="Rounded Rectangle 50">
            <a:extLst>
              <a:ext uri="{FF2B5EF4-FFF2-40B4-BE49-F238E27FC236}">
                <a16:creationId xmlns:a16="http://schemas.microsoft.com/office/drawing/2014/main" id="{017DB3E6-CC01-9E13-D7B4-11452D2A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027488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AB3A2D6-D706-ED40-8A89-C45B827F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925763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7593" name="Rounded Rectangle 10">
            <a:extLst>
              <a:ext uri="{FF2B5EF4-FFF2-40B4-BE49-F238E27FC236}">
                <a16:creationId xmlns:a16="http://schemas.microsoft.com/office/drawing/2014/main" id="{FFB70388-278A-0497-D58D-FE26576C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90913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7594" name="Notched Right Arrow 53">
            <a:extLst>
              <a:ext uri="{FF2B5EF4-FFF2-40B4-BE49-F238E27FC236}">
                <a16:creationId xmlns:a16="http://schemas.microsoft.com/office/drawing/2014/main" id="{6ADA7D07-79E1-2928-2033-CE8D8C73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7700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5" name="Notched Right Arrow 54">
            <a:extLst>
              <a:ext uri="{FF2B5EF4-FFF2-40B4-BE49-F238E27FC236}">
                <a16:creationId xmlns:a16="http://schemas.microsoft.com/office/drawing/2014/main" id="{04861FD7-1B75-CD8F-905A-DD3DF5A5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8290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6" name="Rounded Rectangle 6">
            <a:extLst>
              <a:ext uri="{FF2B5EF4-FFF2-40B4-BE49-F238E27FC236}">
                <a16:creationId xmlns:a16="http://schemas.microsoft.com/office/drawing/2014/main" id="{8C4F4163-D450-B040-2F9B-ADD61E3D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4560888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7597" name="TextBox 57">
            <a:extLst>
              <a:ext uri="{FF2B5EF4-FFF2-40B4-BE49-F238E27FC236}">
                <a16:creationId xmlns:a16="http://schemas.microsoft.com/office/drawing/2014/main" id="{E752A2B3-F195-253D-D045-5B85BF6D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65288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7598" name="TextBox 58">
            <a:extLst>
              <a:ext uri="{FF2B5EF4-FFF2-40B4-BE49-F238E27FC236}">
                <a16:creationId xmlns:a16="http://schemas.microsoft.com/office/drawing/2014/main" id="{CB065CE9-4F05-C961-EF61-A36EA2D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782888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7599" name="TextBox 59">
            <a:extLst>
              <a:ext uri="{FF2B5EF4-FFF2-40B4-BE49-F238E27FC236}">
                <a16:creationId xmlns:a16="http://schemas.microsoft.com/office/drawing/2014/main" id="{7B92505A-2BF2-7DF1-C583-28A73ED8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4084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7600" name="Notched Right Arrow 60">
            <a:extLst>
              <a:ext uri="{FF2B5EF4-FFF2-40B4-BE49-F238E27FC236}">
                <a16:creationId xmlns:a16="http://schemas.microsoft.com/office/drawing/2014/main" id="{AE3AD8E0-1732-8653-C940-DC80446F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116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1" name="Down Arrow 19">
            <a:extLst>
              <a:ext uri="{FF2B5EF4-FFF2-40B4-BE49-F238E27FC236}">
                <a16:creationId xmlns:a16="http://schemas.microsoft.com/office/drawing/2014/main" id="{998A6B08-6411-0297-2E61-B0290A1B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812925"/>
            <a:ext cx="204787" cy="3290888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2" name="TextBox 20">
            <a:extLst>
              <a:ext uri="{FF2B5EF4-FFF2-40B4-BE49-F238E27FC236}">
                <a16:creationId xmlns:a16="http://schemas.microsoft.com/office/drawing/2014/main" id="{F1E7BCDE-15AB-A3CE-48B3-D812C862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195388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7603" name="TextBox 21">
            <a:extLst>
              <a:ext uri="{FF2B5EF4-FFF2-40B4-BE49-F238E27FC236}">
                <a16:creationId xmlns:a16="http://schemas.microsoft.com/office/drawing/2014/main" id="{5D60538D-0FF3-BC93-C772-F4555020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533400"/>
            <a:ext cx="41798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for the </a:t>
            </a:r>
            <a:r>
              <a:rPr lang="en-US" altLang="en-US" sz="2400" b="1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Work_study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address for the </a:t>
            </a:r>
            <a:r>
              <a:rPr lang="en-US" altLang="en-US" sz="2400" b="1">
                <a:solidFill>
                  <a:srgbClr val="FF0000"/>
                </a:solidFill>
              </a:rPr>
              <a:t>member variables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Vt 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E1 (&amp;(WS.E1))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Vt 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W1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A1 (&amp;(WS.A1)) ==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	((Account *) (&amp;WS))</a:t>
            </a:r>
          </a:p>
        </p:txBody>
      </p:sp>
      <p:sp>
        <p:nvSpPr>
          <p:cNvPr id="67604" name="Cube 1">
            <a:extLst>
              <a:ext uri="{FF2B5EF4-FFF2-40B4-BE49-F238E27FC236}">
                <a16:creationId xmlns:a16="http://schemas.microsoft.com/office/drawing/2014/main" id="{A79D78FD-EBB3-2A27-892A-6B2AC1E1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36696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5" name="Cube 25">
            <a:extLst>
              <a:ext uri="{FF2B5EF4-FFF2-40B4-BE49-F238E27FC236}">
                <a16:creationId xmlns:a16="http://schemas.microsoft.com/office/drawing/2014/main" id="{1C9701BF-50E3-FC00-B8E8-F0DF4EF7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349091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6" name="Cube 26">
            <a:extLst>
              <a:ext uri="{FF2B5EF4-FFF2-40B4-BE49-F238E27FC236}">
                <a16:creationId xmlns:a16="http://schemas.microsoft.com/office/drawing/2014/main" id="{ABD78B18-2E0C-9894-B359-CC315AAF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99256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7" name="Cube 27">
            <a:extLst>
              <a:ext uri="{FF2B5EF4-FFF2-40B4-BE49-F238E27FC236}">
                <a16:creationId xmlns:a16="http://schemas.microsoft.com/office/drawing/2014/main" id="{7793E7B2-A54A-41DC-251E-6EA8CB68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546600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8" name="Notched Right Arrow 53">
            <a:extLst>
              <a:ext uri="{FF2B5EF4-FFF2-40B4-BE49-F238E27FC236}">
                <a16:creationId xmlns:a16="http://schemas.microsoft.com/office/drawing/2014/main" id="{C1201494-F509-B011-F614-1FED046F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32092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9" name="Notched Right Arrow 53">
            <a:extLst>
              <a:ext uri="{FF2B5EF4-FFF2-40B4-BE49-F238E27FC236}">
                <a16:creationId xmlns:a16="http://schemas.microsoft.com/office/drawing/2014/main" id="{98BF3FCF-D702-E13D-3E02-6BF9319AA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4464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10" name="Notched Right Arrow 53">
            <a:extLst>
              <a:ext uri="{FF2B5EF4-FFF2-40B4-BE49-F238E27FC236}">
                <a16:creationId xmlns:a16="http://schemas.microsoft.com/office/drawing/2014/main" id="{4538D1FA-76FE-97E1-0F60-181ADEAD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4010025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11" name="Notched Right Arrow 53">
            <a:extLst>
              <a:ext uri="{FF2B5EF4-FFF2-40B4-BE49-F238E27FC236}">
                <a16:creationId xmlns:a16="http://schemas.microsoft.com/office/drawing/2014/main" id="{A32263F7-1FD1-7B43-4189-50516227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4514850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>
            <a:extLst>
              <a:ext uri="{FF2B5EF4-FFF2-40B4-BE49-F238E27FC236}">
                <a16:creationId xmlns:a16="http://schemas.microsoft.com/office/drawing/2014/main" id="{FDA9E6D3-BFD9-DEEF-4555-37DB5553F9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5A82E2-3671-DE44-9560-A60101AA33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9D181A67-FDFB-D745-66E6-4543653E9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6B04C3C1-1F82-AFF8-4DE1-8FD9A421E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8688D-5840-254F-80FD-0BD5E5BE6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68612" name="Rounded Rectangle 32">
            <a:extLst>
              <a:ext uri="{FF2B5EF4-FFF2-40B4-BE49-F238E27FC236}">
                <a16:creationId xmlns:a16="http://schemas.microsoft.com/office/drawing/2014/main" id="{0BF8ECCB-ED69-0D06-15DE-F7A3BDA0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13" name="Rounded Rectangle 6">
            <a:extLst>
              <a:ext uri="{FF2B5EF4-FFF2-40B4-BE49-F238E27FC236}">
                <a16:creationId xmlns:a16="http://schemas.microsoft.com/office/drawing/2014/main" id="{9209C8B1-2A5F-DD30-83DD-348D2661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8614" name="Rounded Rectangle 10">
            <a:extLst>
              <a:ext uri="{FF2B5EF4-FFF2-40B4-BE49-F238E27FC236}">
                <a16:creationId xmlns:a16="http://schemas.microsoft.com/office/drawing/2014/main" id="{F5F25286-8DC4-F324-6E21-8B43ADB0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15" name="Rounded Rectangle 35">
            <a:extLst>
              <a:ext uri="{FF2B5EF4-FFF2-40B4-BE49-F238E27FC236}">
                <a16:creationId xmlns:a16="http://schemas.microsoft.com/office/drawing/2014/main" id="{D1EE14C4-543C-27F0-4919-85D921E6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8616" name="Straight Arrow Connector 36">
            <a:extLst>
              <a:ext uri="{FF2B5EF4-FFF2-40B4-BE49-F238E27FC236}">
                <a16:creationId xmlns:a16="http://schemas.microsoft.com/office/drawing/2014/main" id="{5D2BDECE-7753-D966-473E-EA24D133D808}"/>
              </a:ext>
            </a:extLst>
          </p:cNvPr>
          <p:cNvCxnSpPr>
            <a:cxnSpLocks/>
            <a:stCxn id="68612" idx="0"/>
            <a:endCxn id="68620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7" name="Straight Arrow Connector 37">
            <a:extLst>
              <a:ext uri="{FF2B5EF4-FFF2-40B4-BE49-F238E27FC236}">
                <a16:creationId xmlns:a16="http://schemas.microsoft.com/office/drawing/2014/main" id="{FD9284E8-C9CF-95A7-B669-CC834B9A3FDE}"/>
              </a:ext>
            </a:extLst>
          </p:cNvPr>
          <p:cNvCxnSpPr>
            <a:cxnSpLocks/>
            <a:stCxn id="68614" idx="0"/>
            <a:endCxn id="68613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Straight Arrow Connector 38">
            <a:extLst>
              <a:ext uri="{FF2B5EF4-FFF2-40B4-BE49-F238E27FC236}">
                <a16:creationId xmlns:a16="http://schemas.microsoft.com/office/drawing/2014/main" id="{696B5438-7518-1B48-C59A-A8B8265E24E1}"/>
              </a:ext>
            </a:extLst>
          </p:cNvPr>
          <p:cNvCxnSpPr>
            <a:cxnSpLocks/>
            <a:stCxn id="68615" idx="0"/>
            <a:endCxn id="68612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9" name="Straight Arrow Connector 39">
            <a:extLst>
              <a:ext uri="{FF2B5EF4-FFF2-40B4-BE49-F238E27FC236}">
                <a16:creationId xmlns:a16="http://schemas.microsoft.com/office/drawing/2014/main" id="{1E78DE7D-6A61-2430-B62D-A5A180AF67F5}"/>
              </a:ext>
            </a:extLst>
          </p:cNvPr>
          <p:cNvCxnSpPr>
            <a:cxnSpLocks/>
            <a:stCxn id="68615" idx="0"/>
            <a:endCxn id="68614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0" name="Rounded Rectangle 6">
            <a:extLst>
              <a:ext uri="{FF2B5EF4-FFF2-40B4-BE49-F238E27FC236}">
                <a16:creationId xmlns:a16="http://schemas.microsoft.com/office/drawing/2014/main" id="{0E7EAB80-DD64-ECB1-5D30-E4FAB84A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8621" name="TextBox 24">
            <a:extLst>
              <a:ext uri="{FF2B5EF4-FFF2-40B4-BE49-F238E27FC236}">
                <a16:creationId xmlns:a16="http://schemas.microsoft.com/office/drawing/2014/main" id="{4AD8E23C-947B-975D-D953-F08FF7E76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8622" name="Rounded Rectangle 31">
            <a:extLst>
              <a:ext uri="{FF2B5EF4-FFF2-40B4-BE49-F238E27FC236}">
                <a16:creationId xmlns:a16="http://schemas.microsoft.com/office/drawing/2014/main" id="{302064EA-BD3A-64BF-2C69-80B292DC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23" name="Rounded Rectangle 6">
            <a:extLst>
              <a:ext uri="{FF2B5EF4-FFF2-40B4-BE49-F238E27FC236}">
                <a16:creationId xmlns:a16="http://schemas.microsoft.com/office/drawing/2014/main" id="{B693238F-5039-AEAD-0129-62AEC4D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8624" name="Rounded Rectangle 43">
            <a:extLst>
              <a:ext uri="{FF2B5EF4-FFF2-40B4-BE49-F238E27FC236}">
                <a16:creationId xmlns:a16="http://schemas.microsoft.com/office/drawing/2014/main" id="{8A3AD61D-18C7-B11F-4742-ABCBA36B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8625" name="Rounded Rectangle 6">
            <a:extLst>
              <a:ext uri="{FF2B5EF4-FFF2-40B4-BE49-F238E27FC236}">
                <a16:creationId xmlns:a16="http://schemas.microsoft.com/office/drawing/2014/main" id="{8A2FE08A-1FD5-D7CD-60B9-44F99C18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8626" name="Rounded Rectangle 10">
            <a:extLst>
              <a:ext uri="{FF2B5EF4-FFF2-40B4-BE49-F238E27FC236}">
                <a16:creationId xmlns:a16="http://schemas.microsoft.com/office/drawing/2014/main" id="{1B2AF5BB-88EC-281C-1976-E43F15F0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27" name="TextBox 20">
            <a:extLst>
              <a:ext uri="{FF2B5EF4-FFF2-40B4-BE49-F238E27FC236}">
                <a16:creationId xmlns:a16="http://schemas.microsoft.com/office/drawing/2014/main" id="{7B8C79FE-4BF0-5FD9-2327-08E5B0E1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8628" name="Notched Right Arrow 21">
            <a:extLst>
              <a:ext uri="{FF2B5EF4-FFF2-40B4-BE49-F238E27FC236}">
                <a16:creationId xmlns:a16="http://schemas.microsoft.com/office/drawing/2014/main" id="{A8BD961F-515E-92DF-B701-1EF46BAF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29" name="Notched Right Arrow 48">
            <a:extLst>
              <a:ext uri="{FF2B5EF4-FFF2-40B4-BE49-F238E27FC236}">
                <a16:creationId xmlns:a16="http://schemas.microsoft.com/office/drawing/2014/main" id="{2C40E97A-E3F2-BF54-F89F-9FA33856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30" name="Rounded Rectangle 22">
            <a:extLst>
              <a:ext uri="{FF2B5EF4-FFF2-40B4-BE49-F238E27FC236}">
                <a16:creationId xmlns:a16="http://schemas.microsoft.com/office/drawing/2014/main" id="{D2CAF67A-EC9C-D07C-25B1-EA2CD8D3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31" name="Rounded Rectangle 6">
            <a:extLst>
              <a:ext uri="{FF2B5EF4-FFF2-40B4-BE49-F238E27FC236}">
                <a16:creationId xmlns:a16="http://schemas.microsoft.com/office/drawing/2014/main" id="{4E6EEBE8-12D0-14C2-AB10-395169F2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8632" name="Rounded Rectangle 10">
            <a:extLst>
              <a:ext uri="{FF2B5EF4-FFF2-40B4-BE49-F238E27FC236}">
                <a16:creationId xmlns:a16="http://schemas.microsoft.com/office/drawing/2014/main" id="{212720F3-79AB-06DD-04DA-FDBBCBA6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33" name="Rounded Rectangle 26">
            <a:extLst>
              <a:ext uri="{FF2B5EF4-FFF2-40B4-BE49-F238E27FC236}">
                <a16:creationId xmlns:a16="http://schemas.microsoft.com/office/drawing/2014/main" id="{76A2B1BD-22B0-2C8E-FB46-7FA6B883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8634" name="Straight Arrow Connector 27">
            <a:extLst>
              <a:ext uri="{FF2B5EF4-FFF2-40B4-BE49-F238E27FC236}">
                <a16:creationId xmlns:a16="http://schemas.microsoft.com/office/drawing/2014/main" id="{DCE991AF-4084-DACF-AB32-4AF8BE377305}"/>
              </a:ext>
            </a:extLst>
          </p:cNvPr>
          <p:cNvCxnSpPr>
            <a:cxnSpLocks/>
            <a:stCxn id="68630" idx="0"/>
            <a:endCxn id="68631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Straight Arrow Connector 28">
            <a:extLst>
              <a:ext uri="{FF2B5EF4-FFF2-40B4-BE49-F238E27FC236}">
                <a16:creationId xmlns:a16="http://schemas.microsoft.com/office/drawing/2014/main" id="{714D3064-E4D0-8DB8-23EF-E3E2B92642AC}"/>
              </a:ext>
            </a:extLst>
          </p:cNvPr>
          <p:cNvCxnSpPr>
            <a:cxnSpLocks/>
            <a:stCxn id="68632" idx="0"/>
            <a:endCxn id="68631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Straight Arrow Connector 29">
            <a:extLst>
              <a:ext uri="{FF2B5EF4-FFF2-40B4-BE49-F238E27FC236}">
                <a16:creationId xmlns:a16="http://schemas.microsoft.com/office/drawing/2014/main" id="{822EB430-EFDC-7FF2-9EDC-27ACBF4F87B0}"/>
              </a:ext>
            </a:extLst>
          </p:cNvPr>
          <p:cNvCxnSpPr>
            <a:cxnSpLocks/>
            <a:stCxn id="68633" idx="0"/>
            <a:endCxn id="68630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Straight Arrow Connector 30">
            <a:extLst>
              <a:ext uri="{FF2B5EF4-FFF2-40B4-BE49-F238E27FC236}">
                <a16:creationId xmlns:a16="http://schemas.microsoft.com/office/drawing/2014/main" id="{3253B3F6-6D64-1CD1-A421-68FF94B3CA5D}"/>
              </a:ext>
            </a:extLst>
          </p:cNvPr>
          <p:cNvCxnSpPr>
            <a:cxnSpLocks/>
            <a:stCxn id="68633" idx="0"/>
            <a:endCxn id="68632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8" name="TextBox 41">
            <a:extLst>
              <a:ext uri="{FF2B5EF4-FFF2-40B4-BE49-F238E27FC236}">
                <a16:creationId xmlns:a16="http://schemas.microsoft.com/office/drawing/2014/main" id="{27B0A8F7-1014-D259-47CB-7E5CE736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68639" name="Rounded Rectangle 47">
            <a:extLst>
              <a:ext uri="{FF2B5EF4-FFF2-40B4-BE49-F238E27FC236}">
                <a16:creationId xmlns:a16="http://schemas.microsoft.com/office/drawing/2014/main" id="{3EEFBD7D-68A2-C1D4-0C51-D3E173FA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8641" name="Rounded Rectangle 50">
            <a:extLst>
              <a:ext uri="{FF2B5EF4-FFF2-40B4-BE49-F238E27FC236}">
                <a16:creationId xmlns:a16="http://schemas.microsoft.com/office/drawing/2014/main" id="{66EFA9AB-9EFD-C265-6DF7-5C89F58A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8643" name="Rounded Rectangle 10">
            <a:extLst>
              <a:ext uri="{FF2B5EF4-FFF2-40B4-BE49-F238E27FC236}">
                <a16:creationId xmlns:a16="http://schemas.microsoft.com/office/drawing/2014/main" id="{CBAC9E56-03A5-C826-5647-153DA42F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44" name="Notched Right Arrow 53">
            <a:extLst>
              <a:ext uri="{FF2B5EF4-FFF2-40B4-BE49-F238E27FC236}">
                <a16:creationId xmlns:a16="http://schemas.microsoft.com/office/drawing/2014/main" id="{3FA0972A-AAAE-9D6F-B369-04D4B161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45" name="Notched Right Arrow 54">
            <a:extLst>
              <a:ext uri="{FF2B5EF4-FFF2-40B4-BE49-F238E27FC236}">
                <a16:creationId xmlns:a16="http://schemas.microsoft.com/office/drawing/2014/main" id="{38636D7C-5D1B-847F-B95D-759FB4B0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46" name="Rounded Rectangle 6">
            <a:extLst>
              <a:ext uri="{FF2B5EF4-FFF2-40B4-BE49-F238E27FC236}">
                <a16:creationId xmlns:a16="http://schemas.microsoft.com/office/drawing/2014/main" id="{57E995B9-B458-CA4F-1010-2F5E4D8E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8647" name="TextBox 57">
            <a:extLst>
              <a:ext uri="{FF2B5EF4-FFF2-40B4-BE49-F238E27FC236}">
                <a16:creationId xmlns:a16="http://schemas.microsoft.com/office/drawing/2014/main" id="{7603EA37-F1C6-D53A-98D7-7F81A51D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8648" name="TextBox 58">
            <a:extLst>
              <a:ext uri="{FF2B5EF4-FFF2-40B4-BE49-F238E27FC236}">
                <a16:creationId xmlns:a16="http://schemas.microsoft.com/office/drawing/2014/main" id="{21599D69-BEA6-BA34-35E9-F2291CB5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8649" name="TextBox 59">
            <a:extLst>
              <a:ext uri="{FF2B5EF4-FFF2-40B4-BE49-F238E27FC236}">
                <a16:creationId xmlns:a16="http://schemas.microsoft.com/office/drawing/2014/main" id="{287BE0B8-517B-5C02-EE7B-957CC3FD7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8650" name="Notched Right Arrow 60">
            <a:extLst>
              <a:ext uri="{FF2B5EF4-FFF2-40B4-BE49-F238E27FC236}">
                <a16:creationId xmlns:a16="http://schemas.microsoft.com/office/drawing/2014/main" id="{C5431007-DF82-9135-8127-7D9E1775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51" name="TextBox 1">
            <a:extLst>
              <a:ext uri="{FF2B5EF4-FFF2-40B4-BE49-F238E27FC236}">
                <a16:creationId xmlns:a16="http://schemas.microsoft.com/office/drawing/2014/main" id="{9BA66761-BCCE-ECD2-9D66-2AED468F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2981325"/>
            <a:ext cx="454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(Account *) ((Employee *) ws_ptr)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ounded Rectangle 10">
            <a:extLst>
              <a:ext uri="{FF2B5EF4-FFF2-40B4-BE49-F238E27FC236}">
                <a16:creationId xmlns:a16="http://schemas.microsoft.com/office/drawing/2014/main" id="{322F28A5-25EB-CFBD-5880-36860122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65" y="4148192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BFBDBF3-BFB2-330C-7112-FE52F5FED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F7C0A-96A0-2744-B961-B093DDAF94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397192D-9EDA-3B14-4502-D696AD58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DD05BDA5-BA90-E899-445E-F751D003A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617B-49A6-D644-9CED-39651B8800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55301" name="Rounded Rectangle 6">
            <a:extLst>
              <a:ext uri="{FF2B5EF4-FFF2-40B4-BE49-F238E27FC236}">
                <a16:creationId xmlns:a16="http://schemas.microsoft.com/office/drawing/2014/main" id="{8D1F5B65-7417-A13A-4C86-740FB77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40" y="10620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Core</a:t>
            </a:r>
          </a:p>
        </p:txBody>
      </p:sp>
      <p:sp>
        <p:nvSpPr>
          <p:cNvPr id="55302" name="Rounded Rectangle 7">
            <a:extLst>
              <a:ext uri="{FF2B5EF4-FFF2-40B4-BE49-F238E27FC236}">
                <a16:creationId xmlns:a16="http://schemas.microsoft.com/office/drawing/2014/main" id="{0F483727-2190-5E0A-6AE0-4EBDD3B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540" y="26622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55303" name="Rounded Rectangle 8">
            <a:extLst>
              <a:ext uri="{FF2B5EF4-FFF2-40B4-BE49-F238E27FC236}">
                <a16:creationId xmlns:a16="http://schemas.microsoft.com/office/drawing/2014/main" id="{E985199B-D659-75DF-6A19-F3FF3863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90" y="266229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55304" name="Rounded Rectangle 9">
            <a:extLst>
              <a:ext uri="{FF2B5EF4-FFF2-40B4-BE49-F238E27FC236}">
                <a16:creationId xmlns:a16="http://schemas.microsoft.com/office/drawing/2014/main" id="{24F33864-6A2A-031A-7AE5-D044196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290" y="4082283"/>
            <a:ext cx="1701799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55305" name="Rounded Rectangle 10">
            <a:extLst>
              <a:ext uri="{FF2B5EF4-FFF2-40B4-BE49-F238E27FC236}">
                <a16:creationId xmlns:a16="http://schemas.microsoft.com/office/drawing/2014/main" id="{2F5709CC-CAEF-E02E-0A8A-60A3C594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90" y="5592817"/>
            <a:ext cx="29972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Proxy_IOT_Thing</a:t>
            </a:r>
            <a:endParaRPr lang="en-US" altLang="en-US" sz="2400" dirty="0"/>
          </a:p>
        </p:txBody>
      </p:sp>
      <p:cxnSp>
        <p:nvCxnSpPr>
          <p:cNvPr id="55306" name="Elbow Connector 12">
            <a:extLst>
              <a:ext uri="{FF2B5EF4-FFF2-40B4-BE49-F238E27FC236}">
                <a16:creationId xmlns:a16="http://schemas.microsoft.com/office/drawing/2014/main" id="{ECD91DD8-2638-8EBA-29CA-EE721841BE62}"/>
              </a:ext>
            </a:extLst>
          </p:cNvPr>
          <p:cNvCxnSpPr>
            <a:cxnSpLocks noChangeShapeType="1"/>
            <a:stCxn id="55302" idx="0"/>
            <a:endCxn id="55301" idx="2"/>
          </p:cNvCxnSpPr>
          <p:nvPr/>
        </p:nvCxnSpPr>
        <p:spPr bwMode="auto">
          <a:xfrm rot="5400000" flipH="1" flipV="1">
            <a:off x="4661340" y="121449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Elbow Connector 13">
            <a:extLst>
              <a:ext uri="{FF2B5EF4-FFF2-40B4-BE49-F238E27FC236}">
                <a16:creationId xmlns:a16="http://schemas.microsoft.com/office/drawing/2014/main" id="{3926E14C-A2A2-D02F-30C1-9AF893C87C88}"/>
              </a:ext>
            </a:extLst>
          </p:cNvPr>
          <p:cNvCxnSpPr>
            <a:cxnSpLocks/>
            <a:stCxn id="55303" idx="0"/>
            <a:endCxn id="55301" idx="2"/>
          </p:cNvCxnSpPr>
          <p:nvPr/>
        </p:nvCxnSpPr>
        <p:spPr bwMode="auto">
          <a:xfrm rot="16200000" flipV="1">
            <a:off x="6220265" y="148436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Straight Arrow Connector 17">
            <a:extLst>
              <a:ext uri="{FF2B5EF4-FFF2-40B4-BE49-F238E27FC236}">
                <a16:creationId xmlns:a16="http://schemas.microsoft.com/office/drawing/2014/main" id="{CB123876-AF94-D73A-15D5-2E86D5C59E2A}"/>
              </a:ext>
            </a:extLst>
          </p:cNvPr>
          <p:cNvCxnSpPr>
            <a:cxnSpLocks noChangeShapeType="1"/>
            <a:stCxn id="55304" idx="0"/>
            <a:endCxn id="55303" idx="2"/>
          </p:cNvCxnSpPr>
          <p:nvPr/>
        </p:nvCxnSpPr>
        <p:spPr bwMode="auto">
          <a:xfrm flipV="1">
            <a:off x="7398190" y="3195692"/>
            <a:ext cx="0" cy="8865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Arrow Connector 18">
            <a:extLst>
              <a:ext uri="{FF2B5EF4-FFF2-40B4-BE49-F238E27FC236}">
                <a16:creationId xmlns:a16="http://schemas.microsoft.com/office/drawing/2014/main" id="{4B444283-F2BA-6FEE-8A17-D751268BBB7A}"/>
              </a:ext>
            </a:extLst>
          </p:cNvPr>
          <p:cNvCxnSpPr>
            <a:cxnSpLocks/>
            <a:stCxn id="55305" idx="0"/>
            <a:endCxn id="55304" idx="2"/>
          </p:cNvCxnSpPr>
          <p:nvPr/>
        </p:nvCxnSpPr>
        <p:spPr bwMode="auto">
          <a:xfrm flipH="1" flipV="1">
            <a:off x="7398190" y="4615683"/>
            <a:ext cx="25400" cy="9771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18">
            <a:extLst>
              <a:ext uri="{FF2B5EF4-FFF2-40B4-BE49-F238E27FC236}">
                <a16:creationId xmlns:a16="http://schemas.microsoft.com/office/drawing/2014/main" id="{C6E83B98-5507-9FC5-B6D8-7F764DBEEACC}"/>
              </a:ext>
            </a:extLst>
          </p:cNvPr>
          <p:cNvCxnSpPr>
            <a:cxnSpLocks/>
            <a:stCxn id="55297" idx="0"/>
            <a:endCxn id="55302" idx="2"/>
          </p:cNvCxnSpPr>
          <p:nvPr/>
        </p:nvCxnSpPr>
        <p:spPr bwMode="auto">
          <a:xfrm flipV="1">
            <a:off x="4280340" y="3195692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67ED6E-CB39-7ACE-F5C7-5679BB3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4117F5F-E7DE-2781-35A3-1004F5C3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AE74CAB-8161-8B5A-8708-47DBEBC2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A014AF16-DBE3-0DEA-977F-54773B98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7621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Proxy_IOT_Thing</a:t>
            </a:r>
            <a:endParaRPr lang="en-US" altLang="en-US" sz="1800" dirty="0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1F570291-A88A-918E-DF17-C8A2697F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416550"/>
            <a:ext cx="3425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475952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B216-CA26-BFD7-540A-4480C2B4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1F4D-1C39-F352-79E9-2C25EB6A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2F2C-974C-33FC-2F94-E6E6628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9E0D-0834-B85B-8E69-391440F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7868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95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F9E46-35CB-5E56-6F73-1E3E340B86A5}"/>
              </a:ext>
            </a:extLst>
          </p:cNvPr>
          <p:cNvSpPr txBox="1"/>
          <p:nvPr/>
        </p:nvSpPr>
        <p:spPr>
          <a:xfrm>
            <a:off x="2982338" y="6007496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should “it” hit?</a:t>
            </a:r>
          </a:p>
        </p:txBody>
      </p:sp>
    </p:spTree>
    <p:extLst>
      <p:ext uri="{BB962C8B-B14F-4D97-AF65-F5344CB8AC3E}">
        <p14:creationId xmlns:p14="http://schemas.microsoft.com/office/powerpoint/2010/main" val="17597621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AEF63-1AAD-7D4A-909E-AF0BEB20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70" y="1728508"/>
            <a:ext cx="3073730" cy="340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4C195C-7D9A-5538-4E79-37F3DFACBA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776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23A81-F4AD-78DF-4B8C-2B7B80A7430C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71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E28F1-5F31-1242-8CD7-02511CE4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11" y="1728509"/>
            <a:ext cx="2299260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87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63C79-F34B-2B58-8794-B2D9A498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9" y="1728509"/>
            <a:ext cx="512445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3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262A6B7-DCEF-0CDF-CC4C-5DCB0BAED9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EA45E-EBB2-6B43-884E-456E7BB3F46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F07DACFB-3D90-99A7-F315-2A5108F09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D0D36E80-4545-FA43-B68D-023CC4E76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3CB1E-F6DB-7846-B9FD-C4B1C56802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6" name="Oval 2">
            <a:extLst>
              <a:ext uri="{FF2B5EF4-FFF2-40B4-BE49-F238E27FC236}">
                <a16:creationId xmlns:a16="http://schemas.microsoft.com/office/drawing/2014/main" id="{3C7937C2-40D8-1C5A-DB8F-4601958B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04C5BF54-2849-E5AE-94AC-1673B47E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3558" name="Straight Arrow Connector 4">
            <a:extLst>
              <a:ext uri="{FF2B5EF4-FFF2-40B4-BE49-F238E27FC236}">
                <a16:creationId xmlns:a16="http://schemas.microsoft.com/office/drawing/2014/main" id="{87134787-2CDC-FE06-93A2-94687A7C328D}"/>
              </a:ext>
            </a:extLst>
          </p:cNvPr>
          <p:cNvCxnSpPr>
            <a:cxnSpLocks noChangeShapeType="1"/>
            <a:stCxn id="23557" idx="0"/>
            <a:endCxn id="2355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7">
            <a:extLst>
              <a:ext uri="{FF2B5EF4-FFF2-40B4-BE49-F238E27FC236}">
                <a16:creationId xmlns:a16="http://schemas.microsoft.com/office/drawing/2014/main" id="{2985CC0F-B314-43E4-351F-08D587BFE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3560" name="TextBox 11">
            <a:extLst>
              <a:ext uri="{FF2B5EF4-FFF2-40B4-BE49-F238E27FC236}">
                <a16:creationId xmlns:a16="http://schemas.microsoft.com/office/drawing/2014/main" id="{B5629BEF-5D62-3CE0-8BD4-1BCA1D4E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23561" name="TextBox 12">
            <a:extLst>
              <a:ext uri="{FF2B5EF4-FFF2-40B4-BE49-F238E27FC236}">
                <a16:creationId xmlns:a16="http://schemas.microsoft.com/office/drawing/2014/main" id="{311AE4A5-96EA-3510-C74C-2964C72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3D4-C1C7-6351-A064-5C9C2DC2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13EE-1712-B38A-8FB8-071B4AB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classes and objects?</a:t>
            </a:r>
          </a:p>
          <a:p>
            <a:r>
              <a:rPr lang="en-US" dirty="0"/>
              <a:t>And, how will objects interact with each other?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E51B-D041-1F65-DEF4-8EE461C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02E3-4BDD-8E41-11FF-294E819D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AC2F-528A-850C-0230-9EA2BBA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96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talking to </a:t>
            </a:r>
            <a:r>
              <a:rPr lang="en-US" dirty="0" err="1"/>
              <a:t>Motercycles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878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#1: Class Hierarchy (is-a)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82</a:t>
            </a:fld>
            <a:endParaRPr lang="en-US" alt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F70383E-455F-541B-DEAA-1F0CDB61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053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Auto V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9AC21E-5772-A669-D39C-4A379894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055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Car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F3C7BB1-8BDE-AD36-7B20-F508FD43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500555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Motorcycle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257CE7A-B15A-B3CD-7372-A9F3D6B2C2AD}"/>
              </a:ext>
            </a:extLst>
          </p:cNvPr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114800" y="355775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5A7DD0-8B8D-793D-DEAF-256FAA75215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 bwMode="auto">
          <a:xfrm rot="16200000" flipV="1">
            <a:off x="5673725" y="382762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297001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#2: Containment Hierarchy (has-a)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83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B8DB4-C2A6-2AA4-B2CC-A1B5A1306D07}"/>
              </a:ext>
            </a:extLst>
          </p:cNvPr>
          <p:cNvSpPr txBox="1"/>
          <p:nvPr/>
        </p:nvSpPr>
        <p:spPr>
          <a:xfrm>
            <a:off x="3124200" y="3505200"/>
            <a:ext cx="44044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Motorcycle : public </a:t>
            </a:r>
            <a:r>
              <a:rPr lang="en-US" dirty="0" err="1"/>
              <a:t>Auto_V</a:t>
            </a:r>
            <a:endParaRPr lang="en-US" dirty="0"/>
          </a:p>
          <a:p>
            <a:r>
              <a:rPr lang="en-US" dirty="0"/>
              <a:t>	Object Person Rider;</a:t>
            </a:r>
          </a:p>
          <a:p>
            <a:r>
              <a:rPr lang="en-US" dirty="0"/>
              <a:t>	Object Person Passenger;</a:t>
            </a:r>
          </a:p>
          <a:p>
            <a:r>
              <a:rPr lang="en-US" dirty="0"/>
              <a:t>            Object Hybrid </a:t>
            </a:r>
            <a:r>
              <a:rPr lang="en-US" dirty="0" err="1"/>
              <a:t>RobotC</a:t>
            </a:r>
            <a:r>
              <a:rPr lang="en-US" dirty="0"/>
              <a:t>;</a:t>
            </a:r>
          </a:p>
          <a:p>
            <a:r>
              <a:rPr lang="en-US" dirty="0"/>
              <a:t>	…</a:t>
            </a:r>
          </a:p>
          <a:p>
            <a:endParaRPr lang="en-US" dirty="0"/>
          </a:p>
          <a:p>
            <a:r>
              <a:rPr lang="en-US" dirty="0"/>
              <a:t>	Methods</a:t>
            </a:r>
            <a:r>
              <a:rPr lang="en-US"/>
              <a:t>/Interfaces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4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#3: Inter-Object Communications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84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59992-2509-0955-97B4-1A7CBB421E0A}"/>
              </a:ext>
            </a:extLst>
          </p:cNvPr>
          <p:cNvCxnSpPr/>
          <p:nvPr/>
        </p:nvCxnSpPr>
        <p:spPr bwMode="auto">
          <a:xfrm>
            <a:off x="13716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E8D4E-78FF-9429-7601-06FCE83FC8C0}"/>
              </a:ext>
            </a:extLst>
          </p:cNvPr>
          <p:cNvCxnSpPr/>
          <p:nvPr/>
        </p:nvCxnSpPr>
        <p:spPr bwMode="auto">
          <a:xfrm>
            <a:off x="49530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9ECF9-D2AF-EA30-4EE5-A8DEB608C90A}"/>
              </a:ext>
            </a:extLst>
          </p:cNvPr>
          <p:cNvCxnSpPr/>
          <p:nvPr/>
        </p:nvCxnSpPr>
        <p:spPr bwMode="auto">
          <a:xfrm>
            <a:off x="85344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D66C3-ACC8-C609-2D12-40D166387AEC}"/>
              </a:ext>
            </a:extLst>
          </p:cNvPr>
          <p:cNvSpPr txBox="1"/>
          <p:nvPr/>
        </p:nvSpPr>
        <p:spPr>
          <a:xfrm>
            <a:off x="1442546" y="343688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EF043-AC0F-1BB7-DE25-9DA1AEF14BA9}"/>
              </a:ext>
            </a:extLst>
          </p:cNvPr>
          <p:cNvSpPr txBox="1"/>
          <p:nvPr/>
        </p:nvSpPr>
        <p:spPr>
          <a:xfrm>
            <a:off x="6591628" y="296733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D926A-B2BB-6715-D81E-BB2760B3C759}"/>
              </a:ext>
            </a:extLst>
          </p:cNvPr>
          <p:cNvSpPr txBox="1"/>
          <p:nvPr/>
        </p:nvSpPr>
        <p:spPr>
          <a:xfrm>
            <a:off x="4957903" y="344699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ACF11FD-416C-1B6A-405B-876784061782}"/>
              </a:ext>
            </a:extLst>
          </p:cNvPr>
          <p:cNvSpPr/>
          <p:nvPr/>
        </p:nvSpPr>
        <p:spPr bwMode="auto">
          <a:xfrm>
            <a:off x="1442546" y="3898548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268-6BF8-1E8A-97F6-91C0472286C4}"/>
              </a:ext>
            </a:extLst>
          </p:cNvPr>
          <p:cNvSpPr txBox="1"/>
          <p:nvPr/>
        </p:nvSpPr>
        <p:spPr>
          <a:xfrm>
            <a:off x="2065086" y="390787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 (…)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5AD54700-6FDC-9D95-7CFD-5BA4A254EF92}"/>
              </a:ext>
            </a:extLst>
          </p:cNvPr>
          <p:cNvSpPr/>
          <p:nvPr/>
        </p:nvSpPr>
        <p:spPr bwMode="auto">
          <a:xfrm rot="10800000">
            <a:off x="1437644" y="4509591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BB7D4-FE7D-0A18-170A-8ABAE257CD1C}"/>
              </a:ext>
            </a:extLst>
          </p:cNvPr>
          <p:cNvSpPr txBox="1"/>
          <p:nvPr/>
        </p:nvSpPr>
        <p:spPr>
          <a:xfrm>
            <a:off x="2438171" y="452791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Situation (…)</a:t>
            </a:r>
          </a:p>
        </p:txBody>
      </p:sp>
    </p:spTree>
    <p:extLst>
      <p:ext uri="{BB962C8B-B14F-4D97-AF65-F5344CB8AC3E}">
        <p14:creationId xmlns:p14="http://schemas.microsoft.com/office/powerpoint/2010/main" val="26554876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7B25-6062-954B-C829-33CFC0F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3620-9955-6119-EBA6-973D78DB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8268-ACEB-D72B-EADD-2BEB62A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EE78-887F-747B-3861-3CD259D3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E347-74C7-C2CD-FC19-A264921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32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51F21A6E-30AC-F809-C5AE-9AF1D7FEC9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C48D9-616A-D845-AFBC-57F255190AD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1DD7E081-A4D3-1C6B-8862-6E9484C33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4AE67B6E-A4A2-8250-C928-945BF8309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2B15C9-819C-7049-8B51-14C4B73659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80" name="Oval 2">
            <a:extLst>
              <a:ext uri="{FF2B5EF4-FFF2-40B4-BE49-F238E27FC236}">
                <a16:creationId xmlns:a16="http://schemas.microsoft.com/office/drawing/2014/main" id="{9DA86DE8-0E9F-14DD-737B-3F02E2CF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2D36FAC9-C7BF-3E23-DA9C-F458E16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4582" name="Straight Arrow Connector 4">
            <a:extLst>
              <a:ext uri="{FF2B5EF4-FFF2-40B4-BE49-F238E27FC236}">
                <a16:creationId xmlns:a16="http://schemas.microsoft.com/office/drawing/2014/main" id="{1374E1DA-533A-86C7-D31F-441DD47FB294}"/>
              </a:ext>
            </a:extLst>
          </p:cNvPr>
          <p:cNvCxnSpPr>
            <a:cxnSpLocks noChangeShapeType="1"/>
            <a:stCxn id="24581" idx="0"/>
            <a:endCxn id="2458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7">
            <a:extLst>
              <a:ext uri="{FF2B5EF4-FFF2-40B4-BE49-F238E27FC236}">
                <a16:creationId xmlns:a16="http://schemas.microsoft.com/office/drawing/2014/main" id="{CC3230E6-9CE2-A6EB-6B0C-EEC11A31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4584" name="TextBox 11">
            <a:extLst>
              <a:ext uri="{FF2B5EF4-FFF2-40B4-BE49-F238E27FC236}">
                <a16:creationId xmlns:a16="http://schemas.microsoft.com/office/drawing/2014/main" id="{5102895A-5B55-AF9D-2469-2C036DC0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24585" name="TextBox 12">
            <a:extLst>
              <a:ext uri="{FF2B5EF4-FFF2-40B4-BE49-F238E27FC236}">
                <a16:creationId xmlns:a16="http://schemas.microsoft.com/office/drawing/2014/main" id="{218B1318-3C4B-3F8E-3E60-E557D7E1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8B5092DE-6230-D062-B0B2-ADAAABE7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interface with objects under the Class hierarchy?</a:t>
            </a:r>
          </a:p>
        </p:txBody>
      </p:sp>
      <p:sp>
        <p:nvSpPr>
          <p:cNvPr id="24587" name="Rectangle 2">
            <a:extLst>
              <a:ext uri="{FF2B5EF4-FFF2-40B4-BE49-F238E27FC236}">
                <a16:creationId xmlns:a16="http://schemas.microsoft.com/office/drawing/2014/main" id="{52C30DC1-74A4-1876-513D-2A07286F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4333</TotalTime>
  <Words>5246</Words>
  <Application>Microsoft Macintosh PowerPoint</Application>
  <PresentationFormat>On-screen Show (4:3)</PresentationFormat>
  <Paragraphs>1424</Paragraphs>
  <Slides>85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Abadi MT Condensed Extra Bold</vt:lpstr>
      <vt:lpstr>Arial</vt:lpstr>
      <vt:lpstr>Comic Sans MS</vt:lpstr>
      <vt:lpstr>Courier</vt:lpstr>
      <vt:lpstr>Courier New</vt:lpstr>
      <vt:lpstr>Menlo</vt:lpstr>
      <vt:lpstr>Monotype Sorts</vt:lpstr>
      <vt:lpstr>Times New Roman</vt:lpstr>
      <vt:lpstr>Soaring</vt:lpstr>
      <vt:lpstr>ecs36b Spring 2020: Software Development &amp; Object-Oriented Programming #05: Inheritance and Polymorphism (1/3)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Warning!!</vt:lpstr>
      <vt:lpstr>PowerPoint Presentation</vt:lpstr>
      <vt:lpstr>“Address”</vt:lpstr>
      <vt:lpstr>PowerPoint Presentation</vt:lpstr>
      <vt:lpstr>“Address”</vt:lpstr>
      <vt:lpstr>PowerPoint Presentation</vt:lpstr>
      <vt:lpstr>“Memory Box”</vt:lpstr>
      <vt:lpstr>PowerPoint Presentation</vt:lpstr>
      <vt:lpstr>“Memory Box”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malloc &amp; free</vt:lpstr>
      <vt:lpstr>malloc &amp;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possible midterm</vt:lpstr>
      <vt:lpstr>PowerPoint Presentation</vt:lpstr>
      <vt:lpstr>PowerPoint Presentation</vt:lpstr>
      <vt:lpstr>PowerPoint Presentation</vt:lpstr>
      <vt:lpstr>PowerPoint Presentation</vt:lpstr>
      <vt:lpstr>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Autonomous Driving</vt:lpstr>
      <vt:lpstr>Inter-AV Communication</vt:lpstr>
      <vt:lpstr>Inter-AV Communication</vt:lpstr>
      <vt:lpstr>Inter-AV Communication</vt:lpstr>
      <vt:lpstr>Inter-AV Communication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119</cp:revision>
  <cp:lastPrinted>2020-04-06T03:47:10Z</cp:lastPrinted>
  <dcterms:created xsi:type="dcterms:W3CDTF">2020-03-30T05:59:12Z</dcterms:created>
  <dcterms:modified xsi:type="dcterms:W3CDTF">2022-10-19T21:28:23Z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