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1234" r:id="rId3"/>
    <p:sldId id="265" r:id="rId4"/>
    <p:sldId id="280" r:id="rId5"/>
    <p:sldId id="281" r:id="rId6"/>
    <p:sldId id="283" r:id="rId7"/>
    <p:sldId id="284" r:id="rId8"/>
    <p:sldId id="1236" r:id="rId9"/>
    <p:sldId id="1235" r:id="rId10"/>
    <p:sldId id="1237" r:id="rId11"/>
    <p:sldId id="1238" r:id="rId12"/>
    <p:sldId id="1240" r:id="rId13"/>
    <p:sldId id="1241" r:id="rId14"/>
    <p:sldId id="1242" r:id="rId15"/>
    <p:sldId id="1239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94"/>
  </p:normalViewPr>
  <p:slideViewPr>
    <p:cSldViewPr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6B3412-B94E-6437-E7B8-D37B597EF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4D6D72D7-6075-B946-8A8D-0DDE919EB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098A8EB-68EE-BB00-2167-2B16EF6E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DD64B5-8D62-4740-9162-9673E53CBF5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C50D8-B157-CD5A-F6FB-D0D68F051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D1957-269D-5FC5-891B-6E130111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7D4A152-7CD8-64FA-63A3-0302982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41CE-AD52-9B46-81B1-7D19D1554179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35927-D2CE-A8E4-5F41-59F4FC73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D51725-9243-1CDA-909B-3D8706AD5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4D05-3A48-894B-9DD5-84C8FC5C9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9D999C-A88B-493F-453B-7A5222943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C5D3-1662-C442-88DA-5C466CFAEEBD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90C5BA-1142-2BDE-4C64-09E2F4AA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E8669-C4CF-D49E-0EB0-C8DEB7960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9846-C6F2-DC45-9985-0DA5115A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F3AE7A-C9C1-F99E-5813-B8A4BEA2B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A86-E6B8-B34C-B5FC-61E63ABA84E6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3359078-F66A-23AA-7597-E8D87F570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FF3BD8-4478-D4D2-0DA9-3BF52651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7609-E031-004A-847A-5483E1C79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0D1919-57D4-1905-1412-5A263F713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0949-53A8-6048-9F3C-517B643AD7DB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35A098-5FB0-B0F1-F1B1-3B9EF27D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A63098-F8D3-0D83-901A-AD9204E9C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96416-A864-3447-8E4D-33BA1DE16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E9D280-84BE-ADD6-D6C8-5419852B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0BDD8-775D-0449-88FE-44192770707A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B7AA8D-CF14-C220-B9C7-A98355B88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45C8D-DCAE-7EA2-264C-FAEF056D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D7B6-264A-2549-B64C-C1547FC8B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E692E-6B9F-FC0F-AB2B-F2DEAE685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7B87-1F40-4342-91BF-80C01287E2E5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FDB5498-DCBF-4ED2-4A45-8556E9EDD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79B24C-0393-0D32-4DEF-9EEC580E4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569D-2C24-C341-A1F1-1B9B9B7CC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97A6F5-6CF5-754B-2052-F99B8D047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4225-A93C-AB4F-B3BB-5B1396EBC222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16CFB9-1CF1-A5F8-24F2-D57943E7A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D21BA3-E6DA-28B7-487F-2E4C05A36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54FBC-65B3-C544-862C-F8D12B7B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B7DE50-16C5-776A-E69B-2FB98559E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5781-ACCB-6C4C-A51E-2F1D5299F0C2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C012A1-681B-8248-6FC9-95D25C573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73EFB4-CE5A-E469-4135-D2091CFB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FC6C-8DD4-B148-A5D1-6C45F89EF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5002B88-B7C8-905E-F93C-D492246A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B1E5-47DE-D040-B687-D060CE146AD4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285B91-74CA-87A0-402A-92D283514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F5C866-3F06-7255-1B36-6B2F312A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163C2-83D5-C74F-817E-7EC7C36E7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B5F641-373C-D217-F102-6AA15CF22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3894-C229-2F41-BA97-A5F119C21BD7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3F38F4-7C1B-63FB-4053-C930A0E2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152029-1507-19DF-4CC3-1276C7F6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7533F-B347-1644-B242-ECA1CCD57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29D32-248A-6A5E-8F23-03050869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8371-4C67-324F-BCDA-53B689AAA6C8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1D229A-69CA-E376-0C27-0EFDD92D1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9FBF3B-4D62-7FAE-9A7C-733B48604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803A-3D50-4E41-AF20-A2D537DCF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73DB799-F967-3615-A037-149C64C4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8BF5B-F20C-B048-98DF-05C573167532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3F309-6397-6541-BEF0-BD8CAC5C9A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057A62-1ACF-CB30-53C9-699793E927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60480-2861-084D-A37F-CE34B1524FC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11/4/22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B1C691CD-4029-9E45-58B4-2031356D6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A4E04FAD-2F49-CF19-294B-9EFDBF7E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midterm</a:t>
            </a:r>
            <a:endParaRPr lang="en-US" sz="2400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B38B5C6-DC2C-8CE1-EFE2-45F67FDF55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D5F4699-11F1-2DFF-25E7-85B9DDFC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BF9F8C3A-5269-5E01-9117-80D5FFC5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B4F19788-C61F-600B-1B96-C323F391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0A862946-D736-BAD6-7955-42211D7D52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4D87C7E2-1EC5-A918-3461-C613EA44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ECF0FE0-71F7-B830-224D-3C55CF21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A7EE2F95-2E11-1DC0-ECD4-94096B93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BD484CF6-9BDB-27FA-ABAC-DF6F95BBA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EC65E36A-7CB4-192F-6517-163F1454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CEB36139-DC55-B5D1-4B17-CED23420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2C3FDA94-85A6-926D-C8F0-1FEC59BE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F626A153-9097-C6CB-423A-6B57D171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EDC2AF24-B02C-2233-88CC-26115F48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1E866954-19DB-6759-A0E6-88FA3DDB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43733D5B-7109-BAD7-77EA-4DCE488D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278321-4212-DFD3-9FAE-5D296AB4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5015D068-CCBA-2A90-C056-D8D9D6E1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9B1BB2D4-F1F9-F510-DD05-CD474DB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D27E2714-8A18-397B-A76B-C090F7DE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1F3911E1-421A-DC87-BE44-1A694FBF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739BB82C-B323-8049-4A15-856522FF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7105C3-75D0-14FE-890D-608005A1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042B820C-1B9E-967B-DE25-2CE08B41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992FCBCC-836D-A429-5ED0-A236FBD6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4AD4D2B4-08DB-A292-0E88-E1D42BF2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4503D14A-4A92-7E67-261F-6AE240B7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6CB5B2F-C529-4F70-0954-10D2520DE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talking to </a:t>
            </a:r>
            <a:r>
              <a:rPr lang="en-US" dirty="0" err="1"/>
              <a:t>Motercycles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8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#1: Class Hierarchy (is-a)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F70383E-455F-541B-DEAA-1F0CDB61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053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Auto V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9AC21E-5772-A669-D39C-4A379894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0555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Car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F3C7BB1-8BDE-AD36-7B20-F508FD43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500555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Motorcycle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257CE7A-B15A-B3CD-7372-A9F3D6B2C2AD}"/>
              </a:ext>
            </a:extLst>
          </p:cNvPr>
          <p:cNvCxnSpPr>
            <a:cxnSpLocks noChangeShapeType="1"/>
            <a:stCxn id="9" idx="0"/>
            <a:endCxn id="8" idx="2"/>
          </p:cNvCxnSpPr>
          <p:nvPr/>
        </p:nvCxnSpPr>
        <p:spPr bwMode="auto">
          <a:xfrm rot="5400000" flipH="1" flipV="1">
            <a:off x="4114800" y="355775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5A7DD0-8B8D-793D-DEAF-256FAA75215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 bwMode="auto">
          <a:xfrm rot="16200000" flipV="1">
            <a:off x="5673725" y="382762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58D63FC-BCA0-C57E-19CF-7D27BECA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31" y="392167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9297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#2: Containment Hierarchy (has-a)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B8DB4-C2A6-2AA4-B2CC-A1B5A1306D07}"/>
              </a:ext>
            </a:extLst>
          </p:cNvPr>
          <p:cNvSpPr txBox="1"/>
          <p:nvPr/>
        </p:nvSpPr>
        <p:spPr>
          <a:xfrm>
            <a:off x="3124200" y="3505200"/>
            <a:ext cx="44044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Motorcycle : public </a:t>
            </a:r>
            <a:r>
              <a:rPr lang="en-US" dirty="0" err="1"/>
              <a:t>Auto_V</a:t>
            </a:r>
            <a:endParaRPr lang="en-US" dirty="0"/>
          </a:p>
          <a:p>
            <a:r>
              <a:rPr lang="en-US" dirty="0"/>
              <a:t>	Person&amp; Rider;</a:t>
            </a:r>
          </a:p>
          <a:p>
            <a:r>
              <a:rPr lang="en-US" dirty="0"/>
              <a:t>	Person&amp; Passenger;</a:t>
            </a:r>
          </a:p>
          <a:p>
            <a:r>
              <a:rPr lang="en-US"/>
              <a:t>            Hybrid&amp; </a:t>
            </a:r>
            <a:r>
              <a:rPr lang="en-US" dirty="0" err="1"/>
              <a:t>RobotC</a:t>
            </a:r>
            <a:r>
              <a:rPr lang="en-US" dirty="0"/>
              <a:t>;</a:t>
            </a:r>
          </a:p>
          <a:p>
            <a:r>
              <a:rPr lang="en-US" dirty="0"/>
              <a:t>	…</a:t>
            </a:r>
          </a:p>
          <a:p>
            <a:endParaRPr lang="en-US" dirty="0"/>
          </a:p>
          <a:p>
            <a:r>
              <a:rPr lang="en-US" dirty="0"/>
              <a:t>	Methods/Interfaces</a:t>
            </a:r>
          </a:p>
        </p:txBody>
      </p:sp>
    </p:spTree>
    <p:extLst>
      <p:ext uri="{BB962C8B-B14F-4D97-AF65-F5344CB8AC3E}">
        <p14:creationId xmlns:p14="http://schemas.microsoft.com/office/powerpoint/2010/main" val="300278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207B-458B-8456-2C86-8CB1AC6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Inter-AV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A7F3-9F2A-12A4-919A-F4CBF053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934"/>
            <a:ext cx="7772400" cy="4114800"/>
          </a:xfrm>
        </p:spPr>
        <p:txBody>
          <a:bodyPr/>
          <a:lstStyle/>
          <a:p>
            <a:r>
              <a:rPr lang="en-US" dirty="0"/>
              <a:t>Cars talking to Motorcycles</a:t>
            </a:r>
          </a:p>
          <a:p>
            <a:r>
              <a:rPr lang="en-US" dirty="0"/>
              <a:t>Requirement #3: Inter-Object Communications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13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59992-2509-0955-97B4-1A7CBB421E0A}"/>
              </a:ext>
            </a:extLst>
          </p:cNvPr>
          <p:cNvCxnSpPr/>
          <p:nvPr/>
        </p:nvCxnSpPr>
        <p:spPr bwMode="auto">
          <a:xfrm>
            <a:off x="13716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E8D4E-78FF-9429-7601-06FCE83FC8C0}"/>
              </a:ext>
            </a:extLst>
          </p:cNvPr>
          <p:cNvCxnSpPr/>
          <p:nvPr/>
        </p:nvCxnSpPr>
        <p:spPr bwMode="auto">
          <a:xfrm>
            <a:off x="49530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9ECF9-D2AF-EA30-4EE5-A8DEB608C90A}"/>
              </a:ext>
            </a:extLst>
          </p:cNvPr>
          <p:cNvCxnSpPr/>
          <p:nvPr/>
        </p:nvCxnSpPr>
        <p:spPr bwMode="auto">
          <a:xfrm>
            <a:off x="8534400" y="3429000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D66C3-ACC8-C609-2D12-40D166387AEC}"/>
              </a:ext>
            </a:extLst>
          </p:cNvPr>
          <p:cNvSpPr txBox="1"/>
          <p:nvPr/>
        </p:nvSpPr>
        <p:spPr>
          <a:xfrm>
            <a:off x="1442546" y="3436883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EF043-AC0F-1BB7-DE25-9DA1AEF14BA9}"/>
              </a:ext>
            </a:extLst>
          </p:cNvPr>
          <p:cNvSpPr txBox="1"/>
          <p:nvPr/>
        </p:nvSpPr>
        <p:spPr>
          <a:xfrm>
            <a:off x="6591628" y="296733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D926A-B2BB-6715-D81E-BB2760B3C759}"/>
              </a:ext>
            </a:extLst>
          </p:cNvPr>
          <p:cNvSpPr txBox="1"/>
          <p:nvPr/>
        </p:nvSpPr>
        <p:spPr>
          <a:xfrm>
            <a:off x="4957903" y="344699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ACF11FD-416C-1B6A-405B-876784061782}"/>
              </a:ext>
            </a:extLst>
          </p:cNvPr>
          <p:cNvSpPr/>
          <p:nvPr/>
        </p:nvSpPr>
        <p:spPr bwMode="auto">
          <a:xfrm>
            <a:off x="1442546" y="3898548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268-6BF8-1E8A-97F6-91C0472286C4}"/>
              </a:ext>
            </a:extLst>
          </p:cNvPr>
          <p:cNvSpPr txBox="1"/>
          <p:nvPr/>
        </p:nvSpPr>
        <p:spPr>
          <a:xfrm>
            <a:off x="2065086" y="390787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 (…)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5AD54700-6FDC-9D95-7CFD-5BA4A254EF92}"/>
              </a:ext>
            </a:extLst>
          </p:cNvPr>
          <p:cNvSpPr/>
          <p:nvPr/>
        </p:nvSpPr>
        <p:spPr bwMode="auto">
          <a:xfrm rot="10800000">
            <a:off x="1437644" y="4509591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BB7D4-FE7D-0A18-170A-8ABAE257CD1C}"/>
              </a:ext>
            </a:extLst>
          </p:cNvPr>
          <p:cNvSpPr txBox="1"/>
          <p:nvPr/>
        </p:nvSpPr>
        <p:spPr>
          <a:xfrm>
            <a:off x="2438171" y="452791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Situation (…)</a:t>
            </a:r>
          </a:p>
        </p:txBody>
      </p:sp>
    </p:spTree>
    <p:extLst>
      <p:ext uri="{BB962C8B-B14F-4D97-AF65-F5344CB8AC3E}">
        <p14:creationId xmlns:p14="http://schemas.microsoft.com/office/powerpoint/2010/main" val="265548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0EAC-8F31-3426-B57F-859B24C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9EC3-2CF3-B999-7255-B55380C4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51FC-75B4-5446-C4AF-000A783D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14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59992-2509-0955-97B4-1A7CBB421E0A}"/>
              </a:ext>
            </a:extLst>
          </p:cNvPr>
          <p:cNvCxnSpPr/>
          <p:nvPr/>
        </p:nvCxnSpPr>
        <p:spPr bwMode="auto">
          <a:xfrm>
            <a:off x="879256" y="1376065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E8D4E-78FF-9429-7601-06FCE83FC8C0}"/>
              </a:ext>
            </a:extLst>
          </p:cNvPr>
          <p:cNvCxnSpPr/>
          <p:nvPr/>
        </p:nvCxnSpPr>
        <p:spPr bwMode="auto">
          <a:xfrm>
            <a:off x="4460656" y="1376065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19ECF9-D2AF-EA30-4EE5-A8DEB608C90A}"/>
              </a:ext>
            </a:extLst>
          </p:cNvPr>
          <p:cNvCxnSpPr/>
          <p:nvPr/>
        </p:nvCxnSpPr>
        <p:spPr bwMode="auto">
          <a:xfrm>
            <a:off x="8042056" y="1376065"/>
            <a:ext cx="0" cy="2819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3D66C3-ACC8-C609-2D12-40D166387AEC}"/>
              </a:ext>
            </a:extLst>
          </p:cNvPr>
          <p:cNvSpPr txBox="1"/>
          <p:nvPr/>
        </p:nvSpPr>
        <p:spPr>
          <a:xfrm>
            <a:off x="85796" y="81429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EF043-AC0F-1BB7-DE25-9DA1AEF14BA9}"/>
              </a:ext>
            </a:extLst>
          </p:cNvPr>
          <p:cNvSpPr txBox="1"/>
          <p:nvPr/>
        </p:nvSpPr>
        <p:spPr>
          <a:xfrm>
            <a:off x="6858000" y="814292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Motorcycle </a:t>
            </a:r>
            <a:r>
              <a:rPr lang="en-US" dirty="0" err="1"/>
              <a:t>mr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D926A-B2BB-6715-D81E-BB2760B3C759}"/>
              </a:ext>
            </a:extLst>
          </p:cNvPr>
          <p:cNvSpPr txBox="1"/>
          <p:nvPr/>
        </p:nvSpPr>
        <p:spPr>
          <a:xfrm>
            <a:off x="4020273" y="844374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me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ACF11FD-416C-1B6A-405B-876784061782}"/>
              </a:ext>
            </a:extLst>
          </p:cNvPr>
          <p:cNvSpPr/>
          <p:nvPr/>
        </p:nvSpPr>
        <p:spPr bwMode="auto">
          <a:xfrm>
            <a:off x="950202" y="1845613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268-6BF8-1E8A-97F6-91C0472286C4}"/>
              </a:ext>
            </a:extLst>
          </p:cNvPr>
          <p:cNvSpPr txBox="1"/>
          <p:nvPr/>
        </p:nvSpPr>
        <p:spPr>
          <a:xfrm>
            <a:off x="1572742" y="185493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 (…)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5AD54700-6FDC-9D95-7CFD-5BA4A254EF92}"/>
              </a:ext>
            </a:extLst>
          </p:cNvPr>
          <p:cNvSpPr/>
          <p:nvPr/>
        </p:nvSpPr>
        <p:spPr bwMode="auto">
          <a:xfrm rot="10800000">
            <a:off x="945300" y="2456656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BB7D4-FE7D-0A18-170A-8ABAE257CD1C}"/>
              </a:ext>
            </a:extLst>
          </p:cNvPr>
          <p:cNvSpPr txBox="1"/>
          <p:nvPr/>
        </p:nvSpPr>
        <p:spPr>
          <a:xfrm>
            <a:off x="1945827" y="2474983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Situation (…)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B4068-5A30-4F24-1EBC-ADE87D21250A}"/>
              </a:ext>
            </a:extLst>
          </p:cNvPr>
          <p:cNvSpPr txBox="1"/>
          <p:nvPr/>
        </p:nvSpPr>
        <p:spPr>
          <a:xfrm>
            <a:off x="4465911" y="3730057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Decide(ml)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71C1FE27-C29D-156E-68EC-5EFA2A218A39}"/>
              </a:ext>
            </a:extLst>
          </p:cNvPr>
          <p:cNvSpPr/>
          <p:nvPr/>
        </p:nvSpPr>
        <p:spPr bwMode="auto">
          <a:xfrm>
            <a:off x="1055164" y="4420253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FA1C3D-F3F0-D838-C74E-1E5EB2FFA724}"/>
              </a:ext>
            </a:extLst>
          </p:cNvPr>
          <p:cNvSpPr txBox="1"/>
          <p:nvPr/>
        </p:nvSpPr>
        <p:spPr>
          <a:xfrm>
            <a:off x="2063729" y="3960889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 (…)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ACADC1D3-7469-2B8D-8C52-FD91343CB9C8}"/>
              </a:ext>
            </a:extLst>
          </p:cNvPr>
          <p:cNvSpPr/>
          <p:nvPr/>
        </p:nvSpPr>
        <p:spPr bwMode="auto">
          <a:xfrm rot="10800000">
            <a:off x="4560645" y="4648200"/>
            <a:ext cx="3405492" cy="140052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3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7B25-6062-954B-C829-33CFC0F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3620-9955-6119-EBA6-973D78DB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communicate among the objects proactively to avoid the possible collisions in advance?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8268-ACEB-D72B-EADD-2BEB62A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EE78-887F-747B-3861-3CD259D3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E347-74C7-C2CD-FC19-A264921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3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B216-CA26-BFD7-540A-4480C2B4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1F4D-1C39-F352-79E9-2C25EB6A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2F2C-974C-33FC-2F94-E6E6628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9E0D-0834-B85B-8E69-391440F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78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FFBD7-282A-AB48-B285-806049C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9" y="1042493"/>
            <a:ext cx="4021898" cy="225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88DDF-23DB-9A4C-80EF-F9AD884E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02" y="1042493"/>
            <a:ext cx="4021898" cy="2255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F5FA-4AAA-A346-B211-4D767983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57" y="3395601"/>
            <a:ext cx="4483430" cy="25139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F9E46-35CB-5E56-6F73-1E3E340B86A5}"/>
              </a:ext>
            </a:extLst>
          </p:cNvPr>
          <p:cNvSpPr txBox="1"/>
          <p:nvPr/>
        </p:nvSpPr>
        <p:spPr>
          <a:xfrm>
            <a:off x="2982338" y="6007496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 should “it” hit?</a:t>
            </a:r>
          </a:p>
        </p:txBody>
      </p:sp>
    </p:spTree>
    <p:extLst>
      <p:ext uri="{BB962C8B-B14F-4D97-AF65-F5344CB8AC3E}">
        <p14:creationId xmlns:p14="http://schemas.microsoft.com/office/powerpoint/2010/main" val="175976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AEF63-1AAD-7D4A-909E-AF0BEB20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70" y="1728508"/>
            <a:ext cx="3073730" cy="340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4C195C-7D9A-5538-4E79-37F3DFACBA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7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A23A81-F4AD-78DF-4B8C-2B7B80A7430C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7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986D22-71BB-4641-AD24-71A5D35B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70" y="1728509"/>
            <a:ext cx="2504630" cy="3759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E28F1-5F31-1242-8CD7-02511CE4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11" y="1728509"/>
            <a:ext cx="2299260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8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63C79-F34B-2B58-8794-B2D9A498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9" y="1728509"/>
            <a:ext cx="512445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BCE6-2F02-C04F-95BB-5B97D0A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36" y="1728509"/>
            <a:ext cx="5959083" cy="3409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89CA-0C6A-1ABC-2440-4EE88A595428}"/>
              </a:ext>
            </a:extLst>
          </p:cNvPr>
          <p:cNvSpPr/>
          <p:nvPr/>
        </p:nvSpPr>
        <p:spPr bwMode="auto">
          <a:xfrm>
            <a:off x="76200" y="5138428"/>
            <a:ext cx="9067800" cy="50037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3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83D4-C1C7-6351-A064-5C9C2DC2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13EE-1712-B38A-8FB8-071B4AB4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classes and objects?</a:t>
            </a:r>
          </a:p>
          <a:p>
            <a:r>
              <a:rPr lang="en-US" dirty="0"/>
              <a:t>And, how will objects interact with each other?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E51B-D041-1F65-DEF4-8EE461CB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02E3-4BDD-8E41-11FF-294E819D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AC2F-528A-850C-0230-9EA2BBA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96743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4387</TotalTime>
  <Words>237</Words>
  <Application>Microsoft Macintosh PowerPoint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 MT Condensed Extra Bold</vt:lpstr>
      <vt:lpstr>Arial</vt:lpstr>
      <vt:lpstr>Comic Sans MS</vt:lpstr>
      <vt:lpstr>Monotype Sorts</vt:lpstr>
      <vt:lpstr>Times New Roman</vt:lpstr>
      <vt:lpstr>Soaring</vt:lpstr>
      <vt:lpstr>ecs36b Spring 2020: Software Development &amp; Object-Oriented Programming midterm</vt:lpstr>
      <vt:lpstr>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Autonomous Driving</vt:lpstr>
      <vt:lpstr>Inter-AV Communication</vt:lpstr>
      <vt:lpstr>Inter-AV Communication</vt:lpstr>
      <vt:lpstr>Inter-AV Communication</vt:lpstr>
      <vt:lpstr>Inter-AV Communication</vt:lpstr>
      <vt:lpstr>PowerPoint Presentation</vt:lpstr>
      <vt:lpstr>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121</cp:revision>
  <cp:lastPrinted>2020-04-06T03:47:10Z</cp:lastPrinted>
  <dcterms:created xsi:type="dcterms:W3CDTF">2020-03-30T05:59:12Z</dcterms:created>
  <dcterms:modified xsi:type="dcterms:W3CDTF">2022-11-04T19:59:41Z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