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25/02/2023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25/02/2023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83910779"/>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4832822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ssebbwen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A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58594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bailla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1364225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27721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a:t>
                      </a:r>
                      <a:r>
                        <a:rPr lang="fr-FR" sz="1100" kern="1200" err="1">
                          <a:solidFill>
                            <a:schemeClr val="tx1"/>
                          </a:solidFill>
                          <a:effectLst/>
                          <a:latin typeface="+mn-lt"/>
                          <a:ea typeface="+mn-ea"/>
                          <a:cs typeface="+mn-cs"/>
                        </a:rPr>
                        <a:t>Yanna-yasen</a:t>
                      </a:r>
                      <a:r>
                        <a:rPr lang="fr-FR" sz="1100" kern="1200">
                          <a:solidFill>
                            <a:schemeClr val="tx1"/>
                          </a:solidFill>
                          <a:effectLst/>
                          <a:latin typeface="+mn-lt"/>
                          <a:ea typeface="+mn-ea"/>
                          <a:cs typeface="+mn-cs"/>
                        </a:rPr>
                        <a:t>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6835415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sages et lui demande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5607004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501997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6034170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77322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85998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țțemrit</a:t>
                      </a:r>
                      <a:r>
                        <a:rPr lang="fr-FR" sz="1100" i="1"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4394866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8249297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14583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hérissions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hérissions,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215329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a:t>
                      </a:r>
                      <a:r>
                        <a:rPr lang="fr-FR" sz="1100" kern="1200" err="1">
                          <a:solidFill>
                            <a:schemeClr val="tx1"/>
                          </a:solidFill>
                          <a:effectLst/>
                          <a:latin typeface="+mn-lt"/>
                          <a:ea typeface="+mn-ea"/>
                          <a:cs typeface="+mn-cs"/>
                        </a:rPr>
                        <a:t>Igubeṛ-iṭ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a:t>
                      </a:r>
                      <a:r>
                        <a:rPr lang="fr-FR" sz="1100" kern="1200" err="1">
                          <a:solidFill>
                            <a:schemeClr val="tx1"/>
                          </a:solidFill>
                          <a:effectLst/>
                          <a:latin typeface="+mn-lt"/>
                          <a:ea typeface="+mn-ea"/>
                          <a:cs typeface="+mn-cs"/>
                        </a:rPr>
                        <a:t>ugerruj</a:t>
                      </a:r>
                      <a:r>
                        <a:rPr lang="fr-FR" sz="1100" kern="1200">
                          <a:solidFill>
                            <a:schemeClr val="tx1"/>
                          </a:solidFill>
                          <a:effectLst/>
                          <a:latin typeface="+mn-lt"/>
                          <a:ea typeface="+mn-ea"/>
                          <a:cs typeface="+mn-cs"/>
                        </a:rPr>
                        <a:t> !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hérissions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61787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ireggwel,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hérissions, qui avait passé sa petite tête à l’intérieur, ne pouvait s’empêcher de rire : en se roulant par terre, il tua les abeilles qui s’étaient posées sur lui, puis, les ayants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5776722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 Nous devrions contracter des mariages mixtes : l’un apporterait à l’autre l’intelligence, la taille ou la force, et nos enfants seraient tous parfait,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24030963"/>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donné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007134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2696954"/>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5455229"/>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amṛaɣi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107554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ukwerfa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sbeɛṭac</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197677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A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A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découvriront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213332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ixiṛ</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txetdmeḍ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22070698"/>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yaɣ-yurwen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5855955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A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181217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A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A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46631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tacciwin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 un moment donné, le plus âgé des deux, jeune bouc aux cornes naissantes et plein de présomption, voulut lui aussi repousser le chacal à coups de cornes. A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66850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292689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rient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2982895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yessek</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par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fût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054169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taɛlayant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ssakwi</a:t>
                      </a:r>
                      <a:r>
                        <a:rPr lang="fr-FR" sz="1100" kern="1200">
                          <a:solidFill>
                            <a:schemeClr val="tx1"/>
                          </a:solidFill>
                          <a:effectLst/>
                          <a:latin typeface="+mn-lt"/>
                          <a:ea typeface="+mn-ea"/>
                          <a:cs typeface="+mn-cs"/>
                        </a:rPr>
                        <a:t>-t-id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A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2021203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a:t>
                      </a:r>
                      <a:r>
                        <a:rPr lang="fr-FR" sz="1100" kern="150" err="1">
                          <a:effectLst/>
                          <a:latin typeface="Cascadia Mono" panose="020B0609020000020004" pitchFamily="49" charset="0"/>
                          <a:cs typeface="Cascadia Mono" panose="020B0609020000020004" pitchFamily="49" charset="0"/>
                        </a:rPr>
                        <a:t>par dessus</a:t>
                      </a:r>
                      <a:r>
                        <a:rPr lang="fr-FR" sz="1100" kern="150">
                          <a:effectLst/>
                          <a:latin typeface="Cascadia Mono" panose="020B0609020000020004" pitchFamily="49" charset="0"/>
                          <a:cs typeface="Cascadia Mono" panose="020B0609020000020004" pitchFamily="49" charset="0"/>
                        </a:rPr>
                        <a:t>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080613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tsellkeḍ</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nnefs-is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6339252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957550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tțeqqed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guérit.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A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2818395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lxalayeq</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yesleqwḍ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316338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Yessetmam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jgellben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 tiges rampantes du melon .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765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fit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542443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52087121"/>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 :</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276011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iṛebbi-ten</a:t>
                      </a:r>
                      <a:r>
                        <a:rPr lang="fr-FR" sz="1100" kern="1200">
                          <a:solidFill>
                            <a:schemeClr val="tx1"/>
                          </a:solidFill>
                          <a:effectLst/>
                          <a:latin typeface="+mn-lt"/>
                          <a:ea typeface="+mn-ea"/>
                          <a:cs typeface="+mn-cs"/>
                        </a:rPr>
                        <a:t> :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238733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Ecoute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de l’horrible réalité. Le chacal s’enfuit dans la caverne, vers une autre issue. Le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750148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97918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1439486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Ṛebbin</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76577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Bumgerḍ</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12788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55571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yettembwiẓẓiḍ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43440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50280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ireggwel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Yanna</a:t>
                      </a:r>
                      <a:r>
                        <a:rPr lang="fr-FR" sz="1100" kern="1200">
                          <a:solidFill>
                            <a:schemeClr val="tx1"/>
                          </a:solidFill>
                          <a:effectLst/>
                          <a:latin typeface="+mn-lt"/>
                          <a:ea typeface="+mn-ea"/>
                          <a:cs typeface="+mn-cs"/>
                        </a:rPr>
                        <a:t>-yi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11232650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04785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A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06277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 :</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893783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A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6395852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dya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Yessakway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de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756553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Atmak</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 </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2234</TotalTime>
  <Words>27194</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884</cp:revision>
  <dcterms:created xsi:type="dcterms:W3CDTF">2023-02-08T10:37:07Z</dcterms:created>
  <dcterms:modified xsi:type="dcterms:W3CDTF">2023-02-25T02:45:22Z</dcterms:modified>
</cp:coreProperties>
</file>