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27/02/2023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729771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ssewwen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122265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ddunit yiwwass,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84628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211766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0312409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d temrit!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42628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56132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8652053"/>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amṛayi.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97677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14615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ixiṛ</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txetdmeḍ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Yiwwass,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5292188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769807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n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lmux n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138560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tteqqed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3522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Yessetma-m,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jellben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579282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9388248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70904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yettembwiẓẓiḍ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Yiwwass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328158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Atma-k,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2463</TotalTime>
  <Words>27206</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1025</cp:revision>
  <dcterms:created xsi:type="dcterms:W3CDTF">2023-02-08T10:37:07Z</dcterms:created>
  <dcterms:modified xsi:type="dcterms:W3CDTF">2023-02-27T01:22:11Z</dcterms:modified>
</cp:coreProperties>
</file>