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08/03/2023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08/03/2023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08/03/2023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41607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nemsamaḥ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8799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46190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yefka-d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03602734"/>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7327634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prendra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1489275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lxiṛ i yi-txedmeḍ?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trouver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284204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s-yesseww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208812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le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185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yemmesli-d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tiɣugga.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17725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0876219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788148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27206</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1048</cp:revision>
  <dcterms:created xsi:type="dcterms:W3CDTF">2023-02-08T10:37:07Z</dcterms:created>
  <dcterms:modified xsi:type="dcterms:W3CDTF">2023-03-08T22:07:43Z</dcterms:modified>
</cp:coreProperties>
</file>