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01/03/2023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01/03/2023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01/03/2023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3802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Yeqqim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6245099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4559099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Imiren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Uccanen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a-ten-ayen!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41607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nemsamaḥ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8799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570147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timucuha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03602734"/>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48429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lxiṛ i yi-txedmeḍ?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4284204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s-yesseww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208812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le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185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yemmesli-d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tiɣugga.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6327300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yettmiẓẓid,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417725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60876219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788148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2819</TotalTime>
  <Words>27206</Words>
  <Application>Microsoft Office PowerPoint</Application>
  <PresentationFormat>Widescreen</PresentationFormat>
  <Paragraphs>1681</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1045</cp:revision>
  <dcterms:created xsi:type="dcterms:W3CDTF">2023-02-08T10:37:07Z</dcterms:created>
  <dcterms:modified xsi:type="dcterms:W3CDTF">2023-03-01T18:32:59Z</dcterms:modified>
</cp:coreProperties>
</file>