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27/02/2023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70118164"/>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3802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Yeqqim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ssewwen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94843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6245099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ddunit yiwwass,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4559099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wwant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Imiren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Yenna-yasen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Uccanen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a-ten-ayen!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74153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211766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839441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0312409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timuchuha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d temrit!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426284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Igubeṛ-itt wuccen: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ugerruj!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56132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985669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8652053"/>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amṛayi.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97677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ukerfa.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sbeɛṭac!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14615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ixiṛ</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txetdmeḍ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69953586"/>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Yiwwass,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yaɣ-yurwen: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17665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Ṛebbi,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529218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tacciwin: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769807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n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lmux n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904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yiss-k,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iḍarren: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8259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taɛlayant: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ssaki-t-id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98173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yessebbw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630805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d-tsellkeḍ: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Tenna-yasen: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nnefs-is!</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13094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Yenna-yas: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138560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tteqqed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942736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yenna: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lxalayeq!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yessleqḍ-it-id,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yenɣa-t: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135222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Yessetma-m,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jellben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yerẓa-tt: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579282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tḥila: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9388248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84513408"/>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978001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iṛebbi-ten: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lɣar-is: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1379443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737354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9202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ad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181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Ṛebbi,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230680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Bumgerḍ?</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2030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770904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yettembwiẓẓiḍ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Yerra-yas: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790668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azeggaɣ,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159415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ireggel: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Yenna-yi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720176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Yenna-yas i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24239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Nnan-as: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55730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3877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916660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Ad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day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Yessakay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328158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Atma-k,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2769</TotalTime>
  <Words>27205</Words>
  <Application>Microsoft Office PowerPoint</Application>
  <PresentationFormat>Widescreen</PresentationFormat>
  <Paragraphs>1681</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1031</cp:revision>
  <dcterms:created xsi:type="dcterms:W3CDTF">2023-02-08T10:37:07Z</dcterms:created>
  <dcterms:modified xsi:type="dcterms:W3CDTF">2023-02-27T23:43:58Z</dcterms:modified>
</cp:coreProperties>
</file>