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28/02/2023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48429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lxiṛ i yi-txedmeḍ?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250084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yemmesli-d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27205</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1037</cp:revision>
  <dcterms:created xsi:type="dcterms:W3CDTF">2023-02-08T10:37:07Z</dcterms:created>
  <dcterms:modified xsi:type="dcterms:W3CDTF">2023-02-28T00:46:37Z</dcterms:modified>
</cp:coreProperties>
</file>