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26/02/2023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112772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4795390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84628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651848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321087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3902411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ukwerfa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70079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2748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154406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yessek</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526221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ssakwi</a:t>
                      </a:r>
                      <a:r>
                        <a:rPr lang="fr-FR" sz="1100" kern="1200">
                          <a:solidFill>
                            <a:schemeClr val="tx1"/>
                          </a:solidFill>
                          <a:effectLst/>
                          <a:latin typeface="+mn-lt"/>
                          <a:ea typeface="+mn-ea"/>
                          <a:cs typeface="+mn-cs"/>
                        </a:rPr>
                        <a:t>-t-id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933346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tțeqqed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33376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yesleqwḍ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103622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Yessetmam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jgellben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70904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296188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99401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Atmak</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27203</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1003</cp:revision>
  <dcterms:created xsi:type="dcterms:W3CDTF">2023-02-08T10:37:07Z</dcterms:created>
  <dcterms:modified xsi:type="dcterms:W3CDTF">2023-02-26T14:06:09Z</dcterms:modified>
</cp:coreProperties>
</file>