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28/02/2023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28/02/2023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3802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Yeqqim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ssewwen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6245099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ddunit yiwwass,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455909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Imiren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Uccanen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a-ten-ayen!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21176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570147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timucuha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2628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56132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8652053"/>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14615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Yiwwass,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529218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579282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9388248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6327300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yettmiẓẓid,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32815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2787</TotalTime>
  <Words>27205</Words>
  <Application>Microsoft Office PowerPoint</Application>
  <PresentationFormat>Widescreen</PresentationFormat>
  <Paragraphs>1681</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1034</cp:revision>
  <dcterms:created xsi:type="dcterms:W3CDTF">2023-02-08T10:37:07Z</dcterms:created>
  <dcterms:modified xsi:type="dcterms:W3CDTF">2023-02-28T00:39:19Z</dcterms:modified>
</cp:coreProperties>
</file>