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26/02/2023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112772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4795390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84628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651848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400127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70079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2748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933346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tțeqqed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103622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Yessetmam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jgellben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70904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99401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Atmak</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27203</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1010</cp:revision>
  <dcterms:created xsi:type="dcterms:W3CDTF">2023-02-08T10:37:07Z</dcterms:created>
  <dcterms:modified xsi:type="dcterms:W3CDTF">2023-02-26T20:01:27Z</dcterms:modified>
</cp:coreProperties>
</file>