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ATEO RUI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8F2C90-B1B5-4EAF-B985-FCD8C235297A}">
  <a:tblStyle styleId="{418F2C90-B1B5-4EAF-B985-FCD8C23529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3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04T20:40:56.047">
    <p:pos x="196" y="673"/>
    <p:text>...</p:text>
  </p:cm>
  <p:cm authorId="0" idx="2" dt="2022-09-04T20:40:56.047">
    <p:pos x="196" y="673"/>
    <p:text>@mcapart@itba.edu.ar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00f8fb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00f8fb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00f8fb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00f8fb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00f8fb3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00f8fb3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00f8fb3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00f8fb3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00f8fb3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00f8fb3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e802ab79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e802ab79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e802ab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e802ab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e802ab79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e802ab79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802ab7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e802ab7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022f86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022f86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e802ab79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e802ab79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e802ab79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e802ab7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e802ab79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e802ab7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e802ab79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e802ab79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e802ab79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e802ab79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e802ab79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e802ab79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e802ab79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e802ab79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e802ab79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e802ab79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e802ab79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e802ab79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e802ab7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e802ab7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b44378f6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b44378f6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b443ad8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b443ad8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443ad8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b443ad8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b443ad8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b443ad8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b443ad8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b443ad8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b443ad8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b443ad8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b443ad8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b443ad8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069375"/>
            <a:ext cx="8520600" cy="27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Sistemas de Inteligencia </a:t>
            </a:r>
            <a:r>
              <a:rPr lang="es" sz="4600"/>
              <a:t>Artificial </a:t>
            </a:r>
            <a:r>
              <a:rPr lang="es" sz="4600"/>
              <a:t>TP1</a:t>
            </a:r>
            <a:endParaRPr sz="4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22"/>
              <a:t>Métodos de Búsqueda + Algoritmos Genéticos</a:t>
            </a:r>
            <a:endParaRPr sz="922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502625"/>
            <a:ext cx="85206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Capart Micaela, Legajo Nº 60289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Ferraris Santiago, Legajo Nº 60129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Ruiz Mateo, Legajo Nº 60358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92150" y="371300"/>
            <a:ext cx="75057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Fill-Zone Resultados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25" y="1311750"/>
            <a:ext cx="16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463" y="1311750"/>
            <a:ext cx="16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125" y="1311750"/>
            <a:ext cx="16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875" y="1311750"/>
            <a:ext cx="16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495950" y="4045050"/>
            <a:ext cx="81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tomaron los resultados de correr los distintos algoritmos con estos 4 tableros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0" y="198900"/>
            <a:ext cx="4373100" cy="28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5150"/>
            <a:ext cx="4267200" cy="24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0" y="260900"/>
            <a:ext cx="360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850" y="260900"/>
            <a:ext cx="360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625" y="2600900"/>
            <a:ext cx="3599999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0" y="477875"/>
            <a:ext cx="4319999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875" y="477875"/>
            <a:ext cx="4319999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2" y="3149495"/>
            <a:ext cx="4319999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0866" y="3149500"/>
            <a:ext cx="4319999" cy="16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04100" y="303400"/>
            <a:ext cx="7505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5"/>
              <a:t>Para una grilla de 15x15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395100" y="6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{418F2C90-B1B5-4EAF-B985-FCD8C235297A}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Tiempo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Costo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Nodos Expandidos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Nodos Frontera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Local Greedy - Colors Left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1,246277809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53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53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143</a:t>
                      </a:r>
                      <a:endParaRPr sz="8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Local Greedy Cells Left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0,5912640095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21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21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61</a:t>
                      </a:r>
                      <a:endParaRPr sz="8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Global Greedy Cells left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3,016179085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21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21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64</a:t>
                      </a:r>
                      <a:endParaRPr sz="8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A* Cells Left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3,652353048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21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21</a:t>
                      </a:r>
                      <a:endParaRPr sz="8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63</a:t>
                      </a:r>
                      <a:endParaRPr sz="8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218" name="Google Shape;218;p26"/>
          <p:cNvGraphicFramePr/>
          <p:nvPr/>
        </p:nvGraphicFramePr>
        <p:xfrm>
          <a:off x="395100" y="288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{418F2C90-B1B5-4EAF-B985-FCD8C235297A}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Tiempo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Costo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Nodos Expandidos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Nodos Frontera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Local Greedy - Colors Left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16,08571911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93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93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257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Local Greedy Cells Left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1,723454952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43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43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127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Global Greedy Cells left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86,00281429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43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43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130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A* Cells Left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86,18921185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43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43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130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219" name="Google Shape;219;p26"/>
          <p:cNvSpPr txBox="1"/>
          <p:nvPr/>
        </p:nvSpPr>
        <p:spPr>
          <a:xfrm>
            <a:off x="416275" y="2589400"/>
            <a:ext cx="3111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102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una grilla 30x30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Lado 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641850" y="1343975"/>
            <a:ext cx="7860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Input del programa: imagen de MxM pixeles, tamaño de la matriz (N)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Genotipo: matriz de NxN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Alelos: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caracter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ASCII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Locus: [L1, L2 … LN] donde Li es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[li1, li2 … liN]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Fitness: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Al comienzo, dividimos la imagen en una grilla de NxN, cada cuadrado de la imagen tiene lado M/N.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Representar cada caracter ascii de la matriz en floor(M/N) píxeles.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Calcular la diferencia de píxeles comparando la representación del ascii con su respectivo lugar en la grilla, por cada gen.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resultado de la función es M*M - suma(diferencias).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641850" y="1343975"/>
            <a:ext cx="786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Utilizaremos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Elite, ya que queremos siempre tomar como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población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las matrices que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se asemejen a la imagen.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Utilizaremos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cruza anular o el de dos puntos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Por nuestra experiencia en el TP,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usamos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mutación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uniforme o el completo.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mutación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asignariamos un nuevo gen aleatorio.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corte del programa la asignariamos cuando la diferencia de fitness entre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muy baja.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07300" y="2094450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/ Arquitectura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Genotipo: Array de </a:t>
            </a:r>
            <a:r>
              <a:rPr lang="es"/>
              <a:t>números</a:t>
            </a:r>
            <a:r>
              <a:rPr lang="es"/>
              <a:t> de tamaño N (siendo N la cantidad de colores de la paleta).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Alelos: </a:t>
            </a:r>
            <a:r>
              <a:rPr lang="es"/>
              <a:t>Números</a:t>
            </a:r>
            <a:r>
              <a:rPr lang="es"/>
              <a:t> float entre 0 y 100.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Locus: [p1, p2, …, pN] siendo pi la </a:t>
            </a:r>
            <a:r>
              <a:rPr lang="es"/>
              <a:t>proporción</a:t>
            </a:r>
            <a:r>
              <a:rPr lang="es"/>
              <a:t> del color en la posición i en la paleta de colores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Lado 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Input: archivo de configuración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25" y="1580900"/>
            <a:ext cx="2352675" cy="238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38838"/>
            <a:ext cx="2616517" cy="34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Fitness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641850" y="1516175"/>
            <a:ext cx="786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Máxima diferencia entre tonos - ⅀abs( Ci - Ti 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Donde C es el cálculo del RGB del color al que se le quiere calcular el fitness, y T es el color objetivo, y ⅀abs(Ci - Ti) sería: abs(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Cred - Tred) + abs(Cgreen- Tgreen)  + abs(Cblue- Tblue)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selección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641850" y="1673400"/>
            <a:ext cx="786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Torneos Deterministicos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Random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selección (</a:t>
            </a:r>
            <a:r>
              <a:rPr lang="es"/>
              <a:t>estadística</a:t>
            </a:r>
            <a:r>
              <a:rPr lang="es"/>
              <a:t>)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641850" y="3192875"/>
            <a:ext cx="78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iendo las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estadísticas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podemos decir que es más rápido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usar el elite,  aunque deterministic tournament arrojaba resultados un poquito mejores (Aproximadamente un 0.5% mejores según nuestra función de fitness)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25" y="1343975"/>
            <a:ext cx="3653525" cy="14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325" y="1387425"/>
            <a:ext cx="3700375" cy="133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Condición de corte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641850" y="1673400"/>
            <a:ext cx="786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la condición de corte, hay varias maneras configurables: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Setear ciclos infinitos en la configuración, y que corte al conseguir el color deseado, o cuando se repita el mismo fitness en 100 generaciones consecutivas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Setear una máxima cantidad de generaciones en la configuración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Apagar la mutación en la configuración seteando alguno de los dos parámetros relacionados en 0, y entonces la cantidad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generaciones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máxima es 1000.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 cruza</a:t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641850" y="1673400"/>
            <a:ext cx="8035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Elegimos utilizar el método de cruza Uniforme.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Probabilidad de que los hijos sean iguales que los padres: [0, N]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Un punto: 1/(N+1) * 2 = 2/(N+1) (P=0 | P=N)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Dos puntos: 1/(N+1)  * 1/(N+1)  * (N+2) = (N+2)/((N+1)* (N+1))(P1 = 0 ^ P2 = 0 | P1 = 1 ^ P2 = 1 |...| P1 = N ^ P2 = N | P1 = 0 ^ P2 = 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Anular: &gt;= 1/(N+1)  (L = 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Uniforme: 1/(2^N)  * 2 = 1/(2^(N-1)) ( G1 = G2 = … = GN = 0 | G1 = G2 = … = GN = 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Por lo tanto, el método de cruza Uniforme es el que menos chance tiene de repetir hijos.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691850" y="39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 cruza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13" y="1054200"/>
            <a:ext cx="3295877" cy="34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mutación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641850" y="1673400"/>
            <a:ext cx="7860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Uniform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Multigen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Complete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Elegimos aplicar un delta (configurable) para la mutación, ya que tiene sentido mantener un número parecido al tono del color objetivo.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807300" y="389375"/>
            <a:ext cx="752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mutación (estadísticas)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807300" y="3848775"/>
            <a:ext cx="752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Están implementados los 4, pero por las estadísticas, si tuviéramos que elegir, elegimos el Complete, ya que es con gran diferencia el que menos ciclos necesita para llegar a formar el color.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00" y="1429013"/>
            <a:ext cx="27336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50" y="1443313"/>
            <a:ext cx="37147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431675" y="38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8-Puzzle Estados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07400" y="1672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Grilla -&gt; matriz 3x3 de números 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Contiene los números de 1-8 para los valores que se pueden mover. Y un -1 para espacio en blanco.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Completo -&gt; boolean de si se gano o no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Costo -&gt; int con el costo hasta ese estado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Heurística -&gt; el valor de la heurística en ese estado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31675" y="38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8-Puzzle </a:t>
            </a:r>
            <a:r>
              <a:rPr lang="es"/>
              <a:t>Heurísticas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507400" y="1897250"/>
            <a:ext cx="75057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Manhattan: Tomamos la suma de las distancias Manhattan de todas las piezas a la posición correcta.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Distancia Euclides: Tomamos la suma de las distancias euclides de todas las piezas a la posición correcta.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Cantidad de números en posición incorrecta: La cantidad de números que no están en la posición correcta.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31675" y="38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8-Puzzle </a:t>
            </a:r>
            <a:r>
              <a:rPr lang="es"/>
              <a:t>Método</a:t>
            </a:r>
            <a:r>
              <a:rPr lang="es"/>
              <a:t> de </a:t>
            </a:r>
            <a:r>
              <a:rPr lang="es"/>
              <a:t>Búsqueda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31675" y="1304575"/>
            <a:ext cx="750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M</a:t>
            </a:r>
            <a:r>
              <a:rPr b="1" lang="es" sz="1800"/>
              <a:t>étodo A* utilizando la distancia Manhattan como heurística. 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3" name="Google Shape;153;p17"/>
          <p:cNvSpPr txBox="1"/>
          <p:nvPr/>
        </p:nvSpPr>
        <p:spPr>
          <a:xfrm>
            <a:off x="472725" y="2102550"/>
            <a:ext cx="73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A* busca el camino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corto. En este caso es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ya que, el costo siempre es 1 y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heurística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elegida es admisible.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completa ya que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ramificación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finita.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7775" y="413375"/>
            <a:ext cx="26967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Fill-Zone Juego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75" y="1184298"/>
            <a:ext cx="2520000" cy="3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000" y="1184300"/>
            <a:ext cx="2520000" cy="3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231" y="1183525"/>
            <a:ext cx="2520000" cy="337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7775" y="413375"/>
            <a:ext cx="75057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Fill-Zone Estados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21500" y="1108975"/>
            <a:ext cx="75057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Color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Cells to paint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Colored cells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Border cells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Grid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Moves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Win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Heuristic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7775" y="413375"/>
            <a:ext cx="75057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Fill-Zone </a:t>
            </a:r>
            <a:r>
              <a:rPr lang="es"/>
              <a:t>Heurísticas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21500" y="1108975"/>
            <a:ext cx="75057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Admisibles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Colores que faltan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Movimientos </a:t>
            </a:r>
            <a:r>
              <a:rPr lang="es"/>
              <a:t>mínimos</a:t>
            </a:r>
            <a:r>
              <a:rPr lang="es"/>
              <a:t> para ganar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admisibles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Celdas que faltan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7775" y="413375"/>
            <a:ext cx="75057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Fill-Zone </a:t>
            </a:r>
            <a:r>
              <a:rPr lang="es"/>
              <a:t>Implementación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21500" y="1108975"/>
            <a:ext cx="75057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r>
              <a:rPr lang="es"/>
              <a:t>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puede tener hasta 26 colores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puede jugar con o sin movimientos </a:t>
            </a:r>
            <a:r>
              <a:rPr lang="es"/>
              <a:t>máximos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cuenta como movimiento reutilizar el color </a:t>
            </a:r>
            <a:r>
              <a:rPr lang="es"/>
              <a:t>seleccionado</a:t>
            </a:r>
            <a:r>
              <a:rPr lang="es"/>
              <a:t> anteriormente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tablero se genera de manera aleatoria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r>
              <a:rPr lang="es"/>
              <a:t> configurables: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88" y="2878838"/>
            <a:ext cx="23717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