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60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9E82-BFEC-2E41-9586-77AFCA63DA6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A6170-6957-B94C-A0AF-1E6DC2E8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centrality takes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centrality takes time</a:t>
            </a:r>
          </a:p>
          <a:p>
            <a:r>
              <a:rPr lang="en-US" dirty="0"/>
              <a:t>O(n^2) if fully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 (Stanford’s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ノード間の反発力と、エッジの</a:t>
            </a:r>
            <a:r>
              <a:rPr lang="en-US" dirty="0"/>
              <a:t>weight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の大きさによる吸引力でノードの位置が決定されます。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friends per person is 43.6910</a:t>
            </a:r>
          </a:p>
          <a:p>
            <a:r>
              <a:rPr lang="en-US" dirty="0"/>
              <a:t>Community: 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4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5A7EA-2CD2-9443-A610-4186B2E852C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5BF81-7B2F-B343-A75E-7DFED58C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mpl_examples/color/colormaps_reference_05.png" TargetMode="External"/><Relationship Id="rId2" Type="http://schemas.openxmlformats.org/officeDocument/2006/relationships/hyperlink" Target="https://blog.dominodatalab.com/social-network-analysis-with-network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ego-Faceboo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BAB9-FE6A-5E4B-ADEB-35A6983E7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研究プロジェクト結果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DA21E-21F4-E54D-9147-6F668FCA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16B13360</a:t>
            </a:r>
          </a:p>
          <a:p>
            <a:r>
              <a:rPr lang="ja-JP" altLang="en-US"/>
              <a:t>星野華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0127-9BE2-6640-BDFE-C11A9527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プラットフォーム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D20D-5A51-4C48-967B-2E12BA3E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/>
              <a:t>名前</a:t>
            </a:r>
            <a:r>
              <a:rPr lang="en-US" sz="2400" b="1" dirty="0"/>
              <a:t>: </a:t>
            </a:r>
            <a:r>
              <a:rPr lang="en-US" sz="2400" dirty="0" err="1"/>
              <a:t>Networkx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ja-JP" altLang="en-US" sz="2400"/>
              <a:t>ピュア</a:t>
            </a:r>
            <a:r>
              <a:rPr lang="en-US" altLang="ja-JP" sz="2400" dirty="0"/>
              <a:t>Python</a:t>
            </a:r>
            <a:r>
              <a:rPr lang="ja-JP" altLang="en-US" sz="2400"/>
              <a:t>で書かれている</a:t>
            </a:r>
            <a:br>
              <a:rPr lang="en-US" altLang="ja-JP" sz="2400" dirty="0"/>
            </a:br>
            <a:r>
              <a:rPr lang="en-US" altLang="ja-JP" sz="2400" dirty="0">
                <a:sym typeface="Wingdings" pitchFamily="2" charset="2"/>
              </a:rPr>
              <a:t> </a:t>
            </a:r>
            <a:r>
              <a:rPr lang="ja-JP" altLang="en-US" sz="2400">
                <a:sym typeface="Wingdings" pitchFamily="2" charset="2"/>
              </a:rPr>
              <a:t>インストールが簡単</a:t>
            </a:r>
            <a:endParaRPr lang="en-US" altLang="ja-JP" sz="2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sz="2400">
                <a:sym typeface="Wingdings" pitchFamily="2" charset="2"/>
              </a:rPr>
              <a:t>右図のように実行する</a:t>
            </a:r>
            <a:endParaRPr lang="en-US" altLang="ja-JP" sz="2400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D560-FD71-7F41-8778-B596F5C2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28" y="3113159"/>
            <a:ext cx="3962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0127-9BE2-6640-BDFE-C11A9527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プラットフォーム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C767E-2A6E-2E41-903B-003CD69C7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2733" y="3097264"/>
            <a:ext cx="9946533" cy="3067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B1977-9E14-5C42-82BA-820A5BFAAA74}"/>
              </a:ext>
            </a:extLst>
          </p:cNvPr>
          <p:cNvSpPr txBox="1"/>
          <p:nvPr/>
        </p:nvSpPr>
        <p:spPr>
          <a:xfrm>
            <a:off x="8981954" y="6539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919E7-766E-1B42-B853-586D1FE80BA4}"/>
              </a:ext>
            </a:extLst>
          </p:cNvPr>
          <p:cNvSpPr txBox="1"/>
          <p:nvPr/>
        </p:nvSpPr>
        <p:spPr>
          <a:xfrm>
            <a:off x="7750100" y="6267149"/>
            <a:ext cx="408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https://graph-</a:t>
            </a:r>
            <a:r>
              <a:rPr lang="en-US" dirty="0" err="1"/>
              <a:t>tool.skewed.de</a:t>
            </a:r>
            <a:r>
              <a:rPr lang="en-US" dirty="0"/>
              <a:t>/performance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3897-3F16-234A-BD75-4933AFD0CEC7}"/>
              </a:ext>
            </a:extLst>
          </p:cNvPr>
          <p:cNvSpPr txBox="1"/>
          <p:nvPr/>
        </p:nvSpPr>
        <p:spPr>
          <a:xfrm>
            <a:off x="2231136" y="2440672"/>
            <a:ext cx="425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N=39,796 vertices and E=301,498 edges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04BCD-5F76-4C4C-9A99-E5B06B302163}"/>
              </a:ext>
            </a:extLst>
          </p:cNvPr>
          <p:cNvSpPr/>
          <p:nvPr/>
        </p:nvSpPr>
        <p:spPr>
          <a:xfrm>
            <a:off x="9308892" y="3214338"/>
            <a:ext cx="1528997" cy="28331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BC113-FB63-824C-A5B5-392DC2E203E7}"/>
              </a:ext>
            </a:extLst>
          </p:cNvPr>
          <p:cNvSpPr/>
          <p:nvPr/>
        </p:nvSpPr>
        <p:spPr>
          <a:xfrm>
            <a:off x="2933113" y="2440672"/>
            <a:ext cx="6048731" cy="1879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20 </a:t>
            </a:r>
            <a:r>
              <a:rPr lang="en-US" altLang="ja-JP" sz="3600" b="1" dirty="0">
                <a:solidFill>
                  <a:schemeClr val="tx1"/>
                </a:solidFill>
              </a:rPr>
              <a:t>〜</a:t>
            </a:r>
            <a:r>
              <a:rPr lang="en-US" sz="3600" b="1" dirty="0">
                <a:solidFill>
                  <a:schemeClr val="tx1"/>
                </a:solidFill>
              </a:rPr>
              <a:t>170 </a:t>
            </a:r>
            <a:r>
              <a:rPr lang="ja-JP" altLang="en-US" sz="3600" b="1">
                <a:solidFill>
                  <a:schemeClr val="tx1"/>
                </a:solidFill>
              </a:rPr>
              <a:t>倍遅い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AE50-0C25-9242-BAA0-9B3AF9F3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2101-F51C-BC4C-ACE6-ACB88B2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/>
              <a:t>名前：</a:t>
            </a:r>
            <a:r>
              <a:rPr lang="en-US" altLang="ja-JP" sz="2400" dirty="0"/>
              <a:t>Social circles: Facebook</a:t>
            </a:r>
          </a:p>
          <a:p>
            <a:pPr>
              <a:lnSpc>
                <a:spcPct val="150000"/>
              </a:lnSpc>
            </a:pPr>
            <a:r>
              <a:rPr lang="ja-JP" altLang="en-US" sz="2400" b="1"/>
              <a:t>フォーマット</a:t>
            </a:r>
            <a:r>
              <a:rPr lang="en-US" altLang="ja-JP" sz="2400" b="1" dirty="0"/>
              <a:t>: </a:t>
            </a:r>
            <a:r>
              <a:rPr lang="ja-JP" altLang="en-US" sz="2400"/>
              <a:t>テキストファイル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/>
              <a:t>詳細</a:t>
            </a:r>
            <a:r>
              <a:rPr lang="en-US" altLang="ja-JP" sz="2400" dirty="0"/>
              <a:t>: Facebook</a:t>
            </a:r>
            <a:r>
              <a:rPr lang="ja-JP" altLang="en-US" sz="2400"/>
              <a:t>の友達のつながりについて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b="1"/>
              <a:t>ノード数</a:t>
            </a:r>
            <a:r>
              <a:rPr lang="en-US" sz="2400" b="1" dirty="0"/>
              <a:t>: </a:t>
            </a:r>
            <a:r>
              <a:rPr lang="en-US" sz="2400" dirty="0"/>
              <a:t>4039</a:t>
            </a:r>
          </a:p>
          <a:p>
            <a:pPr>
              <a:lnSpc>
                <a:spcPct val="150000"/>
              </a:lnSpc>
            </a:pPr>
            <a:r>
              <a:rPr lang="ja-JP" altLang="en-US" sz="2400" b="1"/>
              <a:t>エッジ数</a:t>
            </a:r>
            <a:r>
              <a:rPr lang="en-US" sz="2400" b="1" dirty="0"/>
              <a:t>: </a:t>
            </a:r>
            <a:r>
              <a:rPr lang="en-US" sz="2400" dirty="0"/>
              <a:t>88234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4876A-E70A-8647-A303-A3F2EA0108E2}"/>
              </a:ext>
            </a:extLst>
          </p:cNvPr>
          <p:cNvSpPr/>
          <p:nvPr/>
        </p:nvSpPr>
        <p:spPr>
          <a:xfrm>
            <a:off x="5879647" y="5062609"/>
            <a:ext cx="4972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A’s ID	</a:t>
            </a:r>
            <a:r>
              <a:rPr lang="ja-JP" altLang="en-US"/>
              <a:t>　　　</a:t>
            </a:r>
            <a:r>
              <a:rPr lang="en-US" dirty="0"/>
              <a:t>Friend</a:t>
            </a:r>
            <a:r>
              <a:rPr lang="ja-JP" altLang="en-US"/>
              <a:t> </a:t>
            </a:r>
            <a:r>
              <a:rPr lang="en-US" altLang="ja-JP" dirty="0"/>
              <a:t>α’s ID</a:t>
            </a:r>
          </a:p>
          <a:p>
            <a:pPr algn="ctr"/>
            <a:r>
              <a:rPr lang="en-US" dirty="0"/>
              <a:t>Person A’s ID       	</a:t>
            </a:r>
            <a:r>
              <a:rPr lang="ja-JP" altLang="en-US"/>
              <a:t>　</a:t>
            </a:r>
            <a:r>
              <a:rPr lang="en-US" altLang="ja-JP" dirty="0"/>
              <a:t>       </a:t>
            </a:r>
            <a:r>
              <a:rPr lang="en-US" dirty="0"/>
              <a:t>Friend</a:t>
            </a:r>
            <a:r>
              <a:rPr lang="ja-JP" altLang="en-US"/>
              <a:t> </a:t>
            </a:r>
            <a:r>
              <a:rPr lang="en-US" altLang="ja-JP" dirty="0"/>
              <a:t>β’s ID</a:t>
            </a:r>
            <a:endParaRPr lang="en-US" dirty="0"/>
          </a:p>
          <a:p>
            <a:pPr algn="ctr"/>
            <a:r>
              <a:rPr lang="en-US" dirty="0"/>
              <a:t>Person B’s ID	</a:t>
            </a:r>
            <a:r>
              <a:rPr lang="ja-JP" altLang="en-US"/>
              <a:t>　　　</a:t>
            </a:r>
            <a:r>
              <a:rPr lang="en-US" dirty="0"/>
              <a:t>Friend</a:t>
            </a:r>
            <a:r>
              <a:rPr lang="ja-JP" altLang="en-US"/>
              <a:t> </a:t>
            </a:r>
            <a:r>
              <a:rPr lang="en-US" altLang="ja-JP" dirty="0" err="1"/>
              <a:t>γ’s</a:t>
            </a:r>
            <a:r>
              <a:rPr lang="en-US" altLang="ja-JP" dirty="0"/>
              <a:t>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8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646FD-73B4-F948-9F44-F20AAA8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出力結果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A2683F6-6405-F149-A35F-6B08062DD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2773" y="2393497"/>
            <a:ext cx="6646454" cy="3928297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28F020-5283-F84C-95C7-1A5D571EE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127" y="6030992"/>
            <a:ext cx="3086100" cy="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646FD-73B4-F948-9F44-F20AAA8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出力結果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6A28B-8426-9245-8298-BC5B30E34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776" y="2369528"/>
            <a:ext cx="7320448" cy="4301095"/>
          </a:xfrm>
        </p:spPr>
      </p:pic>
    </p:spTree>
    <p:extLst>
      <p:ext uri="{BB962C8B-B14F-4D97-AF65-F5344CB8AC3E}">
        <p14:creationId xmlns:p14="http://schemas.microsoft.com/office/powerpoint/2010/main" val="218929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4E26-EEA0-3343-A14D-48E2A47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ja-JP" altLang="en-US"/>
              <a:t>結果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46BA-AEE0-AB4F-ADA0-065210DC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Average Degree:  </a:t>
            </a:r>
            <a:r>
              <a:rPr lang="en-US" sz="2400" dirty="0"/>
              <a:t>43.6910</a:t>
            </a:r>
          </a:p>
          <a:p>
            <a:r>
              <a:rPr lang="en-US" sz="2400" b="1" dirty="0"/>
              <a:t>Average Shortest Path</a:t>
            </a:r>
            <a:r>
              <a:rPr lang="en-US" sz="2400" dirty="0"/>
              <a:t>: 3.6923</a:t>
            </a:r>
          </a:p>
          <a:p>
            <a:r>
              <a:rPr lang="en-US" sz="2400" b="1" dirty="0"/>
              <a:t>Community: </a:t>
            </a:r>
            <a:r>
              <a:rPr lang="en-US" sz="2400" dirty="0"/>
              <a:t>16</a:t>
            </a:r>
          </a:p>
          <a:p>
            <a:r>
              <a:rPr lang="en-US" sz="2400" b="1" dirty="0"/>
              <a:t>Max Degree: </a:t>
            </a:r>
            <a:r>
              <a:rPr lang="en-US" sz="2400" dirty="0"/>
              <a:t>1045</a:t>
            </a:r>
          </a:p>
          <a:p>
            <a:r>
              <a:rPr lang="en-US" sz="2400" b="1" dirty="0"/>
              <a:t>Min Degree: </a:t>
            </a:r>
            <a:r>
              <a:rPr lang="en-US" sz="2400" dirty="0"/>
              <a:t>1</a:t>
            </a:r>
          </a:p>
          <a:p>
            <a:r>
              <a:rPr lang="en-US" sz="2400" b="1" dirty="0"/>
              <a:t>Max Degree Centrality: </a:t>
            </a:r>
            <a:r>
              <a:rPr lang="en-US" sz="2400" dirty="0"/>
              <a:t>0.258791480931154</a:t>
            </a:r>
          </a:p>
          <a:p>
            <a:r>
              <a:rPr lang="en-US" sz="2400" b="1" dirty="0"/>
              <a:t>Min Degree Centrality: </a:t>
            </a:r>
            <a:r>
              <a:rPr lang="en-US" sz="2400" dirty="0"/>
              <a:t>0.00024764735017335313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1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A0A8-E9DC-BA43-8EC2-0748D379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今後の課題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BA86-9E6E-6C44-941A-7B3D231D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ノードの性質を付け加え、更なる分析を行う</a:t>
            </a:r>
            <a:br>
              <a:rPr lang="en-US" altLang="ja-JP" sz="2400" dirty="0"/>
            </a:br>
            <a:r>
              <a:rPr lang="ja-JP" altLang="en-US" sz="2400"/>
              <a:t>（例：年齢・学歴・国など）</a:t>
            </a:r>
            <a:endParaRPr lang="en-US" altLang="ja-JP" sz="2400" dirty="0"/>
          </a:p>
          <a:p>
            <a:r>
              <a:rPr lang="ja-JP" altLang="en-US" sz="2400"/>
              <a:t>コミュニティごとに分け、それに対する分析を行う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59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089C-4C10-B94D-ADF7-058118BA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参照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8E70-B58C-9C42-AFFB-C18E5C46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https://blog.dominodatalab.com/social-network-analysis-with-networkx/</a:t>
            </a:r>
            <a:endParaRPr lang="en-US" dirty="0"/>
          </a:p>
          <a:p>
            <a:r>
              <a:rPr lang="en-US" dirty="0">
                <a:hlinkClick r:id="rId3"/>
              </a:rPr>
              <a:t>https://matplotlib.org/mpl_examples/color/colormaps_reference_05.png</a:t>
            </a:r>
            <a:endParaRPr lang="en-US" dirty="0"/>
          </a:p>
          <a:p>
            <a:r>
              <a:rPr lang="en-US" dirty="0">
                <a:hlinkClick r:id="rId4"/>
              </a:rPr>
              <a:t>https://snap.stanford.edu/data/ego-Facebook.html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4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{6169A5D0-7244-3048-9590-0686E309B9F7}tf10001120</Template>
  <TotalTime>712</TotalTime>
  <Words>217</Words>
  <Application>Microsoft Macintosh PowerPoint</Application>
  <PresentationFormat>Widescreen</PresentationFormat>
  <Paragraphs>51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HGｺﾞｼｯｸE</vt:lpstr>
      <vt:lpstr>游ゴシック</vt:lpstr>
      <vt:lpstr>Arial</vt:lpstr>
      <vt:lpstr>Calibri</vt:lpstr>
      <vt:lpstr>Gill Sans MT</vt:lpstr>
      <vt:lpstr>Wingdings</vt:lpstr>
      <vt:lpstr>Parcel</vt:lpstr>
      <vt:lpstr>研究プロジェクト結果</vt:lpstr>
      <vt:lpstr>プラットフォーム</vt:lpstr>
      <vt:lpstr>プラットフォーム</vt:lpstr>
      <vt:lpstr>データ</vt:lpstr>
      <vt:lpstr>出力結果</vt:lpstr>
      <vt:lpstr>出力結果</vt:lpstr>
      <vt:lpstr> 結果</vt:lpstr>
      <vt:lpstr>今後の課題</vt:lpstr>
      <vt:lpstr>参照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研究プロジェクト結果</dc:title>
  <dc:creator>華 星野</dc:creator>
  <cp:lastModifiedBy>華 星野</cp:lastModifiedBy>
  <cp:revision>5</cp:revision>
  <dcterms:created xsi:type="dcterms:W3CDTF">2018-10-17T14:09:06Z</dcterms:created>
  <dcterms:modified xsi:type="dcterms:W3CDTF">2018-10-18T02:01:53Z</dcterms:modified>
</cp:coreProperties>
</file>