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C62D6-D33C-0E46-8C44-D93D8F305866}" v="133" dt="2021-07-07T14:28:1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/>
    <p:restoredTop sz="97030"/>
  </p:normalViewPr>
  <p:slideViewPr>
    <p:cSldViewPr snapToGrid="0" snapToObjects="1">
      <p:cViewPr varScale="1">
        <p:scale>
          <a:sx n="109" d="100"/>
          <a:sy n="109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 Industry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 Industry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 Industry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 Industry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7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04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49E1E5-33A2-D546-B755-DFF33A1BED4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847421"/>
              </p:ext>
            </p:extLst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TransU</a:t>
              </a:r>
              <a:endParaRPr lang="en-US" sz="12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319EE-2B61-C445-8EDF-DC2A5F05D996}"/>
              </a:ext>
            </a:extLst>
          </p:cNvPr>
          <p:cNvGrpSpPr/>
          <p:nvPr/>
        </p:nvGrpSpPr>
        <p:grpSpPr>
          <a:xfrm>
            <a:off x="3738546" y="5827268"/>
            <a:ext cx="750662" cy="403528"/>
            <a:chOff x="4490549" y="219579"/>
            <a:chExt cx="976394" cy="97639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E6D106-D895-CF40-AE08-B2A8AA47E10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7339587C-B4F4-0540-9857-DA9654DDA788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Ceramic</a:t>
              </a:r>
            </a:p>
          </p:txBody>
        </p:sp>
      </p:grpSp>
      <p:pic>
        <p:nvPicPr>
          <p:cNvPr id="3" name="Graphic 2" descr="Badge Tick outline">
            <a:extLst>
              <a:ext uri="{FF2B5EF4-FFF2-40B4-BE49-F238E27FC236}">
                <a16:creationId xmlns:a16="http://schemas.microsoft.com/office/drawing/2014/main" id="{B675671F-DE33-844F-A2E1-87AC3BEBB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3744" y="2173643"/>
            <a:ext cx="272380" cy="272380"/>
          </a:xfrm>
          <a:prstGeom prst="rect">
            <a:avLst/>
          </a:prstGeom>
        </p:spPr>
      </p:pic>
      <p:pic>
        <p:nvPicPr>
          <p:cNvPr id="5" name="Graphic 4" descr="Hourglass 60% outline">
            <a:extLst>
              <a:ext uri="{FF2B5EF4-FFF2-40B4-BE49-F238E27FC236}">
                <a16:creationId xmlns:a16="http://schemas.microsoft.com/office/drawing/2014/main" id="{3B11089F-41E5-9248-9F67-A37E2D3D8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10238394" y="1753285"/>
            <a:ext cx="246945" cy="246945"/>
          </a:xfrm>
          <a:prstGeom prst="rect">
            <a:avLst/>
          </a:prstGeom>
        </p:spPr>
      </p:pic>
      <p:pic>
        <p:nvPicPr>
          <p:cNvPr id="59" name="Graphic 58" descr="Hourglass 60% outline">
            <a:extLst>
              <a:ext uri="{FF2B5EF4-FFF2-40B4-BE49-F238E27FC236}">
                <a16:creationId xmlns:a16="http://schemas.microsoft.com/office/drawing/2014/main" id="{67D45EE0-6F6A-2C4E-862B-738F06272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10742201" y="2245207"/>
            <a:ext cx="246945" cy="246945"/>
          </a:xfrm>
          <a:prstGeom prst="rect">
            <a:avLst/>
          </a:prstGeom>
        </p:spPr>
      </p:pic>
      <p:pic>
        <p:nvPicPr>
          <p:cNvPr id="60" name="Graphic 59" descr="Badge Tick outline">
            <a:extLst>
              <a:ext uri="{FF2B5EF4-FFF2-40B4-BE49-F238E27FC236}">
                <a16:creationId xmlns:a16="http://schemas.microsoft.com/office/drawing/2014/main" id="{AF33E33A-C648-4547-97D0-5D65EA0A9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5747" y="2191573"/>
            <a:ext cx="272380" cy="272380"/>
          </a:xfrm>
          <a:prstGeom prst="rect">
            <a:avLst/>
          </a:prstGeom>
        </p:spPr>
      </p:pic>
      <p:pic>
        <p:nvPicPr>
          <p:cNvPr id="61" name="Graphic 60" descr="Badge Tick outline">
            <a:extLst>
              <a:ext uri="{FF2B5EF4-FFF2-40B4-BE49-F238E27FC236}">
                <a16:creationId xmlns:a16="http://schemas.microsoft.com/office/drawing/2014/main" id="{E347E176-AD8C-C34E-BC89-E86792282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304" y="5608562"/>
            <a:ext cx="272380" cy="272380"/>
          </a:xfrm>
          <a:prstGeom prst="rect">
            <a:avLst/>
          </a:prstGeom>
        </p:spPr>
      </p:pic>
      <p:pic>
        <p:nvPicPr>
          <p:cNvPr id="64" name="Graphic 63" descr="Hourglass 60% outline">
            <a:extLst>
              <a:ext uri="{FF2B5EF4-FFF2-40B4-BE49-F238E27FC236}">
                <a16:creationId xmlns:a16="http://schemas.microsoft.com/office/drawing/2014/main" id="{21C132C0-D395-074D-AE3A-495CC8849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776147" y="5665568"/>
            <a:ext cx="246945" cy="246945"/>
          </a:xfrm>
          <a:prstGeom prst="rect">
            <a:avLst/>
          </a:prstGeom>
        </p:spPr>
      </p:pic>
      <p:pic>
        <p:nvPicPr>
          <p:cNvPr id="65" name="Graphic 64" descr="Badge Tick outline">
            <a:extLst>
              <a:ext uri="{FF2B5EF4-FFF2-40B4-BE49-F238E27FC236}">
                <a16:creationId xmlns:a16="http://schemas.microsoft.com/office/drawing/2014/main" id="{A38D19F0-864E-5040-A6C6-7CF701706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7687" y="153157"/>
            <a:ext cx="272380" cy="272380"/>
          </a:xfrm>
          <a:prstGeom prst="rect">
            <a:avLst/>
          </a:prstGeom>
        </p:spPr>
      </p:pic>
      <p:pic>
        <p:nvPicPr>
          <p:cNvPr id="66" name="Graphic 65" descr="Badge Tick outline">
            <a:extLst>
              <a:ext uri="{FF2B5EF4-FFF2-40B4-BE49-F238E27FC236}">
                <a16:creationId xmlns:a16="http://schemas.microsoft.com/office/drawing/2014/main" id="{7E64214B-F5D6-D144-B169-6A215F277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0866" y="1966120"/>
            <a:ext cx="272380" cy="272380"/>
          </a:xfrm>
          <a:prstGeom prst="rect">
            <a:avLst/>
          </a:prstGeom>
        </p:spPr>
      </p:pic>
      <p:pic>
        <p:nvPicPr>
          <p:cNvPr id="67" name="Graphic 66" descr="Badge Tick outline">
            <a:extLst>
              <a:ext uri="{FF2B5EF4-FFF2-40B4-BE49-F238E27FC236}">
                <a16:creationId xmlns:a16="http://schemas.microsoft.com/office/drawing/2014/main" id="{C5EFB71D-7B52-4149-8C24-BA9CCD322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6760" y="1984995"/>
            <a:ext cx="272380" cy="272380"/>
          </a:xfrm>
          <a:prstGeom prst="rect">
            <a:avLst/>
          </a:prstGeom>
        </p:spPr>
      </p:pic>
      <p:pic>
        <p:nvPicPr>
          <p:cNvPr id="68" name="Graphic 67" descr="Badge Tick outline">
            <a:extLst>
              <a:ext uri="{FF2B5EF4-FFF2-40B4-BE49-F238E27FC236}">
                <a16:creationId xmlns:a16="http://schemas.microsoft.com/office/drawing/2014/main" id="{B8E30061-1F97-3D4B-9501-05321120A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5927" y="3684684"/>
            <a:ext cx="272380" cy="272380"/>
          </a:xfrm>
          <a:prstGeom prst="rect">
            <a:avLst/>
          </a:prstGeom>
        </p:spPr>
      </p:pic>
      <p:pic>
        <p:nvPicPr>
          <p:cNvPr id="69" name="Graphic 68" descr="Badge Tick outline">
            <a:extLst>
              <a:ext uri="{FF2B5EF4-FFF2-40B4-BE49-F238E27FC236}">
                <a16:creationId xmlns:a16="http://schemas.microsoft.com/office/drawing/2014/main" id="{AEF6676C-7CAF-504A-B9B0-8B6456A32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1935" y="248804"/>
            <a:ext cx="272380" cy="272380"/>
          </a:xfrm>
          <a:prstGeom prst="rect">
            <a:avLst/>
          </a:prstGeom>
        </p:spPr>
      </p:pic>
      <p:pic>
        <p:nvPicPr>
          <p:cNvPr id="70" name="Graphic 69" descr="Badge Tick outline">
            <a:extLst>
              <a:ext uri="{FF2B5EF4-FFF2-40B4-BE49-F238E27FC236}">
                <a16:creationId xmlns:a16="http://schemas.microsoft.com/office/drawing/2014/main" id="{3F7780DC-41BF-7144-A9D7-C33A7DF27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873" y="48055"/>
            <a:ext cx="272380" cy="272380"/>
          </a:xfrm>
          <a:prstGeom prst="rect">
            <a:avLst/>
          </a:prstGeom>
        </p:spPr>
      </p:pic>
      <p:pic>
        <p:nvPicPr>
          <p:cNvPr id="71" name="Graphic 70" descr="Hourglass 60% outline">
            <a:extLst>
              <a:ext uri="{FF2B5EF4-FFF2-40B4-BE49-F238E27FC236}">
                <a16:creationId xmlns:a16="http://schemas.microsoft.com/office/drawing/2014/main" id="{F1106897-3BDF-C54A-AD37-FC9FDD4A0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7406192" y="647346"/>
            <a:ext cx="246945" cy="246945"/>
          </a:xfrm>
          <a:prstGeom prst="rect">
            <a:avLst/>
          </a:prstGeom>
        </p:spPr>
      </p:pic>
      <p:pic>
        <p:nvPicPr>
          <p:cNvPr id="73" name="Graphic 72" descr="Hourglass 60% outline">
            <a:extLst>
              <a:ext uri="{FF2B5EF4-FFF2-40B4-BE49-F238E27FC236}">
                <a16:creationId xmlns:a16="http://schemas.microsoft.com/office/drawing/2014/main" id="{4423D2A3-D279-FE4C-BC6D-3A4DD4EF1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460158" y="737222"/>
            <a:ext cx="246945" cy="24694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B98C35F5-17CA-D445-86B7-D0B69B26B3CA}"/>
              </a:ext>
            </a:extLst>
          </p:cNvPr>
          <p:cNvGrpSpPr/>
          <p:nvPr/>
        </p:nvGrpSpPr>
        <p:grpSpPr>
          <a:xfrm>
            <a:off x="9954749" y="5425904"/>
            <a:ext cx="567290" cy="272381"/>
            <a:chOff x="4490549" y="219579"/>
            <a:chExt cx="976394" cy="97639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FDEE14-EF2D-7547-B383-1563B72F912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4">
              <a:extLst>
                <a:ext uri="{FF2B5EF4-FFF2-40B4-BE49-F238E27FC236}">
                  <a16:creationId xmlns:a16="http://schemas.microsoft.com/office/drawing/2014/main" id="{6234DEE2-45FD-DD43-869A-4ABB99BD898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999D7F-4029-BF4D-809E-69D2A4DEEFE4}"/>
              </a:ext>
            </a:extLst>
          </p:cNvPr>
          <p:cNvGrpSpPr/>
          <p:nvPr/>
        </p:nvGrpSpPr>
        <p:grpSpPr>
          <a:xfrm>
            <a:off x="9956811" y="5801723"/>
            <a:ext cx="568800" cy="273600"/>
            <a:chOff x="4490549" y="219579"/>
            <a:chExt cx="976394" cy="97639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D963CA-8F9C-724F-A86D-37B9B80BFFE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6CDAEC1B-A354-CF47-AE97-DF2F38B8E25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94E3D-27BD-1144-BBE4-8190E7EA20D1}"/>
              </a:ext>
            </a:extLst>
          </p:cNvPr>
          <p:cNvSpPr txBox="1"/>
          <p:nvPr/>
        </p:nvSpPr>
        <p:spPr>
          <a:xfrm>
            <a:off x="10578178" y="5416156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Off-chain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7895E8-0789-8242-9788-1BDAE762E606}"/>
              </a:ext>
            </a:extLst>
          </p:cNvPr>
          <p:cNvSpPr txBox="1"/>
          <p:nvPr/>
        </p:nvSpPr>
        <p:spPr>
          <a:xfrm>
            <a:off x="10580328" y="5816529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On-chain API</a:t>
            </a:r>
          </a:p>
        </p:txBody>
      </p:sp>
      <p:pic>
        <p:nvPicPr>
          <p:cNvPr id="81" name="Graphic 80" descr="Badge Tick outline">
            <a:extLst>
              <a:ext uri="{FF2B5EF4-FFF2-40B4-BE49-F238E27FC236}">
                <a16:creationId xmlns:a16="http://schemas.microsoft.com/office/drawing/2014/main" id="{A8177C15-6984-964A-9827-C22FBEEF2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536" y="5637904"/>
            <a:ext cx="272380" cy="27238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A620AB2-601B-4942-8C0E-EAD0130E73CC}"/>
              </a:ext>
            </a:extLst>
          </p:cNvPr>
          <p:cNvSpPr txBox="1"/>
          <p:nvPr/>
        </p:nvSpPr>
        <p:spPr>
          <a:xfrm>
            <a:off x="551155" y="5592036"/>
            <a:ext cx="180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 have figured out a way to integrate</a:t>
            </a:r>
          </a:p>
        </p:txBody>
      </p:sp>
      <p:pic>
        <p:nvPicPr>
          <p:cNvPr id="83" name="Graphic 82" descr="Hourglass 60% outline">
            <a:extLst>
              <a:ext uri="{FF2B5EF4-FFF2-40B4-BE49-F238E27FC236}">
                <a16:creationId xmlns:a16="http://schemas.microsoft.com/office/drawing/2014/main" id="{EA1FFD54-3B3D-5A4E-807E-22A1A8719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297475" y="6026888"/>
            <a:ext cx="246945" cy="24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71CB6B0-CC6B-8B45-8221-A16D2ECC8E9D}"/>
              </a:ext>
            </a:extLst>
          </p:cNvPr>
          <p:cNvSpPr txBox="1"/>
          <p:nvPr/>
        </p:nvSpPr>
        <p:spPr>
          <a:xfrm>
            <a:off x="561091" y="5979403"/>
            <a:ext cx="180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More Research/Analysis Pending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31BAF7D-0560-7340-B293-0A7617C5E1E7}"/>
              </a:ext>
            </a:extLst>
          </p:cNvPr>
          <p:cNvSpPr txBox="1">
            <a:spLocks/>
          </p:cNvSpPr>
          <p:nvPr/>
        </p:nvSpPr>
        <p:spPr>
          <a:xfrm>
            <a:off x="179994" y="-46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1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CRA Progress Report</a:t>
            </a:r>
          </a:p>
        </p:txBody>
      </p:sp>
      <p:pic>
        <p:nvPicPr>
          <p:cNvPr id="86" name="Graphic 85" descr="Hourglass 60% outline">
            <a:extLst>
              <a:ext uri="{FF2B5EF4-FFF2-40B4-BE49-F238E27FC236}">
                <a16:creationId xmlns:a16="http://schemas.microsoft.com/office/drawing/2014/main" id="{1F3A6433-B41D-A547-9A56-374E19D87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2924909" y="243967"/>
            <a:ext cx="246945" cy="246945"/>
          </a:xfrm>
          <a:prstGeom prst="rect">
            <a:avLst/>
          </a:prstGeom>
        </p:spPr>
      </p:pic>
      <p:pic>
        <p:nvPicPr>
          <p:cNvPr id="87" name="Graphic 86" descr="Badge Tick outline">
            <a:extLst>
              <a:ext uri="{FF2B5EF4-FFF2-40B4-BE49-F238E27FC236}">
                <a16:creationId xmlns:a16="http://schemas.microsoft.com/office/drawing/2014/main" id="{5BE47C5D-2F03-0046-8B7A-8C6C15815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4000" y="5838095"/>
            <a:ext cx="272380" cy="27238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332BF382-E37B-5B47-97C3-6D692A92249F}"/>
              </a:ext>
            </a:extLst>
          </p:cNvPr>
          <p:cNvGrpSpPr/>
          <p:nvPr/>
        </p:nvGrpSpPr>
        <p:grpSpPr>
          <a:xfrm>
            <a:off x="6616220" y="6318843"/>
            <a:ext cx="750662" cy="403528"/>
            <a:chOff x="4490549" y="219579"/>
            <a:chExt cx="976394" cy="97639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18BC13E-AA62-DA4D-8F68-8FEB02FA67E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C286EEDE-B68E-5A42-9FAF-E872866049A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Argyle</a:t>
              </a:r>
            </a:p>
          </p:txBody>
        </p:sp>
      </p:grpSp>
      <p:pic>
        <p:nvPicPr>
          <p:cNvPr id="91" name="Graphic 90" descr="Badge Tick outline">
            <a:extLst>
              <a:ext uri="{FF2B5EF4-FFF2-40B4-BE49-F238E27FC236}">
                <a16:creationId xmlns:a16="http://schemas.microsoft.com/office/drawing/2014/main" id="{80F4D87D-AB79-6049-9992-C78712F17D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7143" y="6165892"/>
            <a:ext cx="272380" cy="2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7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TransU</a:t>
              </a:r>
              <a:endParaRPr lang="en-US" sz="12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319EE-2B61-C445-8EDF-DC2A5F05D996}"/>
              </a:ext>
            </a:extLst>
          </p:cNvPr>
          <p:cNvGrpSpPr/>
          <p:nvPr/>
        </p:nvGrpSpPr>
        <p:grpSpPr>
          <a:xfrm>
            <a:off x="3829866" y="5678828"/>
            <a:ext cx="750662" cy="403528"/>
            <a:chOff x="4490549" y="219579"/>
            <a:chExt cx="976394" cy="97639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E6D106-D895-CF40-AE08-B2A8AA47E10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7339587C-B4F4-0540-9857-DA9654DDA788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Ceramic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8C35F5-17CA-D445-86B7-D0B69B26B3CA}"/>
              </a:ext>
            </a:extLst>
          </p:cNvPr>
          <p:cNvGrpSpPr/>
          <p:nvPr/>
        </p:nvGrpSpPr>
        <p:grpSpPr>
          <a:xfrm>
            <a:off x="9954749" y="5425904"/>
            <a:ext cx="567290" cy="272381"/>
            <a:chOff x="4490549" y="219579"/>
            <a:chExt cx="976394" cy="97639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FDEE14-EF2D-7547-B383-1563B72F912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4">
              <a:extLst>
                <a:ext uri="{FF2B5EF4-FFF2-40B4-BE49-F238E27FC236}">
                  <a16:creationId xmlns:a16="http://schemas.microsoft.com/office/drawing/2014/main" id="{6234DEE2-45FD-DD43-869A-4ABB99BD898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999D7F-4029-BF4D-809E-69D2A4DEEFE4}"/>
              </a:ext>
            </a:extLst>
          </p:cNvPr>
          <p:cNvGrpSpPr/>
          <p:nvPr/>
        </p:nvGrpSpPr>
        <p:grpSpPr>
          <a:xfrm>
            <a:off x="9956811" y="5801723"/>
            <a:ext cx="568800" cy="273600"/>
            <a:chOff x="4490549" y="219579"/>
            <a:chExt cx="976394" cy="97639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D963CA-8F9C-724F-A86D-37B9B80BFFE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6CDAEC1B-A354-CF47-AE97-DF2F38B8E25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94E3D-27BD-1144-BBE4-8190E7EA20D1}"/>
              </a:ext>
            </a:extLst>
          </p:cNvPr>
          <p:cNvSpPr txBox="1"/>
          <p:nvPr/>
        </p:nvSpPr>
        <p:spPr>
          <a:xfrm>
            <a:off x="10578178" y="5416156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Off-chain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7895E8-0789-8242-9788-1BDAE762E606}"/>
              </a:ext>
            </a:extLst>
          </p:cNvPr>
          <p:cNvSpPr txBox="1"/>
          <p:nvPr/>
        </p:nvSpPr>
        <p:spPr>
          <a:xfrm>
            <a:off x="10580328" y="5816529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On-chain 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1CB6B0-CC6B-8B45-8221-A16D2ECC8E9D}"/>
              </a:ext>
            </a:extLst>
          </p:cNvPr>
          <p:cNvSpPr txBox="1"/>
          <p:nvPr/>
        </p:nvSpPr>
        <p:spPr>
          <a:xfrm>
            <a:off x="518659" y="6073218"/>
            <a:ext cx="207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APIs selected by the partner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31BAF7D-0560-7340-B293-0A7617C5E1E7}"/>
              </a:ext>
            </a:extLst>
          </p:cNvPr>
          <p:cNvSpPr txBox="1">
            <a:spLocks/>
          </p:cNvSpPr>
          <p:nvPr/>
        </p:nvSpPr>
        <p:spPr>
          <a:xfrm>
            <a:off x="179994" y="-46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TARGET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16D2-BB3F-9F4F-B467-8BFA8863B267}"/>
              </a:ext>
            </a:extLst>
          </p:cNvPr>
          <p:cNvSpPr txBox="1"/>
          <p:nvPr/>
        </p:nvSpPr>
        <p:spPr>
          <a:xfrm>
            <a:off x="2924909" y="21926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11FC33-A5F4-754C-ADF5-B07D4F122F93}"/>
              </a:ext>
            </a:extLst>
          </p:cNvPr>
          <p:cNvSpPr txBox="1"/>
          <p:nvPr/>
        </p:nvSpPr>
        <p:spPr>
          <a:xfrm>
            <a:off x="3134705" y="829679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4E82FBE-624A-3C4F-83D5-DD7C8CAC4ACD}"/>
              </a:ext>
            </a:extLst>
          </p:cNvPr>
          <p:cNvSpPr txBox="1"/>
          <p:nvPr/>
        </p:nvSpPr>
        <p:spPr>
          <a:xfrm>
            <a:off x="3958809" y="10432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E1B5C2-E476-B143-90FE-B9F419CDD6AE}"/>
              </a:ext>
            </a:extLst>
          </p:cNvPr>
          <p:cNvSpPr txBox="1"/>
          <p:nvPr/>
        </p:nvSpPr>
        <p:spPr>
          <a:xfrm>
            <a:off x="7049250" y="43574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A6AFEE-79DA-2148-89A2-666E51C0BFBF}"/>
              </a:ext>
            </a:extLst>
          </p:cNvPr>
          <p:cNvSpPr txBox="1"/>
          <p:nvPr/>
        </p:nvSpPr>
        <p:spPr>
          <a:xfrm>
            <a:off x="8024725" y="25303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0384F0-E5F1-EA48-9744-2E1EE812AAD4}"/>
              </a:ext>
            </a:extLst>
          </p:cNvPr>
          <p:cNvSpPr txBox="1"/>
          <p:nvPr/>
        </p:nvSpPr>
        <p:spPr>
          <a:xfrm>
            <a:off x="6664122" y="64152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D59B3F-7834-6D41-B0A0-20282631011A}"/>
              </a:ext>
            </a:extLst>
          </p:cNvPr>
          <p:cNvSpPr txBox="1"/>
          <p:nvPr/>
        </p:nvSpPr>
        <p:spPr>
          <a:xfrm>
            <a:off x="8927390" y="209608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D3FF49-5E2A-5D44-90FC-A6C9215C28AB}"/>
              </a:ext>
            </a:extLst>
          </p:cNvPr>
          <p:cNvSpPr txBox="1"/>
          <p:nvPr/>
        </p:nvSpPr>
        <p:spPr>
          <a:xfrm>
            <a:off x="9654677" y="212159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EFADFE-6A4F-DF47-A1C3-DFFAC547A23D}"/>
              </a:ext>
            </a:extLst>
          </p:cNvPr>
          <p:cNvSpPr txBox="1"/>
          <p:nvPr/>
        </p:nvSpPr>
        <p:spPr>
          <a:xfrm>
            <a:off x="10237792" y="158003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5865FB-73E7-DE4F-BBD4-936DC50E8413}"/>
              </a:ext>
            </a:extLst>
          </p:cNvPr>
          <p:cNvSpPr txBox="1"/>
          <p:nvPr/>
        </p:nvSpPr>
        <p:spPr>
          <a:xfrm>
            <a:off x="11045070" y="2202294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A0187B-1AE0-1B48-A0C8-05E8C4D90CF4}"/>
              </a:ext>
            </a:extLst>
          </p:cNvPr>
          <p:cNvSpPr txBox="1"/>
          <p:nvPr/>
        </p:nvSpPr>
        <p:spPr>
          <a:xfrm>
            <a:off x="6835575" y="556540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9AC6F-FCEE-1845-BA90-5E5FEF734C73}"/>
              </a:ext>
            </a:extLst>
          </p:cNvPr>
          <p:cNvSpPr txBox="1"/>
          <p:nvPr/>
        </p:nvSpPr>
        <p:spPr>
          <a:xfrm>
            <a:off x="7680829" y="5798668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928C3A-75A7-1948-AD11-076FF8652B19}"/>
              </a:ext>
            </a:extLst>
          </p:cNvPr>
          <p:cNvSpPr txBox="1"/>
          <p:nvPr/>
        </p:nvSpPr>
        <p:spPr>
          <a:xfrm>
            <a:off x="3596242" y="549840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C45535-6CAE-D64A-BC09-518EA0847E16}"/>
              </a:ext>
            </a:extLst>
          </p:cNvPr>
          <p:cNvSpPr txBox="1"/>
          <p:nvPr/>
        </p:nvSpPr>
        <p:spPr>
          <a:xfrm>
            <a:off x="1463883" y="3687572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5561E0-AA97-4F45-BA3C-45EC5111E0E7}"/>
              </a:ext>
            </a:extLst>
          </p:cNvPr>
          <p:cNvSpPr txBox="1"/>
          <p:nvPr/>
        </p:nvSpPr>
        <p:spPr>
          <a:xfrm>
            <a:off x="1546781" y="1916610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062A8A-37C3-D444-A086-06E24DCA02D1}"/>
              </a:ext>
            </a:extLst>
          </p:cNvPr>
          <p:cNvSpPr txBox="1"/>
          <p:nvPr/>
        </p:nvSpPr>
        <p:spPr>
          <a:xfrm>
            <a:off x="2366676" y="1916297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77E2A7-D36C-5742-AC0B-44C8092D64E2}"/>
              </a:ext>
            </a:extLst>
          </p:cNvPr>
          <p:cNvCxnSpPr>
            <a:cxnSpLocks/>
          </p:cNvCxnSpPr>
          <p:nvPr/>
        </p:nvCxnSpPr>
        <p:spPr>
          <a:xfrm flipV="1">
            <a:off x="8412486" y="365094"/>
            <a:ext cx="1029808" cy="1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A8AFDA-B323-224C-B551-2D2660B43442}"/>
              </a:ext>
            </a:extLst>
          </p:cNvPr>
          <p:cNvSpPr txBox="1"/>
          <p:nvPr/>
        </p:nvSpPr>
        <p:spPr>
          <a:xfrm>
            <a:off x="9439333" y="219261"/>
            <a:ext cx="214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 Cost per application</a:t>
            </a:r>
          </a:p>
        </p:txBody>
      </p:sp>
      <p:pic>
        <p:nvPicPr>
          <p:cNvPr id="61" name="Graphic 60" descr="Shield Tick outline">
            <a:extLst>
              <a:ext uri="{FF2B5EF4-FFF2-40B4-BE49-F238E27FC236}">
                <a16:creationId xmlns:a16="http://schemas.microsoft.com/office/drawing/2014/main" id="{E0BEAA80-6E87-5846-82DB-6A2235E44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9781" y="189431"/>
            <a:ext cx="451601" cy="451601"/>
          </a:xfrm>
          <a:prstGeom prst="rect">
            <a:avLst/>
          </a:prstGeom>
        </p:spPr>
      </p:pic>
      <p:pic>
        <p:nvPicPr>
          <p:cNvPr id="103" name="Graphic 102" descr="Shield Tick outline">
            <a:extLst>
              <a:ext uri="{FF2B5EF4-FFF2-40B4-BE49-F238E27FC236}">
                <a16:creationId xmlns:a16="http://schemas.microsoft.com/office/drawing/2014/main" id="{795B3DD5-136F-8043-8A84-804B48AAD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9899" y="2181995"/>
            <a:ext cx="451601" cy="451601"/>
          </a:xfrm>
          <a:prstGeom prst="rect">
            <a:avLst/>
          </a:prstGeom>
        </p:spPr>
      </p:pic>
      <p:pic>
        <p:nvPicPr>
          <p:cNvPr id="104" name="Graphic 103" descr="Shield Tick outline">
            <a:extLst>
              <a:ext uri="{FF2B5EF4-FFF2-40B4-BE49-F238E27FC236}">
                <a16:creationId xmlns:a16="http://schemas.microsoft.com/office/drawing/2014/main" id="{73B3F5CE-37B3-224D-A661-386B20820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248" y="3787326"/>
            <a:ext cx="451601" cy="451601"/>
          </a:xfrm>
          <a:prstGeom prst="rect">
            <a:avLst/>
          </a:prstGeom>
        </p:spPr>
      </p:pic>
      <p:pic>
        <p:nvPicPr>
          <p:cNvPr id="105" name="Graphic 104" descr="Shield Tick outline">
            <a:extLst>
              <a:ext uri="{FF2B5EF4-FFF2-40B4-BE49-F238E27FC236}">
                <a16:creationId xmlns:a16="http://schemas.microsoft.com/office/drawing/2014/main" id="{6B1E85A7-228E-FD41-9DDB-6554CC8B5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623" y="5926934"/>
            <a:ext cx="451601" cy="45160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551C219-263B-324C-8D05-C34D1C0E02C4}"/>
              </a:ext>
            </a:extLst>
          </p:cNvPr>
          <p:cNvSpPr/>
          <p:nvPr/>
        </p:nvSpPr>
        <p:spPr>
          <a:xfrm rot="19448715">
            <a:off x="8055282" y="4499498"/>
            <a:ext cx="221369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ILLUSTRATIVE</a:t>
            </a:r>
          </a:p>
        </p:txBody>
      </p:sp>
    </p:spTree>
    <p:extLst>
      <p:ext uri="{BB962C8B-B14F-4D97-AF65-F5344CB8AC3E}">
        <p14:creationId xmlns:p14="http://schemas.microsoft.com/office/powerpoint/2010/main" val="86078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Bowl outline">
            <a:extLst>
              <a:ext uri="{FF2B5EF4-FFF2-40B4-BE49-F238E27FC236}">
                <a16:creationId xmlns:a16="http://schemas.microsoft.com/office/drawing/2014/main" id="{F7A969A8-DDEC-134A-90E7-A18C3F5D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00" y="1180406"/>
            <a:ext cx="3965864" cy="39658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1697262" y="339451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2744181" y="3451259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3618826" y="2891430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71CB6B0-CC6B-8B45-8221-A16D2ECC8E9D}"/>
              </a:ext>
            </a:extLst>
          </p:cNvPr>
          <p:cNvSpPr txBox="1"/>
          <p:nvPr/>
        </p:nvSpPr>
        <p:spPr>
          <a:xfrm>
            <a:off x="518659" y="6073218"/>
            <a:ext cx="207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APIs selected by the partner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31BAF7D-0560-7340-B293-0A7617C5E1E7}"/>
              </a:ext>
            </a:extLst>
          </p:cNvPr>
          <p:cNvSpPr txBox="1">
            <a:spLocks/>
          </p:cNvSpPr>
          <p:nvPr/>
        </p:nvSpPr>
        <p:spPr>
          <a:xfrm>
            <a:off x="657073" y="-46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CRA Prepared with the INGREDIENTS selected by the partner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16D2-BB3F-9F4F-B467-8BFA8863B267}"/>
              </a:ext>
            </a:extLst>
          </p:cNvPr>
          <p:cNvSpPr txBox="1"/>
          <p:nvPr/>
        </p:nvSpPr>
        <p:spPr>
          <a:xfrm>
            <a:off x="1771971" y="318774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D59B3F-7834-6D41-B0A0-20282631011A}"/>
              </a:ext>
            </a:extLst>
          </p:cNvPr>
          <p:cNvSpPr txBox="1"/>
          <p:nvPr/>
        </p:nvSpPr>
        <p:spPr>
          <a:xfrm>
            <a:off x="2884772" y="316389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C45535-6CAE-D64A-BC09-518EA0847E16}"/>
              </a:ext>
            </a:extLst>
          </p:cNvPr>
          <p:cNvSpPr txBox="1"/>
          <p:nvPr/>
        </p:nvSpPr>
        <p:spPr>
          <a:xfrm>
            <a:off x="3485923" y="273751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$4</a:t>
            </a:r>
          </a:p>
        </p:txBody>
      </p:sp>
      <p:pic>
        <p:nvPicPr>
          <p:cNvPr id="61" name="Graphic 60" descr="Shield Tick outline">
            <a:extLst>
              <a:ext uri="{FF2B5EF4-FFF2-40B4-BE49-F238E27FC236}">
                <a16:creationId xmlns:a16="http://schemas.microsoft.com/office/drawing/2014/main" id="{E0BEAA80-6E87-5846-82DB-6A2235E44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6843" y="3157911"/>
            <a:ext cx="451601" cy="451601"/>
          </a:xfrm>
          <a:prstGeom prst="rect">
            <a:avLst/>
          </a:prstGeom>
        </p:spPr>
      </p:pic>
      <p:pic>
        <p:nvPicPr>
          <p:cNvPr id="103" name="Graphic 102" descr="Shield Tick outline">
            <a:extLst>
              <a:ext uri="{FF2B5EF4-FFF2-40B4-BE49-F238E27FC236}">
                <a16:creationId xmlns:a16="http://schemas.microsoft.com/office/drawing/2014/main" id="{795B3DD5-136F-8043-8A84-804B48AAD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7281" y="3249801"/>
            <a:ext cx="451601" cy="451601"/>
          </a:xfrm>
          <a:prstGeom prst="rect">
            <a:avLst/>
          </a:prstGeom>
        </p:spPr>
      </p:pic>
      <p:pic>
        <p:nvPicPr>
          <p:cNvPr id="104" name="Graphic 103" descr="Shield Tick outline">
            <a:extLst>
              <a:ext uri="{FF2B5EF4-FFF2-40B4-BE49-F238E27FC236}">
                <a16:creationId xmlns:a16="http://schemas.microsoft.com/office/drawing/2014/main" id="{73B3F5CE-37B3-224D-A661-386B20820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5288" y="2784262"/>
            <a:ext cx="451601" cy="451601"/>
          </a:xfrm>
          <a:prstGeom prst="rect">
            <a:avLst/>
          </a:prstGeom>
        </p:spPr>
      </p:pic>
      <p:pic>
        <p:nvPicPr>
          <p:cNvPr id="105" name="Graphic 104" descr="Shield Tick outline">
            <a:extLst>
              <a:ext uri="{FF2B5EF4-FFF2-40B4-BE49-F238E27FC236}">
                <a16:creationId xmlns:a16="http://schemas.microsoft.com/office/drawing/2014/main" id="{6B1E85A7-228E-FD41-9DDB-6554CC8B5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623" y="5926934"/>
            <a:ext cx="451601" cy="45160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6B3987-D9CE-F642-902C-79D2733BB27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4755564" y="3157911"/>
            <a:ext cx="532207" cy="54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Whisk with solid fill">
            <a:extLst>
              <a:ext uri="{FF2B5EF4-FFF2-40B4-BE49-F238E27FC236}">
                <a16:creationId xmlns:a16="http://schemas.microsoft.com/office/drawing/2014/main" id="{4AB00B6F-5F8D-6043-B236-E4CC3B7CD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266785">
            <a:off x="2788559" y="650461"/>
            <a:ext cx="2147686" cy="2147686"/>
          </a:xfrm>
          <a:prstGeom prst="rect">
            <a:avLst/>
          </a:prstGeom>
        </p:spPr>
      </p:pic>
      <p:pic>
        <p:nvPicPr>
          <p:cNvPr id="69" name="Graphic 68" descr="Chef Hat with solid fill">
            <a:extLst>
              <a:ext uri="{FF2B5EF4-FFF2-40B4-BE49-F238E27FC236}">
                <a16:creationId xmlns:a16="http://schemas.microsoft.com/office/drawing/2014/main" id="{2C4B5222-E4A5-6F4A-AB94-6CEDC141E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9624" y="130675"/>
            <a:ext cx="914400" cy="914400"/>
          </a:xfrm>
          <a:prstGeom prst="rect">
            <a:avLst/>
          </a:prstGeom>
        </p:spPr>
      </p:pic>
      <p:sp>
        <p:nvSpPr>
          <p:cNvPr id="72" name="Cloud Callout 71">
            <a:extLst>
              <a:ext uri="{FF2B5EF4-FFF2-40B4-BE49-F238E27FC236}">
                <a16:creationId xmlns:a16="http://schemas.microsoft.com/office/drawing/2014/main" id="{84259D35-D87F-A548-A749-E95240C7F701}"/>
              </a:ext>
            </a:extLst>
          </p:cNvPr>
          <p:cNvSpPr/>
          <p:nvPr/>
        </p:nvSpPr>
        <p:spPr>
          <a:xfrm>
            <a:off x="10037827" y="1429409"/>
            <a:ext cx="1677095" cy="1062000"/>
          </a:xfrm>
          <a:prstGeom prst="cloudCallout">
            <a:avLst>
              <a:gd name="adj1" fmla="val -130334"/>
              <a:gd name="adj2" fmla="val 36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CRA specific to each partner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E2C72-0612-CD43-A1CB-ACF825B5C9E9}"/>
                  </a:ext>
                </a:extLst>
              </p:cNvPr>
              <p:cNvSpPr txBox="1"/>
              <p:nvPr/>
            </p:nvSpPr>
            <p:spPr>
              <a:xfrm>
                <a:off x="5344401" y="2689379"/>
                <a:ext cx="5371071" cy="851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𝐹𝑖𝑟𝑚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𝐺𝑜𝑜𝑔𝑙𝑒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𝑅𝑎𝑡𝑖𝑛𝑔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𝐹𝑖𝑟</m:t>
                    </m:r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𝑀𝑒𝑑𝑖𝑎𝑛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𝐶𝑜𝑚𝑝𝑒𝑡𝑖𝑡𝑜𝑟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𝐺𝑜𝑜𝑔𝑙𝑒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𝑅𝑎𝑡𝑖𝑛𝑔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𝐼𝑛𝑐𝑜𝑚𝑒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𝐺𝑜𝑜𝑔𝑙𝑒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𝑅𝑒𝑣𝑖𝑒𝑤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E2C72-0612-CD43-A1CB-ACF825B5C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01" y="2689379"/>
                <a:ext cx="5371071" cy="851900"/>
              </a:xfrm>
              <a:prstGeom prst="rect">
                <a:avLst/>
              </a:prstGeom>
              <a:blipFill>
                <a:blip r:embed="rId11"/>
                <a:stretch>
                  <a:fillRect l="-472" t="-1471" r="-165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4560B12-A5AE-DF4A-B763-CDAA3060E94F}"/>
              </a:ext>
            </a:extLst>
          </p:cNvPr>
          <p:cNvSpPr/>
          <p:nvPr/>
        </p:nvSpPr>
        <p:spPr>
          <a:xfrm rot="19448715">
            <a:off x="6923089" y="4471026"/>
            <a:ext cx="221369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ILLUSTRATIVE</a:t>
            </a:r>
          </a:p>
        </p:txBody>
      </p:sp>
    </p:spTree>
    <p:extLst>
      <p:ext uri="{BB962C8B-B14F-4D97-AF65-F5344CB8AC3E}">
        <p14:creationId xmlns:p14="http://schemas.microsoft.com/office/powerpoint/2010/main" val="7655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1283</TotalTime>
  <Words>216</Words>
  <Application>Microsoft Macintosh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2</cp:revision>
  <dcterms:created xsi:type="dcterms:W3CDTF">2021-06-30T16:12:47Z</dcterms:created>
  <dcterms:modified xsi:type="dcterms:W3CDTF">2021-07-07T14:28:38Z</dcterms:modified>
</cp:coreProperties>
</file>