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79" r:id="rId2"/>
    <p:sldId id="256" r:id="rId3"/>
    <p:sldId id="276" r:id="rId4"/>
    <p:sldId id="277" r:id="rId5"/>
    <p:sldId id="274" r:id="rId6"/>
    <p:sldId id="280" r:id="rId7"/>
    <p:sldId id="278" r:id="rId8"/>
    <p:sldId id="260" r:id="rId9"/>
    <p:sldId id="262" r:id="rId10"/>
    <p:sldId id="268" r:id="rId11"/>
    <p:sldId id="269" r:id="rId12"/>
    <p:sldId id="270" r:id="rId13"/>
    <p:sldId id="272" r:id="rId14"/>
    <p:sldId id="275" r:id="rId15"/>
    <p:sldId id="263" r:id="rId16"/>
    <p:sldId id="266" r:id="rId17"/>
    <p:sldId id="265" r:id="rId18"/>
    <p:sldId id="26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2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2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850" dt="2021-06-09T16:43:30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565"/>
  </p:normalViewPr>
  <p:slideViewPr>
    <p:cSldViewPr snapToGrid="0" snapToObjects="1">
      <p:cViewPr varScale="1">
        <p:scale>
          <a:sx n="99" d="100"/>
          <a:sy n="99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 sldOrd">
      <pc:chgData name="udai parvathaneni" userId="d83d812613df3043" providerId="LiveId" clId="{3D7A6A80-EE33-4841-B2CA-F0A08A8E7586}" dt="2021-06-09T16:43:35.718" v="3673" actId="1076"/>
      <pc:docMkLst>
        <pc:docMk/>
      </pc:docMkLst>
      <pc:sldChg chg="addSp modSp mod">
        <pc:chgData name="udai parvathaneni" userId="d83d812613df3043" providerId="LiveId" clId="{3D7A6A80-EE33-4841-B2CA-F0A08A8E7586}" dt="2021-06-09T15:47:32.950" v="2932" actId="692"/>
        <pc:sldMkLst>
          <pc:docMk/>
          <pc:sldMk cId="779737078" sldId="256"/>
        </pc:sldMkLst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3" creationId="{B994F12E-43A1-9B4E-A620-A7C660A8206A}"/>
          </ac:spMkLst>
        </pc:spChg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5:45:04.632" v="2913" actId="14100"/>
          <ac:spMkLst>
            <pc:docMk/>
            <pc:sldMk cId="779737078" sldId="25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132" creationId="{E6DC2882-C28F-A646-832A-CB7ECC80552C}"/>
          </ac:spMkLst>
        </pc:spChg>
        <pc:cxnChg chg="add mod">
          <ac:chgData name="udai parvathaneni" userId="d83d812613df3043" providerId="LiveId" clId="{3D7A6A80-EE33-4841-B2CA-F0A08A8E7586}" dt="2021-06-09T15:45:56.928" v="2923" actId="14100"/>
          <ac:cxnSpMkLst>
            <pc:docMk/>
            <pc:sldMk cId="779737078" sldId="256"/>
            <ac:cxnSpMk id="15" creationId="{134F8571-2A60-934E-9C35-B401E41E8603}"/>
          </ac:cxnSpMkLst>
        </pc:cxnChg>
        <pc:cxnChg chg="add mod">
          <ac:chgData name="udai parvathaneni" userId="d83d812613df3043" providerId="LiveId" clId="{3D7A6A80-EE33-4841-B2CA-F0A08A8E7586}" dt="2021-06-09T15:46:07.638" v="2925" actId="14100"/>
          <ac:cxnSpMkLst>
            <pc:docMk/>
            <pc:sldMk cId="779737078" sldId="256"/>
            <ac:cxnSpMk id="16" creationId="{FA9FEDF1-EFFA-A84C-856D-623D1142CB49}"/>
          </ac:cxnSpMkLst>
        </pc:cxnChg>
        <pc:cxnChg chg="add">
          <ac:chgData name="udai parvathaneni" userId="d83d812613df3043" providerId="LiveId" clId="{3D7A6A80-EE33-4841-B2CA-F0A08A8E7586}" dt="2021-06-09T15:46:32.768" v="2926" actId="11529"/>
          <ac:cxnSpMkLst>
            <pc:docMk/>
            <pc:sldMk cId="779737078" sldId="256"/>
            <ac:cxnSpMk id="32" creationId="{EB01F7B8-EDDC-3546-9E19-4B5621B38EC7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134" creationId="{26E6957E-9D4D-3F48-9A23-98C0C1026AD7}"/>
          </ac:cxnSpMkLst>
        </pc:cxnChg>
      </pc:sldChg>
      <pc:sldChg chg="del">
        <pc:chgData name="udai parvathaneni" userId="d83d812613df3043" providerId="LiveId" clId="{3D7A6A80-EE33-4841-B2CA-F0A08A8E7586}" dt="2021-06-09T15:52:04.524" v="2983" actId="2696"/>
        <pc:sldMkLst>
          <pc:docMk/>
          <pc:sldMk cId="1846450383" sldId="261"/>
        </pc:sldMkLst>
      </pc:sldChg>
      <pc:sldChg chg="delSp modSp mod addCm modCm">
        <pc:chgData name="udai parvathaneni" userId="d83d812613df3043" providerId="LiveId" clId="{3D7A6A80-EE33-4841-B2CA-F0A08A8E7586}" dt="2021-06-09T12:06:17.560" v="1201" actId="207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12:06:17.560" v="1201" actId="207"/>
          <ac:spMkLst>
            <pc:docMk/>
            <pc:sldMk cId="2719201867" sldId="262"/>
            <ac:spMk id="9" creationId="{9A3D00E8-26DC-9549-AAAF-B5D236E14F37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3T02:59:22.422" v="3" actId="1589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03:11:11.318" v="908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03:11:11.318" v="908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14:40:39.829" v="2844" actId="20577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14:40:39.829" v="2844" actId="20577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add mod">
          <ac:chgData name="udai parvathaneni" userId="d83d812613df3043" providerId="LiveId" clId="{3D7A6A80-EE33-4841-B2CA-F0A08A8E7586}" dt="2021-06-09T12:20:10.607" v="1367"/>
          <ac:spMkLst>
            <pc:docMk/>
            <pc:sldMk cId="1995815305" sldId="268"/>
            <ac:spMk id="6" creationId="{1792A1D2-00DB-CE49-8AAA-0689E56F5FE1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12:20:00.739" v="1366" actId="404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02:58:43.277" v="799" actId="1076"/>
          <ac:spMkLst>
            <pc:docMk/>
            <pc:sldMk cId="3237524907" sldId="269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12:20:00.739" v="1366" actId="404"/>
          <ac:spMkLst>
            <pc:docMk/>
            <pc:sldMk cId="3237524907" sldId="269"/>
            <ac:spMk id="3" creationId="{69EEE674-809E-1B40-80DE-0FE6720248DD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12:19:46.489" v="1364" actId="1035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56:36.789" v="764" actId="1076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12:19:38.125" v="1342" actId="1035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 modAnim">
        <pc:chgData name="udai parvathaneni" userId="d83d812613df3043" providerId="LiveId" clId="{3D7A6A80-EE33-4841-B2CA-F0A08A8E7586}" dt="2021-06-09T16:43:35.718" v="3673" actId="1076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02:41:33.402" v="382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add mod">
          <ac:chgData name="udai parvathaneni" userId="d83d812613df3043" providerId="LiveId" clId="{3D7A6A80-EE33-4841-B2CA-F0A08A8E7586}" dt="2021-06-09T16:43:08.139" v="3672" actId="404"/>
          <ac:spMkLst>
            <pc:docMk/>
            <pc:sldMk cId="1337610362" sldId="270"/>
            <ac:spMk id="4" creationId="{708C4E95-8618-9F4B-B9E6-65EFC22592A6}"/>
          </ac:spMkLst>
        </pc:spChg>
        <pc:spChg chg="add mod">
          <ac:chgData name="udai parvathaneni" userId="d83d812613df3043" providerId="LiveId" clId="{3D7A6A80-EE33-4841-B2CA-F0A08A8E7586}" dt="2021-06-09T12:19:17.378" v="1323" actId="20577"/>
          <ac:spMkLst>
            <pc:docMk/>
            <pc:sldMk cId="1337610362" sldId="270"/>
            <ac:spMk id="8" creationId="{16715012-A317-5344-BA12-FE013365780F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spChg chg="add mod">
          <ac:chgData name="udai parvathaneni" userId="d83d812613df3043" providerId="LiveId" clId="{3D7A6A80-EE33-4841-B2CA-F0A08A8E7586}" dt="2021-06-09T16:43:03.624" v="3670" actId="404"/>
          <ac:spMkLst>
            <pc:docMk/>
            <pc:sldMk cId="1337610362" sldId="270"/>
            <ac:spMk id="13" creationId="{EB487842-E500-244B-BAD1-7D246D1A77B6}"/>
          </ac:spMkLst>
        </pc:spChg>
        <pc:graphicFrameChg chg="mod">
          <ac:chgData name="udai parvathaneni" userId="d83d812613df3043" providerId="LiveId" clId="{3D7A6A80-EE33-4841-B2CA-F0A08A8E7586}" dt="2021-06-09T16:43:35.718" v="3673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16:40:34.626" v="3660" actId="167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16:39:50.624" v="3597" actId="1035"/>
          <ac:cxnSpMkLst>
            <pc:docMk/>
            <pc:sldMk cId="1337610362" sldId="270"/>
            <ac:cxnSpMk id="7" creationId="{A2BC277D-4317-FD46-823B-05385A248C44}"/>
          </ac:cxnSpMkLst>
        </pc:cxnChg>
        <pc:cxnChg chg="add mod">
          <ac:chgData name="udai parvathaneni" userId="d83d812613df3043" providerId="LiveId" clId="{3D7A6A80-EE33-4841-B2CA-F0A08A8E7586}" dt="2021-06-09T16:40:13.551" v="3656" actId="1036"/>
          <ac:cxnSpMkLst>
            <pc:docMk/>
            <pc:sldMk cId="1337610362" sldId="270"/>
            <ac:cxnSpMk id="14" creationId="{5707B148-BA09-AC43-B19E-F998092F23C8}"/>
          </ac:cxnSpMkLst>
        </pc:cxnChg>
      </pc:sldChg>
      <pc:sldChg chg="addSp delSp modSp new mod">
        <pc:chgData name="udai parvathaneni" userId="d83d812613df3043" providerId="LiveId" clId="{3D7A6A80-EE33-4841-B2CA-F0A08A8E7586}" dt="2021-06-09T12:18:27.104" v="1272" actId="1076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add mod">
          <ac:chgData name="udai parvathaneni" userId="d83d812613df3043" providerId="LiveId" clId="{3D7A6A80-EE33-4841-B2CA-F0A08A8E7586}" dt="2021-06-09T12:18:27.104" v="1272" actId="1076"/>
          <ac:spMkLst>
            <pc:docMk/>
            <pc:sldMk cId="2371888720" sldId="271"/>
            <ac:spMk id="2" creationId="{B047CCC4-43B1-F748-B699-9166FFAD1068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mod">
        <pc:chgData name="udai parvathaneni" userId="d83d812613df3043" providerId="LiveId" clId="{3D7A6A80-EE33-4841-B2CA-F0A08A8E7586}" dt="2021-06-09T13:02:39.390" v="2119" actId="11529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02:52:08.777" v="444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mod">
          <ac:chgData name="udai parvathaneni" userId="d83d812613df3043" providerId="LiveId" clId="{3D7A6A80-EE33-4841-B2CA-F0A08A8E7586}" dt="2021-06-09T13:02:29.170" v="2118" actId="1076"/>
          <ac:spMkLst>
            <pc:docMk/>
            <pc:sldMk cId="606856741" sldId="272"/>
            <ac:spMk id="4" creationId="{5D6956C3-CCE8-3340-A18E-EC35275FE5B3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spChg chg="add mod">
          <ac:chgData name="udai parvathaneni" userId="d83d812613df3043" providerId="LiveId" clId="{3D7A6A80-EE33-4841-B2CA-F0A08A8E7586}" dt="2021-06-09T13:00:01.780" v="1837" actId="1076"/>
          <ac:spMkLst>
            <pc:docMk/>
            <pc:sldMk cId="606856741" sldId="272"/>
            <ac:spMk id="5" creationId="{622F4DFB-93C8-2047-BFAE-E46FC2A8D251}"/>
          </ac:spMkLst>
        </pc:spChg>
        <pc:picChg chg="add del mod">
          <ac:chgData name="udai parvathaneni" userId="d83d812613df3043" providerId="LiveId" clId="{3D7A6A80-EE33-4841-B2CA-F0A08A8E7586}" dt="2021-06-09T12:59:06.629" v="1806" actId="478"/>
          <ac:picMkLst>
            <pc:docMk/>
            <pc:sldMk cId="606856741" sldId="272"/>
            <ac:picMk id="6" creationId="{CB76EA4C-FB86-DC4D-89BC-C3C4BCE5932B}"/>
          </ac:picMkLst>
        </pc:picChg>
        <pc:cxnChg chg="add">
          <ac:chgData name="udai parvathaneni" userId="d83d812613df3043" providerId="LiveId" clId="{3D7A6A80-EE33-4841-B2CA-F0A08A8E7586}" dt="2021-06-09T13:02:39.390" v="2119" actId="11529"/>
          <ac:cxnSpMkLst>
            <pc:docMk/>
            <pc:sldMk cId="606856741" sldId="272"/>
            <ac:cxnSpMk id="8" creationId="{58E87CC0-95A0-E74D-8F0D-C9B125A93D89}"/>
          </ac:cxnSpMkLst>
        </pc:cxnChg>
      </pc:sldChg>
      <pc:sldChg chg="addSp delSp modSp new del mod setBg">
        <pc:chgData name="udai parvathaneni" userId="d83d812613df3043" providerId="LiveId" clId="{3D7A6A80-EE33-4841-B2CA-F0A08A8E7586}" dt="2021-06-09T13:14:40.901" v="2505" actId="2696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graphicFrameChg chg="add del modGraphic">
          <ac:chgData name="udai parvathaneni" userId="d83d812613df3043" providerId="LiveId" clId="{3D7A6A80-EE33-4841-B2CA-F0A08A8E7586}" dt="2021-06-09T13:03:33.209" v="2121" actId="1032"/>
          <ac:graphicFrameMkLst>
            <pc:docMk/>
            <pc:sldMk cId="2873643166" sldId="273"/>
            <ac:graphicFrameMk id="3" creationId="{BC0FC1FB-ED3E-8E40-AA7E-04F949BF5C92}"/>
          </ac:graphicFrameMkLst>
        </pc:graphicFrameChg>
        <pc:picChg chg="add del mod">
          <ac:chgData name="udai parvathaneni" userId="d83d812613df3043" providerId="LiveId" clId="{3D7A6A80-EE33-4841-B2CA-F0A08A8E7586}" dt="2021-06-09T13:03:59.146" v="2122" actId="1076"/>
          <ac:picMkLst>
            <pc:docMk/>
            <pc:sldMk cId="2873643166" sldId="273"/>
            <ac:picMk id="5" creationId="{A5912380-4EE0-5D4A-BA50-BE28F82A71AC}"/>
          </ac:picMkLst>
        </pc:picChg>
      </pc:sldChg>
      <pc:sldChg chg="addSp modSp add del mod">
        <pc:chgData name="udai parvathaneni" userId="d83d812613df3043" providerId="LiveId" clId="{3D7A6A80-EE33-4841-B2CA-F0A08A8E7586}" dt="2021-06-09T16:20:08.608" v="3176" actId="2696"/>
        <pc:sldMkLst>
          <pc:docMk/>
          <pc:sldMk cId="2157446705" sldId="274"/>
        </pc:sldMkLst>
        <pc:spChg chg="add mod">
          <ac:chgData name="udai parvathaneni" userId="d83d812613df3043" providerId="LiveId" clId="{3D7A6A80-EE33-4841-B2CA-F0A08A8E7586}" dt="2021-06-09T12:50:51.467" v="1447" actId="1076"/>
          <ac:spMkLst>
            <pc:docMk/>
            <pc:sldMk cId="2157446705" sldId="274"/>
            <ac:spMk id="3" creationId="{A376978B-EB7B-0A41-8AB3-BAD989100F98}"/>
          </ac:spMkLst>
        </pc:spChg>
        <pc:spChg chg="mod">
          <ac:chgData name="udai parvathaneni" userId="d83d812613df3043" providerId="LiveId" clId="{3D7A6A80-EE33-4841-B2CA-F0A08A8E7586}" dt="2021-06-09T12:49:44.268" v="1428" actId="20577"/>
          <ac:spMkLst>
            <pc:docMk/>
            <pc:sldMk cId="2157446705" sldId="274"/>
            <ac:spMk id="26" creationId="{1CCC3185-39D9-5D45-A58F-08B2B0F65230}"/>
          </ac:spMkLst>
        </pc:spChg>
        <pc:graphicFrameChg chg="mod">
          <ac:chgData name="udai parvathaneni" userId="d83d812613df3043" providerId="LiveId" clId="{3D7A6A80-EE33-4841-B2CA-F0A08A8E7586}" dt="2021-06-09T12:25:22.942" v="1369" actId="20577"/>
          <ac:graphicFrameMkLst>
            <pc:docMk/>
            <pc:sldMk cId="2157446705" sldId="274"/>
            <ac:graphicFrameMk id="4" creationId="{C1A6A093-FB0B-6D4B-91E8-F958C3916E67}"/>
          </ac:graphicFrameMkLst>
        </pc:graphicFrameChg>
      </pc:sldChg>
      <pc:sldChg chg="add">
        <pc:chgData name="udai parvathaneni" userId="d83d812613df3043" providerId="LiveId" clId="{3D7A6A80-EE33-4841-B2CA-F0A08A8E7586}" dt="2021-06-09T16:20:11.098" v="3177"/>
        <pc:sldMkLst>
          <pc:docMk/>
          <pc:sldMk cId="2706490029" sldId="274"/>
        </pc:sldMkLst>
      </pc:sldChg>
      <pc:sldChg chg="addSp delSp modSp new del mod">
        <pc:chgData name="udai parvathaneni" userId="d83d812613df3043" providerId="LiveId" clId="{3D7A6A80-EE33-4841-B2CA-F0A08A8E7586}" dt="2021-06-09T12:10:50.635" v="1207" actId="2696"/>
        <pc:sldMkLst>
          <pc:docMk/>
          <pc:sldMk cId="2715204123" sldId="274"/>
        </pc:sldMkLst>
        <pc:spChg chg="add del mod">
          <ac:chgData name="udai parvathaneni" userId="d83d812613df3043" providerId="LiveId" clId="{3D7A6A80-EE33-4841-B2CA-F0A08A8E7586}" dt="2021-06-09T12:05:32.416" v="1190" actId="20577"/>
          <ac:spMkLst>
            <pc:docMk/>
            <pc:sldMk cId="2715204123" sldId="274"/>
            <ac:spMk id="2" creationId="{B9FB7443-9A30-6D43-851C-C9A84919C164}"/>
          </ac:spMkLst>
        </pc:spChg>
        <pc:spChg chg="del mod">
          <ac:chgData name="udai parvathaneni" userId="d83d812613df3043" providerId="LiveId" clId="{3D7A6A80-EE33-4841-B2CA-F0A08A8E7586}" dt="2021-06-09T11:58:04.925" v="920" actId="1032"/>
          <ac:spMkLst>
            <pc:docMk/>
            <pc:sldMk cId="2715204123" sldId="274"/>
            <ac:spMk id="3" creationId="{3E15C368-9BC1-5A46-8716-A6A2BC7CB092}"/>
          </ac:spMkLst>
        </pc:spChg>
        <pc:spChg chg="add del mod">
          <ac:chgData name="udai parvathaneni" userId="d83d812613df3043" providerId="LiveId" clId="{3D7A6A80-EE33-4841-B2CA-F0A08A8E7586}" dt="2021-06-09T12:00:18.114" v="999" actId="478"/>
          <ac:spMkLst>
            <pc:docMk/>
            <pc:sldMk cId="2715204123" sldId="274"/>
            <ac:spMk id="5" creationId="{FF543712-0531-954D-B7DB-1D0074A2D954}"/>
          </ac:spMkLst>
        </pc:spChg>
        <pc:spChg chg="add del mod">
          <ac:chgData name="udai parvathaneni" userId="d83d812613df3043" providerId="LiveId" clId="{3D7A6A80-EE33-4841-B2CA-F0A08A8E7586}" dt="2021-06-09T12:05:42.008" v="1191" actId="478"/>
          <ac:spMkLst>
            <pc:docMk/>
            <pc:sldMk cId="2715204123" sldId="274"/>
            <ac:spMk id="6" creationId="{30CAF55E-86F0-D54B-BED0-990E8DC8C2EC}"/>
          </ac:spMkLst>
        </pc:spChg>
        <pc:spChg chg="add del">
          <ac:chgData name="udai parvathaneni" userId="d83d812613df3043" providerId="LiveId" clId="{3D7A6A80-EE33-4841-B2CA-F0A08A8E7586}" dt="2021-06-09T12:01:44.529" v="1015" actId="11529"/>
          <ac:spMkLst>
            <pc:docMk/>
            <pc:sldMk cId="2715204123" sldId="274"/>
            <ac:spMk id="11" creationId="{FA5A27D4-0848-4F46-815F-B35F6C5CEC6A}"/>
          </ac:spMkLst>
        </pc:spChg>
        <pc:spChg chg="add mod">
          <ac:chgData name="udai parvathaneni" userId="d83d812613df3043" providerId="LiveId" clId="{3D7A6A80-EE33-4841-B2CA-F0A08A8E7586}" dt="2021-06-09T12:05:48.165" v="1199" actId="20577"/>
          <ac:spMkLst>
            <pc:docMk/>
            <pc:sldMk cId="2715204123" sldId="274"/>
            <ac:spMk id="26" creationId="{1CCC3185-39D9-5D45-A58F-08B2B0F65230}"/>
          </ac:spMkLst>
        </pc:spChg>
        <pc:spChg chg="add mod">
          <ac:chgData name="udai parvathaneni" userId="d83d812613df3043" providerId="LiveId" clId="{3D7A6A80-EE33-4841-B2CA-F0A08A8E7586}" dt="2021-06-09T12:06:47.434" v="1206" actId="20577"/>
          <ac:spMkLst>
            <pc:docMk/>
            <pc:sldMk cId="2715204123" sldId="274"/>
            <ac:spMk id="27" creationId="{CDCFEC27-0AD6-DA4D-86FA-8DD8576276E1}"/>
          </ac:spMkLst>
        </pc:spChg>
        <pc:graphicFrameChg chg="add mod modGraphic">
          <ac:chgData name="udai parvathaneni" userId="d83d812613df3043" providerId="LiveId" clId="{3D7A6A80-EE33-4841-B2CA-F0A08A8E7586}" dt="2021-06-09T12:04:43.306" v="1120" actId="20577"/>
          <ac:graphicFrameMkLst>
            <pc:docMk/>
            <pc:sldMk cId="2715204123" sldId="274"/>
            <ac:graphicFrameMk id="4" creationId="{C1A6A093-FB0B-6D4B-91E8-F958C3916E67}"/>
          </ac:graphicFrameMkLst>
        </pc:graphicFrameChg>
        <pc:cxnChg chg="add del mod">
          <ac:chgData name="udai parvathaneni" userId="d83d812613df3043" providerId="LiveId" clId="{3D7A6A80-EE33-4841-B2CA-F0A08A8E7586}" dt="2021-06-09T12:01:34.199" v="1013" actId="478"/>
          <ac:cxnSpMkLst>
            <pc:docMk/>
            <pc:sldMk cId="2715204123" sldId="274"/>
            <ac:cxnSpMk id="8" creationId="{C2C85E13-630A-674C-848B-3B35CF013B5E}"/>
          </ac:cxnSpMkLst>
        </pc:cxnChg>
        <pc:cxnChg chg="add mod">
          <ac:chgData name="udai parvathaneni" userId="d83d812613df3043" providerId="LiveId" clId="{3D7A6A80-EE33-4841-B2CA-F0A08A8E7586}" dt="2021-06-09T12:02:38.916" v="1034" actId="14100"/>
          <ac:cxnSpMkLst>
            <pc:docMk/>
            <pc:sldMk cId="2715204123" sldId="274"/>
            <ac:cxnSpMk id="13" creationId="{5DC8CBC9-CEB8-6646-86CC-BE9F168CA505}"/>
          </ac:cxnSpMkLst>
        </pc:cxnChg>
        <pc:cxnChg chg="add mod">
          <ac:chgData name="udai parvathaneni" userId="d83d812613df3043" providerId="LiveId" clId="{3D7A6A80-EE33-4841-B2CA-F0A08A8E7586}" dt="2021-06-09T12:03:15.686" v="1041" actId="14100"/>
          <ac:cxnSpMkLst>
            <pc:docMk/>
            <pc:sldMk cId="2715204123" sldId="274"/>
            <ac:cxnSpMk id="20" creationId="{B002A8E1-A0DF-F84D-9E53-4A8B951C3938}"/>
          </ac:cxnSpMkLst>
        </pc:cxnChg>
      </pc:sldChg>
      <pc:sldChg chg="modSp new mod">
        <pc:chgData name="udai parvathaneni" userId="d83d812613df3043" providerId="LiveId" clId="{3D7A6A80-EE33-4841-B2CA-F0A08A8E7586}" dt="2021-06-09T14:37:03.657" v="2834" actId="20577"/>
        <pc:sldMkLst>
          <pc:docMk/>
          <pc:sldMk cId="1633816787" sldId="275"/>
        </pc:sldMkLst>
        <pc:spChg chg="mod">
          <ac:chgData name="udai parvathaneni" userId="d83d812613df3043" providerId="LiveId" clId="{3D7A6A80-EE33-4841-B2CA-F0A08A8E7586}" dt="2021-06-09T13:08:43.655" v="2504" actId="20577"/>
          <ac:spMkLst>
            <pc:docMk/>
            <pc:sldMk cId="1633816787" sldId="275"/>
            <ac:spMk id="2" creationId="{9B6F6FAD-1CB3-5247-9D59-845A5D2F51B4}"/>
          </ac:spMkLst>
        </pc:spChg>
        <pc:spChg chg="mod">
          <ac:chgData name="udai parvathaneni" userId="d83d812613df3043" providerId="LiveId" clId="{3D7A6A80-EE33-4841-B2CA-F0A08A8E7586}" dt="2021-06-09T14:37:03.657" v="2834" actId="20577"/>
          <ac:spMkLst>
            <pc:docMk/>
            <pc:sldMk cId="1633816787" sldId="275"/>
            <ac:spMk id="3" creationId="{AC0D552F-EF59-3E47-B773-C83D5ED6230D}"/>
          </ac:spMkLst>
        </pc:spChg>
      </pc:sldChg>
      <pc:sldChg chg="addSp delSp modSp add mod delAnim modAnim">
        <pc:chgData name="udai parvathaneni" userId="d83d812613df3043" providerId="LiveId" clId="{3D7A6A80-EE33-4841-B2CA-F0A08A8E7586}" dt="2021-06-09T16:18:38.874" v="3157" actId="20577"/>
        <pc:sldMkLst>
          <pc:docMk/>
          <pc:sldMk cId="273523432" sldId="276"/>
        </pc:sldMkLst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" creationId="{B994F12E-43A1-9B4E-A620-A7C660A8206A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6:18:38.874" v="3157" actId="20577"/>
          <ac:spMkLst>
            <pc:docMk/>
            <pc:sldMk cId="273523432" sldId="276"/>
            <ac:spMk id="21" creationId="{C78ECAE6-B83D-524D-98D5-49D4B50FE68A}"/>
          </ac:spMkLst>
        </pc:spChg>
        <pc:spChg chg="add del mod">
          <ac:chgData name="udai parvathaneni" userId="d83d812613df3043" providerId="LiveId" clId="{3D7A6A80-EE33-4841-B2CA-F0A08A8E7586}" dt="2021-06-09T16:17:26.113" v="3033" actId="478"/>
          <ac:spMkLst>
            <pc:docMk/>
            <pc:sldMk cId="273523432" sldId="276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6:05.006" v="3029" actId="20577"/>
          <ac:spMkLst>
            <pc:docMk/>
            <pc:sldMk cId="273523432" sldId="27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8:15.715" v="2943" actId="20577"/>
          <ac:spMkLst>
            <pc:docMk/>
            <pc:sldMk cId="273523432" sldId="276"/>
            <ac:spMk id="131" creationId="{F252ADB4-DAAD-004F-AB80-CC347C6388B6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2" creationId="{E6DC2882-C28F-A646-832A-CB7ECC80552C}"/>
          </ac:spMkLst>
        </pc:spChg>
        <pc:spChg chg="del mod">
          <ac:chgData name="udai parvathaneni" userId="d83d812613df3043" providerId="LiveId" clId="{3D7A6A80-EE33-4841-B2CA-F0A08A8E7586}" dt="2021-06-09T15:50:55.887" v="2961"/>
          <ac:spMkLst>
            <pc:docMk/>
            <pc:sldMk cId="273523432" sldId="276"/>
            <ac:spMk id="140" creationId="{5A61089B-D5A5-7443-ADD6-74B335007BDA}"/>
          </ac:spMkLst>
        </pc:spChg>
        <pc:spChg chg="del">
          <ac:chgData name="udai parvathaneni" userId="d83d812613df3043" providerId="LiveId" clId="{3D7A6A80-EE33-4841-B2CA-F0A08A8E7586}" dt="2021-06-09T15:50:45.985" v="2956" actId="478"/>
          <ac:spMkLst>
            <pc:docMk/>
            <pc:sldMk cId="273523432" sldId="276"/>
            <ac:spMk id="142" creationId="{7E9814E5-095E-3242-AB97-B3A246DBD2D4}"/>
          </ac:spMkLst>
        </pc:spChg>
        <pc:spChg chg="del">
          <ac:chgData name="udai parvathaneni" userId="d83d812613df3043" providerId="LiveId" clId="{3D7A6A80-EE33-4841-B2CA-F0A08A8E7586}" dt="2021-06-09T15:50:48.068" v="2957" actId="478"/>
          <ac:spMkLst>
            <pc:docMk/>
            <pc:sldMk cId="273523432" sldId="276"/>
            <ac:spMk id="143" creationId="{4D85B936-920D-CE49-9167-9C9CDF92698B}"/>
          </ac:spMkLst>
        </pc:spChg>
        <pc:spChg chg="del">
          <ac:chgData name="udai parvathaneni" userId="d83d812613df3043" providerId="LiveId" clId="{3D7A6A80-EE33-4841-B2CA-F0A08A8E7586}" dt="2021-06-09T15:50:50.398" v="2958" actId="478"/>
          <ac:spMkLst>
            <pc:docMk/>
            <pc:sldMk cId="273523432" sldId="276"/>
            <ac:spMk id="144" creationId="{6BF50AA6-D06E-8D47-8411-B2269C0EB288}"/>
          </ac:spMkLst>
        </pc:spChg>
        <pc:picChg chg="add mod">
          <ac:chgData name="udai parvathaneni" userId="d83d812613df3043" providerId="LiveId" clId="{3D7A6A80-EE33-4841-B2CA-F0A08A8E7586}" dt="2021-06-09T16:11:15.649" v="2985" actId="207"/>
          <ac:picMkLst>
            <pc:docMk/>
            <pc:sldMk cId="273523432" sldId="276"/>
            <ac:picMk id="3" creationId="{E05AE9AA-1A8E-964D-B8ED-01866B1621A5}"/>
          </ac:picMkLst>
        </pc:pic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5" creationId="{134F8571-2A60-934E-9C35-B401E41E8603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6" creationId="{FA9FEDF1-EFFA-A84C-856D-623D1142CB49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34" creationId="{26E6957E-9D4D-3F48-9A23-98C0C1026AD7}"/>
          </ac:cxnSpMkLst>
        </pc:cxnChg>
      </pc:sldChg>
      <pc:sldChg chg="delSp modSp add mod delAnim modAnim">
        <pc:chgData name="udai parvathaneni" userId="d83d812613df3043" providerId="LiveId" clId="{3D7A6A80-EE33-4841-B2CA-F0A08A8E7586}" dt="2021-06-09T16:19:31.930" v="3175" actId="20577"/>
        <pc:sldMkLst>
          <pc:docMk/>
          <pc:sldMk cId="472214341" sldId="277"/>
        </pc:sldMkLst>
        <pc:spChg chg="del">
          <ac:chgData name="udai parvathaneni" userId="d83d812613df3043" providerId="LiveId" clId="{3D7A6A80-EE33-4841-B2CA-F0A08A8E7586}" dt="2021-06-09T16:18:49.883" v="3158" actId="478"/>
          <ac:spMkLst>
            <pc:docMk/>
            <pc:sldMk cId="472214341" sldId="277"/>
            <ac:spMk id="21" creationId="{C78ECAE6-B83D-524D-98D5-49D4B50FE68A}"/>
          </ac:spMkLst>
        </pc:spChg>
        <pc:spChg chg="mod">
          <ac:chgData name="udai parvathaneni" userId="d83d812613df3043" providerId="LiveId" clId="{3D7A6A80-EE33-4841-B2CA-F0A08A8E7586}" dt="2021-06-09T16:19:25.705" v="3162" actId="20577"/>
          <ac:spMkLst>
            <pc:docMk/>
            <pc:sldMk cId="472214341" sldId="277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9:31.930" v="3175" actId="20577"/>
          <ac:spMkLst>
            <pc:docMk/>
            <pc:sldMk cId="472214341" sldId="277"/>
            <ac:spMk id="29" creationId="{36566401-B79C-744F-B652-6549AE7491E2}"/>
          </ac:spMkLst>
        </pc:spChg>
        <pc:picChg chg="del">
          <ac:chgData name="udai parvathaneni" userId="d83d812613df3043" providerId="LiveId" clId="{3D7A6A80-EE33-4841-B2CA-F0A08A8E7586}" dt="2021-06-09T16:16:47.280" v="3031" actId="478"/>
          <ac:picMkLst>
            <pc:docMk/>
            <pc:sldMk cId="472214341" sldId="277"/>
            <ac:picMk id="3" creationId="{E05AE9AA-1A8E-964D-B8ED-01866B1621A5}"/>
          </ac:picMkLst>
        </pc:picChg>
      </pc:sldChg>
      <pc:sldChg chg="modSp add del mod">
        <pc:chgData name="udai parvathaneni" userId="d83d812613df3043" providerId="LiveId" clId="{3D7A6A80-EE33-4841-B2CA-F0A08A8E7586}" dt="2021-06-09T16:29:43.405" v="3491" actId="2696"/>
        <pc:sldMkLst>
          <pc:docMk/>
          <pc:sldMk cId="597228219" sldId="278"/>
        </pc:sldMkLst>
        <pc:spChg chg="mod">
          <ac:chgData name="udai parvathaneni" userId="d83d812613df3043" providerId="LiveId" clId="{3D7A6A80-EE33-4841-B2CA-F0A08A8E7586}" dt="2021-06-09T16:25:49.708" v="3441" actId="20577"/>
          <ac:spMkLst>
            <pc:docMk/>
            <pc:sldMk cId="597228219" sldId="278"/>
            <ac:spMk id="3" creationId="{55993CBC-4317-5149-B97F-B83233A22D38}"/>
          </ac:spMkLst>
        </pc:spChg>
      </pc:sldChg>
      <pc:sldChg chg="modSp new del mod">
        <pc:chgData name="udai parvathaneni" userId="d83d812613df3043" providerId="LiveId" clId="{3D7A6A80-EE33-4841-B2CA-F0A08A8E7586}" dt="2021-06-09T16:23:29.047" v="3419" actId="2696"/>
        <pc:sldMkLst>
          <pc:docMk/>
          <pc:sldMk cId="2040532753" sldId="278"/>
        </pc:sldMkLst>
        <pc:spChg chg="mod">
          <ac:chgData name="udai parvathaneni" userId="d83d812613df3043" providerId="LiveId" clId="{3D7A6A80-EE33-4841-B2CA-F0A08A8E7586}" dt="2021-06-09T16:23:16.472" v="3418" actId="20577"/>
          <ac:spMkLst>
            <pc:docMk/>
            <pc:sldMk cId="2040532753" sldId="278"/>
            <ac:spMk id="2" creationId="{5D27A522-6668-E04F-8A4C-60BFBD4FA60B}"/>
          </ac:spMkLst>
        </pc:spChg>
        <pc:spChg chg="mod">
          <ac:chgData name="udai parvathaneni" userId="d83d812613df3043" providerId="LiveId" clId="{3D7A6A80-EE33-4841-B2CA-F0A08A8E7586}" dt="2021-06-09T16:22:45.131" v="3384" actId="20577"/>
          <ac:spMkLst>
            <pc:docMk/>
            <pc:sldMk cId="2040532753" sldId="278"/>
            <ac:spMk id="3" creationId="{55993CBC-4317-5149-B97F-B83233A22D38}"/>
          </ac:spMkLst>
        </pc:spChg>
      </pc:sldChg>
      <pc:sldChg chg="add">
        <pc:chgData name="udai parvathaneni" userId="d83d812613df3043" providerId="LiveId" clId="{3D7A6A80-EE33-4841-B2CA-F0A08A8E7586}" dt="2021-06-09T16:29:45.755" v="3492"/>
        <pc:sldMkLst>
          <pc:docMk/>
          <pc:sldMk cId="2057156741" sldId="278"/>
        </pc:sldMkLst>
      </pc:sldChg>
      <pc:sldChg chg="addSp delSp modSp new mod ord setBg">
        <pc:chgData name="udai parvathaneni" userId="d83d812613df3043" providerId="LiveId" clId="{3D7A6A80-EE33-4841-B2CA-F0A08A8E7586}" dt="2021-06-09T16:27:42.158" v="3473"/>
        <pc:sldMkLst>
          <pc:docMk/>
          <pc:sldMk cId="1878428222" sldId="279"/>
        </pc:sldMkLst>
        <pc:spChg chg="mod">
          <ac:chgData name="udai parvathaneni" userId="d83d812613df3043" providerId="LiveId" clId="{3D7A6A80-EE33-4841-B2CA-F0A08A8E7586}" dt="2021-06-09T16:26:49.789" v="3462" actId="1076"/>
          <ac:spMkLst>
            <pc:docMk/>
            <pc:sldMk cId="1878428222" sldId="279"/>
            <ac:spMk id="2" creationId="{139404B1-CFAA-7A4A-8C3E-EFC6D556E086}"/>
          </ac:spMkLst>
        </pc:spChg>
        <pc:spChg chg="del">
          <ac:chgData name="udai parvathaneni" userId="d83d812613df3043" providerId="LiveId" clId="{3D7A6A80-EE33-4841-B2CA-F0A08A8E7586}" dt="2021-06-09T16:26:44.540" v="3461" actId="478"/>
          <ac:spMkLst>
            <pc:docMk/>
            <pc:sldMk cId="1878428222" sldId="279"/>
            <ac:spMk id="3" creationId="{038BF8B6-23B9-6840-9E53-F2F3F6467221}"/>
          </ac:spMkLst>
        </pc:spChg>
        <pc:spChg chg="add del mod">
          <ac:chgData name="udai parvathaneni" userId="d83d812613df3043" providerId="LiveId" clId="{3D7A6A80-EE33-4841-B2CA-F0A08A8E7586}" dt="2021-06-09T16:26:56.146" v="3465"/>
          <ac:spMkLst>
            <pc:docMk/>
            <pc:sldMk cId="1878428222" sldId="279"/>
            <ac:spMk id="4" creationId="{403447DE-777C-E94B-B42F-8C33E2CE142E}"/>
          </ac:spMkLst>
        </pc:spChg>
      </pc:sldChg>
      <pc:sldChg chg="modSp add mod setBg">
        <pc:chgData name="udai parvathaneni" userId="d83d812613df3043" providerId="LiveId" clId="{3D7A6A80-EE33-4841-B2CA-F0A08A8E7586}" dt="2021-06-09T16:29:58.179" v="3523" actId="20577"/>
        <pc:sldMkLst>
          <pc:docMk/>
          <pc:sldMk cId="3767898000" sldId="280"/>
        </pc:sldMkLst>
        <pc:spChg chg="mod">
          <ac:chgData name="udai parvathaneni" userId="d83d812613df3043" providerId="LiveId" clId="{3D7A6A80-EE33-4841-B2CA-F0A08A8E7586}" dt="2021-06-09T16:29:58.179" v="3523" actId="20577"/>
          <ac:spMkLst>
            <pc:docMk/>
            <pc:sldMk cId="3767898000" sldId="280"/>
            <ac:spMk id="2" creationId="{139404B1-CFAA-7A4A-8C3E-EFC6D556E08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2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2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4678F-E38D-B74B-BA37-6FC95CB77D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D82486-BCD2-5A4B-B254-8A1B719BF9B4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8E238B87-3462-D841-8623-6D1E11FC07E9}" type="parTrans" cxnId="{00421614-C9FB-224F-AC87-F0C3224CC50D}">
      <dgm:prSet/>
      <dgm:spPr/>
      <dgm:t>
        <a:bodyPr/>
        <a:lstStyle/>
        <a:p>
          <a:endParaRPr lang="en-US"/>
        </a:p>
      </dgm:t>
    </dgm:pt>
    <dgm:pt modelId="{B160FA07-4C75-D84E-9175-F357AA725216}" type="sibTrans" cxnId="{00421614-C9FB-224F-AC87-F0C3224CC50D}">
      <dgm:prSet/>
      <dgm:spPr/>
      <dgm:t>
        <a:bodyPr/>
        <a:lstStyle/>
        <a:p>
          <a:endParaRPr lang="en-US"/>
        </a:p>
      </dgm:t>
    </dgm:pt>
    <dgm:pt modelId="{A3516839-9336-FC42-B4CE-CD0B23B0BB77}">
      <dgm:prSet phldrT="[Text]"/>
      <dgm:spPr/>
      <dgm:t>
        <a:bodyPr/>
        <a:lstStyle/>
        <a:p>
          <a:r>
            <a:rPr lang="en-US" dirty="0"/>
            <a:t>Develop Algo</a:t>
          </a:r>
        </a:p>
      </dgm:t>
    </dgm:pt>
    <dgm:pt modelId="{6EEDF056-0901-8A43-B0F5-DB0847C754A4}" type="parTrans" cxnId="{F11B2884-4E01-EC4E-AFA9-F5E5FEC44225}">
      <dgm:prSet/>
      <dgm:spPr/>
      <dgm:t>
        <a:bodyPr/>
        <a:lstStyle/>
        <a:p>
          <a:endParaRPr lang="en-US"/>
        </a:p>
      </dgm:t>
    </dgm:pt>
    <dgm:pt modelId="{17EE1C03-C588-1947-8C96-7BB5DF355EDD}" type="sibTrans" cxnId="{F11B2884-4E01-EC4E-AFA9-F5E5FEC44225}">
      <dgm:prSet/>
      <dgm:spPr/>
      <dgm:t>
        <a:bodyPr/>
        <a:lstStyle/>
        <a:p>
          <a:endParaRPr lang="en-US"/>
        </a:p>
      </dgm:t>
    </dgm:pt>
    <dgm:pt modelId="{24CB2092-F537-A940-9FEA-59D4C3DED80B}">
      <dgm:prSet phldrT="[Text]"/>
      <dgm:spPr/>
      <dgm:t>
        <a:bodyPr/>
        <a:lstStyle/>
        <a:p>
          <a:r>
            <a:rPr lang="en-US" dirty="0"/>
            <a:t>Integrate with Front end API such as Plaid</a:t>
          </a:r>
        </a:p>
      </dgm:t>
    </dgm:pt>
    <dgm:pt modelId="{83471180-6C80-304B-87E5-7D8936F3D7F8}" type="parTrans" cxnId="{8A1A2BE2-5119-A744-A42D-E13BEE44F2EF}">
      <dgm:prSet/>
      <dgm:spPr/>
      <dgm:t>
        <a:bodyPr/>
        <a:lstStyle/>
        <a:p>
          <a:endParaRPr lang="en-US"/>
        </a:p>
      </dgm:t>
    </dgm:pt>
    <dgm:pt modelId="{801643A7-E7F2-FE40-8F8F-01831689FD08}" type="sibTrans" cxnId="{8A1A2BE2-5119-A744-A42D-E13BEE44F2EF}">
      <dgm:prSet/>
      <dgm:spPr/>
      <dgm:t>
        <a:bodyPr/>
        <a:lstStyle/>
        <a:p>
          <a:endParaRPr lang="en-US"/>
        </a:p>
      </dgm:t>
    </dgm:pt>
    <dgm:pt modelId="{9AC067DD-1946-D94B-B1F6-62E626218392}" type="pres">
      <dgm:prSet presAssocID="{5FE4678F-E38D-B74B-BA37-6FC95CB77DC1}" presName="Name0" presStyleCnt="0">
        <dgm:presLayoutVars>
          <dgm:dir/>
          <dgm:resizeHandles val="exact"/>
        </dgm:presLayoutVars>
      </dgm:prSet>
      <dgm:spPr/>
    </dgm:pt>
    <dgm:pt modelId="{648F3750-F29A-604B-9473-274BC943C60E}" type="pres">
      <dgm:prSet presAssocID="{61D82486-BCD2-5A4B-B254-8A1B719BF9B4}" presName="node" presStyleLbl="node1" presStyleIdx="0" presStyleCnt="3">
        <dgm:presLayoutVars>
          <dgm:bulletEnabled val="1"/>
        </dgm:presLayoutVars>
      </dgm:prSet>
      <dgm:spPr/>
    </dgm:pt>
    <dgm:pt modelId="{CC1D135A-1C31-F248-99CA-A3FD6F4C89F7}" type="pres">
      <dgm:prSet presAssocID="{B160FA07-4C75-D84E-9175-F357AA725216}" presName="sibTrans" presStyleLbl="sibTrans2D1" presStyleIdx="0" presStyleCnt="2"/>
      <dgm:spPr/>
    </dgm:pt>
    <dgm:pt modelId="{AA78401D-36AC-2346-9B8A-A34E3CE44C71}" type="pres">
      <dgm:prSet presAssocID="{B160FA07-4C75-D84E-9175-F357AA725216}" presName="connectorText" presStyleLbl="sibTrans2D1" presStyleIdx="0" presStyleCnt="2"/>
      <dgm:spPr/>
    </dgm:pt>
    <dgm:pt modelId="{E110DA1A-A4E2-0046-A1B2-458B9652EBCE}" type="pres">
      <dgm:prSet presAssocID="{A3516839-9336-FC42-B4CE-CD0B23B0BB77}" presName="node" presStyleLbl="node1" presStyleIdx="1" presStyleCnt="3">
        <dgm:presLayoutVars>
          <dgm:bulletEnabled val="1"/>
        </dgm:presLayoutVars>
      </dgm:prSet>
      <dgm:spPr/>
    </dgm:pt>
    <dgm:pt modelId="{CF2236DE-EF6E-6444-B788-66EC724DB972}" type="pres">
      <dgm:prSet presAssocID="{17EE1C03-C588-1947-8C96-7BB5DF355EDD}" presName="sibTrans" presStyleLbl="sibTrans2D1" presStyleIdx="1" presStyleCnt="2"/>
      <dgm:spPr/>
    </dgm:pt>
    <dgm:pt modelId="{84485A13-8DE6-1B43-9308-F64853FB1479}" type="pres">
      <dgm:prSet presAssocID="{17EE1C03-C588-1947-8C96-7BB5DF355EDD}" presName="connectorText" presStyleLbl="sibTrans2D1" presStyleIdx="1" presStyleCnt="2"/>
      <dgm:spPr/>
    </dgm:pt>
    <dgm:pt modelId="{1819B515-370C-8B4E-9AE7-9F42D3EF5359}" type="pres">
      <dgm:prSet presAssocID="{24CB2092-F537-A940-9FEA-59D4C3DED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00421614-C9FB-224F-AC87-F0C3224CC50D}" srcId="{5FE4678F-E38D-B74B-BA37-6FC95CB77DC1}" destId="{61D82486-BCD2-5A4B-B254-8A1B719BF9B4}" srcOrd="0" destOrd="0" parTransId="{8E238B87-3462-D841-8623-6D1E11FC07E9}" sibTransId="{B160FA07-4C75-D84E-9175-F357AA725216}"/>
    <dgm:cxn modelId="{05B78F2D-B505-6545-B4C1-94DFD1B87091}" type="presOf" srcId="{24CB2092-F537-A940-9FEA-59D4C3DED80B}" destId="{1819B515-370C-8B4E-9AE7-9F42D3EF5359}" srcOrd="0" destOrd="0" presId="urn:microsoft.com/office/officeart/2005/8/layout/process1"/>
    <dgm:cxn modelId="{AFEF0635-0561-F24B-BF8F-268843878BD8}" type="presOf" srcId="{17EE1C03-C588-1947-8C96-7BB5DF355EDD}" destId="{84485A13-8DE6-1B43-9308-F64853FB1479}" srcOrd="1" destOrd="0" presId="urn:microsoft.com/office/officeart/2005/8/layout/process1"/>
    <dgm:cxn modelId="{B4AE0645-4B17-D34E-8A9B-32A639AC29E0}" type="presOf" srcId="{B160FA07-4C75-D84E-9175-F357AA725216}" destId="{AA78401D-36AC-2346-9B8A-A34E3CE44C71}" srcOrd="1" destOrd="0" presId="urn:microsoft.com/office/officeart/2005/8/layout/process1"/>
    <dgm:cxn modelId="{577FC458-CBB0-054C-AEB2-D07E254D3066}" type="presOf" srcId="{A3516839-9336-FC42-B4CE-CD0B23B0BB77}" destId="{E110DA1A-A4E2-0046-A1B2-458B9652EBCE}" srcOrd="0" destOrd="0" presId="urn:microsoft.com/office/officeart/2005/8/layout/process1"/>
    <dgm:cxn modelId="{F11B2884-4E01-EC4E-AFA9-F5E5FEC44225}" srcId="{5FE4678F-E38D-B74B-BA37-6FC95CB77DC1}" destId="{A3516839-9336-FC42-B4CE-CD0B23B0BB77}" srcOrd="1" destOrd="0" parTransId="{6EEDF056-0901-8A43-B0F5-DB0847C754A4}" sibTransId="{17EE1C03-C588-1947-8C96-7BB5DF355EDD}"/>
    <dgm:cxn modelId="{4FB634C7-4E8C-0547-AF00-A7CB226312E7}" type="presOf" srcId="{17EE1C03-C588-1947-8C96-7BB5DF355EDD}" destId="{CF2236DE-EF6E-6444-B788-66EC724DB972}" srcOrd="0" destOrd="0" presId="urn:microsoft.com/office/officeart/2005/8/layout/process1"/>
    <dgm:cxn modelId="{8AD74BD4-5493-5C4F-9CD7-3B9ABE97CE60}" type="presOf" srcId="{5FE4678F-E38D-B74B-BA37-6FC95CB77DC1}" destId="{9AC067DD-1946-D94B-B1F6-62E626218392}" srcOrd="0" destOrd="0" presId="urn:microsoft.com/office/officeart/2005/8/layout/process1"/>
    <dgm:cxn modelId="{0A8CE0D9-DA24-F84D-ABAB-42BF326E32BA}" type="presOf" srcId="{61D82486-BCD2-5A4B-B254-8A1B719BF9B4}" destId="{648F3750-F29A-604B-9473-274BC943C60E}" srcOrd="0" destOrd="0" presId="urn:microsoft.com/office/officeart/2005/8/layout/process1"/>
    <dgm:cxn modelId="{8A1A2BE2-5119-A744-A42D-E13BEE44F2EF}" srcId="{5FE4678F-E38D-B74B-BA37-6FC95CB77DC1}" destId="{24CB2092-F537-A940-9FEA-59D4C3DED80B}" srcOrd="2" destOrd="0" parTransId="{83471180-6C80-304B-87E5-7D8936F3D7F8}" sibTransId="{801643A7-E7F2-FE40-8F8F-01831689FD08}"/>
    <dgm:cxn modelId="{C13C16EF-1A2E-C34A-9763-1370D3F790AA}" type="presOf" srcId="{B160FA07-4C75-D84E-9175-F357AA725216}" destId="{CC1D135A-1C31-F248-99CA-A3FD6F4C89F7}" srcOrd="0" destOrd="0" presId="urn:microsoft.com/office/officeart/2005/8/layout/process1"/>
    <dgm:cxn modelId="{4163AC29-28D5-DD4B-B32A-6B23FF1ED844}" type="presParOf" srcId="{9AC067DD-1946-D94B-B1F6-62E626218392}" destId="{648F3750-F29A-604B-9473-274BC943C60E}" srcOrd="0" destOrd="0" presId="urn:microsoft.com/office/officeart/2005/8/layout/process1"/>
    <dgm:cxn modelId="{D614A9F8-905D-DD45-A065-051A8468CA89}" type="presParOf" srcId="{9AC067DD-1946-D94B-B1F6-62E626218392}" destId="{CC1D135A-1C31-F248-99CA-A3FD6F4C89F7}" srcOrd="1" destOrd="0" presId="urn:microsoft.com/office/officeart/2005/8/layout/process1"/>
    <dgm:cxn modelId="{4E8D03C9-A14E-B644-98B3-82166130C178}" type="presParOf" srcId="{CC1D135A-1C31-F248-99CA-A3FD6F4C89F7}" destId="{AA78401D-36AC-2346-9B8A-A34E3CE44C71}" srcOrd="0" destOrd="0" presId="urn:microsoft.com/office/officeart/2005/8/layout/process1"/>
    <dgm:cxn modelId="{EA2EF118-C380-B64C-B890-9362B08E3C43}" type="presParOf" srcId="{9AC067DD-1946-D94B-B1F6-62E626218392}" destId="{E110DA1A-A4E2-0046-A1B2-458B9652EBCE}" srcOrd="2" destOrd="0" presId="urn:microsoft.com/office/officeart/2005/8/layout/process1"/>
    <dgm:cxn modelId="{E9809C90-5D34-7B48-8CAF-619157B52971}" type="presParOf" srcId="{9AC067DD-1946-D94B-B1F6-62E626218392}" destId="{CF2236DE-EF6E-6444-B788-66EC724DB972}" srcOrd="3" destOrd="0" presId="urn:microsoft.com/office/officeart/2005/8/layout/process1"/>
    <dgm:cxn modelId="{9662BA9E-F483-C14E-B57E-37F23AAA8EFD}" type="presParOf" srcId="{CF2236DE-EF6E-6444-B788-66EC724DB972}" destId="{84485A13-8DE6-1B43-9308-F64853FB1479}" srcOrd="0" destOrd="0" presId="urn:microsoft.com/office/officeart/2005/8/layout/process1"/>
    <dgm:cxn modelId="{687D2302-6A36-F141-9DD9-9475339D33AB}" type="presParOf" srcId="{9AC067DD-1946-D94B-B1F6-62E626218392}" destId="{1819B515-370C-8B4E-9AE7-9F42D3EF53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3750-F29A-604B-9473-274BC943C60E}">
      <dsp:nvSpPr>
        <dsp:cNvPr id="0" name=""/>
        <dsp:cNvSpPr/>
      </dsp:nvSpPr>
      <dsp:spPr>
        <a:xfrm>
          <a:off x="8840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</a:t>
          </a:r>
        </a:p>
      </dsp:txBody>
      <dsp:txXfrm>
        <a:off x="55274" y="1279395"/>
        <a:ext cx="2549426" cy="1492508"/>
      </dsp:txXfrm>
    </dsp:sp>
    <dsp:sp modelId="{CC1D135A-1C31-F248-99CA-A3FD6F4C89F7}">
      <dsp:nvSpPr>
        <dsp:cNvPr id="0" name=""/>
        <dsp:cNvSpPr/>
      </dsp:nvSpPr>
      <dsp:spPr>
        <a:xfrm>
          <a:off x="2915364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15364" y="1829063"/>
        <a:ext cx="392116" cy="393173"/>
      </dsp:txXfrm>
    </dsp:sp>
    <dsp:sp modelId="{E110DA1A-A4E2-0046-A1B2-458B9652EBCE}">
      <dsp:nvSpPr>
        <dsp:cNvPr id="0" name=""/>
        <dsp:cNvSpPr/>
      </dsp:nvSpPr>
      <dsp:spPr>
        <a:xfrm>
          <a:off x="3708052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Algo</a:t>
          </a:r>
        </a:p>
      </dsp:txBody>
      <dsp:txXfrm>
        <a:off x="3754486" y="1279395"/>
        <a:ext cx="2549426" cy="1492508"/>
      </dsp:txXfrm>
    </dsp:sp>
    <dsp:sp modelId="{CF2236DE-EF6E-6444-B788-66EC724DB972}">
      <dsp:nvSpPr>
        <dsp:cNvPr id="0" name=""/>
        <dsp:cNvSpPr/>
      </dsp:nvSpPr>
      <dsp:spPr>
        <a:xfrm>
          <a:off x="6614576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4576" y="1829063"/>
        <a:ext cx="392116" cy="393173"/>
      </dsp:txXfrm>
    </dsp:sp>
    <dsp:sp modelId="{1819B515-370C-8B4E-9AE7-9F42D3EF5359}">
      <dsp:nvSpPr>
        <dsp:cNvPr id="0" name=""/>
        <dsp:cNvSpPr/>
      </dsp:nvSpPr>
      <dsp:spPr>
        <a:xfrm>
          <a:off x="7407265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with Front end API such as Plaid</a:t>
          </a:r>
        </a:p>
      </dsp:txBody>
      <dsp:txXfrm>
        <a:off x="7453699" y="1279395"/>
        <a:ext cx="2549426" cy="1492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c:userShapes xmlns:c="http://schemas.openxmlformats.org/drawingml/2006/chart"><cdr:relSizeAnchor xmlns:cdr="http://schemas.openxmlformats.org/drawingml/2006/chartDrawing"><cdr:from><cdr:x>0.77999</cdr:x><cdr:y>0.23265</cdr:y></cdr:from><cdr:to><cdr:x>1</cdr:x><cdr:y>0.26542</cdr:y></cdr:to><cdr:sp macro="" textlink=""><cdr:nvSpPr><cdr:cNvPr id="2" name="TextBox 12"><a:extLst xmlns:a="http://schemas.openxmlformats.org/drawingml/2006/main"><a:ext uri="{FF2B5EF4-FFF2-40B4-BE49-F238E27FC236}"><a16:creationId xmlns:a16="http://schemas.microsoft.com/office/drawing/2014/main" id="{EB487842-E500-244B-BAD1-7D246D1A77B6}"/></a:ext></a:extLst></cdr:cNvPr><cdr:cNvSpPr txBox="1"/></cdr:nvSpPr><cdr:spPr><a:xfrm xmlns:a="http://schemas.openxmlformats.org/drawingml/2006/main"><a:off x="8940098" y="1529409"/><a:ext cx="2521652" cy="215444"/></a:xfrm><a:prstGeom xmlns:a="http://schemas.openxmlformats.org/drawingml/2006/main" prst="rect"><a:avLst/></a:prstGeom><a:noFill xmlns:a="http://schemas.openxmlformats.org/drawingml/2006/main"/></cdr:spPr><cdr:txBody><a:bodyPr xmlns:a="http://schemas.openxmlformats.org/drawingml/2006/main" wrap="none" lIns="0" tIns="0" rIns="0" bIns="0" rtlCol="0"><a:spAutoFit/></a:bodyPr><a:lstStyle xmlns:a="http://schemas.openxmlformats.org/drawingml/2006/main"><a:defPPr><a:defRPr lang="en-US"/></a:defPPr><a:lvl1pPr marL="0" algn="l" defTabSz="914400" rtl="0" eaLnBrk="1" latinLnBrk="0" hangingPunct="1"><a:defRPr sz="1800" kern="1200"><a:solidFill><a:schemeClr val="tx1"/></a:solidFill><a:latin typeface="+mn-lt"/><a:ea typeface="+mn-ea"/><a:cs typeface="+mn-cs"/></a:defRPr></a:lvl1pPr><a:lvl2pPr marL="457200" algn="l" defTabSz="914400" rtl="0" eaLnBrk="1" latinLnBrk="0" hangingPunct="1"><a:defRPr sz="1800" kern="1200"><a:solidFill><a:schemeClr val="tx1"/></a:solidFill><a:latin typeface="+mn-lt"/><a:ea typeface="+mn-ea"/><a:cs typeface="+mn-cs"/></a:defRPr></a:lvl2pPr><a:lvl3pPr marL="914400" algn="l" defTabSz="914400" rtl="0" eaLnBrk="1" latinLnBrk="0" hangingPunct="1"><a:defRPr sz="1800" kern="1200"><a:solidFill><a:schemeClr val="tx1"/></a:solidFill><a:latin typeface="+mn-lt"/><a:ea typeface="+mn-ea"/><a:cs typeface="+mn-cs"/></a:defRPr></a:lvl3pPr><a:lvl4pPr marL="1371600" algn="l" defTabSz="914400" rtl="0" eaLnBrk="1" latinLnBrk="0" hangingPunct="1"><a:defRPr sz="1800" kern="1200"><a:solidFill><a:schemeClr val="tx1"/></a:solidFill><a:latin typeface="+mn-lt"/><a:ea typeface="+mn-ea"/><a:cs typeface="+mn-cs"/></a:defRPr></a:lvl4pPr><a:lvl5pPr marL="1828800" algn="l" defTabSz="914400" rtl="0" eaLnBrk="1" latinLnBrk="0" hangingPunct="1"><a:defRPr sz="1800" kern="1200"><a:solidFill><a:schemeClr val="tx1"/></a:solidFill><a:latin typeface="+mn-lt"/><a:ea typeface="+mn-ea"/><a:cs typeface="+mn-cs"/></a:defRPr></a:lvl5pPr><a:lvl6pPr marL="2286000" algn="l" defTabSz="914400" rtl="0" eaLnBrk="1" latinLnBrk="0" hangingPunct="1"><a:defRPr sz="1800" kern="1200"><a:solidFill><a:schemeClr val="tx1"/></a:solidFill><a:latin typeface="+mn-lt"/><a:ea typeface="+mn-ea"/><a:cs typeface="+mn-cs"/></a:defRPr></a:lvl6pPr><a:lvl7pPr marL="2743200" algn="l" defTabSz="914400" rtl="0" eaLnBrk="1" latinLnBrk="0" hangingPunct="1"><a:defRPr sz="1800" kern="1200"><a:solidFill><a:schemeClr val="tx1"/></a:solidFill><a:latin typeface="+mn-lt"/><a:ea typeface="+mn-ea"/><a:cs typeface="+mn-cs"/></a:defRPr></a:lvl7pPr><a:lvl8pPr marL="3200400" algn="l" defTabSz="914400" rtl="0" eaLnBrk="1" latinLnBrk="0" hangingPunct="1"><a:defRPr sz="1800" kern="1200"><a:solidFill><a:schemeClr val="tx1"/></a:solidFill><a:latin typeface="+mn-lt"/><a:ea typeface="+mn-ea"/><a:cs typeface="+mn-cs"/></a:defRPr></a:lvl8pPr><a:lvl9pPr marL="3657600" algn="l" defTabSz="914400" rtl="0" eaLnBrk="1" latinLnBrk="0" hangingPunct="1"><a:defRPr sz="1800" kern="1200"><a:solidFill><a:schemeClr val="tx1"/></a:solidFill><a:latin typeface="+mn-lt"/><a:ea typeface="+mn-ea"/><a:cs typeface="+mn-cs"/></a:defRPr></a:lvl9pPr></a:lstStyle><a:p xmlns:a="http://schemas.openxmlformats.org/drawingml/2006/main"><a:pPr/><a:r><a:rPr lang="en-CA" sz="1400" b="0" i="0"><a:latin typeface="Cambria Math" panose="02040503050406030204" pitchFamily="18" charset="0"/></a:rPr><a:t>𝐿𝑜𝑎𝑛=16.7(𝑥−0.795)+6467</a:t></a:r><a:endParaRPr lang="en-US" sz="1400" dirty="0"/></a:p></cdr:txBody></cdr:sp></cdr:relSizeAnchor></c:userShapes>/m:oMathParaPr><m:oMath xmlns:m="http://schemas.openxmlformats.org/officeDocument/2006/math"><m:r><a:rPr lang="en-CA" sz="1400" b="0" i="1" smtClean="0"><a:latin typeface="Cambria Math" panose="02040503050406030204" pitchFamily="18" charset="0"/></a:rPr><m:t>𝐿𝑜𝑎𝑛</m:t></m:r><m:r><a:rPr lang="en-CA" sz="1400" b="0" i="1" smtClean="0"><a:latin typeface="Cambria Math" panose="02040503050406030204" pitchFamily="18" charset="0"/></a:rPr><m:t>=16.7(</m:t></m:r><m:r><a:rPr lang="en-CA" sz="1400" b="0" i="1" smtClean="0"><a:latin typeface="Cambria Math" panose="02040503050406030204" pitchFamily="18" charset="0"/></a:rPr><m:t>𝑥</m:t></m:r><m:r><a:rPr lang="en-CA" sz="1400" b="0" i="1" smtClean="0"><a:latin typeface="Cambria Math" panose="02040503050406030204" pitchFamily="18" charset="0"/></a:rPr><m:t>−0.795)+6467</m:t></m:r></m:oMath></m:oMathPara></a14:m><a:endParaRPr lang="en-US" sz="1400" dirty="0"/></a:p></cdr:txBody></cdr:sp></mc:Choice><mc:Fallback><cdr:sp macro="" textlink=""><cdr:nvSpPr><cdr:cNvPr id="2" name="TextBox 12"><a:extLst xmlns:a="http://schemas.openxmlformats.org/drawingml/2006/main"><a:ext uri="{FF2B5EF4-FFF2-40B4-BE49-F238E27FC236}"><a16:creationId xmlns:a16="http://schemas.microsoft.com/office/drawing/2014/main" id="{EB487842-E500-244B-BAD1-7D246D1A77B6}"/></a:ext></a:extLst></cdr:cNvPr><cdr:cNvSpPr txBox="1"/></cdr:nvSpPr><cdr:spPr><a:xfrm xmlns:a="http://schemas.openxmlformats.org/drawingml/2006/main"><a:off x="8940098" y="1529409"/><a:ext cx="2521652" cy="215444"/></a:xfrm><a:prstGeom xmlns:a="http://schemas.openxmlformats.org/drawingml/2006/main" prst="rect"><a:avLst/></a:prstGeom><a:noFill xmlns:a="http://schemas.openxmlformats.org/drawingml/2006/main"/></cdr:spPr><cdr:txBody><a:bodyPr xmlns:a="http://schemas.openxmlformats.org/drawingml/2006/main" wrap="none" lIns="0" tIns="0" rIns="0" bIns="0" rtlCol="0"><a:spAutoFit/></a:bodyPr><a:lstStyle xmlns:a="http://schemas.openxmlformats.org/drawingml/2006/main"><a:defPPr><a:defRPr lang="en-US"/></a:defPPr><a:lvl1pPr marL="0" algn="l" defTabSz="914400" rtl="0" eaLnBrk="1" latinLnBrk="0" hangingPunct="1"><a:defRPr sz="1800" kern="1200"><a:solidFill><a:schemeClr val="tx1"/></a:solidFill><a:latin typeface="+mn-lt"/><a:ea typeface="+mn-ea"/><a:cs typeface="+mn-cs"/></a:defRPr></a:lvl1pPr><a:lvl2pPr marL="457200" algn="l" defTabSz="914400" rtl="0" eaLnBrk="1" latinLnBrk="0" hangingPunct="1"><a:defRPr sz="1800" kern="1200"><a:solidFill><a:schemeClr val="tx1"/></a:solidFill><a:latin typeface="+mn-lt"/><a:ea typeface="+mn-ea"/><a:cs typeface="+mn-cs"/></a:defRPr></a:lvl2pPr><a:lvl3pPr marL="914400" algn="l" defTabSz="914400" rtl="0" eaLnBrk="1" latinLnBrk="0" hangingPunct="1"><a:defRPr sz="1800" kern="1200"><a:solidFill><a:schemeClr val="tx1"/></a:solidFill><a:latin typeface="+mn-lt"/><a:ea typeface="+mn-ea"/><a:cs typeface="+mn-cs"/></a:defRPr></a:lvl3pPr><a:lvl4pPr marL="1371600" algn="l" defTabSz="914400" rtl="0" eaLnBrk="1" latinLnBrk="0" hangingPunct="1"><a:defRPr sz="1800" kern="1200"><a:solidFill><a:schemeClr val="tx1"/></a:solidFill><a:latin typeface="+mn-lt"/><a:ea typeface="+mn-ea"/><a:cs typeface="+mn-cs"/></a:defRPr></a:lvl4pPr><a:lvl5pPr marL="1828800" algn="l" defTabSz="914400" rtl="0" eaLnBrk="1" latinLnBrk="0" hangingPunct="1"><a:defRPr sz="1800" kern="1200"><a:solidFill><a:schemeClr val="tx1"/></a:solidFill><a:latin typeface="+mn-lt"/><a:ea typeface="+mn-ea"/><a:cs typeface="+mn-cs"/></a:defRPr></a:lvl5pPr><a:lvl6pPr marL="2286000" algn="l" defTabSz="914400" rtl="0" eaLnBrk="1" latinLnBrk="0" hangingPunct="1"><a:defRPr sz="1800" kern="1200"><a:solidFill><a:schemeClr val="tx1"/></a:solidFill><a:latin typeface="+mn-lt"/><a:ea typeface="+mn-ea"/><a:cs typeface="+mn-cs"/></a:defRPr></a:lvl6pPr><a:lvl7pPr marL="2743200" algn="l" defTabSz="914400" rtl="0" eaLnBrk="1" latinLnBrk="0" hangingPunct="1"><a:defRPr sz="1800" kern="1200"><a:solidFill><a:schemeClr val="tx1"/></a:solidFill><a:latin typeface="+mn-lt"/><a:ea typeface="+mn-ea"/><a:cs typeface="+mn-cs"/></a:defRPr></a:lvl7pPr><a:lvl8pPr marL="3200400" algn="l" defTabSz="914400" rtl="0" eaLnBrk="1" latinLnBrk="0" hangingPunct="1"><a:defRPr sz="1800" kern="1200"><a:solidFill><a:schemeClr val="tx1"/></a:solidFill><a:latin typeface="+mn-lt"/><a:ea typeface="+mn-ea"/><a:cs typeface="+mn-cs"/></a:defRPr></a:lvl8pPr><a:lvl9pPr marL="3657600" algn="l" defTabSz="914400" rtl="0" eaLnBrk="1" latinLnBrk="0" hangingPunct="1"><a:defRPr sz="1800" kern="1200"><a:solidFill><a:schemeClr val="tx1"/></a:solidFill><a:latin typeface="+mn-lt"/><a:ea typeface="+mn-ea"/><a:cs typeface="+mn-cs"/></a:defRPr></a:lvl9pPr></a:lstStyle><a:p xmlns:a="http://schemas.openxmlformats.org/drawingml/2006/main"><a:pPr/><a:r><a:rPr lang="en-CA" sz="1400" b="0" i="0"><a:latin typeface="Cambria Math" panose="02040503050406030204" pitchFamily="18" charset="0"/></a:rPr><a:t>𝐿𝑜𝑎𝑛=16.7(𝑥−0.795)+6467</a:t></a:r><a:endParaRPr lang="en-US" sz="1400" dirty="0"/></a:p></cdr:txBody></cdr:sp></mc:Fallback></mc:AlternateContent></cdr:relSizeAnchor>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784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Off–chain model : </a:t>
            </a:r>
            <a:r>
              <a:rPr lang="en-US" sz="3200" dirty="0" err="1"/>
              <a:t>Distn</a:t>
            </a:r>
            <a:r>
              <a:rPr lang="en-US" sz="3200" dirty="0"/>
              <a:t> of UNSECURED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A1D2-00DB-CE49-8AAA-0689E56F5FE1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66804"/>
              </p:ext>
            </p:extLst>
          </p:nvPr>
        </p:nvGraphicFramePr>
        <p:xfrm>
          <a:off x="134112" y="27831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12156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674-809E-1B40-80DE-0FE6720248DD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805617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FE4B319-1022-48BF-B00A-BA48C8597F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7530249"/>
                  </p:ext>
                </p:extLst>
              </p:nvPr>
            </p:nvGraphicFramePr>
            <p:xfrm>
              <a:off x="125741" y="284162"/>
              <a:ext cx="11461750" cy="65738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FE4B319-1022-48BF-B00A-BA48C8597F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7530249"/>
                  </p:ext>
                </p:extLst>
              </p:nvPr>
            </p:nvGraphicFramePr>
            <p:xfrm>
              <a:off x="125741" y="284162"/>
              <a:ext cx="11461750" cy="65738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Off – chain model : How to decide the </a:t>
                </a:r>
                <a:r>
                  <a:rPr lang="en-US" sz="3200" dirty="0" err="1"/>
                  <a:t>LOAn</a:t>
                </a:r>
                <a:r>
                  <a:rPr lang="en-US" sz="3200" dirty="0"/>
                  <a:t> AMOUNT $$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  <a:blipFill>
                <a:blip r:embed="rId4"/>
                <a:stretch>
                  <a:fillRect l="-1000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5012-A317-5344-BA12-FE013365780F}"/>
              </a:ext>
            </a:extLst>
          </p:cNvPr>
          <p:cNvSpPr txBox="1"/>
          <p:nvPr/>
        </p:nvSpPr>
        <p:spPr>
          <a:xfrm>
            <a:off x="125741" y="6550223"/>
            <a:ext cx="360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/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=5.25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+500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blipFill>
                <a:blip r:embed="rId5"/>
                <a:stretch>
                  <a:fillRect l="-1550" r="-23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/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=37.9(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−0.52)+1750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blipFill>
                <a:blip r:embed="rId6"/>
                <a:stretch>
                  <a:fillRect l="-1042" r="-104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C277D-4317-FD46-823B-05385A248C44}"/>
              </a:ext>
            </a:extLst>
          </p:cNvPr>
          <p:cNvCxnSpPr/>
          <p:nvPr/>
        </p:nvCxnSpPr>
        <p:spPr>
          <a:xfrm>
            <a:off x="5952761" y="1816434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07B148-BA09-AC43-B19E-F998092F23C8}"/>
              </a:ext>
            </a:extLst>
          </p:cNvPr>
          <p:cNvCxnSpPr/>
          <p:nvPr/>
        </p:nvCxnSpPr>
        <p:spPr>
          <a:xfrm>
            <a:off x="9015788" y="1827165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10" grpId="0"/>
      <p:bldP spid="11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/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𝑎𝑐𝑐𝑡𝑠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5∗%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𝑟𝑖𝑠𝑘𝑦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blipFill>
                <a:blip r:embed="rId2"/>
                <a:stretch>
                  <a:fillRect t="-142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6956C3-CCE8-3340-A18E-EC35275FE5B3}"/>
              </a:ext>
            </a:extLst>
          </p:cNvPr>
          <p:cNvSpPr txBox="1"/>
          <p:nvPr/>
        </p:nvSpPr>
        <p:spPr>
          <a:xfrm>
            <a:off x="1063752" y="5087568"/>
            <a:ext cx="889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Features in the algo will be picked by the team &amp; will not be selected by standard model building process to make sure those features are available in both the back-end &amp; front-end datasets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87CC0-95A0-E74D-8F0D-C9B125A93D89}"/>
              </a:ext>
            </a:extLst>
          </p:cNvPr>
          <p:cNvCxnSpPr>
            <a:stCxn id="5" idx="2"/>
          </p:cNvCxnSpPr>
          <p:nvPr/>
        </p:nvCxnSpPr>
        <p:spPr>
          <a:xfrm>
            <a:off x="4874264" y="4666201"/>
            <a:ext cx="0" cy="3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6FAD-1CB3-5247-9D59-845A5D2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 chain 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52F-EF59-3E47-B773-C83D5ED6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matched with Nexus PEP, Sanctions &amp; Watchlist/Blacklist</a:t>
            </a:r>
          </a:p>
          <a:p>
            <a:r>
              <a:rPr lang="en-US" dirty="0"/>
              <a:t>CC utilization &gt;90%</a:t>
            </a:r>
          </a:p>
          <a:p>
            <a:r>
              <a:rPr lang="en-US" dirty="0"/>
              <a:t>Red Flags in past 6 months/1year transactions – Cash Advance, Excess Activity, Insufficient Funds,  Pawn shops, Overdraft,  Credit Counselling or Bankruptcy, &amp; Collections</a:t>
            </a:r>
          </a:p>
          <a:p>
            <a:r>
              <a:rPr lang="en-US" dirty="0"/>
              <a:t>Acct opening date is less than 6 months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Debt to Income ratio&gt; 7</a:t>
            </a:r>
          </a:p>
          <a:p>
            <a:pPr marL="0" indent="0">
              <a:buNone/>
            </a:pPr>
            <a:r>
              <a:rPr lang="en-US" sz="2400" b="1" i="1" dirty="0"/>
              <a:t>If Credit Score Report is available : </a:t>
            </a:r>
          </a:p>
          <a:p>
            <a:r>
              <a:rPr lang="en-US" dirty="0"/>
              <a:t>No Bankruptcy in the file for the last 5 years</a:t>
            </a:r>
          </a:p>
          <a:p>
            <a:r>
              <a:rPr lang="en-US" dirty="0"/>
              <a:t>Bureau Score &gt;=620</a:t>
            </a:r>
          </a:p>
          <a:p>
            <a:r>
              <a:rPr lang="en-US" dirty="0"/>
              <a:t>Total Unsecured Exposure should not be &gt;100K</a:t>
            </a:r>
          </a:p>
          <a:p>
            <a:r>
              <a:rPr lang="en-US" dirty="0"/>
              <a:t>Credit Limit change in the last 6 months </a:t>
            </a:r>
          </a:p>
        </p:txBody>
      </p:sp>
    </p:spTree>
    <p:extLst>
      <p:ext uri="{BB962C8B-B14F-4D97-AF65-F5344CB8AC3E}">
        <p14:creationId xmlns:p14="http://schemas.microsoft.com/office/powerpoint/2010/main" val="16338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On Chain Model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&amp; the features to assign to each feature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7CCC4-43B1-F748-B699-9166FFAD1068}"/>
              </a:ext>
            </a:extLst>
          </p:cNvPr>
          <p:cNvSpPr txBox="1"/>
          <p:nvPr/>
        </p:nvSpPr>
        <p:spPr>
          <a:xfrm>
            <a:off x="212651" y="6373369"/>
            <a:ext cx="254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 &amp; Chase 10K</a:t>
            </a:r>
          </a:p>
        </p:txBody>
      </p:sp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E05AE9AA-1A8E-964D-B8ED-01866B162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5786" y="5879365"/>
            <a:ext cx="495698" cy="495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8ECAE6-B83D-524D-98D5-49D4B50FE68A}"/>
              </a:ext>
            </a:extLst>
          </p:cNvPr>
          <p:cNvSpPr txBox="1"/>
          <p:nvPr/>
        </p:nvSpPr>
        <p:spPr>
          <a:xfrm>
            <a:off x="4191458" y="4953270"/>
            <a:ext cx="442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couple of </a:t>
            </a:r>
            <a:r>
              <a:rPr lang="en-US" sz="1400" dirty="0" err="1"/>
              <a:t>DaaS</a:t>
            </a:r>
            <a:r>
              <a:rPr lang="en-US" sz="1400" dirty="0"/>
              <a:t> that we can utilize to make an algo, but there is an inherent issue in </a:t>
            </a:r>
            <a:r>
              <a:rPr lang="en-US" sz="1400" dirty="0" err="1"/>
              <a:t>scalabilty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Prod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B4181-AA0C-FF41-B1B9-D06879FA0469}"/>
              </a:ext>
            </a:extLst>
          </p:cNvPr>
          <p:cNvSpPr txBox="1"/>
          <p:nvPr/>
        </p:nvSpPr>
        <p:spPr>
          <a:xfrm>
            <a:off x="1772664" y="5746990"/>
            <a:ext cx="11343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Teller</a:t>
            </a:r>
          </a:p>
          <a:p>
            <a:r>
              <a:rPr lang="en-US" dirty="0"/>
              <a:t>Data Server</a:t>
            </a:r>
          </a:p>
        </p:txBody>
      </p:sp>
    </p:spTree>
    <p:extLst>
      <p:ext uri="{BB962C8B-B14F-4D97-AF65-F5344CB8AC3E}">
        <p14:creationId xmlns:p14="http://schemas.microsoft.com/office/powerpoint/2010/main" val="472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43-9A30-6D43-851C-C9A8491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Off-chain Dilemma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6A093-FB0B-6D4B-91E8-F958C3916E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4914" y="118523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DC8CBC9-CEB8-6646-86CC-BE9F168CA505}"/>
              </a:ext>
            </a:extLst>
          </p:cNvPr>
          <p:cNvCxnSpPr>
            <a:cxnSpLocks/>
          </p:cNvCxnSpPr>
          <p:nvPr/>
        </p:nvCxnSpPr>
        <p:spPr>
          <a:xfrm>
            <a:off x="1965278" y="3998794"/>
            <a:ext cx="2596089" cy="1530136"/>
          </a:xfrm>
          <a:prstGeom prst="bentConnector3">
            <a:avLst>
              <a:gd name="adj1" fmla="val 1635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02A8E1-A0DF-F84D-9E53-4A8B951C39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0635" y="3998794"/>
            <a:ext cx="2199570" cy="1530136"/>
          </a:xfrm>
          <a:prstGeom prst="bentConnector3">
            <a:avLst>
              <a:gd name="adj1" fmla="val -879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CC3185-39D9-5D45-A58F-08B2B0F65230}"/>
              </a:ext>
            </a:extLst>
          </p:cNvPr>
          <p:cNvSpPr txBox="1"/>
          <p:nvPr/>
        </p:nvSpPr>
        <p:spPr>
          <a:xfrm>
            <a:off x="4804012" y="4995081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these systems should have like to like features &amp; they should be similar </a:t>
            </a:r>
            <a:r>
              <a:rPr lang="en-US" dirty="0" err="1"/>
              <a:t>i.e</a:t>
            </a:r>
            <a:r>
              <a:rPr lang="en-US" dirty="0"/>
              <a:t> x should match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C27-0AD6-DA4D-86FA-8DD8576276E1}"/>
              </a:ext>
            </a:extLst>
          </p:cNvPr>
          <p:cNvSpPr txBox="1"/>
          <p:nvPr/>
        </p:nvSpPr>
        <p:spPr>
          <a:xfrm>
            <a:off x="173692" y="6050202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available for ML build – Nexus, Kaggle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/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𝑇𝑒𝑙𝑙𝑒𝑟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blipFill>
                <a:blip r:embed="rId7"/>
                <a:stretch>
                  <a:fillRect l="-2139" t="-4348" r="-21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Work Update/recommendations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678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A522-6668-E04F-8A4C-60BFBD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CBC-4317-5149-B97F-B83233A2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Exclusion Criteria 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Off-chain Teller Score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On-chain Teller Score</a:t>
            </a:r>
            <a:endParaRPr lang="en-US" dirty="0"/>
          </a:p>
          <a:p>
            <a:r>
              <a:rPr lang="en-US" dirty="0"/>
              <a:t>Integrate the two scores to get a final Teller Score (TBD)</a:t>
            </a:r>
          </a:p>
          <a:p>
            <a:r>
              <a:rPr lang="en-US" dirty="0">
                <a:hlinkClick r:id="rId5" action="ppaction://hlinksldjump"/>
              </a:rPr>
              <a:t>Recommend the Loan Amount based on Teller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88626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27192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525</TotalTime>
  <Words>1040</Words>
  <Application>Microsoft Macintosh PowerPoint</Application>
  <PresentationFormat>Widescreen</PresentationFormat>
  <Paragraphs>348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Problem Statement</vt:lpstr>
      <vt:lpstr>PowerPoint Presentation</vt:lpstr>
      <vt:lpstr>PowerPoint Presentation</vt:lpstr>
      <vt:lpstr>PowerPoint Presentation</vt:lpstr>
      <vt:lpstr>Off-chain Dilemma</vt:lpstr>
      <vt:lpstr>Work Update/recommendations</vt:lpstr>
      <vt:lpstr>Credit Risk Score Workflow</vt:lpstr>
      <vt:lpstr>APIs Reviewed</vt:lpstr>
      <vt:lpstr>APIs analyzed</vt:lpstr>
      <vt:lpstr>Off–chain model : Distn of UNSECURED Lending accts</vt:lpstr>
      <vt:lpstr>Off–chain model : adaption to teller points</vt:lpstr>
      <vt:lpstr>Off – chain model : How to decide the LOAn AMOUNT $$</vt:lpstr>
      <vt:lpstr>2 options </vt:lpstr>
      <vt:lpstr>Off- chain Exclusion Criteria</vt:lpstr>
      <vt:lpstr>On Chain Model workflow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2021-06-09T16:43:46Z</dcterms:modified>
</cp:coreProperties>
</file>