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4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C62D6-D33C-0E46-8C44-D93D8F305866}" v="140" dt="2021-07-10T20:44:14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2"/>
    <p:restoredTop sz="97030"/>
  </p:normalViewPr>
  <p:slideViewPr>
    <p:cSldViewPr snapToGrid="0" snapToObjects="1">
      <p:cViewPr varScale="1">
        <p:scale>
          <a:sx n="109" d="100"/>
          <a:sy n="109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6ABC62D6-D33C-0E46-8C44-D93D8F305866}"/>
    <pc:docChg chg="custSel addSld modSld sldOrd">
      <pc:chgData name="udai parvathaneni" userId="d83d812613df3043" providerId="LiveId" clId="{6ABC62D6-D33C-0E46-8C44-D93D8F305866}" dt="2021-07-10T20:46:39.223" v="854" actId="20577"/>
      <pc:docMkLst>
        <pc:docMk/>
      </pc:docMkLst>
      <pc:sldChg chg="addSp delSp modSp mod">
        <pc:chgData name="udai parvathaneni" userId="d83d812613df3043" providerId="LiveId" clId="{6ABC62D6-D33C-0E46-8C44-D93D8F305866}" dt="2021-07-10T20:44:25.704" v="852" actId="404"/>
        <pc:sldMkLst>
          <pc:docMk/>
          <pc:sldMk cId="4142471711" sldId="281"/>
        </pc:sldMkLst>
        <pc:spChg chg="mod">
          <ac:chgData name="udai parvathaneni" userId="d83d812613df3043" providerId="LiveId" clId="{6ABC62D6-D33C-0E46-8C44-D93D8F305866}" dt="2021-07-10T20:43:34.921" v="834" actId="20577"/>
          <ac:spMkLst>
            <pc:docMk/>
            <pc:sldMk cId="4142471711" sldId="281"/>
            <ac:spMk id="58" creationId="{7339587C-B4F4-0540-9857-DA9654DDA788}"/>
          </ac:spMkLst>
        </pc:spChg>
        <pc:spChg chg="mod">
          <ac:chgData name="udai parvathaneni" userId="d83d812613df3043" providerId="LiveId" clId="{6ABC62D6-D33C-0E46-8C44-D93D8F305866}" dt="2021-07-10T20:43:38.709" v="835"/>
          <ac:spMkLst>
            <pc:docMk/>
            <pc:sldMk cId="4142471711" sldId="281"/>
            <ac:spMk id="94" creationId="{F83434D0-EC4E-5149-9673-0BD1E5F17BB1}"/>
          </ac:spMkLst>
        </pc:spChg>
        <pc:spChg chg="mod">
          <ac:chgData name="udai parvathaneni" userId="d83d812613df3043" providerId="LiveId" clId="{6ABC62D6-D33C-0E46-8C44-D93D8F305866}" dt="2021-07-10T20:43:38.709" v="835"/>
          <ac:spMkLst>
            <pc:docMk/>
            <pc:sldMk cId="4142471711" sldId="281"/>
            <ac:spMk id="95" creationId="{7B640C2E-AF34-A741-8FB2-83F634F959A4}"/>
          </ac:spMkLst>
        </pc:spChg>
        <pc:spChg chg="mod">
          <ac:chgData name="udai parvathaneni" userId="d83d812613df3043" providerId="LiveId" clId="{6ABC62D6-D33C-0E46-8C44-D93D8F305866}" dt="2021-07-10T20:43:43.273" v="836" actId="571"/>
          <ac:spMkLst>
            <pc:docMk/>
            <pc:sldMk cId="4142471711" sldId="281"/>
            <ac:spMk id="97" creationId="{AACD6E24-EF87-E147-A0BF-4DA63C09E004}"/>
          </ac:spMkLst>
        </pc:spChg>
        <pc:spChg chg="mod">
          <ac:chgData name="udai parvathaneni" userId="d83d812613df3043" providerId="LiveId" clId="{6ABC62D6-D33C-0E46-8C44-D93D8F305866}" dt="2021-07-10T20:43:43.273" v="836" actId="571"/>
          <ac:spMkLst>
            <pc:docMk/>
            <pc:sldMk cId="4142471711" sldId="281"/>
            <ac:spMk id="98" creationId="{EA6434A8-6F08-CA47-AE06-03B5438DF976}"/>
          </ac:spMkLst>
        </pc:spChg>
        <pc:spChg chg="mod">
          <ac:chgData name="udai parvathaneni" userId="d83d812613df3043" providerId="LiveId" clId="{6ABC62D6-D33C-0E46-8C44-D93D8F305866}" dt="2021-07-10T20:43:57.887" v="839"/>
          <ac:spMkLst>
            <pc:docMk/>
            <pc:sldMk cId="4142471711" sldId="281"/>
            <ac:spMk id="100" creationId="{A112E60F-5781-E445-BAB2-E0D3775B8912}"/>
          </ac:spMkLst>
        </pc:spChg>
        <pc:spChg chg="mod">
          <ac:chgData name="udai parvathaneni" userId="d83d812613df3043" providerId="LiveId" clId="{6ABC62D6-D33C-0E46-8C44-D93D8F305866}" dt="2021-07-10T20:44:25.704" v="852" actId="404"/>
          <ac:spMkLst>
            <pc:docMk/>
            <pc:sldMk cId="4142471711" sldId="281"/>
            <ac:spMk id="101" creationId="{4330886C-E6C9-2B4E-AA69-5E145EC9E941}"/>
          </ac:spMkLst>
        </pc:spChg>
        <pc:grpChg chg="add del mod">
          <ac:chgData name="udai parvathaneni" userId="d83d812613df3043" providerId="LiveId" clId="{6ABC62D6-D33C-0E46-8C44-D93D8F305866}" dt="2021-07-10T20:44:11.403" v="848" actId="478"/>
          <ac:grpSpMkLst>
            <pc:docMk/>
            <pc:sldMk cId="4142471711" sldId="281"/>
            <ac:grpSpMk id="93" creationId="{C024CE65-7172-7142-A6E6-F634AF3BA44A}"/>
          </ac:grpSpMkLst>
        </pc:grpChg>
        <pc:grpChg chg="add del mod">
          <ac:chgData name="udai parvathaneni" userId="d83d812613df3043" providerId="LiveId" clId="{6ABC62D6-D33C-0E46-8C44-D93D8F305866}" dt="2021-07-10T20:43:45.259" v="837" actId="478"/>
          <ac:grpSpMkLst>
            <pc:docMk/>
            <pc:sldMk cId="4142471711" sldId="281"/>
            <ac:grpSpMk id="96" creationId="{724AA85E-A030-7149-82E8-48B0A4FB701F}"/>
          </ac:grpSpMkLst>
        </pc:grpChg>
        <pc:grpChg chg="add mod">
          <ac:chgData name="udai parvathaneni" userId="d83d812613df3043" providerId="LiveId" clId="{6ABC62D6-D33C-0E46-8C44-D93D8F305866}" dt="2021-07-10T20:44:02.765" v="840" actId="1076"/>
          <ac:grpSpMkLst>
            <pc:docMk/>
            <pc:sldMk cId="4142471711" sldId="281"/>
            <ac:grpSpMk id="99" creationId="{EE0A27F6-04B4-CD43-9CAD-5E4D5E05E8B6}"/>
          </ac:grpSpMkLst>
        </pc:grpChg>
        <pc:picChg chg="del">
          <ac:chgData name="udai parvathaneni" userId="d83d812613df3043" providerId="LiveId" clId="{6ABC62D6-D33C-0E46-8C44-D93D8F305866}" dt="2021-07-10T20:43:15.811" v="827" actId="478"/>
          <ac:picMkLst>
            <pc:docMk/>
            <pc:sldMk cId="4142471711" sldId="281"/>
            <ac:picMk id="73" creationId="{4423D2A3-D279-FE4C-BC6D-3A4DD4EF1BD8}"/>
          </ac:picMkLst>
        </pc:picChg>
        <pc:picChg chg="mod">
          <ac:chgData name="udai parvathaneni" userId="d83d812613df3043" providerId="LiveId" clId="{6ABC62D6-D33C-0E46-8C44-D93D8F305866}" dt="2021-07-10T20:43:54.241" v="838" actId="1076"/>
          <ac:picMkLst>
            <pc:docMk/>
            <pc:sldMk cId="4142471711" sldId="281"/>
            <ac:picMk id="91" creationId="{80F4D87D-AB79-6049-9992-C78712F17D76}"/>
          </ac:picMkLst>
        </pc:picChg>
        <pc:picChg chg="add mod">
          <ac:chgData name="udai parvathaneni" userId="d83d812613df3043" providerId="LiveId" clId="{6ABC62D6-D33C-0E46-8C44-D93D8F305866}" dt="2021-07-10T20:43:24.961" v="829" actId="1076"/>
          <ac:picMkLst>
            <pc:docMk/>
            <pc:sldMk cId="4142471711" sldId="281"/>
            <ac:picMk id="92" creationId="{D4F74F99-3EAA-EE4A-89FC-043B03415785}"/>
          </ac:picMkLst>
        </pc:picChg>
        <pc:picChg chg="add mod">
          <ac:chgData name="udai parvathaneni" userId="d83d812613df3043" providerId="LiveId" clId="{6ABC62D6-D33C-0E46-8C44-D93D8F305866}" dt="2021-07-10T20:44:18.508" v="850" actId="1076"/>
          <ac:picMkLst>
            <pc:docMk/>
            <pc:sldMk cId="4142471711" sldId="281"/>
            <ac:picMk id="102" creationId="{FA6B5E81-12CE-8E4E-9487-224DA43807C9}"/>
          </ac:picMkLst>
        </pc:picChg>
      </pc:sldChg>
      <pc:sldChg chg="modSp mod">
        <pc:chgData name="udai parvathaneni" userId="d83d812613df3043" providerId="LiveId" clId="{6ABC62D6-D33C-0E46-8C44-D93D8F305866}" dt="2021-07-09T15:10:24.797" v="3" actId="20577"/>
        <pc:sldMkLst>
          <pc:docMk/>
          <pc:sldMk cId="860781691" sldId="282"/>
        </pc:sldMkLst>
        <pc:spChg chg="mod">
          <ac:chgData name="udai parvathaneni" userId="d83d812613df3043" providerId="LiveId" clId="{6ABC62D6-D33C-0E46-8C44-D93D8F305866}" dt="2021-07-09T15:10:24.797" v="3" actId="20577"/>
          <ac:spMkLst>
            <pc:docMk/>
            <pc:sldMk cId="860781691" sldId="282"/>
            <ac:spMk id="90" creationId="{7EA6AFEE-79DA-2148-89A2-666E51C0BFBF}"/>
          </ac:spMkLst>
        </pc:spChg>
      </pc:sldChg>
      <pc:sldChg chg="modSp new mod ord">
        <pc:chgData name="udai parvathaneni" userId="d83d812613df3043" providerId="LiveId" clId="{6ABC62D6-D33C-0E46-8C44-D93D8F305866}" dt="2021-07-10T20:46:39.223" v="854" actId="20577"/>
        <pc:sldMkLst>
          <pc:docMk/>
          <pc:sldMk cId="2278286267" sldId="284"/>
        </pc:sldMkLst>
        <pc:spChg chg="mod">
          <ac:chgData name="udai parvathaneni" userId="d83d812613df3043" providerId="LiveId" clId="{6ABC62D6-D33C-0E46-8C44-D93D8F305866}" dt="2021-07-10T20:40:25.056" v="528" actId="20577"/>
          <ac:spMkLst>
            <pc:docMk/>
            <pc:sldMk cId="2278286267" sldId="284"/>
            <ac:spMk id="2" creationId="{F8E449E8-7B4A-8147-A0F8-1BB70A4DB66E}"/>
          </ac:spMkLst>
        </pc:spChg>
        <pc:spChg chg="mod">
          <ac:chgData name="udai parvathaneni" userId="d83d812613df3043" providerId="LiveId" clId="{6ABC62D6-D33C-0E46-8C44-D93D8F305866}" dt="2021-07-10T20:46:39.223" v="854" actId="20577"/>
          <ac:spMkLst>
            <pc:docMk/>
            <pc:sldMk cId="2278286267" sldId="284"/>
            <ac:spMk id="3" creationId="{0F445A18-51D8-4644-82C6-BEA5CDD6DC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67541-86DD-644E-AD03-22457F93BFFA}" type="doc">
      <dgm:prSet loTypeId="urn:microsoft.com/office/officeart/2005/8/layout/cycle6" loCatId="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7996468-0871-7748-9DE0-CF8545871025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2722B1B9-75B9-C446-9EE4-054E070D429F}" type="parTrans" cxnId="{6DFE4195-22EA-C14E-ADD3-9592C7C93234}">
      <dgm:prSet/>
      <dgm:spPr/>
      <dgm:t>
        <a:bodyPr/>
        <a:lstStyle/>
        <a:p>
          <a:endParaRPr lang="en-US"/>
        </a:p>
      </dgm:t>
    </dgm:pt>
    <dgm:pt modelId="{9EA70B44-4665-0544-996B-AEE7E5C73F80}" type="sibTrans" cxnId="{6DFE4195-22EA-C14E-ADD3-9592C7C93234}">
      <dgm:prSet/>
      <dgm:spPr/>
      <dgm:t>
        <a:bodyPr/>
        <a:lstStyle/>
        <a:p>
          <a:endParaRPr lang="en-US"/>
        </a:p>
      </dgm:t>
    </dgm:pt>
    <dgm:pt modelId="{0D5B35D4-E132-5C42-A297-2E8647819486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EB84A65F-ED9E-8443-A1CD-517017CB08F1}" type="parTrans" cxnId="{BAC54687-677D-864F-AE90-8D193E30E838}">
      <dgm:prSet/>
      <dgm:spPr/>
      <dgm:t>
        <a:bodyPr/>
        <a:lstStyle/>
        <a:p>
          <a:endParaRPr lang="en-US"/>
        </a:p>
      </dgm:t>
    </dgm:pt>
    <dgm:pt modelId="{366AEFC6-99C4-2943-ADCA-B21667A2909F}" type="sibTrans" cxnId="{BAC54687-677D-864F-AE90-8D193E30E838}">
      <dgm:prSet/>
      <dgm:spPr/>
      <dgm:t>
        <a:bodyPr/>
        <a:lstStyle/>
        <a:p>
          <a:endParaRPr lang="en-US"/>
        </a:p>
      </dgm:t>
    </dgm:pt>
    <dgm:pt modelId="{F0CA0FB1-1CDC-E04E-891B-3064496145BF}">
      <dgm:prSet phldrT="[Text]"/>
      <dgm:spPr/>
      <dgm:t>
        <a:bodyPr/>
        <a:lstStyle/>
        <a:p>
          <a:r>
            <a:rPr lang="en-US" dirty="0"/>
            <a:t>AML/KYC/Fraud</a:t>
          </a:r>
        </a:p>
      </dgm:t>
    </dgm:pt>
    <dgm:pt modelId="{EC53F56D-856F-B248-A3F0-80AD45889D6C}" type="parTrans" cxnId="{A8ACFD35-C834-744C-8E74-187A1410DF1B}">
      <dgm:prSet/>
      <dgm:spPr/>
      <dgm:t>
        <a:bodyPr/>
        <a:lstStyle/>
        <a:p>
          <a:endParaRPr lang="en-US"/>
        </a:p>
      </dgm:t>
    </dgm:pt>
    <dgm:pt modelId="{CC7C4ED8-6FFF-7E4D-94BD-D2B713E8289F}" type="sibTrans" cxnId="{A8ACFD35-C834-744C-8E74-187A1410DF1B}">
      <dgm:prSet/>
      <dgm:spPr/>
      <dgm:t>
        <a:bodyPr/>
        <a:lstStyle/>
        <a:p>
          <a:endParaRPr lang="en-US"/>
        </a:p>
      </dgm:t>
    </dgm:pt>
    <dgm:pt modelId="{EC2854BB-9B8B-6A4B-B500-81FED310B699}">
      <dgm:prSet phldrT="[Text]"/>
      <dgm:spPr/>
      <dgm:t>
        <a:bodyPr/>
        <a:lstStyle/>
        <a:p>
          <a:r>
            <a:rPr lang="en-US" dirty="0"/>
            <a:t>Macro Industry</a:t>
          </a:r>
        </a:p>
      </dgm:t>
    </dgm:pt>
    <dgm:pt modelId="{410AF95B-5AA3-8144-8303-8302B4972FDC}" type="parTrans" cxnId="{973B69C3-2BBE-AF49-A04B-72B55AA6740F}">
      <dgm:prSet/>
      <dgm:spPr/>
      <dgm:t>
        <a:bodyPr/>
        <a:lstStyle/>
        <a:p>
          <a:endParaRPr lang="en-US"/>
        </a:p>
      </dgm:t>
    </dgm:pt>
    <dgm:pt modelId="{4EC5C5D7-5A16-844C-A27C-C7A441691D5E}" type="sibTrans" cxnId="{973B69C3-2BBE-AF49-A04B-72B55AA6740F}">
      <dgm:prSet/>
      <dgm:spPr/>
      <dgm:t>
        <a:bodyPr/>
        <a:lstStyle/>
        <a:p>
          <a:endParaRPr lang="en-US"/>
        </a:p>
      </dgm:t>
    </dgm:pt>
    <dgm:pt modelId="{3E5FFF8C-BA82-224B-9E83-8B85CD3D95E2}" type="pres">
      <dgm:prSet presAssocID="{19667541-86DD-644E-AD03-22457F93BFFA}" presName="cycle" presStyleCnt="0">
        <dgm:presLayoutVars>
          <dgm:dir/>
          <dgm:resizeHandles val="exact"/>
        </dgm:presLayoutVars>
      </dgm:prSet>
      <dgm:spPr/>
    </dgm:pt>
    <dgm:pt modelId="{25F6EA22-A3A3-874F-83E8-78D07923EBE8}" type="pres">
      <dgm:prSet presAssocID="{37996468-0871-7748-9DE0-CF8545871025}" presName="node" presStyleLbl="node1" presStyleIdx="0" presStyleCnt="4">
        <dgm:presLayoutVars>
          <dgm:bulletEnabled val="1"/>
        </dgm:presLayoutVars>
      </dgm:prSet>
      <dgm:spPr/>
    </dgm:pt>
    <dgm:pt modelId="{815AB091-0EEB-E847-875B-3B3353C70D44}" type="pres">
      <dgm:prSet presAssocID="{37996468-0871-7748-9DE0-CF8545871025}" presName="spNode" presStyleCnt="0"/>
      <dgm:spPr/>
    </dgm:pt>
    <dgm:pt modelId="{59801AD6-F6FD-E945-BDA1-796EC5FDDA49}" type="pres">
      <dgm:prSet presAssocID="{9EA70B44-4665-0544-996B-AEE7E5C73F80}" presName="sibTrans" presStyleLbl="sibTrans1D1" presStyleIdx="0" presStyleCnt="4"/>
      <dgm:spPr/>
    </dgm:pt>
    <dgm:pt modelId="{30623986-C046-D34A-B372-A7AE4BD5527B}" type="pres">
      <dgm:prSet presAssocID="{0D5B35D4-E132-5C42-A297-2E8647819486}" presName="node" presStyleLbl="node1" presStyleIdx="1" presStyleCnt="4">
        <dgm:presLayoutVars>
          <dgm:bulletEnabled val="1"/>
        </dgm:presLayoutVars>
      </dgm:prSet>
      <dgm:spPr/>
    </dgm:pt>
    <dgm:pt modelId="{5681F719-93DE-0549-AA4D-F0B5933AAEBD}" type="pres">
      <dgm:prSet presAssocID="{0D5B35D4-E132-5C42-A297-2E8647819486}" presName="spNode" presStyleCnt="0"/>
      <dgm:spPr/>
    </dgm:pt>
    <dgm:pt modelId="{D6A56FE7-7125-9641-B4E1-22C1A330507B}" type="pres">
      <dgm:prSet presAssocID="{366AEFC6-99C4-2943-ADCA-B21667A2909F}" presName="sibTrans" presStyleLbl="sibTrans1D1" presStyleIdx="1" presStyleCnt="4"/>
      <dgm:spPr/>
    </dgm:pt>
    <dgm:pt modelId="{9492B6F9-98C9-DF44-9448-DC39D06988ED}" type="pres">
      <dgm:prSet presAssocID="{F0CA0FB1-1CDC-E04E-891B-3064496145BF}" presName="node" presStyleLbl="node1" presStyleIdx="2" presStyleCnt="4">
        <dgm:presLayoutVars>
          <dgm:bulletEnabled val="1"/>
        </dgm:presLayoutVars>
      </dgm:prSet>
      <dgm:spPr/>
    </dgm:pt>
    <dgm:pt modelId="{91711E41-B041-AA4E-96E9-88EBB3B0B38C}" type="pres">
      <dgm:prSet presAssocID="{F0CA0FB1-1CDC-E04E-891B-3064496145BF}" presName="spNode" presStyleCnt="0"/>
      <dgm:spPr/>
    </dgm:pt>
    <dgm:pt modelId="{51065CC0-D7DC-3744-BC36-138737B50985}" type="pres">
      <dgm:prSet presAssocID="{CC7C4ED8-6FFF-7E4D-94BD-D2B713E8289F}" presName="sibTrans" presStyleLbl="sibTrans1D1" presStyleIdx="2" presStyleCnt="4"/>
      <dgm:spPr/>
    </dgm:pt>
    <dgm:pt modelId="{E289B66E-704A-9C49-A721-6FF006491611}" type="pres">
      <dgm:prSet presAssocID="{EC2854BB-9B8B-6A4B-B500-81FED310B699}" presName="node" presStyleLbl="node1" presStyleIdx="3" presStyleCnt="4">
        <dgm:presLayoutVars>
          <dgm:bulletEnabled val="1"/>
        </dgm:presLayoutVars>
      </dgm:prSet>
      <dgm:spPr/>
    </dgm:pt>
    <dgm:pt modelId="{D746C8C1-C080-D84F-AD97-574DE092D43E}" type="pres">
      <dgm:prSet presAssocID="{EC2854BB-9B8B-6A4B-B500-81FED310B699}" presName="spNode" presStyleCnt="0"/>
      <dgm:spPr/>
    </dgm:pt>
    <dgm:pt modelId="{202B9F7C-1B23-8741-8CFD-70823F9D8416}" type="pres">
      <dgm:prSet presAssocID="{4EC5C5D7-5A16-844C-A27C-C7A441691D5E}" presName="sibTrans" presStyleLbl="sibTrans1D1" presStyleIdx="3" presStyleCnt="4"/>
      <dgm:spPr/>
    </dgm:pt>
  </dgm:ptLst>
  <dgm:cxnLst>
    <dgm:cxn modelId="{A4EAF211-7CAE-C944-9635-B1EDC2D2033C}" type="presOf" srcId="{0D5B35D4-E132-5C42-A297-2E8647819486}" destId="{30623986-C046-D34A-B372-A7AE4BD5527B}" srcOrd="0" destOrd="0" presId="urn:microsoft.com/office/officeart/2005/8/layout/cycle6"/>
    <dgm:cxn modelId="{A8ACFD35-C834-744C-8E74-187A1410DF1B}" srcId="{19667541-86DD-644E-AD03-22457F93BFFA}" destId="{F0CA0FB1-1CDC-E04E-891B-3064496145BF}" srcOrd="2" destOrd="0" parTransId="{EC53F56D-856F-B248-A3F0-80AD45889D6C}" sibTransId="{CC7C4ED8-6FFF-7E4D-94BD-D2B713E8289F}"/>
    <dgm:cxn modelId="{3EAE1F62-1A7C-3843-A1AD-EAF11D43C6B9}" type="presOf" srcId="{CC7C4ED8-6FFF-7E4D-94BD-D2B713E8289F}" destId="{51065CC0-D7DC-3744-BC36-138737B50985}" srcOrd="0" destOrd="0" presId="urn:microsoft.com/office/officeart/2005/8/layout/cycle6"/>
    <dgm:cxn modelId="{A7E86165-04E1-7644-BDE8-960C20AAD45E}" type="presOf" srcId="{37996468-0871-7748-9DE0-CF8545871025}" destId="{25F6EA22-A3A3-874F-83E8-78D07923EBE8}" srcOrd="0" destOrd="0" presId="urn:microsoft.com/office/officeart/2005/8/layout/cycle6"/>
    <dgm:cxn modelId="{BAC54687-677D-864F-AE90-8D193E30E838}" srcId="{19667541-86DD-644E-AD03-22457F93BFFA}" destId="{0D5B35D4-E132-5C42-A297-2E8647819486}" srcOrd="1" destOrd="0" parTransId="{EB84A65F-ED9E-8443-A1CD-517017CB08F1}" sibTransId="{366AEFC6-99C4-2943-ADCA-B21667A2909F}"/>
    <dgm:cxn modelId="{6CAA8C92-F339-8B40-9966-E5E456AD80DA}" type="presOf" srcId="{EC2854BB-9B8B-6A4B-B500-81FED310B699}" destId="{E289B66E-704A-9C49-A721-6FF006491611}" srcOrd="0" destOrd="0" presId="urn:microsoft.com/office/officeart/2005/8/layout/cycle6"/>
    <dgm:cxn modelId="{6DFE4195-22EA-C14E-ADD3-9592C7C93234}" srcId="{19667541-86DD-644E-AD03-22457F93BFFA}" destId="{37996468-0871-7748-9DE0-CF8545871025}" srcOrd="0" destOrd="0" parTransId="{2722B1B9-75B9-C446-9EE4-054E070D429F}" sibTransId="{9EA70B44-4665-0544-996B-AEE7E5C73F80}"/>
    <dgm:cxn modelId="{2FD429A8-7E46-4F4B-8B8D-89F8912C7305}" type="presOf" srcId="{19667541-86DD-644E-AD03-22457F93BFFA}" destId="{3E5FFF8C-BA82-224B-9E83-8B85CD3D95E2}" srcOrd="0" destOrd="0" presId="urn:microsoft.com/office/officeart/2005/8/layout/cycle6"/>
    <dgm:cxn modelId="{E2CB91B2-72AF-6C41-BA33-B13EA70A145F}" type="presOf" srcId="{F0CA0FB1-1CDC-E04E-891B-3064496145BF}" destId="{9492B6F9-98C9-DF44-9448-DC39D06988ED}" srcOrd="0" destOrd="0" presId="urn:microsoft.com/office/officeart/2005/8/layout/cycle6"/>
    <dgm:cxn modelId="{515A38BF-D303-8A4F-B37E-C38DB8A82E2A}" type="presOf" srcId="{366AEFC6-99C4-2943-ADCA-B21667A2909F}" destId="{D6A56FE7-7125-9641-B4E1-22C1A330507B}" srcOrd="0" destOrd="0" presId="urn:microsoft.com/office/officeart/2005/8/layout/cycle6"/>
    <dgm:cxn modelId="{7A6706C1-990C-4947-96FD-E2A12968F00A}" type="presOf" srcId="{9EA70B44-4665-0544-996B-AEE7E5C73F80}" destId="{59801AD6-F6FD-E945-BDA1-796EC5FDDA49}" srcOrd="0" destOrd="0" presId="urn:microsoft.com/office/officeart/2005/8/layout/cycle6"/>
    <dgm:cxn modelId="{973B69C3-2BBE-AF49-A04B-72B55AA6740F}" srcId="{19667541-86DD-644E-AD03-22457F93BFFA}" destId="{EC2854BB-9B8B-6A4B-B500-81FED310B699}" srcOrd="3" destOrd="0" parTransId="{410AF95B-5AA3-8144-8303-8302B4972FDC}" sibTransId="{4EC5C5D7-5A16-844C-A27C-C7A441691D5E}"/>
    <dgm:cxn modelId="{91908EE4-F3F2-CE4D-98A2-3A4B214E1D53}" type="presOf" srcId="{4EC5C5D7-5A16-844C-A27C-C7A441691D5E}" destId="{202B9F7C-1B23-8741-8CFD-70823F9D8416}" srcOrd="0" destOrd="0" presId="urn:microsoft.com/office/officeart/2005/8/layout/cycle6"/>
    <dgm:cxn modelId="{1281D482-C9D0-774A-A70C-8ABB52E786B8}" type="presParOf" srcId="{3E5FFF8C-BA82-224B-9E83-8B85CD3D95E2}" destId="{25F6EA22-A3A3-874F-83E8-78D07923EBE8}" srcOrd="0" destOrd="0" presId="urn:microsoft.com/office/officeart/2005/8/layout/cycle6"/>
    <dgm:cxn modelId="{65024CA2-664E-C646-AB89-06A22C0BF5C7}" type="presParOf" srcId="{3E5FFF8C-BA82-224B-9E83-8B85CD3D95E2}" destId="{815AB091-0EEB-E847-875B-3B3353C70D44}" srcOrd="1" destOrd="0" presId="urn:microsoft.com/office/officeart/2005/8/layout/cycle6"/>
    <dgm:cxn modelId="{BDCB5921-503D-194E-B239-D8C3E92D92E5}" type="presParOf" srcId="{3E5FFF8C-BA82-224B-9E83-8B85CD3D95E2}" destId="{59801AD6-F6FD-E945-BDA1-796EC5FDDA49}" srcOrd="2" destOrd="0" presId="urn:microsoft.com/office/officeart/2005/8/layout/cycle6"/>
    <dgm:cxn modelId="{32AEA549-ABA1-A847-82F6-D7DFA87F00D1}" type="presParOf" srcId="{3E5FFF8C-BA82-224B-9E83-8B85CD3D95E2}" destId="{30623986-C046-D34A-B372-A7AE4BD5527B}" srcOrd="3" destOrd="0" presId="urn:microsoft.com/office/officeart/2005/8/layout/cycle6"/>
    <dgm:cxn modelId="{67B5BEDD-37B4-AD47-BDFA-EE0D21EBDD89}" type="presParOf" srcId="{3E5FFF8C-BA82-224B-9E83-8B85CD3D95E2}" destId="{5681F719-93DE-0549-AA4D-F0B5933AAEBD}" srcOrd="4" destOrd="0" presId="urn:microsoft.com/office/officeart/2005/8/layout/cycle6"/>
    <dgm:cxn modelId="{865ABB7F-36A9-A04F-A307-FE76E31CDD31}" type="presParOf" srcId="{3E5FFF8C-BA82-224B-9E83-8B85CD3D95E2}" destId="{D6A56FE7-7125-9641-B4E1-22C1A330507B}" srcOrd="5" destOrd="0" presId="urn:microsoft.com/office/officeart/2005/8/layout/cycle6"/>
    <dgm:cxn modelId="{C977EF94-0274-264F-A375-E9104EDFEC71}" type="presParOf" srcId="{3E5FFF8C-BA82-224B-9E83-8B85CD3D95E2}" destId="{9492B6F9-98C9-DF44-9448-DC39D06988ED}" srcOrd="6" destOrd="0" presId="urn:microsoft.com/office/officeart/2005/8/layout/cycle6"/>
    <dgm:cxn modelId="{FA125FC2-89A3-D447-AC10-5C13D2DF7ADD}" type="presParOf" srcId="{3E5FFF8C-BA82-224B-9E83-8B85CD3D95E2}" destId="{91711E41-B041-AA4E-96E9-88EBB3B0B38C}" srcOrd="7" destOrd="0" presId="urn:microsoft.com/office/officeart/2005/8/layout/cycle6"/>
    <dgm:cxn modelId="{77DCF0E6-4DFF-364C-8A10-D43931503DB9}" type="presParOf" srcId="{3E5FFF8C-BA82-224B-9E83-8B85CD3D95E2}" destId="{51065CC0-D7DC-3744-BC36-138737B50985}" srcOrd="8" destOrd="0" presId="urn:microsoft.com/office/officeart/2005/8/layout/cycle6"/>
    <dgm:cxn modelId="{BD5CF25D-6A42-0F41-8A2C-A0CF9AECD4C0}" type="presParOf" srcId="{3E5FFF8C-BA82-224B-9E83-8B85CD3D95E2}" destId="{E289B66E-704A-9C49-A721-6FF006491611}" srcOrd="9" destOrd="0" presId="urn:microsoft.com/office/officeart/2005/8/layout/cycle6"/>
    <dgm:cxn modelId="{AF133C7B-B508-2745-A377-E334011B3258}" type="presParOf" srcId="{3E5FFF8C-BA82-224B-9E83-8B85CD3D95E2}" destId="{D746C8C1-C080-D84F-AD97-574DE092D43E}" srcOrd="10" destOrd="0" presId="urn:microsoft.com/office/officeart/2005/8/layout/cycle6"/>
    <dgm:cxn modelId="{737981ED-7BF4-3643-B0FF-22625200CABC}" type="presParOf" srcId="{3E5FFF8C-BA82-224B-9E83-8B85CD3D95E2}" destId="{202B9F7C-1B23-8741-8CFD-70823F9D841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67541-86DD-644E-AD03-22457F93BFFA}" type="doc">
      <dgm:prSet loTypeId="urn:microsoft.com/office/officeart/2005/8/layout/cycle6" loCatId="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7996468-0871-7748-9DE0-CF8545871025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2722B1B9-75B9-C446-9EE4-054E070D429F}" type="parTrans" cxnId="{6DFE4195-22EA-C14E-ADD3-9592C7C93234}">
      <dgm:prSet/>
      <dgm:spPr/>
      <dgm:t>
        <a:bodyPr/>
        <a:lstStyle/>
        <a:p>
          <a:endParaRPr lang="en-US"/>
        </a:p>
      </dgm:t>
    </dgm:pt>
    <dgm:pt modelId="{9EA70B44-4665-0544-996B-AEE7E5C73F80}" type="sibTrans" cxnId="{6DFE4195-22EA-C14E-ADD3-9592C7C93234}">
      <dgm:prSet/>
      <dgm:spPr/>
      <dgm:t>
        <a:bodyPr/>
        <a:lstStyle/>
        <a:p>
          <a:endParaRPr lang="en-US"/>
        </a:p>
      </dgm:t>
    </dgm:pt>
    <dgm:pt modelId="{0D5B35D4-E132-5C42-A297-2E8647819486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EB84A65F-ED9E-8443-A1CD-517017CB08F1}" type="parTrans" cxnId="{BAC54687-677D-864F-AE90-8D193E30E838}">
      <dgm:prSet/>
      <dgm:spPr/>
      <dgm:t>
        <a:bodyPr/>
        <a:lstStyle/>
        <a:p>
          <a:endParaRPr lang="en-US"/>
        </a:p>
      </dgm:t>
    </dgm:pt>
    <dgm:pt modelId="{366AEFC6-99C4-2943-ADCA-B21667A2909F}" type="sibTrans" cxnId="{BAC54687-677D-864F-AE90-8D193E30E838}">
      <dgm:prSet/>
      <dgm:spPr/>
      <dgm:t>
        <a:bodyPr/>
        <a:lstStyle/>
        <a:p>
          <a:endParaRPr lang="en-US"/>
        </a:p>
      </dgm:t>
    </dgm:pt>
    <dgm:pt modelId="{F0CA0FB1-1CDC-E04E-891B-3064496145BF}">
      <dgm:prSet phldrT="[Text]"/>
      <dgm:spPr/>
      <dgm:t>
        <a:bodyPr/>
        <a:lstStyle/>
        <a:p>
          <a:r>
            <a:rPr lang="en-US" dirty="0"/>
            <a:t>AML/KYC/Fraud</a:t>
          </a:r>
        </a:p>
      </dgm:t>
    </dgm:pt>
    <dgm:pt modelId="{EC53F56D-856F-B248-A3F0-80AD45889D6C}" type="parTrans" cxnId="{A8ACFD35-C834-744C-8E74-187A1410DF1B}">
      <dgm:prSet/>
      <dgm:spPr/>
      <dgm:t>
        <a:bodyPr/>
        <a:lstStyle/>
        <a:p>
          <a:endParaRPr lang="en-US"/>
        </a:p>
      </dgm:t>
    </dgm:pt>
    <dgm:pt modelId="{CC7C4ED8-6FFF-7E4D-94BD-D2B713E8289F}" type="sibTrans" cxnId="{A8ACFD35-C834-744C-8E74-187A1410DF1B}">
      <dgm:prSet/>
      <dgm:spPr/>
      <dgm:t>
        <a:bodyPr/>
        <a:lstStyle/>
        <a:p>
          <a:endParaRPr lang="en-US"/>
        </a:p>
      </dgm:t>
    </dgm:pt>
    <dgm:pt modelId="{EC2854BB-9B8B-6A4B-B500-81FED310B699}">
      <dgm:prSet phldrT="[Text]"/>
      <dgm:spPr/>
      <dgm:t>
        <a:bodyPr/>
        <a:lstStyle/>
        <a:p>
          <a:r>
            <a:rPr lang="en-US" dirty="0"/>
            <a:t>Macro Industry</a:t>
          </a:r>
        </a:p>
      </dgm:t>
    </dgm:pt>
    <dgm:pt modelId="{410AF95B-5AA3-8144-8303-8302B4972FDC}" type="parTrans" cxnId="{973B69C3-2BBE-AF49-A04B-72B55AA6740F}">
      <dgm:prSet/>
      <dgm:spPr/>
      <dgm:t>
        <a:bodyPr/>
        <a:lstStyle/>
        <a:p>
          <a:endParaRPr lang="en-US"/>
        </a:p>
      </dgm:t>
    </dgm:pt>
    <dgm:pt modelId="{4EC5C5D7-5A16-844C-A27C-C7A441691D5E}" type="sibTrans" cxnId="{973B69C3-2BBE-AF49-A04B-72B55AA6740F}">
      <dgm:prSet/>
      <dgm:spPr/>
      <dgm:t>
        <a:bodyPr/>
        <a:lstStyle/>
        <a:p>
          <a:endParaRPr lang="en-US"/>
        </a:p>
      </dgm:t>
    </dgm:pt>
    <dgm:pt modelId="{3E5FFF8C-BA82-224B-9E83-8B85CD3D95E2}" type="pres">
      <dgm:prSet presAssocID="{19667541-86DD-644E-AD03-22457F93BFFA}" presName="cycle" presStyleCnt="0">
        <dgm:presLayoutVars>
          <dgm:dir/>
          <dgm:resizeHandles val="exact"/>
        </dgm:presLayoutVars>
      </dgm:prSet>
      <dgm:spPr/>
    </dgm:pt>
    <dgm:pt modelId="{25F6EA22-A3A3-874F-83E8-78D07923EBE8}" type="pres">
      <dgm:prSet presAssocID="{37996468-0871-7748-9DE0-CF8545871025}" presName="node" presStyleLbl="node1" presStyleIdx="0" presStyleCnt="4">
        <dgm:presLayoutVars>
          <dgm:bulletEnabled val="1"/>
        </dgm:presLayoutVars>
      </dgm:prSet>
      <dgm:spPr/>
    </dgm:pt>
    <dgm:pt modelId="{815AB091-0EEB-E847-875B-3B3353C70D44}" type="pres">
      <dgm:prSet presAssocID="{37996468-0871-7748-9DE0-CF8545871025}" presName="spNode" presStyleCnt="0"/>
      <dgm:spPr/>
    </dgm:pt>
    <dgm:pt modelId="{59801AD6-F6FD-E945-BDA1-796EC5FDDA49}" type="pres">
      <dgm:prSet presAssocID="{9EA70B44-4665-0544-996B-AEE7E5C73F80}" presName="sibTrans" presStyleLbl="sibTrans1D1" presStyleIdx="0" presStyleCnt="4"/>
      <dgm:spPr/>
    </dgm:pt>
    <dgm:pt modelId="{30623986-C046-D34A-B372-A7AE4BD5527B}" type="pres">
      <dgm:prSet presAssocID="{0D5B35D4-E132-5C42-A297-2E8647819486}" presName="node" presStyleLbl="node1" presStyleIdx="1" presStyleCnt="4">
        <dgm:presLayoutVars>
          <dgm:bulletEnabled val="1"/>
        </dgm:presLayoutVars>
      </dgm:prSet>
      <dgm:spPr/>
    </dgm:pt>
    <dgm:pt modelId="{5681F719-93DE-0549-AA4D-F0B5933AAEBD}" type="pres">
      <dgm:prSet presAssocID="{0D5B35D4-E132-5C42-A297-2E8647819486}" presName="spNode" presStyleCnt="0"/>
      <dgm:spPr/>
    </dgm:pt>
    <dgm:pt modelId="{D6A56FE7-7125-9641-B4E1-22C1A330507B}" type="pres">
      <dgm:prSet presAssocID="{366AEFC6-99C4-2943-ADCA-B21667A2909F}" presName="sibTrans" presStyleLbl="sibTrans1D1" presStyleIdx="1" presStyleCnt="4"/>
      <dgm:spPr/>
    </dgm:pt>
    <dgm:pt modelId="{9492B6F9-98C9-DF44-9448-DC39D06988ED}" type="pres">
      <dgm:prSet presAssocID="{F0CA0FB1-1CDC-E04E-891B-3064496145BF}" presName="node" presStyleLbl="node1" presStyleIdx="2" presStyleCnt="4">
        <dgm:presLayoutVars>
          <dgm:bulletEnabled val="1"/>
        </dgm:presLayoutVars>
      </dgm:prSet>
      <dgm:spPr/>
    </dgm:pt>
    <dgm:pt modelId="{91711E41-B041-AA4E-96E9-88EBB3B0B38C}" type="pres">
      <dgm:prSet presAssocID="{F0CA0FB1-1CDC-E04E-891B-3064496145BF}" presName="spNode" presStyleCnt="0"/>
      <dgm:spPr/>
    </dgm:pt>
    <dgm:pt modelId="{51065CC0-D7DC-3744-BC36-138737B50985}" type="pres">
      <dgm:prSet presAssocID="{CC7C4ED8-6FFF-7E4D-94BD-D2B713E8289F}" presName="sibTrans" presStyleLbl="sibTrans1D1" presStyleIdx="2" presStyleCnt="4"/>
      <dgm:spPr/>
    </dgm:pt>
    <dgm:pt modelId="{E289B66E-704A-9C49-A721-6FF006491611}" type="pres">
      <dgm:prSet presAssocID="{EC2854BB-9B8B-6A4B-B500-81FED310B699}" presName="node" presStyleLbl="node1" presStyleIdx="3" presStyleCnt="4">
        <dgm:presLayoutVars>
          <dgm:bulletEnabled val="1"/>
        </dgm:presLayoutVars>
      </dgm:prSet>
      <dgm:spPr/>
    </dgm:pt>
    <dgm:pt modelId="{D746C8C1-C080-D84F-AD97-574DE092D43E}" type="pres">
      <dgm:prSet presAssocID="{EC2854BB-9B8B-6A4B-B500-81FED310B699}" presName="spNode" presStyleCnt="0"/>
      <dgm:spPr/>
    </dgm:pt>
    <dgm:pt modelId="{202B9F7C-1B23-8741-8CFD-70823F9D8416}" type="pres">
      <dgm:prSet presAssocID="{4EC5C5D7-5A16-844C-A27C-C7A441691D5E}" presName="sibTrans" presStyleLbl="sibTrans1D1" presStyleIdx="3" presStyleCnt="4"/>
      <dgm:spPr/>
    </dgm:pt>
  </dgm:ptLst>
  <dgm:cxnLst>
    <dgm:cxn modelId="{A4EAF211-7CAE-C944-9635-B1EDC2D2033C}" type="presOf" srcId="{0D5B35D4-E132-5C42-A297-2E8647819486}" destId="{30623986-C046-D34A-B372-A7AE4BD5527B}" srcOrd="0" destOrd="0" presId="urn:microsoft.com/office/officeart/2005/8/layout/cycle6"/>
    <dgm:cxn modelId="{A8ACFD35-C834-744C-8E74-187A1410DF1B}" srcId="{19667541-86DD-644E-AD03-22457F93BFFA}" destId="{F0CA0FB1-1CDC-E04E-891B-3064496145BF}" srcOrd="2" destOrd="0" parTransId="{EC53F56D-856F-B248-A3F0-80AD45889D6C}" sibTransId="{CC7C4ED8-6FFF-7E4D-94BD-D2B713E8289F}"/>
    <dgm:cxn modelId="{3EAE1F62-1A7C-3843-A1AD-EAF11D43C6B9}" type="presOf" srcId="{CC7C4ED8-6FFF-7E4D-94BD-D2B713E8289F}" destId="{51065CC0-D7DC-3744-BC36-138737B50985}" srcOrd="0" destOrd="0" presId="urn:microsoft.com/office/officeart/2005/8/layout/cycle6"/>
    <dgm:cxn modelId="{A7E86165-04E1-7644-BDE8-960C20AAD45E}" type="presOf" srcId="{37996468-0871-7748-9DE0-CF8545871025}" destId="{25F6EA22-A3A3-874F-83E8-78D07923EBE8}" srcOrd="0" destOrd="0" presId="urn:microsoft.com/office/officeart/2005/8/layout/cycle6"/>
    <dgm:cxn modelId="{BAC54687-677D-864F-AE90-8D193E30E838}" srcId="{19667541-86DD-644E-AD03-22457F93BFFA}" destId="{0D5B35D4-E132-5C42-A297-2E8647819486}" srcOrd="1" destOrd="0" parTransId="{EB84A65F-ED9E-8443-A1CD-517017CB08F1}" sibTransId="{366AEFC6-99C4-2943-ADCA-B21667A2909F}"/>
    <dgm:cxn modelId="{6CAA8C92-F339-8B40-9966-E5E456AD80DA}" type="presOf" srcId="{EC2854BB-9B8B-6A4B-B500-81FED310B699}" destId="{E289B66E-704A-9C49-A721-6FF006491611}" srcOrd="0" destOrd="0" presId="urn:microsoft.com/office/officeart/2005/8/layout/cycle6"/>
    <dgm:cxn modelId="{6DFE4195-22EA-C14E-ADD3-9592C7C93234}" srcId="{19667541-86DD-644E-AD03-22457F93BFFA}" destId="{37996468-0871-7748-9DE0-CF8545871025}" srcOrd="0" destOrd="0" parTransId="{2722B1B9-75B9-C446-9EE4-054E070D429F}" sibTransId="{9EA70B44-4665-0544-996B-AEE7E5C73F80}"/>
    <dgm:cxn modelId="{2FD429A8-7E46-4F4B-8B8D-89F8912C7305}" type="presOf" srcId="{19667541-86DD-644E-AD03-22457F93BFFA}" destId="{3E5FFF8C-BA82-224B-9E83-8B85CD3D95E2}" srcOrd="0" destOrd="0" presId="urn:microsoft.com/office/officeart/2005/8/layout/cycle6"/>
    <dgm:cxn modelId="{E2CB91B2-72AF-6C41-BA33-B13EA70A145F}" type="presOf" srcId="{F0CA0FB1-1CDC-E04E-891B-3064496145BF}" destId="{9492B6F9-98C9-DF44-9448-DC39D06988ED}" srcOrd="0" destOrd="0" presId="urn:microsoft.com/office/officeart/2005/8/layout/cycle6"/>
    <dgm:cxn modelId="{515A38BF-D303-8A4F-B37E-C38DB8A82E2A}" type="presOf" srcId="{366AEFC6-99C4-2943-ADCA-B21667A2909F}" destId="{D6A56FE7-7125-9641-B4E1-22C1A330507B}" srcOrd="0" destOrd="0" presId="urn:microsoft.com/office/officeart/2005/8/layout/cycle6"/>
    <dgm:cxn modelId="{7A6706C1-990C-4947-96FD-E2A12968F00A}" type="presOf" srcId="{9EA70B44-4665-0544-996B-AEE7E5C73F80}" destId="{59801AD6-F6FD-E945-BDA1-796EC5FDDA49}" srcOrd="0" destOrd="0" presId="urn:microsoft.com/office/officeart/2005/8/layout/cycle6"/>
    <dgm:cxn modelId="{973B69C3-2BBE-AF49-A04B-72B55AA6740F}" srcId="{19667541-86DD-644E-AD03-22457F93BFFA}" destId="{EC2854BB-9B8B-6A4B-B500-81FED310B699}" srcOrd="3" destOrd="0" parTransId="{410AF95B-5AA3-8144-8303-8302B4972FDC}" sibTransId="{4EC5C5D7-5A16-844C-A27C-C7A441691D5E}"/>
    <dgm:cxn modelId="{91908EE4-F3F2-CE4D-98A2-3A4B214E1D53}" type="presOf" srcId="{4EC5C5D7-5A16-844C-A27C-C7A441691D5E}" destId="{202B9F7C-1B23-8741-8CFD-70823F9D8416}" srcOrd="0" destOrd="0" presId="urn:microsoft.com/office/officeart/2005/8/layout/cycle6"/>
    <dgm:cxn modelId="{1281D482-C9D0-774A-A70C-8ABB52E786B8}" type="presParOf" srcId="{3E5FFF8C-BA82-224B-9E83-8B85CD3D95E2}" destId="{25F6EA22-A3A3-874F-83E8-78D07923EBE8}" srcOrd="0" destOrd="0" presId="urn:microsoft.com/office/officeart/2005/8/layout/cycle6"/>
    <dgm:cxn modelId="{65024CA2-664E-C646-AB89-06A22C0BF5C7}" type="presParOf" srcId="{3E5FFF8C-BA82-224B-9E83-8B85CD3D95E2}" destId="{815AB091-0EEB-E847-875B-3B3353C70D44}" srcOrd="1" destOrd="0" presId="urn:microsoft.com/office/officeart/2005/8/layout/cycle6"/>
    <dgm:cxn modelId="{BDCB5921-503D-194E-B239-D8C3E92D92E5}" type="presParOf" srcId="{3E5FFF8C-BA82-224B-9E83-8B85CD3D95E2}" destId="{59801AD6-F6FD-E945-BDA1-796EC5FDDA49}" srcOrd="2" destOrd="0" presId="urn:microsoft.com/office/officeart/2005/8/layout/cycle6"/>
    <dgm:cxn modelId="{32AEA549-ABA1-A847-82F6-D7DFA87F00D1}" type="presParOf" srcId="{3E5FFF8C-BA82-224B-9E83-8B85CD3D95E2}" destId="{30623986-C046-D34A-B372-A7AE4BD5527B}" srcOrd="3" destOrd="0" presId="urn:microsoft.com/office/officeart/2005/8/layout/cycle6"/>
    <dgm:cxn modelId="{67B5BEDD-37B4-AD47-BDFA-EE0D21EBDD89}" type="presParOf" srcId="{3E5FFF8C-BA82-224B-9E83-8B85CD3D95E2}" destId="{5681F719-93DE-0549-AA4D-F0B5933AAEBD}" srcOrd="4" destOrd="0" presId="urn:microsoft.com/office/officeart/2005/8/layout/cycle6"/>
    <dgm:cxn modelId="{865ABB7F-36A9-A04F-A307-FE76E31CDD31}" type="presParOf" srcId="{3E5FFF8C-BA82-224B-9E83-8B85CD3D95E2}" destId="{D6A56FE7-7125-9641-B4E1-22C1A330507B}" srcOrd="5" destOrd="0" presId="urn:microsoft.com/office/officeart/2005/8/layout/cycle6"/>
    <dgm:cxn modelId="{C977EF94-0274-264F-A375-E9104EDFEC71}" type="presParOf" srcId="{3E5FFF8C-BA82-224B-9E83-8B85CD3D95E2}" destId="{9492B6F9-98C9-DF44-9448-DC39D06988ED}" srcOrd="6" destOrd="0" presId="urn:microsoft.com/office/officeart/2005/8/layout/cycle6"/>
    <dgm:cxn modelId="{FA125FC2-89A3-D447-AC10-5C13D2DF7ADD}" type="presParOf" srcId="{3E5FFF8C-BA82-224B-9E83-8B85CD3D95E2}" destId="{91711E41-B041-AA4E-96E9-88EBB3B0B38C}" srcOrd="7" destOrd="0" presId="urn:microsoft.com/office/officeart/2005/8/layout/cycle6"/>
    <dgm:cxn modelId="{77DCF0E6-4DFF-364C-8A10-D43931503DB9}" type="presParOf" srcId="{3E5FFF8C-BA82-224B-9E83-8B85CD3D95E2}" destId="{51065CC0-D7DC-3744-BC36-138737B50985}" srcOrd="8" destOrd="0" presId="urn:microsoft.com/office/officeart/2005/8/layout/cycle6"/>
    <dgm:cxn modelId="{BD5CF25D-6A42-0F41-8A2C-A0CF9AECD4C0}" type="presParOf" srcId="{3E5FFF8C-BA82-224B-9E83-8B85CD3D95E2}" destId="{E289B66E-704A-9C49-A721-6FF006491611}" srcOrd="9" destOrd="0" presId="urn:microsoft.com/office/officeart/2005/8/layout/cycle6"/>
    <dgm:cxn modelId="{AF133C7B-B508-2745-A377-E334011B3258}" type="presParOf" srcId="{3E5FFF8C-BA82-224B-9E83-8B85CD3D95E2}" destId="{D746C8C1-C080-D84F-AD97-574DE092D43E}" srcOrd="10" destOrd="0" presId="urn:microsoft.com/office/officeart/2005/8/layout/cycle6"/>
    <dgm:cxn modelId="{737981ED-7BF4-3643-B0FF-22625200CABC}" type="presParOf" srcId="{3E5FFF8C-BA82-224B-9E83-8B85CD3D95E2}" destId="{202B9F7C-1B23-8741-8CFD-70823F9D841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EA22-A3A3-874F-83E8-78D07923EBE8}">
      <dsp:nvSpPr>
        <dsp:cNvPr id="0" name=""/>
        <dsp:cNvSpPr/>
      </dsp:nvSpPr>
      <dsp:spPr>
        <a:xfrm>
          <a:off x="4210866" y="914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Financials</a:t>
          </a:r>
        </a:p>
      </dsp:txBody>
      <dsp:txXfrm>
        <a:off x="4275324" y="65372"/>
        <a:ext cx="1902508" cy="1191509"/>
      </dsp:txXfrm>
    </dsp:sp>
    <dsp:sp modelId="{59801AD6-F6FD-E945-BDA1-796EC5FDDA49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3213019" y="258509"/>
              </a:moveTo>
              <a:arcTo wR="2182656" hR="2182656" stAng="178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3986-C046-D34A-B372-A7AE4BD5527B}">
      <dsp:nvSpPr>
        <dsp:cNvPr id="0" name=""/>
        <dsp:cNvSpPr/>
      </dsp:nvSpPr>
      <dsp:spPr>
        <a:xfrm>
          <a:off x="6393523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</a:t>
          </a:r>
        </a:p>
      </dsp:txBody>
      <dsp:txXfrm>
        <a:off x="6457981" y="2248029"/>
        <a:ext cx="1902508" cy="1191509"/>
      </dsp:txXfrm>
    </dsp:sp>
    <dsp:sp modelId="{D6A56FE7-7125-9641-B4E1-22C1A330507B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4257990" y="2858659"/>
              </a:moveTo>
              <a:arcTo wR="2182656" hR="2182656" stAng="10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2B6F9-98C9-DF44-9448-DC39D06988ED}">
      <dsp:nvSpPr>
        <dsp:cNvPr id="0" name=""/>
        <dsp:cNvSpPr/>
      </dsp:nvSpPr>
      <dsp:spPr>
        <a:xfrm>
          <a:off x="4210866" y="4366227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AML/KYC/Fraud</a:t>
          </a:r>
        </a:p>
      </dsp:txBody>
      <dsp:txXfrm>
        <a:off x="4275324" y="4430685"/>
        <a:ext cx="1902508" cy="1191509"/>
      </dsp:txXfrm>
    </dsp:sp>
    <dsp:sp modelId="{51065CC0-D7DC-3744-BC36-138737B50985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152293" y="4106803"/>
              </a:moveTo>
              <a:arcTo wR="2182656" hR="2182656" stAng="70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B66E-704A-9C49-A721-6FF006491611}">
      <dsp:nvSpPr>
        <dsp:cNvPr id="0" name=""/>
        <dsp:cNvSpPr/>
      </dsp:nvSpPr>
      <dsp:spPr>
        <a:xfrm>
          <a:off x="2028210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 Industry</a:t>
          </a:r>
        </a:p>
      </dsp:txBody>
      <dsp:txXfrm>
        <a:off x="2092668" y="2248029"/>
        <a:ext cx="1902508" cy="1191509"/>
      </dsp:txXfrm>
    </dsp:sp>
    <dsp:sp modelId="{202B9F7C-1B23-8741-8CFD-70823F9D8416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07322" y="1506654"/>
              </a:moveTo>
              <a:arcTo wR="2182656" hR="2182656" stAng="118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EA22-A3A3-874F-83E8-78D07923EBE8}">
      <dsp:nvSpPr>
        <dsp:cNvPr id="0" name=""/>
        <dsp:cNvSpPr/>
      </dsp:nvSpPr>
      <dsp:spPr>
        <a:xfrm>
          <a:off x="4210866" y="914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Financials</a:t>
          </a:r>
        </a:p>
      </dsp:txBody>
      <dsp:txXfrm>
        <a:off x="4275324" y="65372"/>
        <a:ext cx="1902508" cy="1191509"/>
      </dsp:txXfrm>
    </dsp:sp>
    <dsp:sp modelId="{59801AD6-F6FD-E945-BDA1-796EC5FDDA49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3213019" y="258509"/>
              </a:moveTo>
              <a:arcTo wR="2182656" hR="2182656" stAng="178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3986-C046-D34A-B372-A7AE4BD5527B}">
      <dsp:nvSpPr>
        <dsp:cNvPr id="0" name=""/>
        <dsp:cNvSpPr/>
      </dsp:nvSpPr>
      <dsp:spPr>
        <a:xfrm>
          <a:off x="6393523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</a:t>
          </a:r>
        </a:p>
      </dsp:txBody>
      <dsp:txXfrm>
        <a:off x="6457981" y="2248029"/>
        <a:ext cx="1902508" cy="1191509"/>
      </dsp:txXfrm>
    </dsp:sp>
    <dsp:sp modelId="{D6A56FE7-7125-9641-B4E1-22C1A330507B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4257990" y="2858659"/>
              </a:moveTo>
              <a:arcTo wR="2182656" hR="2182656" stAng="10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2B6F9-98C9-DF44-9448-DC39D06988ED}">
      <dsp:nvSpPr>
        <dsp:cNvPr id="0" name=""/>
        <dsp:cNvSpPr/>
      </dsp:nvSpPr>
      <dsp:spPr>
        <a:xfrm>
          <a:off x="4210866" y="4366227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AML/KYC/Fraud</a:t>
          </a:r>
        </a:p>
      </dsp:txBody>
      <dsp:txXfrm>
        <a:off x="4275324" y="4430685"/>
        <a:ext cx="1902508" cy="1191509"/>
      </dsp:txXfrm>
    </dsp:sp>
    <dsp:sp modelId="{51065CC0-D7DC-3744-BC36-138737B50985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152293" y="4106803"/>
              </a:moveTo>
              <a:arcTo wR="2182656" hR="2182656" stAng="70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B66E-704A-9C49-A721-6FF006491611}">
      <dsp:nvSpPr>
        <dsp:cNvPr id="0" name=""/>
        <dsp:cNvSpPr/>
      </dsp:nvSpPr>
      <dsp:spPr>
        <a:xfrm>
          <a:off x="2028210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 Industry</a:t>
          </a:r>
        </a:p>
      </dsp:txBody>
      <dsp:txXfrm>
        <a:off x="2092668" y="2248029"/>
        <a:ext cx="1902508" cy="1191509"/>
      </dsp:txXfrm>
    </dsp:sp>
    <dsp:sp modelId="{202B9F7C-1B23-8741-8CFD-70823F9D8416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07322" y="1506654"/>
              </a:moveTo>
              <a:arcTo wR="2182656" hR="2182656" stAng="118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7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04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49E1E5-33A2-D546-B755-DFF33A1BED4A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A83AC39-4EC7-504A-AD7D-0E969CAD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49E8-7B4A-8147-A0F8-1BB70A4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from </a:t>
            </a:r>
            <a:r>
              <a:rPr lang="en-US" dirty="0" err="1"/>
              <a:t>Aave</a:t>
            </a:r>
            <a:r>
              <a:rPr lang="en-US" dirty="0"/>
              <a:t>/Compound/</a:t>
            </a:r>
            <a:r>
              <a:rPr lang="en-US" dirty="0" err="1"/>
              <a:t>MakerDAO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5A18-51D8-4644-82C6-BEA5CDD6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 of the $150 Bn lending is borrowed by ~1000 wallet addresses only</a:t>
            </a:r>
          </a:p>
          <a:p>
            <a:pPr lvl="1"/>
            <a:r>
              <a:rPr lang="en-US" dirty="0"/>
              <a:t>Device a Pre-Approval strategy of these accounts </a:t>
            </a:r>
          </a:p>
          <a:p>
            <a:pPr lvl="1"/>
            <a:r>
              <a:rPr lang="en-US" dirty="0"/>
              <a:t>Deep dive into these addresses is currently ongoing to try and find out more about how to attract them to Teller </a:t>
            </a:r>
          </a:p>
          <a:p>
            <a:r>
              <a:rPr lang="en-US" dirty="0"/>
              <a:t>Total borrowers till date ~94K Unique Addresses</a:t>
            </a:r>
          </a:p>
          <a:p>
            <a:pPr lvl="1"/>
            <a:r>
              <a:rPr lang="en-US" dirty="0"/>
              <a:t>~ 64K have made their payments without liquidating the collateral ( good payment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Working on more indicators to find out more about these accts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8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431313-564E-E346-82AA-DBB12719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847421"/>
              </p:ext>
            </p:extLst>
          </p:nvPr>
        </p:nvGraphicFramePr>
        <p:xfrm>
          <a:off x="384175" y="484632"/>
          <a:ext cx="10453158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0FC820-C762-FE40-9897-084B360B4891}"/>
              </a:ext>
            </a:extLst>
          </p:cNvPr>
          <p:cNvSpPr txBox="1"/>
          <p:nvPr/>
        </p:nvSpPr>
        <p:spPr>
          <a:xfrm>
            <a:off x="4889114" y="2943695"/>
            <a:ext cx="1443279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5DA9F-71AE-3846-92D6-22F5294BDC72}"/>
              </a:ext>
            </a:extLst>
          </p:cNvPr>
          <p:cNvGrpSpPr/>
          <p:nvPr/>
        </p:nvGrpSpPr>
        <p:grpSpPr>
          <a:xfrm>
            <a:off x="3564467" y="770468"/>
            <a:ext cx="750662" cy="403528"/>
            <a:chOff x="4490549" y="219579"/>
            <a:chExt cx="976394" cy="976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4E7DE-EE18-334E-85B9-14DAF1C2ECE9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663D157C-A8B3-D343-AD44-10E593DC796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TransU</a:t>
              </a:r>
              <a:endParaRPr lang="en-US" sz="12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2850200" y="42603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E9D3B-8948-0A47-860D-7204CD045331}"/>
              </a:ext>
            </a:extLst>
          </p:cNvPr>
          <p:cNvGrpSpPr/>
          <p:nvPr/>
        </p:nvGrpSpPr>
        <p:grpSpPr>
          <a:xfrm>
            <a:off x="3710794" y="337392"/>
            <a:ext cx="750662" cy="403528"/>
            <a:chOff x="4490549" y="219579"/>
            <a:chExt cx="976394" cy="9763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05B1AA-1424-5748-9EB1-0E0AF3312B1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A5DBDB9-4C47-9E44-9877-1140BAF25E8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Plaid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4CB4E-C241-8B43-BE99-4783E3294F49}"/>
              </a:ext>
            </a:extLst>
          </p:cNvPr>
          <p:cNvGrpSpPr/>
          <p:nvPr/>
        </p:nvGrpSpPr>
        <p:grpSpPr>
          <a:xfrm>
            <a:off x="7649394" y="480061"/>
            <a:ext cx="750662" cy="403528"/>
            <a:chOff x="4490549" y="219579"/>
            <a:chExt cx="976394" cy="9763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BB8AC9-0A42-154F-BEA1-5BD587CA8436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C4B183A-1BDF-CC4E-BA02-84D3E258A4D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Dune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3EE98-4B2B-5C49-9F49-F3A2C35B1E9D}"/>
              </a:ext>
            </a:extLst>
          </p:cNvPr>
          <p:cNvGrpSpPr/>
          <p:nvPr/>
        </p:nvGrpSpPr>
        <p:grpSpPr>
          <a:xfrm>
            <a:off x="6898732" y="740920"/>
            <a:ext cx="750662" cy="403528"/>
            <a:chOff x="4490549" y="219579"/>
            <a:chExt cx="976394" cy="9763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6EEE13-2F2C-DE48-9DA9-1FFE84BECBA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7377951-658C-4443-A9E3-A00A808DCC3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Alchemy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276E0-E1E9-2745-A56D-580B25B16504}"/>
              </a:ext>
            </a:extLst>
          </p:cNvPr>
          <p:cNvGrpSpPr/>
          <p:nvPr/>
        </p:nvGrpSpPr>
        <p:grpSpPr>
          <a:xfrm>
            <a:off x="6888935" y="278297"/>
            <a:ext cx="750662" cy="403528"/>
            <a:chOff x="4490549" y="219579"/>
            <a:chExt cx="976394" cy="9763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0B09E7-1C24-C34F-AD25-FA24312FD65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83F5F3BC-BE62-E542-9E7C-4C75144B702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Covalent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8786799" y="2383453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AAF22-5E5D-5048-9140-00F02F59BFB0}"/>
              </a:ext>
            </a:extLst>
          </p:cNvPr>
          <p:cNvGrpSpPr/>
          <p:nvPr/>
        </p:nvGrpSpPr>
        <p:grpSpPr>
          <a:xfrm>
            <a:off x="9629659" y="2383453"/>
            <a:ext cx="750662" cy="403528"/>
            <a:chOff x="4490549" y="219579"/>
            <a:chExt cx="976394" cy="9763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DCE8DC-9F77-ED4D-A5E3-8B4033DB53B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674F8BCD-B004-D34C-B2E5-64B760FDDA59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FB/Insta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617C77-FEEC-7B43-8B63-4002A261E09E}"/>
              </a:ext>
            </a:extLst>
          </p:cNvPr>
          <p:cNvGrpSpPr/>
          <p:nvPr/>
        </p:nvGrpSpPr>
        <p:grpSpPr>
          <a:xfrm>
            <a:off x="10436225" y="2383453"/>
            <a:ext cx="750662" cy="403528"/>
            <a:chOff x="4490549" y="219579"/>
            <a:chExt cx="976394" cy="976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9852B2-51EB-EA43-A4EE-C121AF66602D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2DC1BE40-06FF-1742-AE97-7662B09718EE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Twitter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7CDE47-594C-E943-9FAD-899EC2D9BB2E}"/>
              </a:ext>
            </a:extLst>
          </p:cNvPr>
          <p:cNvGrpSpPr/>
          <p:nvPr/>
        </p:nvGrpSpPr>
        <p:grpSpPr>
          <a:xfrm>
            <a:off x="9986536" y="1935853"/>
            <a:ext cx="750662" cy="403528"/>
            <a:chOff x="4490549" y="219579"/>
            <a:chExt cx="976394" cy="976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65967-81BB-594C-B36D-3318447BEF5A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AE0E8422-07DD-9B45-8A7D-E6D12BEEC9A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LinkedIn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585F4A-BAF1-274F-B3FA-8DE5FC6E75A2}"/>
              </a:ext>
            </a:extLst>
          </p:cNvPr>
          <p:cNvGrpSpPr/>
          <p:nvPr/>
        </p:nvGrpSpPr>
        <p:grpSpPr>
          <a:xfrm>
            <a:off x="6633333" y="5827268"/>
            <a:ext cx="750662" cy="403528"/>
            <a:chOff x="4490549" y="219579"/>
            <a:chExt cx="976394" cy="976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B9A2B9-1EBF-0C43-BE92-6B2F7BBCC04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9A801CA7-84FB-4D4D-A895-695A4BD0A8B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Sigma Rating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9F900-381B-7A4B-8296-9E88F7E5F908}"/>
              </a:ext>
            </a:extLst>
          </p:cNvPr>
          <p:cNvGrpSpPr/>
          <p:nvPr/>
        </p:nvGrpSpPr>
        <p:grpSpPr>
          <a:xfrm>
            <a:off x="7328527" y="6024461"/>
            <a:ext cx="750662" cy="403528"/>
            <a:chOff x="4490549" y="219579"/>
            <a:chExt cx="976394" cy="9763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A6353B3-9035-224C-84A5-FC17257E7BE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038298BB-7E37-7442-A1E0-FFDA3A21115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1596786" y="3894494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7618F2-61D4-D545-AF29-B7E015B0CAD7}"/>
              </a:ext>
            </a:extLst>
          </p:cNvPr>
          <p:cNvGrpSpPr/>
          <p:nvPr/>
        </p:nvGrpSpPr>
        <p:grpSpPr>
          <a:xfrm>
            <a:off x="1331387" y="2181689"/>
            <a:ext cx="750662" cy="403528"/>
            <a:chOff x="4490549" y="219579"/>
            <a:chExt cx="976394" cy="9763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F1B365-6077-134C-B57D-DA1242FF65F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53C4F9A4-612C-4848-9818-A19EE66C929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DeFI</a:t>
              </a:r>
              <a:r>
                <a:rPr lang="en-US" sz="900" kern="1200" dirty="0"/>
                <a:t> Score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4699B-BC60-D74F-AA4B-F2D4258FEAF0}"/>
              </a:ext>
            </a:extLst>
          </p:cNvPr>
          <p:cNvGrpSpPr/>
          <p:nvPr/>
        </p:nvGrpSpPr>
        <p:grpSpPr>
          <a:xfrm>
            <a:off x="2174247" y="2181689"/>
            <a:ext cx="750662" cy="403528"/>
            <a:chOff x="4490549" y="219579"/>
            <a:chExt cx="976394" cy="97639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9BCB05-9D06-6149-BC56-F5491F87A440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ADA0736-2BF3-C64D-BABC-9C538D626407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FUD Index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F319EE-2B61-C445-8EDF-DC2A5F05D996}"/>
              </a:ext>
            </a:extLst>
          </p:cNvPr>
          <p:cNvGrpSpPr/>
          <p:nvPr/>
        </p:nvGrpSpPr>
        <p:grpSpPr>
          <a:xfrm>
            <a:off x="3738546" y="5827268"/>
            <a:ext cx="750662" cy="403528"/>
            <a:chOff x="4490549" y="219579"/>
            <a:chExt cx="976394" cy="97639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E6D106-D895-CF40-AE08-B2A8AA47E10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7339587C-B4F4-0540-9857-DA9654DDA788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Bloom</a:t>
              </a:r>
            </a:p>
          </p:txBody>
        </p:sp>
      </p:grpSp>
      <p:pic>
        <p:nvPicPr>
          <p:cNvPr id="3" name="Graphic 2" descr="Badge Tick outline">
            <a:extLst>
              <a:ext uri="{FF2B5EF4-FFF2-40B4-BE49-F238E27FC236}">
                <a16:creationId xmlns:a16="http://schemas.microsoft.com/office/drawing/2014/main" id="{B675671F-DE33-844F-A2E1-87AC3BEBB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3744" y="2173643"/>
            <a:ext cx="272380" cy="272380"/>
          </a:xfrm>
          <a:prstGeom prst="rect">
            <a:avLst/>
          </a:prstGeom>
        </p:spPr>
      </p:pic>
      <p:pic>
        <p:nvPicPr>
          <p:cNvPr id="5" name="Graphic 4" descr="Hourglass 60% outline">
            <a:extLst>
              <a:ext uri="{FF2B5EF4-FFF2-40B4-BE49-F238E27FC236}">
                <a16:creationId xmlns:a16="http://schemas.microsoft.com/office/drawing/2014/main" id="{3B11089F-41E5-9248-9F67-A37E2D3D8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10238394" y="1753285"/>
            <a:ext cx="246945" cy="246945"/>
          </a:xfrm>
          <a:prstGeom prst="rect">
            <a:avLst/>
          </a:prstGeom>
        </p:spPr>
      </p:pic>
      <p:pic>
        <p:nvPicPr>
          <p:cNvPr id="59" name="Graphic 58" descr="Hourglass 60% outline">
            <a:extLst>
              <a:ext uri="{FF2B5EF4-FFF2-40B4-BE49-F238E27FC236}">
                <a16:creationId xmlns:a16="http://schemas.microsoft.com/office/drawing/2014/main" id="{67D45EE0-6F6A-2C4E-862B-738F06272C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10742201" y="2245207"/>
            <a:ext cx="246945" cy="246945"/>
          </a:xfrm>
          <a:prstGeom prst="rect">
            <a:avLst/>
          </a:prstGeom>
        </p:spPr>
      </p:pic>
      <p:pic>
        <p:nvPicPr>
          <p:cNvPr id="60" name="Graphic 59" descr="Badge Tick outline">
            <a:extLst>
              <a:ext uri="{FF2B5EF4-FFF2-40B4-BE49-F238E27FC236}">
                <a16:creationId xmlns:a16="http://schemas.microsoft.com/office/drawing/2014/main" id="{AF33E33A-C648-4547-97D0-5D65EA0A9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95747" y="2191573"/>
            <a:ext cx="272380" cy="272380"/>
          </a:xfrm>
          <a:prstGeom prst="rect">
            <a:avLst/>
          </a:prstGeom>
        </p:spPr>
      </p:pic>
      <p:pic>
        <p:nvPicPr>
          <p:cNvPr id="61" name="Graphic 60" descr="Badge Tick outline">
            <a:extLst>
              <a:ext uri="{FF2B5EF4-FFF2-40B4-BE49-F238E27FC236}">
                <a16:creationId xmlns:a16="http://schemas.microsoft.com/office/drawing/2014/main" id="{E347E176-AD8C-C34E-BC89-E867922821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5304" y="5608562"/>
            <a:ext cx="272380" cy="272380"/>
          </a:xfrm>
          <a:prstGeom prst="rect">
            <a:avLst/>
          </a:prstGeom>
        </p:spPr>
      </p:pic>
      <p:pic>
        <p:nvPicPr>
          <p:cNvPr id="64" name="Graphic 63" descr="Hourglass 60% outline">
            <a:extLst>
              <a:ext uri="{FF2B5EF4-FFF2-40B4-BE49-F238E27FC236}">
                <a16:creationId xmlns:a16="http://schemas.microsoft.com/office/drawing/2014/main" id="{21C132C0-D395-074D-AE3A-495CC8849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3776147" y="5665568"/>
            <a:ext cx="246945" cy="246945"/>
          </a:xfrm>
          <a:prstGeom prst="rect">
            <a:avLst/>
          </a:prstGeom>
        </p:spPr>
      </p:pic>
      <p:pic>
        <p:nvPicPr>
          <p:cNvPr id="65" name="Graphic 64" descr="Badge Tick outline">
            <a:extLst>
              <a:ext uri="{FF2B5EF4-FFF2-40B4-BE49-F238E27FC236}">
                <a16:creationId xmlns:a16="http://schemas.microsoft.com/office/drawing/2014/main" id="{A38D19F0-864E-5040-A6C6-7CF701706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7687" y="153157"/>
            <a:ext cx="272380" cy="272380"/>
          </a:xfrm>
          <a:prstGeom prst="rect">
            <a:avLst/>
          </a:prstGeom>
        </p:spPr>
      </p:pic>
      <p:pic>
        <p:nvPicPr>
          <p:cNvPr id="66" name="Graphic 65" descr="Badge Tick outline">
            <a:extLst>
              <a:ext uri="{FF2B5EF4-FFF2-40B4-BE49-F238E27FC236}">
                <a16:creationId xmlns:a16="http://schemas.microsoft.com/office/drawing/2014/main" id="{7E64214B-F5D6-D144-B169-6A215F277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0866" y="1966120"/>
            <a:ext cx="272380" cy="272380"/>
          </a:xfrm>
          <a:prstGeom prst="rect">
            <a:avLst/>
          </a:prstGeom>
        </p:spPr>
      </p:pic>
      <p:pic>
        <p:nvPicPr>
          <p:cNvPr id="67" name="Graphic 66" descr="Badge Tick outline">
            <a:extLst>
              <a:ext uri="{FF2B5EF4-FFF2-40B4-BE49-F238E27FC236}">
                <a16:creationId xmlns:a16="http://schemas.microsoft.com/office/drawing/2014/main" id="{C5EFB71D-7B52-4149-8C24-BA9CCD322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6760" y="1984995"/>
            <a:ext cx="272380" cy="272380"/>
          </a:xfrm>
          <a:prstGeom prst="rect">
            <a:avLst/>
          </a:prstGeom>
        </p:spPr>
      </p:pic>
      <p:pic>
        <p:nvPicPr>
          <p:cNvPr id="68" name="Graphic 67" descr="Badge Tick outline">
            <a:extLst>
              <a:ext uri="{FF2B5EF4-FFF2-40B4-BE49-F238E27FC236}">
                <a16:creationId xmlns:a16="http://schemas.microsoft.com/office/drawing/2014/main" id="{B8E30061-1F97-3D4B-9501-05321120A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5927" y="3684684"/>
            <a:ext cx="272380" cy="272380"/>
          </a:xfrm>
          <a:prstGeom prst="rect">
            <a:avLst/>
          </a:prstGeom>
        </p:spPr>
      </p:pic>
      <p:pic>
        <p:nvPicPr>
          <p:cNvPr id="69" name="Graphic 68" descr="Badge Tick outline">
            <a:extLst>
              <a:ext uri="{FF2B5EF4-FFF2-40B4-BE49-F238E27FC236}">
                <a16:creationId xmlns:a16="http://schemas.microsoft.com/office/drawing/2014/main" id="{AEF6676C-7CAF-504A-B9B0-8B6456A32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1935" y="248804"/>
            <a:ext cx="272380" cy="272380"/>
          </a:xfrm>
          <a:prstGeom prst="rect">
            <a:avLst/>
          </a:prstGeom>
        </p:spPr>
      </p:pic>
      <p:pic>
        <p:nvPicPr>
          <p:cNvPr id="70" name="Graphic 69" descr="Badge Tick outline">
            <a:extLst>
              <a:ext uri="{FF2B5EF4-FFF2-40B4-BE49-F238E27FC236}">
                <a16:creationId xmlns:a16="http://schemas.microsoft.com/office/drawing/2014/main" id="{3F7780DC-41BF-7144-A9D7-C33A7DF27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7873" y="48055"/>
            <a:ext cx="272380" cy="272380"/>
          </a:xfrm>
          <a:prstGeom prst="rect">
            <a:avLst/>
          </a:prstGeom>
        </p:spPr>
      </p:pic>
      <p:pic>
        <p:nvPicPr>
          <p:cNvPr id="71" name="Graphic 70" descr="Hourglass 60% outline">
            <a:extLst>
              <a:ext uri="{FF2B5EF4-FFF2-40B4-BE49-F238E27FC236}">
                <a16:creationId xmlns:a16="http://schemas.microsoft.com/office/drawing/2014/main" id="{F1106897-3BDF-C54A-AD37-FC9FDD4A06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7406192" y="647346"/>
            <a:ext cx="246945" cy="246945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B98C35F5-17CA-D445-86B7-D0B69B26B3CA}"/>
              </a:ext>
            </a:extLst>
          </p:cNvPr>
          <p:cNvGrpSpPr/>
          <p:nvPr/>
        </p:nvGrpSpPr>
        <p:grpSpPr>
          <a:xfrm>
            <a:off x="9954749" y="5425904"/>
            <a:ext cx="567290" cy="272381"/>
            <a:chOff x="4490549" y="219579"/>
            <a:chExt cx="976394" cy="97639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FDEE14-EF2D-7547-B383-1563B72F912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4">
              <a:extLst>
                <a:ext uri="{FF2B5EF4-FFF2-40B4-BE49-F238E27FC236}">
                  <a16:creationId xmlns:a16="http://schemas.microsoft.com/office/drawing/2014/main" id="{6234DEE2-45FD-DD43-869A-4ABB99BD898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999D7F-4029-BF4D-809E-69D2A4DEEFE4}"/>
              </a:ext>
            </a:extLst>
          </p:cNvPr>
          <p:cNvGrpSpPr/>
          <p:nvPr/>
        </p:nvGrpSpPr>
        <p:grpSpPr>
          <a:xfrm>
            <a:off x="9956811" y="5801723"/>
            <a:ext cx="568800" cy="273600"/>
            <a:chOff x="4490549" y="219579"/>
            <a:chExt cx="976394" cy="97639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D963CA-8F9C-724F-A86D-37B9B80BFFE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6CDAEC1B-A354-CF47-AE97-DF2F38B8E25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994E3D-27BD-1144-BBE4-8190E7EA20D1}"/>
              </a:ext>
            </a:extLst>
          </p:cNvPr>
          <p:cNvSpPr txBox="1"/>
          <p:nvPr/>
        </p:nvSpPr>
        <p:spPr>
          <a:xfrm>
            <a:off x="10578178" y="5416156"/>
            <a:ext cx="122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Off-chain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7895E8-0789-8242-9788-1BDAE762E606}"/>
              </a:ext>
            </a:extLst>
          </p:cNvPr>
          <p:cNvSpPr txBox="1"/>
          <p:nvPr/>
        </p:nvSpPr>
        <p:spPr>
          <a:xfrm>
            <a:off x="10580328" y="5816529"/>
            <a:ext cx="122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On-chain API</a:t>
            </a:r>
          </a:p>
        </p:txBody>
      </p:sp>
      <p:pic>
        <p:nvPicPr>
          <p:cNvPr id="81" name="Graphic 80" descr="Badge Tick outline">
            <a:extLst>
              <a:ext uri="{FF2B5EF4-FFF2-40B4-BE49-F238E27FC236}">
                <a16:creationId xmlns:a16="http://schemas.microsoft.com/office/drawing/2014/main" id="{A8177C15-6984-964A-9827-C22FBEEF26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536" y="5637904"/>
            <a:ext cx="272380" cy="27238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A620AB2-601B-4942-8C0E-EAD0130E73CC}"/>
              </a:ext>
            </a:extLst>
          </p:cNvPr>
          <p:cNvSpPr txBox="1"/>
          <p:nvPr/>
        </p:nvSpPr>
        <p:spPr>
          <a:xfrm>
            <a:off x="551155" y="5592036"/>
            <a:ext cx="180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 have figured out a way to integrate</a:t>
            </a:r>
          </a:p>
        </p:txBody>
      </p:sp>
      <p:pic>
        <p:nvPicPr>
          <p:cNvPr id="83" name="Graphic 82" descr="Hourglass 60% outline">
            <a:extLst>
              <a:ext uri="{FF2B5EF4-FFF2-40B4-BE49-F238E27FC236}">
                <a16:creationId xmlns:a16="http://schemas.microsoft.com/office/drawing/2014/main" id="{EA1FFD54-3B3D-5A4E-807E-22A1A87198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297475" y="6026888"/>
            <a:ext cx="246945" cy="24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71CB6B0-CC6B-8B45-8221-A16D2ECC8E9D}"/>
              </a:ext>
            </a:extLst>
          </p:cNvPr>
          <p:cNvSpPr txBox="1"/>
          <p:nvPr/>
        </p:nvSpPr>
        <p:spPr>
          <a:xfrm>
            <a:off x="561091" y="5979403"/>
            <a:ext cx="180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More Research/Analysis Pending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31BAF7D-0560-7340-B293-0A7617C5E1E7}"/>
              </a:ext>
            </a:extLst>
          </p:cNvPr>
          <p:cNvSpPr txBox="1">
            <a:spLocks/>
          </p:cNvSpPr>
          <p:nvPr/>
        </p:nvSpPr>
        <p:spPr>
          <a:xfrm>
            <a:off x="179994" y="-46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1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CRA Progress Report</a:t>
            </a:r>
          </a:p>
        </p:txBody>
      </p:sp>
      <p:pic>
        <p:nvPicPr>
          <p:cNvPr id="86" name="Graphic 85" descr="Hourglass 60% outline">
            <a:extLst>
              <a:ext uri="{FF2B5EF4-FFF2-40B4-BE49-F238E27FC236}">
                <a16:creationId xmlns:a16="http://schemas.microsoft.com/office/drawing/2014/main" id="{1F3A6433-B41D-A547-9A56-374E19D87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2924909" y="243967"/>
            <a:ext cx="246945" cy="246945"/>
          </a:xfrm>
          <a:prstGeom prst="rect">
            <a:avLst/>
          </a:prstGeom>
        </p:spPr>
      </p:pic>
      <p:pic>
        <p:nvPicPr>
          <p:cNvPr id="87" name="Graphic 86" descr="Badge Tick outline">
            <a:extLst>
              <a:ext uri="{FF2B5EF4-FFF2-40B4-BE49-F238E27FC236}">
                <a16:creationId xmlns:a16="http://schemas.microsoft.com/office/drawing/2014/main" id="{5BE47C5D-2F03-0046-8B7A-8C6C15815E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44000" y="5838095"/>
            <a:ext cx="272380" cy="27238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332BF382-E37B-5B47-97C3-6D692A92249F}"/>
              </a:ext>
            </a:extLst>
          </p:cNvPr>
          <p:cNvGrpSpPr/>
          <p:nvPr/>
        </p:nvGrpSpPr>
        <p:grpSpPr>
          <a:xfrm>
            <a:off x="6616220" y="6318843"/>
            <a:ext cx="750662" cy="403528"/>
            <a:chOff x="4490549" y="219579"/>
            <a:chExt cx="976394" cy="97639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18BC13E-AA62-DA4D-8F68-8FEB02FA67E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C286EEDE-B68E-5A42-9FAF-E872866049A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Argyle</a:t>
              </a:r>
            </a:p>
          </p:txBody>
        </p:sp>
      </p:grpSp>
      <p:pic>
        <p:nvPicPr>
          <p:cNvPr id="91" name="Graphic 90" descr="Badge Tick outline">
            <a:extLst>
              <a:ext uri="{FF2B5EF4-FFF2-40B4-BE49-F238E27FC236}">
                <a16:creationId xmlns:a16="http://schemas.microsoft.com/office/drawing/2014/main" id="{80F4D87D-AB79-6049-9992-C78712F17D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7075" y="6196946"/>
            <a:ext cx="272380" cy="272380"/>
          </a:xfrm>
          <a:prstGeom prst="rect">
            <a:avLst/>
          </a:prstGeom>
        </p:spPr>
      </p:pic>
      <p:pic>
        <p:nvPicPr>
          <p:cNvPr id="92" name="Graphic 91" descr="Badge Tick outline">
            <a:extLst>
              <a:ext uri="{FF2B5EF4-FFF2-40B4-BE49-F238E27FC236}">
                <a16:creationId xmlns:a16="http://schemas.microsoft.com/office/drawing/2014/main" id="{D4F74F99-3EAA-EE4A-89FC-043B034157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9086" y="634028"/>
            <a:ext cx="272380" cy="27238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EE0A27F6-04B4-CD43-9CAD-5E4D5E05E8B6}"/>
              </a:ext>
            </a:extLst>
          </p:cNvPr>
          <p:cNvGrpSpPr/>
          <p:nvPr/>
        </p:nvGrpSpPr>
        <p:grpSpPr>
          <a:xfrm>
            <a:off x="7883196" y="6367603"/>
            <a:ext cx="750662" cy="403528"/>
            <a:chOff x="4490549" y="219579"/>
            <a:chExt cx="976394" cy="976394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112E60F-5781-E445-BAB2-E0D3775B8912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Oval 4">
              <a:extLst>
                <a:ext uri="{FF2B5EF4-FFF2-40B4-BE49-F238E27FC236}">
                  <a16:creationId xmlns:a16="http://schemas.microsoft.com/office/drawing/2014/main" id="{4330886C-E6C9-2B4E-AA69-5E145EC9E94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 err="1"/>
                <a:t>TrueWork</a:t>
              </a:r>
              <a:endParaRPr lang="en-US" sz="800" kern="1200" dirty="0"/>
            </a:p>
          </p:txBody>
        </p:sp>
      </p:grpSp>
      <p:pic>
        <p:nvPicPr>
          <p:cNvPr id="102" name="Graphic 101" descr="Hourglass 60% outline">
            <a:extLst>
              <a:ext uri="{FF2B5EF4-FFF2-40B4-BE49-F238E27FC236}">
                <a16:creationId xmlns:a16="http://schemas.microsoft.com/office/drawing/2014/main" id="{FA6B5E81-12CE-8E4E-9487-224DA43807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V="1">
            <a:off x="8276981" y="6168482"/>
            <a:ext cx="246945" cy="2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7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431313-564E-E346-82AA-DBB1271933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175" y="484632"/>
          <a:ext cx="10453158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0FC820-C762-FE40-9897-084B360B4891}"/>
              </a:ext>
            </a:extLst>
          </p:cNvPr>
          <p:cNvSpPr txBox="1"/>
          <p:nvPr/>
        </p:nvSpPr>
        <p:spPr>
          <a:xfrm>
            <a:off x="4889114" y="2943695"/>
            <a:ext cx="1443279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5DA9F-71AE-3846-92D6-22F5294BDC72}"/>
              </a:ext>
            </a:extLst>
          </p:cNvPr>
          <p:cNvGrpSpPr/>
          <p:nvPr/>
        </p:nvGrpSpPr>
        <p:grpSpPr>
          <a:xfrm>
            <a:off x="3564467" y="770468"/>
            <a:ext cx="750662" cy="403528"/>
            <a:chOff x="4490549" y="219579"/>
            <a:chExt cx="976394" cy="976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4E7DE-EE18-334E-85B9-14DAF1C2ECE9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663D157C-A8B3-D343-AD44-10E593DC796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TransU</a:t>
              </a:r>
              <a:endParaRPr lang="en-US" sz="12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2850200" y="42603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E9D3B-8948-0A47-860D-7204CD045331}"/>
              </a:ext>
            </a:extLst>
          </p:cNvPr>
          <p:cNvGrpSpPr/>
          <p:nvPr/>
        </p:nvGrpSpPr>
        <p:grpSpPr>
          <a:xfrm>
            <a:off x="3710794" y="337392"/>
            <a:ext cx="750662" cy="403528"/>
            <a:chOff x="4490549" y="219579"/>
            <a:chExt cx="976394" cy="9763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05B1AA-1424-5748-9EB1-0E0AF3312B1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A5DBDB9-4C47-9E44-9877-1140BAF25E8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Plaid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4CB4E-C241-8B43-BE99-4783E3294F49}"/>
              </a:ext>
            </a:extLst>
          </p:cNvPr>
          <p:cNvGrpSpPr/>
          <p:nvPr/>
        </p:nvGrpSpPr>
        <p:grpSpPr>
          <a:xfrm>
            <a:off x="7649394" y="480061"/>
            <a:ext cx="750662" cy="403528"/>
            <a:chOff x="4490549" y="219579"/>
            <a:chExt cx="976394" cy="9763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BB8AC9-0A42-154F-BEA1-5BD587CA8436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C4B183A-1BDF-CC4E-BA02-84D3E258A4D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Dune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3EE98-4B2B-5C49-9F49-F3A2C35B1E9D}"/>
              </a:ext>
            </a:extLst>
          </p:cNvPr>
          <p:cNvGrpSpPr/>
          <p:nvPr/>
        </p:nvGrpSpPr>
        <p:grpSpPr>
          <a:xfrm>
            <a:off x="6898732" y="740920"/>
            <a:ext cx="750662" cy="403528"/>
            <a:chOff x="4490549" y="219579"/>
            <a:chExt cx="976394" cy="9763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6EEE13-2F2C-DE48-9DA9-1FFE84BECBA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7377951-658C-4443-A9E3-A00A808DCC3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Alchemy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276E0-E1E9-2745-A56D-580B25B16504}"/>
              </a:ext>
            </a:extLst>
          </p:cNvPr>
          <p:cNvGrpSpPr/>
          <p:nvPr/>
        </p:nvGrpSpPr>
        <p:grpSpPr>
          <a:xfrm>
            <a:off x="6888935" y="278297"/>
            <a:ext cx="750662" cy="403528"/>
            <a:chOff x="4490549" y="219579"/>
            <a:chExt cx="976394" cy="9763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0B09E7-1C24-C34F-AD25-FA24312FD65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83F5F3BC-BE62-E542-9E7C-4C75144B702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Covalent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8786799" y="2383453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AAF22-5E5D-5048-9140-00F02F59BFB0}"/>
              </a:ext>
            </a:extLst>
          </p:cNvPr>
          <p:cNvGrpSpPr/>
          <p:nvPr/>
        </p:nvGrpSpPr>
        <p:grpSpPr>
          <a:xfrm>
            <a:off x="9629659" y="2383453"/>
            <a:ext cx="750662" cy="403528"/>
            <a:chOff x="4490549" y="219579"/>
            <a:chExt cx="976394" cy="9763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DCE8DC-9F77-ED4D-A5E3-8B4033DB53B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674F8BCD-B004-D34C-B2E5-64B760FDDA59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FB/Insta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617C77-FEEC-7B43-8B63-4002A261E09E}"/>
              </a:ext>
            </a:extLst>
          </p:cNvPr>
          <p:cNvGrpSpPr/>
          <p:nvPr/>
        </p:nvGrpSpPr>
        <p:grpSpPr>
          <a:xfrm>
            <a:off x="10436225" y="2383453"/>
            <a:ext cx="750662" cy="403528"/>
            <a:chOff x="4490549" y="219579"/>
            <a:chExt cx="976394" cy="976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9852B2-51EB-EA43-A4EE-C121AF66602D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2DC1BE40-06FF-1742-AE97-7662B09718EE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Twitter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7CDE47-594C-E943-9FAD-899EC2D9BB2E}"/>
              </a:ext>
            </a:extLst>
          </p:cNvPr>
          <p:cNvGrpSpPr/>
          <p:nvPr/>
        </p:nvGrpSpPr>
        <p:grpSpPr>
          <a:xfrm>
            <a:off x="9986536" y="1935853"/>
            <a:ext cx="750662" cy="403528"/>
            <a:chOff x="4490549" y="219579"/>
            <a:chExt cx="976394" cy="976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65967-81BB-594C-B36D-3318447BEF5A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AE0E8422-07DD-9B45-8A7D-E6D12BEEC9A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LinkedIn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585F4A-BAF1-274F-B3FA-8DE5FC6E75A2}"/>
              </a:ext>
            </a:extLst>
          </p:cNvPr>
          <p:cNvGrpSpPr/>
          <p:nvPr/>
        </p:nvGrpSpPr>
        <p:grpSpPr>
          <a:xfrm>
            <a:off x="6633333" y="5827268"/>
            <a:ext cx="750662" cy="403528"/>
            <a:chOff x="4490549" y="219579"/>
            <a:chExt cx="976394" cy="976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B9A2B9-1EBF-0C43-BE92-6B2F7BBCC04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9A801CA7-84FB-4D4D-A895-695A4BD0A8B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Sigma Rating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9F900-381B-7A4B-8296-9E88F7E5F908}"/>
              </a:ext>
            </a:extLst>
          </p:cNvPr>
          <p:cNvGrpSpPr/>
          <p:nvPr/>
        </p:nvGrpSpPr>
        <p:grpSpPr>
          <a:xfrm>
            <a:off x="7328527" y="6024461"/>
            <a:ext cx="750662" cy="403528"/>
            <a:chOff x="4490549" y="219579"/>
            <a:chExt cx="976394" cy="9763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A6353B3-9035-224C-84A5-FC17257E7BE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038298BB-7E37-7442-A1E0-FFDA3A21115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1596786" y="3894494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7618F2-61D4-D545-AF29-B7E015B0CAD7}"/>
              </a:ext>
            </a:extLst>
          </p:cNvPr>
          <p:cNvGrpSpPr/>
          <p:nvPr/>
        </p:nvGrpSpPr>
        <p:grpSpPr>
          <a:xfrm>
            <a:off x="1331387" y="2181689"/>
            <a:ext cx="750662" cy="403528"/>
            <a:chOff x="4490549" y="219579"/>
            <a:chExt cx="976394" cy="9763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F1B365-6077-134C-B57D-DA1242FF65F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53C4F9A4-612C-4848-9818-A19EE66C929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DeFI</a:t>
              </a:r>
              <a:r>
                <a:rPr lang="en-US" sz="900" kern="1200" dirty="0"/>
                <a:t> Score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4699B-BC60-D74F-AA4B-F2D4258FEAF0}"/>
              </a:ext>
            </a:extLst>
          </p:cNvPr>
          <p:cNvGrpSpPr/>
          <p:nvPr/>
        </p:nvGrpSpPr>
        <p:grpSpPr>
          <a:xfrm>
            <a:off x="2174247" y="2181689"/>
            <a:ext cx="750662" cy="403528"/>
            <a:chOff x="4490549" y="219579"/>
            <a:chExt cx="976394" cy="97639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9BCB05-9D06-6149-BC56-F5491F87A440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ADA0736-2BF3-C64D-BABC-9C538D626407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FUD Index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F319EE-2B61-C445-8EDF-DC2A5F05D996}"/>
              </a:ext>
            </a:extLst>
          </p:cNvPr>
          <p:cNvGrpSpPr/>
          <p:nvPr/>
        </p:nvGrpSpPr>
        <p:grpSpPr>
          <a:xfrm>
            <a:off x="3829866" y="5678828"/>
            <a:ext cx="750662" cy="403528"/>
            <a:chOff x="4490549" y="219579"/>
            <a:chExt cx="976394" cy="97639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FE6D106-D895-CF40-AE08-B2A8AA47E10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7339587C-B4F4-0540-9857-DA9654DDA788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Ceramic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8C35F5-17CA-D445-86B7-D0B69B26B3CA}"/>
              </a:ext>
            </a:extLst>
          </p:cNvPr>
          <p:cNvGrpSpPr/>
          <p:nvPr/>
        </p:nvGrpSpPr>
        <p:grpSpPr>
          <a:xfrm>
            <a:off x="9954749" y="5425904"/>
            <a:ext cx="567290" cy="272381"/>
            <a:chOff x="4490549" y="219579"/>
            <a:chExt cx="976394" cy="97639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FDEE14-EF2D-7547-B383-1563B72F912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4">
              <a:extLst>
                <a:ext uri="{FF2B5EF4-FFF2-40B4-BE49-F238E27FC236}">
                  <a16:creationId xmlns:a16="http://schemas.microsoft.com/office/drawing/2014/main" id="{6234DEE2-45FD-DD43-869A-4ABB99BD898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999D7F-4029-BF4D-809E-69D2A4DEEFE4}"/>
              </a:ext>
            </a:extLst>
          </p:cNvPr>
          <p:cNvGrpSpPr/>
          <p:nvPr/>
        </p:nvGrpSpPr>
        <p:grpSpPr>
          <a:xfrm>
            <a:off x="9956811" y="5801723"/>
            <a:ext cx="568800" cy="273600"/>
            <a:chOff x="4490549" y="219579"/>
            <a:chExt cx="976394" cy="97639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2D963CA-8F9C-724F-A86D-37B9B80BFFE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9" name="Oval 4">
              <a:extLst>
                <a:ext uri="{FF2B5EF4-FFF2-40B4-BE49-F238E27FC236}">
                  <a16:creationId xmlns:a16="http://schemas.microsoft.com/office/drawing/2014/main" id="{6CDAEC1B-A354-CF47-AE97-DF2F38B8E25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994E3D-27BD-1144-BBE4-8190E7EA20D1}"/>
              </a:ext>
            </a:extLst>
          </p:cNvPr>
          <p:cNvSpPr txBox="1"/>
          <p:nvPr/>
        </p:nvSpPr>
        <p:spPr>
          <a:xfrm>
            <a:off x="10578178" y="5416156"/>
            <a:ext cx="122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Off-chain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7895E8-0789-8242-9788-1BDAE762E606}"/>
              </a:ext>
            </a:extLst>
          </p:cNvPr>
          <p:cNvSpPr txBox="1"/>
          <p:nvPr/>
        </p:nvSpPr>
        <p:spPr>
          <a:xfrm>
            <a:off x="10580328" y="5816529"/>
            <a:ext cx="1221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On-chain API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1CB6B0-CC6B-8B45-8221-A16D2ECC8E9D}"/>
              </a:ext>
            </a:extLst>
          </p:cNvPr>
          <p:cNvSpPr txBox="1"/>
          <p:nvPr/>
        </p:nvSpPr>
        <p:spPr>
          <a:xfrm>
            <a:off x="518659" y="6073218"/>
            <a:ext cx="2075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APIs selected by the partner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31BAF7D-0560-7340-B293-0A7617C5E1E7}"/>
              </a:ext>
            </a:extLst>
          </p:cNvPr>
          <p:cNvSpPr txBox="1">
            <a:spLocks/>
          </p:cNvSpPr>
          <p:nvPr/>
        </p:nvSpPr>
        <p:spPr>
          <a:xfrm>
            <a:off x="179994" y="-46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TARGET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16D2-BB3F-9F4F-B467-8BFA8863B267}"/>
              </a:ext>
            </a:extLst>
          </p:cNvPr>
          <p:cNvSpPr txBox="1"/>
          <p:nvPr/>
        </p:nvSpPr>
        <p:spPr>
          <a:xfrm>
            <a:off x="2924909" y="219261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11FC33-A5F4-754C-ADF5-B07D4F122F93}"/>
              </a:ext>
            </a:extLst>
          </p:cNvPr>
          <p:cNvSpPr txBox="1"/>
          <p:nvPr/>
        </p:nvSpPr>
        <p:spPr>
          <a:xfrm>
            <a:off x="3134705" y="829679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4E82FBE-624A-3C4F-83D5-DD7C8CAC4ACD}"/>
              </a:ext>
            </a:extLst>
          </p:cNvPr>
          <p:cNvSpPr txBox="1"/>
          <p:nvPr/>
        </p:nvSpPr>
        <p:spPr>
          <a:xfrm>
            <a:off x="3958809" y="104325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E1B5C2-E476-B143-90FE-B9F419CDD6AE}"/>
              </a:ext>
            </a:extLst>
          </p:cNvPr>
          <p:cNvSpPr txBox="1"/>
          <p:nvPr/>
        </p:nvSpPr>
        <p:spPr>
          <a:xfrm>
            <a:off x="7049250" y="43574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A6AFEE-79DA-2148-89A2-666E51C0BFBF}"/>
              </a:ext>
            </a:extLst>
          </p:cNvPr>
          <p:cNvSpPr txBox="1"/>
          <p:nvPr/>
        </p:nvSpPr>
        <p:spPr>
          <a:xfrm>
            <a:off x="8024725" y="253035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$0.2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0384F0-E5F1-EA48-9744-2E1EE812AAD4}"/>
              </a:ext>
            </a:extLst>
          </p:cNvPr>
          <p:cNvSpPr txBox="1"/>
          <p:nvPr/>
        </p:nvSpPr>
        <p:spPr>
          <a:xfrm>
            <a:off x="6664122" y="641526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D59B3F-7834-6D41-B0A0-20282631011A}"/>
              </a:ext>
            </a:extLst>
          </p:cNvPr>
          <p:cNvSpPr txBox="1"/>
          <p:nvPr/>
        </p:nvSpPr>
        <p:spPr>
          <a:xfrm>
            <a:off x="8927390" y="2096085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D3FF49-5E2A-5D44-90FC-A6C9215C28AB}"/>
              </a:ext>
            </a:extLst>
          </p:cNvPr>
          <p:cNvSpPr txBox="1"/>
          <p:nvPr/>
        </p:nvSpPr>
        <p:spPr>
          <a:xfrm>
            <a:off x="9654677" y="2121591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EFADFE-6A4F-DF47-A1C3-DFFAC547A23D}"/>
              </a:ext>
            </a:extLst>
          </p:cNvPr>
          <p:cNvSpPr txBox="1"/>
          <p:nvPr/>
        </p:nvSpPr>
        <p:spPr>
          <a:xfrm>
            <a:off x="10237792" y="1580035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5865FB-73E7-DE4F-BBD4-936DC50E8413}"/>
              </a:ext>
            </a:extLst>
          </p:cNvPr>
          <p:cNvSpPr txBox="1"/>
          <p:nvPr/>
        </p:nvSpPr>
        <p:spPr>
          <a:xfrm>
            <a:off x="11045070" y="2202294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A0187B-1AE0-1B48-A0C8-05E8C4D90CF4}"/>
              </a:ext>
            </a:extLst>
          </p:cNvPr>
          <p:cNvSpPr txBox="1"/>
          <p:nvPr/>
        </p:nvSpPr>
        <p:spPr>
          <a:xfrm>
            <a:off x="6835575" y="5565406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$1.5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9AC6F-FCEE-1845-BA90-5E5FEF734C73}"/>
              </a:ext>
            </a:extLst>
          </p:cNvPr>
          <p:cNvSpPr txBox="1"/>
          <p:nvPr/>
        </p:nvSpPr>
        <p:spPr>
          <a:xfrm>
            <a:off x="7680829" y="5798668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3928C3A-75A7-1948-AD11-076FF8652B19}"/>
              </a:ext>
            </a:extLst>
          </p:cNvPr>
          <p:cNvSpPr txBox="1"/>
          <p:nvPr/>
        </p:nvSpPr>
        <p:spPr>
          <a:xfrm>
            <a:off x="3596242" y="5498406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CC45535-6CAE-D64A-BC09-518EA0847E16}"/>
              </a:ext>
            </a:extLst>
          </p:cNvPr>
          <p:cNvSpPr txBox="1"/>
          <p:nvPr/>
        </p:nvSpPr>
        <p:spPr>
          <a:xfrm>
            <a:off x="1463883" y="3687572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C5561E0-AA97-4F45-BA3C-45EC5111E0E7}"/>
              </a:ext>
            </a:extLst>
          </p:cNvPr>
          <p:cNvSpPr txBox="1"/>
          <p:nvPr/>
        </p:nvSpPr>
        <p:spPr>
          <a:xfrm>
            <a:off x="1546781" y="1916610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4062A8A-37C3-D444-A086-06E24DCA02D1}"/>
              </a:ext>
            </a:extLst>
          </p:cNvPr>
          <p:cNvSpPr txBox="1"/>
          <p:nvPr/>
        </p:nvSpPr>
        <p:spPr>
          <a:xfrm>
            <a:off x="2366676" y="1916297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77E2A7-D36C-5742-AC0B-44C8092D64E2}"/>
              </a:ext>
            </a:extLst>
          </p:cNvPr>
          <p:cNvCxnSpPr>
            <a:cxnSpLocks/>
          </p:cNvCxnSpPr>
          <p:nvPr/>
        </p:nvCxnSpPr>
        <p:spPr>
          <a:xfrm flipV="1">
            <a:off x="8412486" y="365094"/>
            <a:ext cx="1029808" cy="1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7A8AFDA-B323-224C-B551-2D2660B43442}"/>
              </a:ext>
            </a:extLst>
          </p:cNvPr>
          <p:cNvSpPr txBox="1"/>
          <p:nvPr/>
        </p:nvSpPr>
        <p:spPr>
          <a:xfrm>
            <a:off x="9439333" y="219261"/>
            <a:ext cx="214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 Cost per application</a:t>
            </a:r>
          </a:p>
        </p:txBody>
      </p:sp>
      <p:pic>
        <p:nvPicPr>
          <p:cNvPr id="61" name="Graphic 60" descr="Shield Tick outline">
            <a:extLst>
              <a:ext uri="{FF2B5EF4-FFF2-40B4-BE49-F238E27FC236}">
                <a16:creationId xmlns:a16="http://schemas.microsoft.com/office/drawing/2014/main" id="{E0BEAA80-6E87-5846-82DB-6A2235E447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9781" y="189431"/>
            <a:ext cx="451601" cy="451601"/>
          </a:xfrm>
          <a:prstGeom prst="rect">
            <a:avLst/>
          </a:prstGeom>
        </p:spPr>
      </p:pic>
      <p:pic>
        <p:nvPicPr>
          <p:cNvPr id="103" name="Graphic 102" descr="Shield Tick outline">
            <a:extLst>
              <a:ext uri="{FF2B5EF4-FFF2-40B4-BE49-F238E27FC236}">
                <a16:creationId xmlns:a16="http://schemas.microsoft.com/office/drawing/2014/main" id="{795B3DD5-136F-8043-8A84-804B48AAD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9899" y="2181995"/>
            <a:ext cx="451601" cy="451601"/>
          </a:xfrm>
          <a:prstGeom prst="rect">
            <a:avLst/>
          </a:prstGeom>
        </p:spPr>
      </p:pic>
      <p:pic>
        <p:nvPicPr>
          <p:cNvPr id="104" name="Graphic 103" descr="Shield Tick outline">
            <a:extLst>
              <a:ext uri="{FF2B5EF4-FFF2-40B4-BE49-F238E27FC236}">
                <a16:creationId xmlns:a16="http://schemas.microsoft.com/office/drawing/2014/main" id="{73B3F5CE-37B3-224D-A661-386B20820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248" y="3787326"/>
            <a:ext cx="451601" cy="451601"/>
          </a:xfrm>
          <a:prstGeom prst="rect">
            <a:avLst/>
          </a:prstGeom>
        </p:spPr>
      </p:pic>
      <p:pic>
        <p:nvPicPr>
          <p:cNvPr id="105" name="Graphic 104" descr="Shield Tick outline">
            <a:extLst>
              <a:ext uri="{FF2B5EF4-FFF2-40B4-BE49-F238E27FC236}">
                <a16:creationId xmlns:a16="http://schemas.microsoft.com/office/drawing/2014/main" id="{6B1E85A7-228E-FD41-9DDB-6554CC8B5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623" y="5926934"/>
            <a:ext cx="451601" cy="45160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C551C219-263B-324C-8D05-C34D1C0E02C4}"/>
              </a:ext>
            </a:extLst>
          </p:cNvPr>
          <p:cNvSpPr/>
          <p:nvPr/>
        </p:nvSpPr>
        <p:spPr>
          <a:xfrm rot="19448715">
            <a:off x="8055282" y="4499498"/>
            <a:ext cx="221369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ILLUSTRATIVE</a:t>
            </a:r>
          </a:p>
        </p:txBody>
      </p:sp>
    </p:spTree>
    <p:extLst>
      <p:ext uri="{BB962C8B-B14F-4D97-AF65-F5344CB8AC3E}">
        <p14:creationId xmlns:p14="http://schemas.microsoft.com/office/powerpoint/2010/main" val="86078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Bowl outline">
            <a:extLst>
              <a:ext uri="{FF2B5EF4-FFF2-40B4-BE49-F238E27FC236}">
                <a16:creationId xmlns:a16="http://schemas.microsoft.com/office/drawing/2014/main" id="{F7A969A8-DDEC-134A-90E7-A18C3F5D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00" y="1180406"/>
            <a:ext cx="3965864" cy="396586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1697262" y="339451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2744181" y="3451259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3618826" y="2891430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71CB6B0-CC6B-8B45-8221-A16D2ECC8E9D}"/>
              </a:ext>
            </a:extLst>
          </p:cNvPr>
          <p:cNvSpPr txBox="1"/>
          <p:nvPr/>
        </p:nvSpPr>
        <p:spPr>
          <a:xfrm>
            <a:off x="518659" y="6073218"/>
            <a:ext cx="2075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APIs selected by the partner</a:t>
            </a: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31BAF7D-0560-7340-B293-0A7617C5E1E7}"/>
              </a:ext>
            </a:extLst>
          </p:cNvPr>
          <p:cNvSpPr txBox="1">
            <a:spLocks/>
          </p:cNvSpPr>
          <p:nvPr/>
        </p:nvSpPr>
        <p:spPr>
          <a:xfrm>
            <a:off x="657073" y="-465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CRA Prepared with the INGREDIENTS selected by the partner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816D2-BB3F-9F4F-B467-8BFA8863B267}"/>
              </a:ext>
            </a:extLst>
          </p:cNvPr>
          <p:cNvSpPr txBox="1"/>
          <p:nvPr/>
        </p:nvSpPr>
        <p:spPr>
          <a:xfrm>
            <a:off x="1771971" y="3187741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D59B3F-7834-6D41-B0A0-20282631011A}"/>
              </a:ext>
            </a:extLst>
          </p:cNvPr>
          <p:cNvSpPr txBox="1"/>
          <p:nvPr/>
        </p:nvSpPr>
        <p:spPr>
          <a:xfrm>
            <a:off x="2884772" y="3163891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CC45535-6CAE-D64A-BC09-518EA0847E16}"/>
              </a:ext>
            </a:extLst>
          </p:cNvPr>
          <p:cNvSpPr txBox="1"/>
          <p:nvPr/>
        </p:nvSpPr>
        <p:spPr>
          <a:xfrm>
            <a:off x="3485923" y="2737516"/>
            <a:ext cx="600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$4</a:t>
            </a:r>
          </a:p>
        </p:txBody>
      </p:sp>
      <p:pic>
        <p:nvPicPr>
          <p:cNvPr id="61" name="Graphic 60" descr="Shield Tick outline">
            <a:extLst>
              <a:ext uri="{FF2B5EF4-FFF2-40B4-BE49-F238E27FC236}">
                <a16:creationId xmlns:a16="http://schemas.microsoft.com/office/drawing/2014/main" id="{E0BEAA80-6E87-5846-82DB-6A2235E44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6843" y="3157911"/>
            <a:ext cx="451601" cy="451601"/>
          </a:xfrm>
          <a:prstGeom prst="rect">
            <a:avLst/>
          </a:prstGeom>
        </p:spPr>
      </p:pic>
      <p:pic>
        <p:nvPicPr>
          <p:cNvPr id="103" name="Graphic 102" descr="Shield Tick outline">
            <a:extLst>
              <a:ext uri="{FF2B5EF4-FFF2-40B4-BE49-F238E27FC236}">
                <a16:creationId xmlns:a16="http://schemas.microsoft.com/office/drawing/2014/main" id="{795B3DD5-136F-8043-8A84-804B48AAD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7281" y="3249801"/>
            <a:ext cx="451601" cy="451601"/>
          </a:xfrm>
          <a:prstGeom prst="rect">
            <a:avLst/>
          </a:prstGeom>
        </p:spPr>
      </p:pic>
      <p:pic>
        <p:nvPicPr>
          <p:cNvPr id="104" name="Graphic 103" descr="Shield Tick outline">
            <a:extLst>
              <a:ext uri="{FF2B5EF4-FFF2-40B4-BE49-F238E27FC236}">
                <a16:creationId xmlns:a16="http://schemas.microsoft.com/office/drawing/2014/main" id="{73B3F5CE-37B3-224D-A661-386B20820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5288" y="2784262"/>
            <a:ext cx="451601" cy="451601"/>
          </a:xfrm>
          <a:prstGeom prst="rect">
            <a:avLst/>
          </a:prstGeom>
        </p:spPr>
      </p:pic>
      <p:pic>
        <p:nvPicPr>
          <p:cNvPr id="105" name="Graphic 104" descr="Shield Tick outline">
            <a:extLst>
              <a:ext uri="{FF2B5EF4-FFF2-40B4-BE49-F238E27FC236}">
                <a16:creationId xmlns:a16="http://schemas.microsoft.com/office/drawing/2014/main" id="{6B1E85A7-228E-FD41-9DDB-6554CC8B5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623" y="5926934"/>
            <a:ext cx="451601" cy="451601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6B3987-D9CE-F642-902C-79D2733BB27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4755564" y="3157911"/>
            <a:ext cx="532207" cy="54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Whisk with solid fill">
            <a:extLst>
              <a:ext uri="{FF2B5EF4-FFF2-40B4-BE49-F238E27FC236}">
                <a16:creationId xmlns:a16="http://schemas.microsoft.com/office/drawing/2014/main" id="{4AB00B6F-5F8D-6043-B236-E4CC3B7CD3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266785">
            <a:off x="2788559" y="650461"/>
            <a:ext cx="2147686" cy="2147686"/>
          </a:xfrm>
          <a:prstGeom prst="rect">
            <a:avLst/>
          </a:prstGeom>
        </p:spPr>
      </p:pic>
      <p:pic>
        <p:nvPicPr>
          <p:cNvPr id="69" name="Graphic 68" descr="Chef Hat with solid fill">
            <a:extLst>
              <a:ext uri="{FF2B5EF4-FFF2-40B4-BE49-F238E27FC236}">
                <a16:creationId xmlns:a16="http://schemas.microsoft.com/office/drawing/2014/main" id="{2C4B5222-E4A5-6F4A-AB94-6CEDC141E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9624" y="130675"/>
            <a:ext cx="914400" cy="914400"/>
          </a:xfrm>
          <a:prstGeom prst="rect">
            <a:avLst/>
          </a:prstGeom>
        </p:spPr>
      </p:pic>
      <p:sp>
        <p:nvSpPr>
          <p:cNvPr id="72" name="Cloud Callout 71">
            <a:extLst>
              <a:ext uri="{FF2B5EF4-FFF2-40B4-BE49-F238E27FC236}">
                <a16:creationId xmlns:a16="http://schemas.microsoft.com/office/drawing/2014/main" id="{84259D35-D87F-A548-A749-E95240C7F701}"/>
              </a:ext>
            </a:extLst>
          </p:cNvPr>
          <p:cNvSpPr/>
          <p:nvPr/>
        </p:nvSpPr>
        <p:spPr>
          <a:xfrm>
            <a:off x="10037827" y="1429409"/>
            <a:ext cx="1677095" cy="1062000"/>
          </a:xfrm>
          <a:prstGeom prst="cloudCallout">
            <a:avLst>
              <a:gd name="adj1" fmla="val -130334"/>
              <a:gd name="adj2" fmla="val 36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CRA specific to each partner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E2C72-0612-CD43-A1CB-ACF825B5C9E9}"/>
                  </a:ext>
                </a:extLst>
              </p:cNvPr>
              <p:cNvSpPr txBox="1"/>
              <p:nvPr/>
            </p:nvSpPr>
            <p:spPr>
              <a:xfrm>
                <a:off x="5344401" y="2689379"/>
                <a:ext cx="5371071" cy="851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𝐹𝑖𝑟𝑚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𝐺𝑜𝑜𝑔𝑙𝑒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𝑅𝑎𝑡𝑖𝑛𝑔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𝐹𝑖𝑟</m:t>
                    </m:r>
                    <m:sSup>
                      <m:sSupPr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𝑀𝑒𝑑𝑖𝑎𝑛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𝐶𝑜𝑚𝑝𝑒𝑡𝑖𝑡𝑜𝑟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𝐺𝑜𝑜𝑔𝑙𝑒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𝑅𝑎𝑡𝑖𝑛𝑔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𝐼𝑛𝑐𝑜𝑚𝑒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𝐺𝑜𝑜𝑔𝑙𝑒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𝑅𝑒𝑣𝑖𝑒𝑤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𝑆𝑒𝑛𝑠𝑖𝑡𝑖𝑣𝑖𝑡𝑦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E2C72-0612-CD43-A1CB-ACF825B5C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01" y="2689379"/>
                <a:ext cx="5371071" cy="851900"/>
              </a:xfrm>
              <a:prstGeom prst="rect">
                <a:avLst/>
              </a:prstGeom>
              <a:blipFill>
                <a:blip r:embed="rId11"/>
                <a:stretch>
                  <a:fillRect l="-472" t="-1471" r="-1651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4560B12-A5AE-DF4A-B763-CDAA3060E94F}"/>
              </a:ext>
            </a:extLst>
          </p:cNvPr>
          <p:cNvSpPr/>
          <p:nvPr/>
        </p:nvSpPr>
        <p:spPr>
          <a:xfrm rot="19448715">
            <a:off x="6923089" y="4471026"/>
            <a:ext cx="221369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ILLUSTRATIVE</a:t>
            </a:r>
          </a:p>
        </p:txBody>
      </p:sp>
    </p:spTree>
    <p:extLst>
      <p:ext uri="{BB962C8B-B14F-4D97-AF65-F5344CB8AC3E}">
        <p14:creationId xmlns:p14="http://schemas.microsoft.com/office/powerpoint/2010/main" val="765589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1294</TotalTime>
  <Words>303</Words>
  <Application>Microsoft Macintosh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Key Insights from Aave/Compound/MakerDAO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2</cp:revision>
  <dcterms:created xsi:type="dcterms:W3CDTF">2021-06-30T16:12:47Z</dcterms:created>
  <dcterms:modified xsi:type="dcterms:W3CDTF">2021-07-10T20:48:03Z</dcterms:modified>
</cp:coreProperties>
</file>