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7030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67541-86DD-644E-AD03-22457F93BFFA}" type="doc">
      <dgm:prSet loTypeId="urn:microsoft.com/office/officeart/2005/8/layout/cycle6" loCatId="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7996468-0871-7748-9DE0-CF8545871025}">
      <dgm:prSet phldrT="[Text]"/>
      <dgm:spPr/>
      <dgm:t>
        <a:bodyPr/>
        <a:lstStyle/>
        <a:p>
          <a:r>
            <a:rPr lang="en-US" dirty="0"/>
            <a:t>Financials</a:t>
          </a:r>
        </a:p>
      </dgm:t>
    </dgm:pt>
    <dgm:pt modelId="{2722B1B9-75B9-C446-9EE4-054E070D429F}" type="parTrans" cxnId="{6DFE4195-22EA-C14E-ADD3-9592C7C93234}">
      <dgm:prSet/>
      <dgm:spPr/>
      <dgm:t>
        <a:bodyPr/>
        <a:lstStyle/>
        <a:p>
          <a:endParaRPr lang="en-US"/>
        </a:p>
      </dgm:t>
    </dgm:pt>
    <dgm:pt modelId="{9EA70B44-4665-0544-996B-AEE7E5C73F80}" type="sibTrans" cxnId="{6DFE4195-22EA-C14E-ADD3-9592C7C93234}">
      <dgm:prSet/>
      <dgm:spPr/>
      <dgm:t>
        <a:bodyPr/>
        <a:lstStyle/>
        <a:p>
          <a:endParaRPr lang="en-US"/>
        </a:p>
      </dgm:t>
    </dgm:pt>
    <dgm:pt modelId="{0D5B35D4-E132-5C42-A297-2E8647819486}">
      <dgm:prSet phldrT="[Text]"/>
      <dgm:spPr/>
      <dgm:t>
        <a:bodyPr/>
        <a:lstStyle/>
        <a:p>
          <a:r>
            <a:rPr lang="en-US" dirty="0"/>
            <a:t>Social</a:t>
          </a:r>
        </a:p>
      </dgm:t>
    </dgm:pt>
    <dgm:pt modelId="{EB84A65F-ED9E-8443-A1CD-517017CB08F1}" type="parTrans" cxnId="{BAC54687-677D-864F-AE90-8D193E30E838}">
      <dgm:prSet/>
      <dgm:spPr/>
      <dgm:t>
        <a:bodyPr/>
        <a:lstStyle/>
        <a:p>
          <a:endParaRPr lang="en-US"/>
        </a:p>
      </dgm:t>
    </dgm:pt>
    <dgm:pt modelId="{366AEFC6-99C4-2943-ADCA-B21667A2909F}" type="sibTrans" cxnId="{BAC54687-677D-864F-AE90-8D193E30E838}">
      <dgm:prSet/>
      <dgm:spPr/>
      <dgm:t>
        <a:bodyPr/>
        <a:lstStyle/>
        <a:p>
          <a:endParaRPr lang="en-US"/>
        </a:p>
      </dgm:t>
    </dgm:pt>
    <dgm:pt modelId="{F0CA0FB1-1CDC-E04E-891B-3064496145BF}">
      <dgm:prSet phldrT="[Text]"/>
      <dgm:spPr/>
      <dgm:t>
        <a:bodyPr/>
        <a:lstStyle/>
        <a:p>
          <a:r>
            <a:rPr lang="en-US" dirty="0"/>
            <a:t>AML/KYC/Fraud</a:t>
          </a:r>
        </a:p>
      </dgm:t>
    </dgm:pt>
    <dgm:pt modelId="{EC53F56D-856F-B248-A3F0-80AD45889D6C}" type="parTrans" cxnId="{A8ACFD35-C834-744C-8E74-187A1410DF1B}">
      <dgm:prSet/>
      <dgm:spPr/>
      <dgm:t>
        <a:bodyPr/>
        <a:lstStyle/>
        <a:p>
          <a:endParaRPr lang="en-US"/>
        </a:p>
      </dgm:t>
    </dgm:pt>
    <dgm:pt modelId="{CC7C4ED8-6FFF-7E4D-94BD-D2B713E8289F}" type="sibTrans" cxnId="{A8ACFD35-C834-744C-8E74-187A1410DF1B}">
      <dgm:prSet/>
      <dgm:spPr/>
      <dgm:t>
        <a:bodyPr/>
        <a:lstStyle/>
        <a:p>
          <a:endParaRPr lang="en-US"/>
        </a:p>
      </dgm:t>
    </dgm:pt>
    <dgm:pt modelId="{EC2854BB-9B8B-6A4B-B500-81FED310B699}">
      <dgm:prSet phldrT="[Text]"/>
      <dgm:spPr/>
      <dgm:t>
        <a:bodyPr/>
        <a:lstStyle/>
        <a:p>
          <a:r>
            <a:rPr lang="en-US" dirty="0"/>
            <a:t>Macro</a:t>
          </a:r>
        </a:p>
      </dgm:t>
    </dgm:pt>
    <dgm:pt modelId="{410AF95B-5AA3-8144-8303-8302B4972FDC}" type="parTrans" cxnId="{973B69C3-2BBE-AF49-A04B-72B55AA6740F}">
      <dgm:prSet/>
      <dgm:spPr/>
      <dgm:t>
        <a:bodyPr/>
        <a:lstStyle/>
        <a:p>
          <a:endParaRPr lang="en-US"/>
        </a:p>
      </dgm:t>
    </dgm:pt>
    <dgm:pt modelId="{4EC5C5D7-5A16-844C-A27C-C7A441691D5E}" type="sibTrans" cxnId="{973B69C3-2BBE-AF49-A04B-72B55AA6740F}">
      <dgm:prSet/>
      <dgm:spPr/>
      <dgm:t>
        <a:bodyPr/>
        <a:lstStyle/>
        <a:p>
          <a:endParaRPr lang="en-US"/>
        </a:p>
      </dgm:t>
    </dgm:pt>
    <dgm:pt modelId="{3E5FFF8C-BA82-224B-9E83-8B85CD3D95E2}" type="pres">
      <dgm:prSet presAssocID="{19667541-86DD-644E-AD03-22457F93BFFA}" presName="cycle" presStyleCnt="0">
        <dgm:presLayoutVars>
          <dgm:dir/>
          <dgm:resizeHandles val="exact"/>
        </dgm:presLayoutVars>
      </dgm:prSet>
      <dgm:spPr/>
    </dgm:pt>
    <dgm:pt modelId="{25F6EA22-A3A3-874F-83E8-78D07923EBE8}" type="pres">
      <dgm:prSet presAssocID="{37996468-0871-7748-9DE0-CF8545871025}" presName="node" presStyleLbl="node1" presStyleIdx="0" presStyleCnt="4">
        <dgm:presLayoutVars>
          <dgm:bulletEnabled val="1"/>
        </dgm:presLayoutVars>
      </dgm:prSet>
      <dgm:spPr/>
    </dgm:pt>
    <dgm:pt modelId="{815AB091-0EEB-E847-875B-3B3353C70D44}" type="pres">
      <dgm:prSet presAssocID="{37996468-0871-7748-9DE0-CF8545871025}" presName="spNode" presStyleCnt="0"/>
      <dgm:spPr/>
    </dgm:pt>
    <dgm:pt modelId="{59801AD6-F6FD-E945-BDA1-796EC5FDDA49}" type="pres">
      <dgm:prSet presAssocID="{9EA70B44-4665-0544-996B-AEE7E5C73F80}" presName="sibTrans" presStyleLbl="sibTrans1D1" presStyleIdx="0" presStyleCnt="4"/>
      <dgm:spPr/>
    </dgm:pt>
    <dgm:pt modelId="{30623986-C046-D34A-B372-A7AE4BD5527B}" type="pres">
      <dgm:prSet presAssocID="{0D5B35D4-E132-5C42-A297-2E8647819486}" presName="node" presStyleLbl="node1" presStyleIdx="1" presStyleCnt="4">
        <dgm:presLayoutVars>
          <dgm:bulletEnabled val="1"/>
        </dgm:presLayoutVars>
      </dgm:prSet>
      <dgm:spPr/>
    </dgm:pt>
    <dgm:pt modelId="{5681F719-93DE-0549-AA4D-F0B5933AAEBD}" type="pres">
      <dgm:prSet presAssocID="{0D5B35D4-E132-5C42-A297-2E8647819486}" presName="spNode" presStyleCnt="0"/>
      <dgm:spPr/>
    </dgm:pt>
    <dgm:pt modelId="{D6A56FE7-7125-9641-B4E1-22C1A330507B}" type="pres">
      <dgm:prSet presAssocID="{366AEFC6-99C4-2943-ADCA-B21667A2909F}" presName="sibTrans" presStyleLbl="sibTrans1D1" presStyleIdx="1" presStyleCnt="4"/>
      <dgm:spPr/>
    </dgm:pt>
    <dgm:pt modelId="{9492B6F9-98C9-DF44-9448-DC39D06988ED}" type="pres">
      <dgm:prSet presAssocID="{F0CA0FB1-1CDC-E04E-891B-3064496145BF}" presName="node" presStyleLbl="node1" presStyleIdx="2" presStyleCnt="4">
        <dgm:presLayoutVars>
          <dgm:bulletEnabled val="1"/>
        </dgm:presLayoutVars>
      </dgm:prSet>
      <dgm:spPr/>
    </dgm:pt>
    <dgm:pt modelId="{91711E41-B041-AA4E-96E9-88EBB3B0B38C}" type="pres">
      <dgm:prSet presAssocID="{F0CA0FB1-1CDC-E04E-891B-3064496145BF}" presName="spNode" presStyleCnt="0"/>
      <dgm:spPr/>
    </dgm:pt>
    <dgm:pt modelId="{51065CC0-D7DC-3744-BC36-138737B50985}" type="pres">
      <dgm:prSet presAssocID="{CC7C4ED8-6FFF-7E4D-94BD-D2B713E8289F}" presName="sibTrans" presStyleLbl="sibTrans1D1" presStyleIdx="2" presStyleCnt="4"/>
      <dgm:spPr/>
    </dgm:pt>
    <dgm:pt modelId="{E289B66E-704A-9C49-A721-6FF006491611}" type="pres">
      <dgm:prSet presAssocID="{EC2854BB-9B8B-6A4B-B500-81FED310B699}" presName="node" presStyleLbl="node1" presStyleIdx="3" presStyleCnt="4">
        <dgm:presLayoutVars>
          <dgm:bulletEnabled val="1"/>
        </dgm:presLayoutVars>
      </dgm:prSet>
      <dgm:spPr/>
    </dgm:pt>
    <dgm:pt modelId="{D746C8C1-C080-D84F-AD97-574DE092D43E}" type="pres">
      <dgm:prSet presAssocID="{EC2854BB-9B8B-6A4B-B500-81FED310B699}" presName="spNode" presStyleCnt="0"/>
      <dgm:spPr/>
    </dgm:pt>
    <dgm:pt modelId="{202B9F7C-1B23-8741-8CFD-70823F9D8416}" type="pres">
      <dgm:prSet presAssocID="{4EC5C5D7-5A16-844C-A27C-C7A441691D5E}" presName="sibTrans" presStyleLbl="sibTrans1D1" presStyleIdx="3" presStyleCnt="4"/>
      <dgm:spPr/>
    </dgm:pt>
  </dgm:ptLst>
  <dgm:cxnLst>
    <dgm:cxn modelId="{A4EAF211-7CAE-C944-9635-B1EDC2D2033C}" type="presOf" srcId="{0D5B35D4-E132-5C42-A297-2E8647819486}" destId="{30623986-C046-D34A-B372-A7AE4BD5527B}" srcOrd="0" destOrd="0" presId="urn:microsoft.com/office/officeart/2005/8/layout/cycle6"/>
    <dgm:cxn modelId="{A8ACFD35-C834-744C-8E74-187A1410DF1B}" srcId="{19667541-86DD-644E-AD03-22457F93BFFA}" destId="{F0CA0FB1-1CDC-E04E-891B-3064496145BF}" srcOrd="2" destOrd="0" parTransId="{EC53F56D-856F-B248-A3F0-80AD45889D6C}" sibTransId="{CC7C4ED8-6FFF-7E4D-94BD-D2B713E8289F}"/>
    <dgm:cxn modelId="{3EAE1F62-1A7C-3843-A1AD-EAF11D43C6B9}" type="presOf" srcId="{CC7C4ED8-6FFF-7E4D-94BD-D2B713E8289F}" destId="{51065CC0-D7DC-3744-BC36-138737B50985}" srcOrd="0" destOrd="0" presId="urn:microsoft.com/office/officeart/2005/8/layout/cycle6"/>
    <dgm:cxn modelId="{A7E86165-04E1-7644-BDE8-960C20AAD45E}" type="presOf" srcId="{37996468-0871-7748-9DE0-CF8545871025}" destId="{25F6EA22-A3A3-874F-83E8-78D07923EBE8}" srcOrd="0" destOrd="0" presId="urn:microsoft.com/office/officeart/2005/8/layout/cycle6"/>
    <dgm:cxn modelId="{BAC54687-677D-864F-AE90-8D193E30E838}" srcId="{19667541-86DD-644E-AD03-22457F93BFFA}" destId="{0D5B35D4-E132-5C42-A297-2E8647819486}" srcOrd="1" destOrd="0" parTransId="{EB84A65F-ED9E-8443-A1CD-517017CB08F1}" sibTransId="{366AEFC6-99C4-2943-ADCA-B21667A2909F}"/>
    <dgm:cxn modelId="{6CAA8C92-F339-8B40-9966-E5E456AD80DA}" type="presOf" srcId="{EC2854BB-9B8B-6A4B-B500-81FED310B699}" destId="{E289B66E-704A-9C49-A721-6FF006491611}" srcOrd="0" destOrd="0" presId="urn:microsoft.com/office/officeart/2005/8/layout/cycle6"/>
    <dgm:cxn modelId="{6DFE4195-22EA-C14E-ADD3-9592C7C93234}" srcId="{19667541-86DD-644E-AD03-22457F93BFFA}" destId="{37996468-0871-7748-9DE0-CF8545871025}" srcOrd="0" destOrd="0" parTransId="{2722B1B9-75B9-C446-9EE4-054E070D429F}" sibTransId="{9EA70B44-4665-0544-996B-AEE7E5C73F80}"/>
    <dgm:cxn modelId="{2FD429A8-7E46-4F4B-8B8D-89F8912C7305}" type="presOf" srcId="{19667541-86DD-644E-AD03-22457F93BFFA}" destId="{3E5FFF8C-BA82-224B-9E83-8B85CD3D95E2}" srcOrd="0" destOrd="0" presId="urn:microsoft.com/office/officeart/2005/8/layout/cycle6"/>
    <dgm:cxn modelId="{E2CB91B2-72AF-6C41-BA33-B13EA70A145F}" type="presOf" srcId="{F0CA0FB1-1CDC-E04E-891B-3064496145BF}" destId="{9492B6F9-98C9-DF44-9448-DC39D06988ED}" srcOrd="0" destOrd="0" presId="urn:microsoft.com/office/officeart/2005/8/layout/cycle6"/>
    <dgm:cxn modelId="{515A38BF-D303-8A4F-B37E-C38DB8A82E2A}" type="presOf" srcId="{366AEFC6-99C4-2943-ADCA-B21667A2909F}" destId="{D6A56FE7-7125-9641-B4E1-22C1A330507B}" srcOrd="0" destOrd="0" presId="urn:microsoft.com/office/officeart/2005/8/layout/cycle6"/>
    <dgm:cxn modelId="{7A6706C1-990C-4947-96FD-E2A12968F00A}" type="presOf" srcId="{9EA70B44-4665-0544-996B-AEE7E5C73F80}" destId="{59801AD6-F6FD-E945-BDA1-796EC5FDDA49}" srcOrd="0" destOrd="0" presId="urn:microsoft.com/office/officeart/2005/8/layout/cycle6"/>
    <dgm:cxn modelId="{973B69C3-2BBE-AF49-A04B-72B55AA6740F}" srcId="{19667541-86DD-644E-AD03-22457F93BFFA}" destId="{EC2854BB-9B8B-6A4B-B500-81FED310B699}" srcOrd="3" destOrd="0" parTransId="{410AF95B-5AA3-8144-8303-8302B4972FDC}" sibTransId="{4EC5C5D7-5A16-844C-A27C-C7A441691D5E}"/>
    <dgm:cxn modelId="{91908EE4-F3F2-CE4D-98A2-3A4B214E1D53}" type="presOf" srcId="{4EC5C5D7-5A16-844C-A27C-C7A441691D5E}" destId="{202B9F7C-1B23-8741-8CFD-70823F9D8416}" srcOrd="0" destOrd="0" presId="urn:microsoft.com/office/officeart/2005/8/layout/cycle6"/>
    <dgm:cxn modelId="{1281D482-C9D0-774A-A70C-8ABB52E786B8}" type="presParOf" srcId="{3E5FFF8C-BA82-224B-9E83-8B85CD3D95E2}" destId="{25F6EA22-A3A3-874F-83E8-78D07923EBE8}" srcOrd="0" destOrd="0" presId="urn:microsoft.com/office/officeart/2005/8/layout/cycle6"/>
    <dgm:cxn modelId="{65024CA2-664E-C646-AB89-06A22C0BF5C7}" type="presParOf" srcId="{3E5FFF8C-BA82-224B-9E83-8B85CD3D95E2}" destId="{815AB091-0EEB-E847-875B-3B3353C70D44}" srcOrd="1" destOrd="0" presId="urn:microsoft.com/office/officeart/2005/8/layout/cycle6"/>
    <dgm:cxn modelId="{BDCB5921-503D-194E-B239-D8C3E92D92E5}" type="presParOf" srcId="{3E5FFF8C-BA82-224B-9E83-8B85CD3D95E2}" destId="{59801AD6-F6FD-E945-BDA1-796EC5FDDA49}" srcOrd="2" destOrd="0" presId="urn:microsoft.com/office/officeart/2005/8/layout/cycle6"/>
    <dgm:cxn modelId="{32AEA549-ABA1-A847-82F6-D7DFA87F00D1}" type="presParOf" srcId="{3E5FFF8C-BA82-224B-9E83-8B85CD3D95E2}" destId="{30623986-C046-D34A-B372-A7AE4BD5527B}" srcOrd="3" destOrd="0" presId="urn:microsoft.com/office/officeart/2005/8/layout/cycle6"/>
    <dgm:cxn modelId="{67B5BEDD-37B4-AD47-BDFA-EE0D21EBDD89}" type="presParOf" srcId="{3E5FFF8C-BA82-224B-9E83-8B85CD3D95E2}" destId="{5681F719-93DE-0549-AA4D-F0B5933AAEBD}" srcOrd="4" destOrd="0" presId="urn:microsoft.com/office/officeart/2005/8/layout/cycle6"/>
    <dgm:cxn modelId="{865ABB7F-36A9-A04F-A307-FE76E31CDD31}" type="presParOf" srcId="{3E5FFF8C-BA82-224B-9E83-8B85CD3D95E2}" destId="{D6A56FE7-7125-9641-B4E1-22C1A330507B}" srcOrd="5" destOrd="0" presId="urn:microsoft.com/office/officeart/2005/8/layout/cycle6"/>
    <dgm:cxn modelId="{C977EF94-0274-264F-A375-E9104EDFEC71}" type="presParOf" srcId="{3E5FFF8C-BA82-224B-9E83-8B85CD3D95E2}" destId="{9492B6F9-98C9-DF44-9448-DC39D06988ED}" srcOrd="6" destOrd="0" presId="urn:microsoft.com/office/officeart/2005/8/layout/cycle6"/>
    <dgm:cxn modelId="{FA125FC2-89A3-D447-AC10-5C13D2DF7ADD}" type="presParOf" srcId="{3E5FFF8C-BA82-224B-9E83-8B85CD3D95E2}" destId="{91711E41-B041-AA4E-96E9-88EBB3B0B38C}" srcOrd="7" destOrd="0" presId="urn:microsoft.com/office/officeart/2005/8/layout/cycle6"/>
    <dgm:cxn modelId="{77DCF0E6-4DFF-364C-8A10-D43931503DB9}" type="presParOf" srcId="{3E5FFF8C-BA82-224B-9E83-8B85CD3D95E2}" destId="{51065CC0-D7DC-3744-BC36-138737B50985}" srcOrd="8" destOrd="0" presId="urn:microsoft.com/office/officeart/2005/8/layout/cycle6"/>
    <dgm:cxn modelId="{BD5CF25D-6A42-0F41-8A2C-A0CF9AECD4C0}" type="presParOf" srcId="{3E5FFF8C-BA82-224B-9E83-8B85CD3D95E2}" destId="{E289B66E-704A-9C49-A721-6FF006491611}" srcOrd="9" destOrd="0" presId="urn:microsoft.com/office/officeart/2005/8/layout/cycle6"/>
    <dgm:cxn modelId="{AF133C7B-B508-2745-A377-E334011B3258}" type="presParOf" srcId="{3E5FFF8C-BA82-224B-9E83-8B85CD3D95E2}" destId="{D746C8C1-C080-D84F-AD97-574DE092D43E}" srcOrd="10" destOrd="0" presId="urn:microsoft.com/office/officeart/2005/8/layout/cycle6"/>
    <dgm:cxn modelId="{737981ED-7BF4-3643-B0FF-22625200CABC}" type="presParOf" srcId="{3E5FFF8C-BA82-224B-9E83-8B85CD3D95E2}" destId="{202B9F7C-1B23-8741-8CFD-70823F9D8416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6EA22-A3A3-874F-83E8-78D07923EBE8}">
      <dsp:nvSpPr>
        <dsp:cNvPr id="0" name=""/>
        <dsp:cNvSpPr/>
      </dsp:nvSpPr>
      <dsp:spPr>
        <a:xfrm>
          <a:off x="4210866" y="914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Financials</a:t>
          </a:r>
        </a:p>
      </dsp:txBody>
      <dsp:txXfrm>
        <a:off x="4275324" y="65372"/>
        <a:ext cx="1902508" cy="1191509"/>
      </dsp:txXfrm>
    </dsp:sp>
    <dsp:sp modelId="{59801AD6-F6FD-E945-BDA1-796EC5FDDA49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3213019" y="258509"/>
              </a:moveTo>
              <a:arcTo wR="2182656" hR="2182656" stAng="17890118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23986-C046-D34A-B372-A7AE4BD5527B}">
      <dsp:nvSpPr>
        <dsp:cNvPr id="0" name=""/>
        <dsp:cNvSpPr/>
      </dsp:nvSpPr>
      <dsp:spPr>
        <a:xfrm>
          <a:off x="6393523" y="2183571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Social</a:t>
          </a:r>
        </a:p>
      </dsp:txBody>
      <dsp:txXfrm>
        <a:off x="6457981" y="2248029"/>
        <a:ext cx="1902508" cy="1191509"/>
      </dsp:txXfrm>
    </dsp:sp>
    <dsp:sp modelId="{D6A56FE7-7125-9641-B4E1-22C1A330507B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4257990" y="2858659"/>
              </a:moveTo>
              <a:arcTo wR="2182656" hR="2182656" stAng="1082525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2B6F9-98C9-DF44-9448-DC39D06988ED}">
      <dsp:nvSpPr>
        <dsp:cNvPr id="0" name=""/>
        <dsp:cNvSpPr/>
      </dsp:nvSpPr>
      <dsp:spPr>
        <a:xfrm>
          <a:off x="4210866" y="4366227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AML/KYC/Fraud</a:t>
          </a:r>
        </a:p>
      </dsp:txBody>
      <dsp:txXfrm>
        <a:off x="4275324" y="4430685"/>
        <a:ext cx="1902508" cy="1191509"/>
      </dsp:txXfrm>
    </dsp:sp>
    <dsp:sp modelId="{51065CC0-D7DC-3744-BC36-138737B50985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1152293" y="4106803"/>
              </a:moveTo>
              <a:arcTo wR="2182656" hR="2182656" stAng="7090118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9B66E-704A-9C49-A721-6FF006491611}">
      <dsp:nvSpPr>
        <dsp:cNvPr id="0" name=""/>
        <dsp:cNvSpPr/>
      </dsp:nvSpPr>
      <dsp:spPr>
        <a:xfrm>
          <a:off x="2028210" y="2183571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Macro</a:t>
          </a:r>
        </a:p>
      </dsp:txBody>
      <dsp:txXfrm>
        <a:off x="2092668" y="2248029"/>
        <a:ext cx="1902508" cy="1191509"/>
      </dsp:txXfrm>
    </dsp:sp>
    <dsp:sp modelId="{202B9F7C-1B23-8741-8CFD-70823F9D8416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107322" y="1506654"/>
              </a:moveTo>
              <a:arcTo wR="2182656" hR="2182656" stAng="11882525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6C70-D6B8-2148-BB34-33547CB24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E57AA-A958-854E-8CC0-32FBD2D22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73E02-0706-6348-80B1-0DCD1995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9218D-3379-1D4F-BB01-E006964A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2C884-AC9D-E443-A884-15227A15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8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8BD3-1E72-8340-8500-C460F146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9030F-B928-EE4F-A0FF-B98E5A2A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00D5-9914-4A45-9279-0EFE1D50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A13F-964B-A54B-9C8C-A6D3525B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C6F31-D553-234A-A127-8626157A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1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6A529-BE36-B74D-B3C0-124B3323C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F0C47-A949-D24A-AEC2-450321B56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E1B97-F214-4C4E-8852-89F472B7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94B9C-6274-274D-958F-8C54D5B4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A34BE-65E8-C34F-9CB7-5B5C3EFC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5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CB98-4CB9-F74C-BB0E-EFC11FAF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3A59-01D9-404E-82EB-2D38997A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2FC53-C751-9849-BB9F-6671084D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EDE1-D171-564C-A054-5F736B46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3D115-310C-5542-BD88-09991C9E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30DE-49A2-2549-A9ED-1945037F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EE008-7C92-5141-884D-C7DA3255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6A872-A383-A448-8884-A1F66DEF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B458-30A2-6342-99A1-5AA492B9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37998-767A-5E42-98EB-012E980A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8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A2F4-9144-0F44-8E39-09F25442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4439-73DA-CB49-AEF8-2B590B845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1DDA4-4A2B-4547-B7D3-2A5EB3675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D193C-6F50-CF40-B393-BB04086B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EF229-1A2C-A44A-B0D3-AD5ED54D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DDB62-7C04-4842-A8A2-B80DCBA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EB55-C5D5-A444-9182-D9E07944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8AAA5-9F5C-9042-820C-822843EE5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768A1-6344-944D-AE61-57E6289DB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C1554-436A-8A43-A0D2-9C4130694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160A9-3646-264D-B0A0-31562A713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70F90-91EF-374F-9B53-74942B53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D717F-22E9-B940-B3B9-DA3FD986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A79AA-1C66-144D-916A-A165E944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1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5A70-64C6-A342-B5D3-AE8495E0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69573-07D9-4D40-B8FD-16604DCC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D850D-2427-0548-B89F-9E158262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5ABA4-5755-624F-9151-9750BE1E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1FE7F-3B13-BB42-97BB-B4411BE0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93DA0-A9BA-7F43-BD8E-2751CCC4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015D9-61F9-E84B-973A-89A35E9D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5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2B37-A7DF-FA4F-AFE1-95760FB5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D29DF-1FD9-8348-9F7B-149EB6211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39E5E-782A-0A47-84CD-EC0B05EC5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3EEFB-106A-9145-8B4A-EDE61DE1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D16D0-8618-C14A-9FF1-EF7148A7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1B1E1-1079-7E4E-8C41-657E1F4C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9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7528-6F05-8A41-B6E9-3B97D610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016D5-8CB3-8143-81B7-F541CBCDA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132B8-63E1-5945-9618-5E6FC539B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8FF1D-476E-724B-AFFC-491E7FBA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753AC-B4F5-D841-B225-9D2D9E43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54FB6-7FE3-F54F-BA03-D2F7A123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5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C6AF1-2894-C541-BDD6-7C72EAD2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5F0A9-50F5-2B43-A2B5-40963780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97A37-0979-D340-B824-9DC39CDD5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9E1E5-33A2-D546-B755-DFF33A1BED4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739C2-8F9E-1548-9FC8-70E0C81AE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0977D-EB73-3E4F-8AA3-BE82A022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9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E431313-564E-E346-82AA-DBB1271933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175" y="484632"/>
          <a:ext cx="10453158" cy="568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0FC820-C762-FE40-9897-084B360B4891}"/>
              </a:ext>
            </a:extLst>
          </p:cNvPr>
          <p:cNvSpPr txBox="1"/>
          <p:nvPr/>
        </p:nvSpPr>
        <p:spPr>
          <a:xfrm>
            <a:off x="4889114" y="2943695"/>
            <a:ext cx="1443279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CRA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A5DA9F-71AE-3846-92D6-22F5294BDC72}"/>
              </a:ext>
            </a:extLst>
          </p:cNvPr>
          <p:cNvGrpSpPr/>
          <p:nvPr/>
        </p:nvGrpSpPr>
        <p:grpSpPr>
          <a:xfrm>
            <a:off x="3564467" y="770468"/>
            <a:ext cx="750662" cy="403528"/>
            <a:chOff x="4490549" y="219579"/>
            <a:chExt cx="976394" cy="97639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794E7DE-EE18-334E-85B9-14DAF1C2ECE9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663D157C-A8B3-D343-AD44-10E593DC7963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TU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35A9B9-320A-9343-B385-3CEF69B1A981}"/>
              </a:ext>
            </a:extLst>
          </p:cNvPr>
          <p:cNvGrpSpPr/>
          <p:nvPr/>
        </p:nvGrpSpPr>
        <p:grpSpPr>
          <a:xfrm>
            <a:off x="2850200" y="426036"/>
            <a:ext cx="750662" cy="403528"/>
            <a:chOff x="4490549" y="219579"/>
            <a:chExt cx="976394" cy="97639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8A86A8-22F5-0C49-B8BE-A44DD07A3888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4135B584-418D-B54F-A641-71F539038532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Equifax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7E9D3B-8948-0A47-860D-7204CD045331}"/>
              </a:ext>
            </a:extLst>
          </p:cNvPr>
          <p:cNvGrpSpPr/>
          <p:nvPr/>
        </p:nvGrpSpPr>
        <p:grpSpPr>
          <a:xfrm>
            <a:off x="3710794" y="337392"/>
            <a:ext cx="750662" cy="403528"/>
            <a:chOff x="4490549" y="219579"/>
            <a:chExt cx="976394" cy="97639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305B1AA-1424-5748-9EB1-0E0AF3312B1B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FA5DBDB9-4C47-9E44-9877-1140BAF25E86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Plaid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E4CB4E-C241-8B43-BE99-4783E3294F49}"/>
              </a:ext>
            </a:extLst>
          </p:cNvPr>
          <p:cNvGrpSpPr/>
          <p:nvPr/>
        </p:nvGrpSpPr>
        <p:grpSpPr>
          <a:xfrm>
            <a:off x="7649394" y="480061"/>
            <a:ext cx="750662" cy="403528"/>
            <a:chOff x="4490549" y="219579"/>
            <a:chExt cx="976394" cy="97639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BB8AC9-0A42-154F-BEA1-5BD587CA8436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AC4B183A-1BDF-CC4E-BA02-84D3E258A4D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Dune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43EE98-4B2B-5C49-9F49-F3A2C35B1E9D}"/>
              </a:ext>
            </a:extLst>
          </p:cNvPr>
          <p:cNvGrpSpPr/>
          <p:nvPr/>
        </p:nvGrpSpPr>
        <p:grpSpPr>
          <a:xfrm>
            <a:off x="6898732" y="740920"/>
            <a:ext cx="750662" cy="403528"/>
            <a:chOff x="4490549" y="219579"/>
            <a:chExt cx="976394" cy="97639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C6EEE13-2F2C-DE48-9DA9-1FFE84BECBA4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27377951-658C-4443-A9E3-A00A808DCC35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Alchemy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A276E0-E1E9-2745-A56D-580B25B16504}"/>
              </a:ext>
            </a:extLst>
          </p:cNvPr>
          <p:cNvGrpSpPr/>
          <p:nvPr/>
        </p:nvGrpSpPr>
        <p:grpSpPr>
          <a:xfrm>
            <a:off x="6888935" y="278297"/>
            <a:ext cx="750662" cy="403528"/>
            <a:chOff x="4490549" y="219579"/>
            <a:chExt cx="976394" cy="97639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20B09E7-1C24-C34F-AD25-FA24312FD657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25" name="Oval 4">
              <a:extLst>
                <a:ext uri="{FF2B5EF4-FFF2-40B4-BE49-F238E27FC236}">
                  <a16:creationId xmlns:a16="http://schemas.microsoft.com/office/drawing/2014/main" id="{83F5F3BC-BE62-E542-9E7C-4C75144B7022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Covalent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38F958-5286-5646-93C6-D2706E593DA4}"/>
              </a:ext>
            </a:extLst>
          </p:cNvPr>
          <p:cNvGrpSpPr/>
          <p:nvPr/>
        </p:nvGrpSpPr>
        <p:grpSpPr>
          <a:xfrm>
            <a:off x="8786799" y="2383453"/>
            <a:ext cx="750662" cy="403528"/>
            <a:chOff x="4490549" y="219579"/>
            <a:chExt cx="976394" cy="97639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D3AD33-051E-5249-8CE4-9AA05DD354C4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C07891DD-36CC-1D4E-80E4-27A961F44F7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Google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2AAF22-5E5D-5048-9140-00F02F59BFB0}"/>
              </a:ext>
            </a:extLst>
          </p:cNvPr>
          <p:cNvGrpSpPr/>
          <p:nvPr/>
        </p:nvGrpSpPr>
        <p:grpSpPr>
          <a:xfrm>
            <a:off x="9629659" y="2383453"/>
            <a:ext cx="750662" cy="403528"/>
            <a:chOff x="4490549" y="219579"/>
            <a:chExt cx="976394" cy="97639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5DCE8DC-9F77-ED4D-A5E3-8B4033DB53B8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4">
              <a:extLst>
                <a:ext uri="{FF2B5EF4-FFF2-40B4-BE49-F238E27FC236}">
                  <a16:creationId xmlns:a16="http://schemas.microsoft.com/office/drawing/2014/main" id="{674F8BCD-B004-D34C-B2E5-64B760FDDA59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FB/Insta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617C77-FEEC-7B43-8B63-4002A261E09E}"/>
              </a:ext>
            </a:extLst>
          </p:cNvPr>
          <p:cNvGrpSpPr/>
          <p:nvPr/>
        </p:nvGrpSpPr>
        <p:grpSpPr>
          <a:xfrm>
            <a:off x="10436225" y="2383453"/>
            <a:ext cx="750662" cy="403528"/>
            <a:chOff x="4490549" y="219579"/>
            <a:chExt cx="976394" cy="97639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59852B2-51EB-EA43-A4EE-C121AF66602D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2DC1BE40-06FF-1742-AE97-7662B09718EE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Twitter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7CDE47-594C-E943-9FAD-899EC2D9BB2E}"/>
              </a:ext>
            </a:extLst>
          </p:cNvPr>
          <p:cNvGrpSpPr/>
          <p:nvPr/>
        </p:nvGrpSpPr>
        <p:grpSpPr>
          <a:xfrm>
            <a:off x="9986536" y="1935853"/>
            <a:ext cx="750662" cy="403528"/>
            <a:chOff x="4490549" y="219579"/>
            <a:chExt cx="976394" cy="97639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B965967-81BB-594C-B36D-3318447BEF5A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4">
              <a:extLst>
                <a:ext uri="{FF2B5EF4-FFF2-40B4-BE49-F238E27FC236}">
                  <a16:creationId xmlns:a16="http://schemas.microsoft.com/office/drawing/2014/main" id="{AE0E8422-07DD-9B45-8A7D-E6D12BEEC9A3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LinkedIn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0585F4A-BAF1-274F-B3FA-8DE5FC6E75A2}"/>
              </a:ext>
            </a:extLst>
          </p:cNvPr>
          <p:cNvGrpSpPr/>
          <p:nvPr/>
        </p:nvGrpSpPr>
        <p:grpSpPr>
          <a:xfrm>
            <a:off x="6633333" y="5827268"/>
            <a:ext cx="750662" cy="403528"/>
            <a:chOff x="4490549" y="219579"/>
            <a:chExt cx="976394" cy="9763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1B9A2B9-1EBF-0C43-BE92-6B2F7BBCC04B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9A801CA7-84FB-4D4D-A895-695A4BD0A8B6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Sigma Rating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D9F900-381B-7A4B-8296-9E88F7E5F908}"/>
              </a:ext>
            </a:extLst>
          </p:cNvPr>
          <p:cNvGrpSpPr/>
          <p:nvPr/>
        </p:nvGrpSpPr>
        <p:grpSpPr>
          <a:xfrm>
            <a:off x="7328527" y="6024461"/>
            <a:ext cx="750662" cy="403528"/>
            <a:chOff x="4490549" y="219579"/>
            <a:chExt cx="976394" cy="97639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A6353B3-9035-224C-84A5-FC17257E7BEC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">
              <a:extLst>
                <a:ext uri="{FF2B5EF4-FFF2-40B4-BE49-F238E27FC236}">
                  <a16:creationId xmlns:a16="http://schemas.microsoft.com/office/drawing/2014/main" id="{038298BB-7E37-7442-A1E0-FFDA3A21115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Sardine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DBAE2F5-2490-B044-8346-5DD5D0CEBFCF}"/>
              </a:ext>
            </a:extLst>
          </p:cNvPr>
          <p:cNvGrpSpPr/>
          <p:nvPr/>
        </p:nvGrpSpPr>
        <p:grpSpPr>
          <a:xfrm>
            <a:off x="3764253" y="5774094"/>
            <a:ext cx="750662" cy="403528"/>
            <a:chOff x="4490549" y="219579"/>
            <a:chExt cx="976394" cy="97639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0B5A327-9F6C-634C-ADEB-2ECF73EA70CE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46" name="Oval 4">
              <a:extLst>
                <a:ext uri="{FF2B5EF4-FFF2-40B4-BE49-F238E27FC236}">
                  <a16:creationId xmlns:a16="http://schemas.microsoft.com/office/drawing/2014/main" id="{FF534EB8-DAB9-8845-B7C7-1C49E94B4795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Sardine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0D1659-C0DF-0D41-A6AB-DFD1B1C76F27}"/>
              </a:ext>
            </a:extLst>
          </p:cNvPr>
          <p:cNvGrpSpPr/>
          <p:nvPr/>
        </p:nvGrpSpPr>
        <p:grpSpPr>
          <a:xfrm>
            <a:off x="1596786" y="3894494"/>
            <a:ext cx="750662" cy="403528"/>
            <a:chOff x="4490549" y="219579"/>
            <a:chExt cx="976394" cy="97639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D1B1EF8-E67F-5741-A07A-E488852F2A21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">
              <a:extLst>
                <a:ext uri="{FF2B5EF4-FFF2-40B4-BE49-F238E27FC236}">
                  <a16:creationId xmlns:a16="http://schemas.microsoft.com/office/drawing/2014/main" id="{9E1D9E24-13EF-924E-B95F-3D392A54AABB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IBIS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37618F2-61D4-D545-AF29-B7E015B0CAD7}"/>
              </a:ext>
            </a:extLst>
          </p:cNvPr>
          <p:cNvGrpSpPr/>
          <p:nvPr/>
        </p:nvGrpSpPr>
        <p:grpSpPr>
          <a:xfrm>
            <a:off x="1331387" y="2181689"/>
            <a:ext cx="750662" cy="403528"/>
            <a:chOff x="4490549" y="219579"/>
            <a:chExt cx="976394" cy="97639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F1B365-6077-134C-B57D-DA1242FF65FC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52" name="Oval 4">
              <a:extLst>
                <a:ext uri="{FF2B5EF4-FFF2-40B4-BE49-F238E27FC236}">
                  <a16:creationId xmlns:a16="http://schemas.microsoft.com/office/drawing/2014/main" id="{53C4F9A4-612C-4848-9818-A19EE66C929D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 err="1"/>
                <a:t>DeFI</a:t>
              </a:r>
              <a:r>
                <a:rPr lang="en-US" sz="900" kern="1200" dirty="0"/>
                <a:t> Score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44699B-BC60-D74F-AA4B-F2D4258FEAF0}"/>
              </a:ext>
            </a:extLst>
          </p:cNvPr>
          <p:cNvGrpSpPr/>
          <p:nvPr/>
        </p:nvGrpSpPr>
        <p:grpSpPr>
          <a:xfrm>
            <a:off x="2174247" y="2181689"/>
            <a:ext cx="750662" cy="403528"/>
            <a:chOff x="4490549" y="219579"/>
            <a:chExt cx="976394" cy="97639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29BCB05-9D06-6149-BC56-F5491F87A440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55" name="Oval 4">
              <a:extLst>
                <a:ext uri="{FF2B5EF4-FFF2-40B4-BE49-F238E27FC236}">
                  <a16:creationId xmlns:a16="http://schemas.microsoft.com/office/drawing/2014/main" id="{0ADA0736-2BF3-C64D-BABC-9C538D626407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FUD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247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udai parvathaneni</dc:creator>
  <cp:lastModifiedBy>udai parvathaneni</cp:lastModifiedBy>
  <cp:revision>1</cp:revision>
  <dcterms:created xsi:type="dcterms:W3CDTF">2021-06-30T16:12:47Z</dcterms:created>
  <dcterms:modified xsi:type="dcterms:W3CDTF">2021-06-30T16:13:18Z</dcterms:modified>
</cp:coreProperties>
</file>