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61" r:id="rId3"/>
    <p:sldId id="260" r:id="rId4"/>
    <p:sldId id="262" r:id="rId5"/>
    <p:sldId id="263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2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2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1" dt="2021-06-03T03:03:02.907"/>
    <p1510:client id="{AD0A23DC-698B-5A42-AB71-FBCD8D64C716}" v="174" dt="2021-06-02T16:35:30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1"/>
    <p:restoredTop sz="94676"/>
  </p:normalViewPr>
  <p:slideViewPr>
    <p:cSldViewPr snapToGrid="0" snapToObjects="1">
      <p:cViewPr varScale="1">
        <p:scale>
          <a:sx n="94" d="100"/>
          <a:sy n="94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custSel modSld">
      <pc:chgData name="udai parvathaneni" userId="d83d812613df3043" providerId="LiveId" clId="{3D7A6A80-EE33-4841-B2CA-F0A08A8E7586}" dt="2021-06-03T03:03:02.907" v="9"/>
      <pc:docMkLst>
        <pc:docMk/>
      </pc:docMkLst>
      <pc:sldChg chg="modSp mod addCm modCm">
        <pc:chgData name="udai parvathaneni" userId="d83d812613df3043" providerId="LiveId" clId="{3D7A6A80-EE33-4841-B2CA-F0A08A8E7586}" dt="2021-06-03T03:03:02.907" v="9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</pc:sldChg>
      <pc:sldChg chg="modSp mod addCm">
        <pc:chgData name="udai parvathaneni" userId="d83d812613df3043" providerId="LiveId" clId="{3D7A6A80-EE33-4841-B2CA-F0A08A8E7586}" dt="2021-06-03T02:59:22.422" v="3" actId="1589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2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2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>
              <a:solidFill>
                <a:srgbClr val="5598A6"/>
              </a:solidFill>
            </a:rPr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5598A6"/>
              </a:solidFill>
            </a:rPr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115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CUrrent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55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?? Day Effort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9F477-06C1-EF45-AEC0-6A032172378E}"/>
              </a:ext>
            </a:extLst>
          </p:cNvPr>
          <p:cNvSpPr txBox="1"/>
          <p:nvPr/>
        </p:nvSpPr>
        <p:spPr>
          <a:xfrm>
            <a:off x="7433817" y="5537267"/>
            <a:ext cx="442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off-chain APIs (Plaid/Intuit </a:t>
            </a:r>
            <a:r>
              <a:rPr lang="en-US" dirty="0" err="1"/>
              <a:t>etc</a:t>
            </a:r>
            <a:r>
              <a:rPr lang="en-US" dirty="0"/>
              <a:t>) are not </a:t>
            </a:r>
            <a:r>
              <a:rPr lang="en-US" dirty="0" err="1"/>
              <a:t>DaaS</a:t>
            </a:r>
            <a:r>
              <a:rPr lang="en-US" dirty="0"/>
              <a:t> APIs &amp; thus require time &amp; effort searching for such APIs</a:t>
            </a:r>
          </a:p>
        </p:txBody>
      </p:sp>
    </p:spTree>
    <p:extLst>
      <p:ext uri="{BB962C8B-B14F-4D97-AF65-F5344CB8AC3E}">
        <p14:creationId xmlns:p14="http://schemas.microsoft.com/office/powerpoint/2010/main" val="18464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18862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44E928-A12A-EA48-9F21-43996DB811FB}"/>
              </a:ext>
            </a:extLst>
          </p:cNvPr>
          <p:cNvSpPr/>
          <p:nvPr/>
        </p:nvSpPr>
        <p:spPr>
          <a:xfrm>
            <a:off x="10367251" y="5728791"/>
            <a:ext cx="361785" cy="2955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68B728-F074-3F48-BEA2-A8FF2ADF13B3}"/>
              </a:ext>
            </a:extLst>
          </p:cNvPr>
          <p:cNvSpPr txBox="1"/>
          <p:nvPr/>
        </p:nvSpPr>
        <p:spPr>
          <a:xfrm>
            <a:off x="10729036" y="5731798"/>
            <a:ext cx="11691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Sason</a:t>
            </a:r>
            <a:r>
              <a:rPr lang="en-US" sz="1050" dirty="0"/>
              <a:t> to review</a:t>
            </a:r>
          </a:p>
        </p:txBody>
      </p:sp>
    </p:spTree>
    <p:extLst>
      <p:ext uri="{BB962C8B-B14F-4D97-AF65-F5344CB8AC3E}">
        <p14:creationId xmlns:p14="http://schemas.microsoft.com/office/powerpoint/2010/main" val="271920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On Chain Model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off-chain APIs that are relevant for model building </a:t>
            </a:r>
          </a:p>
          <a:p>
            <a:r>
              <a:rPr lang="en-US" dirty="0"/>
              <a:t>Off – chain model workflow</a:t>
            </a: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232</TotalTime>
  <Words>538</Words>
  <Application>Microsoft Macintosh PowerPoint</Application>
  <PresentationFormat>Widescreen</PresentationFormat>
  <Paragraphs>286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APIs Reviewed</vt:lpstr>
      <vt:lpstr>APIs analyzed</vt:lpstr>
      <vt:lpstr>On Chain Model workflow</vt:lpstr>
      <vt:lpstr>Next Steps</vt:lpstr>
      <vt:lpstr>Appendix</vt:lpstr>
      <vt:lpstr>Nansen Data Labels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5</cp:revision>
  <dcterms:created xsi:type="dcterms:W3CDTF">2021-06-02T13:06:22Z</dcterms:created>
  <dcterms:modified xsi:type="dcterms:W3CDTF">2021-06-03T03:03:05Z</dcterms:modified>
</cp:coreProperties>
</file>