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61" r:id="rId3"/>
    <p:sldId id="260" r:id="rId4"/>
    <p:sldId id="262" r:id="rId5"/>
    <p:sldId id="274" r:id="rId6"/>
    <p:sldId id="268" r:id="rId7"/>
    <p:sldId id="269" r:id="rId8"/>
    <p:sldId id="270" r:id="rId9"/>
    <p:sldId id="272" r:id="rId10"/>
    <p:sldId id="275" r:id="rId11"/>
    <p:sldId id="263" r:id="rId12"/>
    <p:sldId id="266" r:id="rId13"/>
    <p:sldId id="265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2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2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590" dt="2021-06-09T13:00:32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3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">
      <pc:chgData name="udai parvathaneni" userId="d83d812613df3043" providerId="LiveId" clId="{3D7A6A80-EE33-4841-B2CA-F0A08A8E7586}" dt="2021-06-09T13:17:03.694" v="2536" actId="207"/>
      <pc:docMkLst>
        <pc:docMk/>
      </pc:docMkLst>
      <pc:sldChg chg="delSp modSp mod addCm modCm">
        <pc:chgData name="udai parvathaneni" userId="d83d812613df3043" providerId="LiveId" clId="{3D7A6A80-EE33-4841-B2CA-F0A08A8E7586}" dt="2021-06-09T12:06:17.560" v="1201" actId="207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3T02:59:22.422" v="3" actId="1589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03:11:11.318" v="908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03:11:11.318" v="908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2:20:10.607" v="136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02:59:01.433" v="801" actId="1076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2:20:00.739" v="1366" actId="404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02:58:43.277" v="799" actId="1076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56:36.789" v="764" actId="1076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">
        <pc:chgData name="udai parvathaneni" userId="d83d812613df3043" providerId="LiveId" clId="{3D7A6A80-EE33-4841-B2CA-F0A08A8E7586}" dt="2021-06-09T12:19:17.378" v="1323" actId="20577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02:41:33.402" v="382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graphicFrameChg chg="mod">
          <ac:chgData name="udai parvathaneni" userId="d83d812613df3043" providerId="LiveId" clId="{3D7A6A80-EE33-4841-B2CA-F0A08A8E7586}" dt="2021-06-09T12:18:34.003" v="12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02:46:52.500" v="392" actId="1076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mod">
        <pc:chgData name="udai parvathaneni" userId="d83d812613df3043" providerId="LiveId" clId="{3D7A6A80-EE33-4841-B2CA-F0A08A8E7586}" dt="2021-06-09T13:02:39.390" v="2119" actId="1152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02:52:08.777" v="444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09T13:02:29.170" v="2118" actId="1076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">
          <ac:chgData name="udai parvathaneni" userId="d83d812613df3043" providerId="LiveId" clId="{3D7A6A80-EE33-4841-B2CA-F0A08A8E7586}" dt="2021-06-09T13:02:39.390" v="2119" actId="11529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mod">
        <pc:chgData name="udai parvathaneni" userId="d83d812613df3043" providerId="LiveId" clId="{3D7A6A80-EE33-4841-B2CA-F0A08A8E7586}" dt="2021-06-09T12:50:51.467" v="1447" actId="107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3:17:03.694" v="2536" actId="20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3:08:43.655" v="2504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3:17:03.694" v="2536" actId="207"/>
          <ac:spMkLst>
            <pc:docMk/>
            <pc:sldMk cId="1633816787" sldId="275"/>
            <ac:spMk id="3" creationId="{AC0D552F-EF59-3E47-B773-C83D5ED6230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2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2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>
              <a:solidFill>
                <a:srgbClr val="5598A6"/>
              </a:solidFill>
            </a:rPr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5598A6"/>
              </a:solidFill>
            </a:rPr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 chain 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 less than 3/6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&amp; the features to assign to each feature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CUrrent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55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?? Day Effort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477-06C1-EF45-AEC0-6A032172378E}"/>
              </a:ext>
            </a:extLst>
          </p:cNvPr>
          <p:cNvSpPr txBox="1"/>
          <p:nvPr/>
        </p:nvSpPr>
        <p:spPr>
          <a:xfrm>
            <a:off x="7433817" y="5537267"/>
            <a:ext cx="442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off-chain APIs (Plaid/Intuit </a:t>
            </a:r>
            <a:r>
              <a:rPr lang="en-US" dirty="0" err="1"/>
              <a:t>etc</a:t>
            </a:r>
            <a:r>
              <a:rPr lang="en-US" dirty="0"/>
              <a:t>) are not </a:t>
            </a:r>
            <a:r>
              <a:rPr lang="en-US" dirty="0" err="1"/>
              <a:t>DaaS</a:t>
            </a:r>
            <a:r>
              <a:rPr lang="en-US" dirty="0"/>
              <a:t> APIs &amp; thus require time &amp; effort searching for such APIs</a:t>
            </a:r>
          </a:p>
        </p:txBody>
      </p:sp>
    </p:spTree>
    <p:extLst>
      <p:ext uri="{BB962C8B-B14F-4D97-AF65-F5344CB8AC3E}">
        <p14:creationId xmlns:p14="http://schemas.microsoft.com/office/powerpoint/2010/main" val="18464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883994"/>
              </p:ext>
            </p:extLst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4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</a:t>
            </a:r>
            <a:r>
              <a:rPr lang="en-US" sz="3200" dirty="0" err="1"/>
              <a:t>Distn</a:t>
            </a:r>
            <a:r>
              <a:rPr lang="en-US" sz="3200" dirty="0"/>
              <a:t> of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807556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411198"/>
              </p:ext>
            </p:extLst>
          </p:nvPr>
        </p:nvGraphicFramePr>
        <p:xfrm>
          <a:off x="-792763" y="423481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2" y="-100269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Off – chain model : How to decide the </a:t>
            </a:r>
            <a:r>
              <a:rPr lang="en-US" sz="3200" dirty="0" err="1"/>
              <a:t>LOAn</a:t>
            </a:r>
            <a:r>
              <a:rPr lang="en-US" sz="3200" dirty="0"/>
              <a:t> AMOUNT $$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stCxn id="5" idx="2"/>
          </p:cNvCxnSpPr>
          <p:nvPr/>
        </p:nvCxnSpPr>
        <p:spPr>
          <a:xfrm>
            <a:off x="4874264" y="4666201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393</TotalTime>
  <Words>895</Words>
  <Application>Microsoft Macintosh PowerPoint</Application>
  <PresentationFormat>Widescreen</PresentationFormat>
  <Paragraphs>323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APIs Reviewed</vt:lpstr>
      <vt:lpstr>APIs analyzed</vt:lpstr>
      <vt:lpstr>Off-chain Dilemma</vt:lpstr>
      <vt:lpstr>Off–chain model : Distn of Lending accts</vt:lpstr>
      <vt:lpstr>Off–chain model : adaption to teller points</vt:lpstr>
      <vt:lpstr>Off – chain model : How to decide the LOAn AMOUNT $$</vt:lpstr>
      <vt:lpstr>2 options </vt:lpstr>
      <vt:lpstr>Off- chain Exclusion Criteria</vt:lpstr>
      <vt:lpstr>On Chain Model workflow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2021-06-09T13:17:26Z</dcterms:modified>
</cp:coreProperties>
</file>