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60" r:id="rId7"/>
    <p:sldId id="262" r:id="rId8"/>
    <p:sldId id="280" r:id="rId9"/>
    <p:sldId id="278" r:id="rId10"/>
    <p:sldId id="268" r:id="rId11"/>
    <p:sldId id="269" r:id="rId12"/>
    <p:sldId id="270" r:id="rId13"/>
    <p:sldId id="272" r:id="rId14"/>
    <p:sldId id="275" r:id="rId15"/>
    <p:sldId id="263" r:id="rId16"/>
    <p:sldId id="281" r:id="rId17"/>
    <p:sldId id="266" r:id="rId18"/>
    <p:sldId id="265" r:id="rId19"/>
    <p:sldId id="26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3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3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874" dt="2021-06-29T14:24:0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29T14:24:07.701" v="3913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7:33:15.127" v="3771" actId="2696"/>
        <pc:sldMkLst>
          <pc:docMk/>
          <pc:sldMk cId="1886266397" sldId="260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3945848614" sldId="260"/>
        </pc:sldMkLst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1942340384" sldId="262"/>
        </pc:sldMkLst>
      </pc:sldChg>
      <pc:sldChg chg="delSp modSp del mod addCm modCm">
        <pc:chgData name="udai parvathaneni" userId="d83d812613df3043" providerId="LiveId" clId="{3D7A6A80-EE33-4841-B2CA-F0A08A8E7586}" dt="2021-06-09T17:33:15.127" v="3771" actId="2696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9T17:40:56.315" v="3825" actId="20577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9T17:40:56.315" v="3825" actId="20577"/>
          <ac:spMkLst>
            <pc:docMk/>
            <pc:sldMk cId="1631408000" sldId="263"/>
            <ac:spMk id="2" creationId="{B9A8A69E-DC05-3042-A159-4F32F6DBFF32}"/>
          </ac:spMkLst>
        </pc:spChg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17:36:04.527" v="3809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17:36:04.527" v="3809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7:40:23.297" v="3813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7:40:23.297" v="3813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7:40:30.248" v="3816" actId="20577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17:40:30.248" v="3816" actId="20577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16:57:21.049" v="3763" actId="6549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7:44:22.384" v="3849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17:44:22.384" v="3849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add del mod">
        <pc:chgData name="udai parvathaneni" userId="d83d812613df3043" providerId="LiveId" clId="{3D7A6A80-EE33-4841-B2CA-F0A08A8E7586}" dt="2021-06-22T21:09:14.687" v="3911" actId="654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17:41:58.874" v="3845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22T21:09:14.687" v="3911" actId="6549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 mod">
          <ac:chgData name="udai parvathaneni" userId="d83d812613df3043" providerId="LiveId" clId="{3D7A6A80-EE33-4841-B2CA-F0A08A8E7586}" dt="2021-06-09T16:51:16.214" v="3677" actId="13822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modSp add">
        <pc:chgData name="udai parvathaneni" userId="d83d812613df3043" providerId="LiveId" clId="{3D7A6A80-EE33-4841-B2CA-F0A08A8E7586}" dt="2021-06-09T17:16:30.340" v="3770" actId="20577"/>
        <pc:sldMkLst>
          <pc:docMk/>
          <pc:sldMk cId="2706490029" sldId="274"/>
        </pc:sldMkLst>
        <pc:graphicFrameChg chg="mod">
          <ac:chgData name="udai parvathaneni" userId="d83d812613df3043" providerId="LiveId" clId="{3D7A6A80-EE33-4841-B2CA-F0A08A8E7586}" dt="2021-06-09T17:16:30.340" v="3770" actId="20577"/>
          <ac:graphicFrameMkLst>
            <pc:docMk/>
            <pc:sldMk cId="2706490029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7:40:47.168" v="3822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7:40:47.168" v="3822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modSp add mod">
        <pc:chgData name="udai parvathaneni" userId="d83d812613df3043" providerId="LiveId" clId="{3D7A6A80-EE33-4841-B2CA-F0A08A8E7586}" dt="2021-06-09T17:40:15.241" v="3810" actId="11"/>
        <pc:sldMkLst>
          <pc:docMk/>
          <pc:sldMk cId="2057156741" sldId="278"/>
        </pc:sldMkLst>
        <pc:spChg chg="mod">
          <ac:chgData name="udai parvathaneni" userId="d83d812613df3043" providerId="LiveId" clId="{3D7A6A80-EE33-4841-B2CA-F0A08A8E7586}" dt="2021-06-09T17:40:15.241" v="3810" actId="11"/>
          <ac:spMkLst>
            <pc:docMk/>
            <pc:sldMk cId="2057156741" sldId="278"/>
            <ac:spMk id="3" creationId="{55993CBC-4317-5149-B97F-B83233A22D38}"/>
          </ac:spMkLst>
        </pc:spChg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  <pc:sldChg chg="modSp new">
        <pc:chgData name="udai parvathaneni" userId="d83d812613df3043" providerId="LiveId" clId="{3D7A6A80-EE33-4841-B2CA-F0A08A8E7586}" dt="2021-06-29T14:24:07.701" v="3913"/>
        <pc:sldMkLst>
          <pc:docMk/>
          <pc:sldMk cId="4142471711" sldId="281"/>
        </pc:sldMkLst>
        <pc:spChg chg="mod">
          <ac:chgData name="udai parvathaneni" userId="d83d812613df3043" providerId="LiveId" clId="{3D7A6A80-EE33-4841-B2CA-F0A08A8E7586}" dt="2021-06-29T14:24:07.701" v="3913"/>
          <ac:spMkLst>
            <pc:docMk/>
            <pc:sldMk cId="4142471711" sldId="281"/>
            <ac:spMk id="3" creationId="{589B54E8-C1F2-E44F-9D2E-14A5669288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3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3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Master 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Master 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0249"/>
              </p:ext>
            </p:extLst>
          </p:nvPr>
        </p:nvGraphicFramePr>
        <p:xfrm>
          <a:off x="125741" y="28416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5. Off–chain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chain - 2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cxnSpLocks/>
          </p:cNvCxnSpPr>
          <p:nvPr/>
        </p:nvCxnSpPr>
        <p:spPr>
          <a:xfrm>
            <a:off x="4874264" y="4724569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Off- chain 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3. On Chain Model workflow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3EF2-7289-464B-A00B-F567B19A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54E8-C1F2-E44F-9D2E-14A56692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&lt;span </a:t>
            </a:r>
            <a:r>
              <a:rPr lang="en-US" dirty="0" err="1"/>
              <a:t>jstcache</a:t>
            </a:r>
            <a:r>
              <a:rPr lang="en-US" dirty="0"/>
              <a:t>="142" aria-</a:t>
            </a:r>
            <a:r>
              <a:rPr lang="en-US" dirty="0" err="1"/>
              <a:t>haspopup</a:t>
            </a:r>
            <a:r>
              <a:rPr lang="en-US" dirty="0"/>
              <a:t>="true" role="button" </a:t>
            </a:r>
            <a:r>
              <a:rPr lang="en-US" dirty="0" err="1"/>
              <a:t>tabindex</a:t>
            </a:r>
            <a:r>
              <a:rPr lang="en-US" dirty="0"/>
              <a:t>="0" </a:t>
            </a:r>
            <a:r>
              <a:rPr lang="en-US" dirty="0" err="1"/>
              <a:t>jsaction</a:t>
            </a:r>
            <a:r>
              <a:rPr lang="en-US" dirty="0"/>
              <a:t>="pane.profile-stats.showStats;keydown:pane.profile-stats.showStats" class="uOKFHc-n1UuX-header-UjZuef uOKFHc-n1UuX-header-d6wfac-ibnC6b" </a:t>
            </a:r>
            <a:r>
              <a:rPr lang="en-US" dirty="0" err="1"/>
              <a:t>jsan</a:t>
            </a:r>
            <a:r>
              <a:rPr lang="en-US" dirty="0"/>
              <a:t>="7.uOKFHc-n1UuX-header-UjZuef,t-fUhMXXhk9tM,0.aria-haspopup,7.uOKFHc-n1UuX-header-d6wfac-ibnC6b,0.role,0.tabindex,0.jsaction"&gt;Local Guide · Level 8&lt;/span&gt;</a:t>
            </a:r>
          </a:p>
        </p:txBody>
      </p:sp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for each feature &amp; the features to assign to off-chain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717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39458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194234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 the two scores to get a final Teller Score (TBD)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10278</TotalTime>
  <Words>1124</Words>
  <Application>Microsoft Macintosh PowerPoint</Application>
  <PresentationFormat>Widescreen</PresentationFormat>
  <Paragraphs>350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APIs Reviewed</vt:lpstr>
      <vt:lpstr>APIs analyzed</vt:lpstr>
      <vt:lpstr>Work Update/recommendations</vt:lpstr>
      <vt:lpstr>Credit Risk Score Workflow</vt:lpstr>
      <vt:lpstr>2. Off–chain model : Distn of UNSECURED Lending accts</vt:lpstr>
      <vt:lpstr>2. Off–chain model : adaption to teller points</vt:lpstr>
      <vt:lpstr>5. Off–chain model : How to decide the LOAn AMOUNT $$</vt:lpstr>
      <vt:lpstr>Off chain - 2 options </vt:lpstr>
      <vt:lpstr>1. Off- chain Exclusion Criteria</vt:lpstr>
      <vt:lpstr>3. On Chain Model workflow</vt:lpstr>
      <vt:lpstr>PowerPoint Presentation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2021-06-29T14:24:38Z</dcterms:modified>
</cp:coreProperties>
</file>