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2.xml" ContentType="application/vnd.openxmlformats-officedocument.presentationml.comment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79" r:id="rId2"/>
    <p:sldId id="256" r:id="rId3"/>
    <p:sldId id="276" r:id="rId4"/>
    <p:sldId id="277" r:id="rId5"/>
    <p:sldId id="274" r:id="rId6"/>
    <p:sldId id="260" r:id="rId7"/>
    <p:sldId id="262" r:id="rId8"/>
    <p:sldId id="280" r:id="rId9"/>
    <p:sldId id="278" r:id="rId10"/>
    <p:sldId id="268" r:id="rId11"/>
    <p:sldId id="269" r:id="rId12"/>
    <p:sldId id="270" r:id="rId13"/>
    <p:sldId id="272" r:id="rId14"/>
    <p:sldId id="275" r:id="rId15"/>
    <p:sldId id="263" r:id="rId16"/>
    <p:sldId id="266" r:id="rId17"/>
    <p:sldId id="265" r:id="rId18"/>
    <p:sldId id="26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on Torosean" initials="ST" lastIdx="3" clrIdx="0">
    <p:extLst>
      <p:ext uri="{19B8F6BF-5375-455C-9EA6-DF929625EA0E}">
        <p15:presenceInfo xmlns:p15="http://schemas.microsoft.com/office/powerpoint/2012/main" userId="4c996ae8825a8884" providerId="Windows Live"/>
      </p:ext>
    </p:extLst>
  </p:cmAuthor>
  <p:cmAuthor id="2" name="udai parvathaneni" initials="up" lastIdx="3" clrIdx="1">
    <p:extLst>
      <p:ext uri="{19B8F6BF-5375-455C-9EA6-DF929625EA0E}">
        <p15:presenceInfo xmlns:p15="http://schemas.microsoft.com/office/powerpoint/2012/main" userId="d83d812613df30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DFF4"/>
    <a:srgbClr val="559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A6A80-EE33-4841-B2CA-F0A08A8E7586}" v="873" dt="2021-06-09T17:44:22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/>
    <p:restoredTop sz="94609"/>
  </p:normalViewPr>
  <p:slideViewPr>
    <p:cSldViewPr snapToGrid="0" snapToObjects="1">
      <p:cViewPr varScale="1">
        <p:scale>
          <a:sx n="147" d="100"/>
          <a:sy n="147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i parvathaneni" userId="d83d812613df3043" providerId="LiveId" clId="{3D7A6A80-EE33-4841-B2CA-F0A08A8E7586}"/>
    <pc:docChg chg="undo redo custSel addSld delSld modSld sldOrd">
      <pc:chgData name="udai parvathaneni" userId="d83d812613df3043" providerId="LiveId" clId="{3D7A6A80-EE33-4841-B2CA-F0A08A8E7586}" dt="2021-06-22T21:09:14.687" v="3911" actId="6549"/>
      <pc:docMkLst>
        <pc:docMk/>
      </pc:docMkLst>
      <pc:sldChg chg="addSp modSp mod">
        <pc:chgData name="udai parvathaneni" userId="d83d812613df3043" providerId="LiveId" clId="{3D7A6A80-EE33-4841-B2CA-F0A08A8E7586}" dt="2021-06-09T15:47:32.950" v="2932" actId="692"/>
        <pc:sldMkLst>
          <pc:docMk/>
          <pc:sldMk cId="779737078" sldId="256"/>
        </pc:sldMkLst>
        <pc:spChg chg="add mod">
          <ac:chgData name="udai parvathaneni" userId="d83d812613df3043" providerId="LiveId" clId="{3D7A6A80-EE33-4841-B2CA-F0A08A8E7586}" dt="2021-06-09T15:43:57.298" v="2880" actId="14100"/>
          <ac:spMkLst>
            <pc:docMk/>
            <pc:sldMk cId="779737078" sldId="256"/>
            <ac:spMk id="13" creationId="{B994F12E-43A1-9B4E-A620-A7C660A8206A}"/>
          </ac:spMkLst>
        </pc:spChg>
        <pc:spChg chg="add mod">
          <ac:chgData name="udai parvathaneni" userId="d83d812613df3043" providerId="LiveId" clId="{3D7A6A80-EE33-4841-B2CA-F0A08A8E7586}" dt="2021-06-09T15:43:57.298" v="2880" actId="14100"/>
          <ac:spMkLst>
            <pc:docMk/>
            <pc:sldMk cId="779737078" sldId="256"/>
            <ac:spMk id="14" creationId="{E69F0CEE-ECFB-DC49-8863-358AF008807C}"/>
          </ac:spMkLst>
        </pc:spChg>
        <pc:spChg chg="add mod">
          <ac:chgData name="udai parvathaneni" userId="d83d812613df3043" providerId="LiveId" clId="{3D7A6A80-EE33-4841-B2CA-F0A08A8E7586}" dt="2021-06-09T15:45:04.632" v="2913" actId="14100"/>
          <ac:spMkLst>
            <pc:docMk/>
            <pc:sldMk cId="779737078" sldId="256"/>
            <ac:spMk id="29" creationId="{36566401-B79C-744F-B652-6549AE7491E2}"/>
          </ac:spMkLst>
        </pc:spChg>
        <pc:spChg chg="mod">
          <ac:chgData name="udai parvathaneni" userId="d83d812613df3043" providerId="LiveId" clId="{3D7A6A80-EE33-4841-B2CA-F0A08A8E7586}" dt="2021-06-09T15:47:32.950" v="2932" actId="692"/>
          <ac:spMkLst>
            <pc:docMk/>
            <pc:sldMk cId="779737078" sldId="256"/>
            <ac:spMk id="42" creationId="{FD7B2DA8-0856-954E-BAC9-5198088E903B}"/>
          </ac:spMkLst>
        </pc:spChg>
        <pc:spChg chg="mod">
          <ac:chgData name="udai parvathaneni" userId="d83d812613df3043" providerId="LiveId" clId="{3D7A6A80-EE33-4841-B2CA-F0A08A8E7586}" dt="2021-06-09T15:47:32.950" v="2932" actId="692"/>
          <ac:spMkLst>
            <pc:docMk/>
            <pc:sldMk cId="779737078" sldId="256"/>
            <ac:spMk id="132" creationId="{E6DC2882-C28F-A646-832A-CB7ECC80552C}"/>
          </ac:spMkLst>
        </pc:spChg>
        <pc:cxnChg chg="add mod">
          <ac:chgData name="udai parvathaneni" userId="d83d812613df3043" providerId="LiveId" clId="{3D7A6A80-EE33-4841-B2CA-F0A08A8E7586}" dt="2021-06-09T15:45:56.928" v="2923" actId="14100"/>
          <ac:cxnSpMkLst>
            <pc:docMk/>
            <pc:sldMk cId="779737078" sldId="256"/>
            <ac:cxnSpMk id="15" creationId="{134F8571-2A60-934E-9C35-B401E41E8603}"/>
          </ac:cxnSpMkLst>
        </pc:cxnChg>
        <pc:cxnChg chg="add mod">
          <ac:chgData name="udai parvathaneni" userId="d83d812613df3043" providerId="LiveId" clId="{3D7A6A80-EE33-4841-B2CA-F0A08A8E7586}" dt="2021-06-09T15:46:07.638" v="2925" actId="14100"/>
          <ac:cxnSpMkLst>
            <pc:docMk/>
            <pc:sldMk cId="779737078" sldId="256"/>
            <ac:cxnSpMk id="16" creationId="{FA9FEDF1-EFFA-A84C-856D-623D1142CB49}"/>
          </ac:cxnSpMkLst>
        </pc:cxnChg>
        <pc:cxnChg chg="add">
          <ac:chgData name="udai parvathaneni" userId="d83d812613df3043" providerId="LiveId" clId="{3D7A6A80-EE33-4841-B2CA-F0A08A8E7586}" dt="2021-06-09T15:46:32.768" v="2926" actId="11529"/>
          <ac:cxnSpMkLst>
            <pc:docMk/>
            <pc:sldMk cId="779737078" sldId="256"/>
            <ac:cxnSpMk id="32" creationId="{EB01F7B8-EDDC-3546-9E19-4B5621B38EC7}"/>
          </ac:cxnSpMkLst>
        </pc:cxnChg>
        <pc:cxnChg chg="mod">
          <ac:chgData name="udai parvathaneni" userId="d83d812613df3043" providerId="LiveId" clId="{3D7A6A80-EE33-4841-B2CA-F0A08A8E7586}" dt="2021-06-09T15:47:32.950" v="2932" actId="692"/>
          <ac:cxnSpMkLst>
            <pc:docMk/>
            <pc:sldMk cId="779737078" sldId="256"/>
            <ac:cxnSpMk id="46" creationId="{31ABD9F0-330E-FF47-91E9-DBF5E064EFC2}"/>
          </ac:cxnSpMkLst>
        </pc:cxnChg>
        <pc:cxnChg chg="mod">
          <ac:chgData name="udai parvathaneni" userId="d83d812613df3043" providerId="LiveId" clId="{3D7A6A80-EE33-4841-B2CA-F0A08A8E7586}" dt="2021-06-09T15:47:32.950" v="2932" actId="692"/>
          <ac:cxnSpMkLst>
            <pc:docMk/>
            <pc:sldMk cId="779737078" sldId="256"/>
            <ac:cxnSpMk id="134" creationId="{26E6957E-9D4D-3F48-9A23-98C0C1026AD7}"/>
          </ac:cxnSpMkLst>
        </pc:cxnChg>
      </pc:sldChg>
      <pc:sldChg chg="del">
        <pc:chgData name="udai parvathaneni" userId="d83d812613df3043" providerId="LiveId" clId="{3D7A6A80-EE33-4841-B2CA-F0A08A8E7586}" dt="2021-06-09T17:33:15.127" v="3771" actId="2696"/>
        <pc:sldMkLst>
          <pc:docMk/>
          <pc:sldMk cId="1886266397" sldId="260"/>
        </pc:sldMkLst>
      </pc:sldChg>
      <pc:sldChg chg="add">
        <pc:chgData name="udai parvathaneni" userId="d83d812613df3043" providerId="LiveId" clId="{3D7A6A80-EE33-4841-B2CA-F0A08A8E7586}" dt="2021-06-09T17:33:18.280" v="3772"/>
        <pc:sldMkLst>
          <pc:docMk/>
          <pc:sldMk cId="3945848614" sldId="260"/>
        </pc:sldMkLst>
      </pc:sldChg>
      <pc:sldChg chg="del">
        <pc:chgData name="udai parvathaneni" userId="d83d812613df3043" providerId="LiveId" clId="{3D7A6A80-EE33-4841-B2CA-F0A08A8E7586}" dt="2021-06-09T15:52:04.524" v="2983" actId="2696"/>
        <pc:sldMkLst>
          <pc:docMk/>
          <pc:sldMk cId="1846450383" sldId="261"/>
        </pc:sldMkLst>
      </pc:sldChg>
      <pc:sldChg chg="add">
        <pc:chgData name="udai parvathaneni" userId="d83d812613df3043" providerId="LiveId" clId="{3D7A6A80-EE33-4841-B2CA-F0A08A8E7586}" dt="2021-06-09T17:33:18.280" v="3772"/>
        <pc:sldMkLst>
          <pc:docMk/>
          <pc:sldMk cId="1942340384" sldId="262"/>
        </pc:sldMkLst>
      </pc:sldChg>
      <pc:sldChg chg="delSp modSp del mod addCm modCm">
        <pc:chgData name="udai parvathaneni" userId="d83d812613df3043" providerId="LiveId" clId="{3D7A6A80-EE33-4841-B2CA-F0A08A8E7586}" dt="2021-06-09T17:33:15.127" v="3771" actId="2696"/>
        <pc:sldMkLst>
          <pc:docMk/>
          <pc:sldMk cId="2719201867" sldId="262"/>
        </pc:sldMkLst>
        <pc:spChg chg="mod">
          <ac:chgData name="udai parvathaneni" userId="d83d812613df3043" providerId="LiveId" clId="{3D7A6A80-EE33-4841-B2CA-F0A08A8E7586}" dt="2021-06-03T03:01:59.956" v="6" actId="692"/>
          <ac:spMkLst>
            <pc:docMk/>
            <pc:sldMk cId="2719201867" sldId="262"/>
            <ac:spMk id="4" creationId="{B3E6CBDA-13D4-E545-95C4-5B470DC897D4}"/>
          </ac:spMkLst>
        </pc:spChg>
        <pc:spChg chg="mod">
          <ac:chgData name="udai parvathaneni" userId="d83d812613df3043" providerId="LiveId" clId="{3D7A6A80-EE33-4841-B2CA-F0A08A8E7586}" dt="2021-06-09T01:53:20.113" v="13" actId="207"/>
          <ac:spMkLst>
            <pc:docMk/>
            <pc:sldMk cId="2719201867" sldId="262"/>
            <ac:spMk id="6" creationId="{B1A874DD-E91D-6644-972D-D88EFDC7E6F1}"/>
          </ac:spMkLst>
        </pc:spChg>
        <pc:spChg chg="mod">
          <ac:chgData name="udai parvathaneni" userId="d83d812613df3043" providerId="LiveId" clId="{3D7A6A80-EE33-4841-B2CA-F0A08A8E7586}" dt="2021-06-09T01:53:32.969" v="15" actId="207"/>
          <ac:spMkLst>
            <pc:docMk/>
            <pc:sldMk cId="2719201867" sldId="262"/>
            <ac:spMk id="8" creationId="{0AA3B827-4AA8-0446-9977-5788D29DD355}"/>
          </ac:spMkLst>
        </pc:spChg>
        <pc:spChg chg="mod">
          <ac:chgData name="udai parvathaneni" userId="d83d812613df3043" providerId="LiveId" clId="{3D7A6A80-EE33-4841-B2CA-F0A08A8E7586}" dt="2021-06-09T12:06:17.560" v="1201" actId="207"/>
          <ac:spMkLst>
            <pc:docMk/>
            <pc:sldMk cId="2719201867" sldId="262"/>
            <ac:spMk id="9" creationId="{9A3D00E8-26DC-9549-AAAF-B5D236E14F37}"/>
          </ac:spMkLst>
        </pc:spChg>
        <pc:spChg chg="mod">
          <ac:chgData name="udai parvathaneni" userId="d83d812613df3043" providerId="LiveId" clId="{3D7A6A80-EE33-4841-B2CA-F0A08A8E7586}" dt="2021-06-09T01:53:10.561" v="12" actId="207"/>
          <ac:spMkLst>
            <pc:docMk/>
            <pc:sldMk cId="2719201867" sldId="262"/>
            <ac:spMk id="11" creationId="{D79D7C18-102A-C449-9744-337CBAF12B98}"/>
          </ac:spMkLst>
        </pc:spChg>
        <pc:spChg chg="mod">
          <ac:chgData name="udai parvathaneni" userId="d83d812613df3043" providerId="LiveId" clId="{3D7A6A80-EE33-4841-B2CA-F0A08A8E7586}" dt="2021-06-03T03:02:09.254" v="8" actId="692"/>
          <ac:spMkLst>
            <pc:docMk/>
            <pc:sldMk cId="2719201867" sldId="262"/>
            <ac:spMk id="13" creationId="{89499D6C-26B3-4740-8944-7855DA094A1E}"/>
          </ac:spMkLst>
        </pc:spChg>
        <pc:spChg chg="del">
          <ac:chgData name="udai parvathaneni" userId="d83d812613df3043" providerId="LiveId" clId="{3D7A6A80-EE33-4841-B2CA-F0A08A8E7586}" dt="2021-06-09T01:52:43.455" v="11" actId="478"/>
          <ac:spMkLst>
            <pc:docMk/>
            <pc:sldMk cId="2719201867" sldId="262"/>
            <ac:spMk id="47" creationId="{E044E928-A12A-EA48-9F21-43996DB811FB}"/>
          </ac:spMkLst>
        </pc:spChg>
        <pc:spChg chg="del">
          <ac:chgData name="udai parvathaneni" userId="d83d812613df3043" providerId="LiveId" clId="{3D7A6A80-EE33-4841-B2CA-F0A08A8E7586}" dt="2021-06-09T01:52:41.694" v="10" actId="478"/>
          <ac:spMkLst>
            <pc:docMk/>
            <pc:sldMk cId="2719201867" sldId="262"/>
            <ac:spMk id="48" creationId="{C968B728-F074-3F48-BEA2-A8FF2ADF13B3}"/>
          </ac:spMkLst>
        </pc:spChg>
      </pc:sldChg>
      <pc:sldChg chg="modSp mod addCm">
        <pc:chgData name="udai parvathaneni" userId="d83d812613df3043" providerId="LiveId" clId="{3D7A6A80-EE33-4841-B2CA-F0A08A8E7586}" dt="2021-06-09T17:40:56.315" v="3825" actId="20577"/>
        <pc:sldMkLst>
          <pc:docMk/>
          <pc:sldMk cId="1631408000" sldId="263"/>
        </pc:sldMkLst>
        <pc:spChg chg="mod">
          <ac:chgData name="udai parvathaneni" userId="d83d812613df3043" providerId="LiveId" clId="{3D7A6A80-EE33-4841-B2CA-F0A08A8E7586}" dt="2021-06-09T17:40:56.315" v="3825" actId="20577"/>
          <ac:spMkLst>
            <pc:docMk/>
            <pc:sldMk cId="1631408000" sldId="263"/>
            <ac:spMk id="2" creationId="{B9A8A69E-DC05-3042-A159-4F32F6DBFF32}"/>
          </ac:spMkLst>
        </pc:spChg>
        <pc:spChg chg="mod">
          <ac:chgData name="udai parvathaneni" userId="d83d812613df3043" providerId="LiveId" clId="{3D7A6A80-EE33-4841-B2CA-F0A08A8E7586}" dt="2021-06-03T02:59:07.343" v="2" actId="20577"/>
          <ac:spMkLst>
            <pc:docMk/>
            <pc:sldMk cId="1631408000" sldId="263"/>
            <ac:spMk id="19" creationId="{EB878473-E2E6-6546-B88E-60A402260AD2}"/>
          </ac:spMkLst>
        </pc:spChg>
      </pc:sldChg>
      <pc:sldChg chg="addSp delSp modSp mod setBg setClrOvrMap">
        <pc:chgData name="udai parvathaneni" userId="d83d812613df3043" providerId="LiveId" clId="{3D7A6A80-EE33-4841-B2CA-F0A08A8E7586}" dt="2021-06-09T17:36:04.527" v="3809" actId="20577"/>
        <pc:sldMkLst>
          <pc:docMk/>
          <pc:sldMk cId="600776222" sldId="266"/>
        </pc:sldMkLst>
        <pc:spChg chg="mo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2" creationId="{78381BB3-2767-A94D-8987-4599F24FBA6B}"/>
          </ac:spMkLst>
        </pc:spChg>
        <pc:spChg chg="mod">
          <ac:chgData name="udai parvathaneni" userId="d83d812613df3043" providerId="LiveId" clId="{3D7A6A80-EE33-4841-B2CA-F0A08A8E7586}" dt="2021-06-09T17:36:04.527" v="3809" actId="20577"/>
          <ac:spMkLst>
            <pc:docMk/>
            <pc:sldMk cId="600776222" sldId="266"/>
            <ac:spMk id="3" creationId="{E5D5BFA3-C58B-E641-9B37-3734C6A2DDC7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8" creationId="{3C06EAFD-0C69-4B3B-BEA7-E7E11DDF9C43}"/>
          </ac:spMkLst>
        </pc:spChg>
        <pc:spChg chg="add del">
          <ac:chgData name="udai parvathaneni" userId="d83d812613df3043" providerId="LiveId" clId="{3D7A6A80-EE33-4841-B2CA-F0A08A8E7586}" dt="2021-06-09T03:10:47.403" v="846" actId="26606"/>
          <ac:spMkLst>
            <pc:docMk/>
            <pc:sldMk cId="600776222" sldId="266"/>
            <ac:spMk id="9" creationId="{F79FF99C-BAA9-404F-9C96-6DD456B4F795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0" creationId="{A4066C89-42FB-4624-9AFE-3A31B36491B5}"/>
          </ac:spMkLst>
        </pc:spChg>
        <pc:spChg chg="add del">
          <ac:chgData name="udai parvathaneni" userId="d83d812613df3043" providerId="LiveId" clId="{3D7A6A80-EE33-4841-B2CA-F0A08A8E7586}" dt="2021-06-09T03:10:47.403" v="846" actId="26606"/>
          <ac:spMkLst>
            <pc:docMk/>
            <pc:sldMk cId="600776222" sldId="266"/>
            <ac:spMk id="11" creationId="{49C44AFD-C72D-4D9C-84C6-73E615CED884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2" creationId="{BA218FBC-B2D6-48CA-9289-C4110162EDAD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7" creationId="{2DED9084-49DA-4911-ACB7-5F9E4DEFA039}"/>
          </ac:spMkLst>
        </pc:spChg>
        <pc:grpChg chg="add del">
          <ac:chgData name="udai parvathaneni" userId="d83d812613df3043" providerId="LiveId" clId="{3D7A6A80-EE33-4841-B2CA-F0A08A8E7586}" dt="2021-06-09T03:10:47.403" v="846" actId="26606"/>
          <ac:grpSpMkLst>
            <pc:docMk/>
            <pc:sldMk cId="600776222" sldId="266"/>
            <ac:grpSpMk id="13" creationId="{1D25B14F-36E0-41E8-956F-CABEF1ADD65F}"/>
          </ac:grpSpMkLst>
        </pc:grpChg>
        <pc:picChg chg="add del">
          <ac:chgData name="udai parvathaneni" userId="d83d812613df3043" providerId="LiveId" clId="{3D7A6A80-EE33-4841-B2CA-F0A08A8E7586}" dt="2021-06-09T03:10:47.403" v="846" actId="26606"/>
          <ac:picMkLst>
            <pc:docMk/>
            <pc:sldMk cId="600776222" sldId="266"/>
            <ac:picMk id="5" creationId="{1FF9606B-171E-4D70-A101-AAEC876F0874}"/>
          </ac:picMkLst>
        </pc:picChg>
      </pc:sldChg>
      <pc:sldChg chg="addSp delSp modSp new del mod setBg">
        <pc:chgData name="udai parvathaneni" userId="d83d812613df3043" providerId="LiveId" clId="{3D7A6A80-EE33-4841-B2CA-F0A08A8E7586}" dt="2021-06-09T02:08:51.686" v="211" actId="2696"/>
        <pc:sldMkLst>
          <pc:docMk/>
          <pc:sldMk cId="929345078" sldId="267"/>
        </pc:sldMkLst>
        <pc:spChg chg="mod">
          <ac:chgData name="udai parvathaneni" userId="d83d812613df3043" providerId="LiveId" clId="{3D7A6A80-EE33-4841-B2CA-F0A08A8E7586}" dt="2021-06-09T01:59:51.682" v="89" actId="1035"/>
          <ac:spMkLst>
            <pc:docMk/>
            <pc:sldMk cId="929345078" sldId="267"/>
            <ac:spMk id="2" creationId="{DAF33D13-582B-C542-BC37-EC39D42EC1D2}"/>
          </ac:spMkLst>
        </pc:spChg>
        <pc:spChg chg="del">
          <ac:chgData name="udai parvathaneni" userId="d83d812613df3043" providerId="LiveId" clId="{3D7A6A80-EE33-4841-B2CA-F0A08A8E7586}" dt="2021-06-09T01:55:16.695" v="53" actId="478"/>
          <ac:spMkLst>
            <pc:docMk/>
            <pc:sldMk cId="929345078" sldId="267"/>
            <ac:spMk id="3" creationId="{D39F0CA7-78E8-9A45-A8DC-CB0CDA03477A}"/>
          </ac:spMkLst>
        </pc:spChg>
        <pc:spChg chg="add mod">
          <ac:chgData name="udai parvathaneni" userId="d83d812613df3043" providerId="LiveId" clId="{3D7A6A80-EE33-4841-B2CA-F0A08A8E7586}" dt="2021-06-09T02:02:13.951" v="131" actId="1035"/>
          <ac:spMkLst>
            <pc:docMk/>
            <pc:sldMk cId="929345078" sldId="267"/>
            <ac:spMk id="8" creationId="{E2550666-5D6B-514B-97CE-CC2528464EDE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0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2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4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0" creationId="{F4664CB4-B2D2-4732-AB2C-939321E99D80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2" creationId="{D03168EC-D910-4109-8158-A433124BB014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4" creationId="{52EB50A5-ED88-4DB9-A0A0-1370FEEE64D0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6" creationId="{0AA47C27-8894-42A7-8D01-C902DA9B703A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2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3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4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8" creationId="{2A0E4E09-FC02-4ADC-951A-3FFA90B6FE39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9" creationId="{14A1598B-1957-47CF-AAF4-F7A36DA0E7CB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1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2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3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5" creationId="{0680B5D0-24EC-465A-A0E6-C4DF951E0043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6" creationId="{30BF1B50-A83E-4ED6-A2AA-C943C1F89F85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7" creationId="{1F31E8B2-210B-4B90-83BB-3B180732EF38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8" creationId="{6B387409-2B98-40F8-A65F-EF7CF989512F}"/>
          </ac:spMkLst>
        </pc:spChg>
        <pc:grpChg chg="add del">
          <ac:chgData name="udai parvathaneni" userId="d83d812613df3043" providerId="LiveId" clId="{3D7A6A80-EE33-4841-B2CA-F0A08A8E7586}" dt="2021-06-09T01:55:59.684" v="60" actId="26606"/>
          <ac:grpSpMkLst>
            <pc:docMk/>
            <pc:sldMk cId="929345078" sldId="267"/>
            <ac:grpSpMk id="16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5:59.684" v="60" actId="26606"/>
          <ac:grpSpMkLst>
            <pc:docMk/>
            <pc:sldMk cId="929345078" sldId="267"/>
            <ac:grpSpMk id="28" creationId="{8B4BD81D-EAC7-4C48-A5FD-A1156EC849E9}"/>
          </ac:grpSpMkLst>
        </pc:grpChg>
        <pc:grpChg chg="add del">
          <ac:chgData name="udai parvathaneni" userId="d83d812613df3043" providerId="LiveId" clId="{3D7A6A80-EE33-4841-B2CA-F0A08A8E7586}" dt="2021-06-09T01:56:03.385" v="62" actId="26606"/>
          <ac:grpSpMkLst>
            <pc:docMk/>
            <pc:sldMk cId="929345078" sldId="267"/>
            <ac:grpSpMk id="35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6:05.745" v="64" actId="26606"/>
          <ac:grpSpMkLst>
            <pc:docMk/>
            <pc:sldMk cId="929345078" sldId="267"/>
            <ac:grpSpMk id="44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6:05.745" v="64" actId="26606"/>
          <ac:grpSpMkLst>
            <pc:docMk/>
            <pc:sldMk cId="929345078" sldId="267"/>
            <ac:grpSpMk id="49" creationId="{C9E5F284-A588-4AE7-A36D-1C93E4FD0241}"/>
          </ac:grpSpMkLst>
        </pc:grpChg>
        <pc:graphicFrameChg chg="add mod">
          <ac:chgData name="udai parvathaneni" userId="d83d812613df3043" providerId="LiveId" clId="{3D7A6A80-EE33-4841-B2CA-F0A08A8E7586}" dt="2021-06-09T01:55:14.363" v="52"/>
          <ac:graphicFrameMkLst>
            <pc:docMk/>
            <pc:sldMk cId="929345078" sldId="267"/>
            <ac:graphicFrameMk id="4" creationId="{2FE4B319-1022-48BF-B00A-BA48C8597FBA}"/>
          </ac:graphicFrameMkLst>
        </pc:graphicFrameChg>
        <pc:graphicFrameChg chg="add del mod">
          <ac:chgData name="udai parvathaneni" userId="d83d812613df3043" providerId="LiveId" clId="{3D7A6A80-EE33-4841-B2CA-F0A08A8E7586}" dt="2021-06-09T01:57:02.412" v="66" actId="478"/>
          <ac:graphicFrameMkLst>
            <pc:docMk/>
            <pc:sldMk cId="929345078" sldId="267"/>
            <ac:graphicFrameMk id="5" creationId="{2FE4B319-1022-48BF-B00A-BA48C8597FBA}"/>
          </ac:graphicFrameMkLst>
        </pc:graphicFrameChg>
        <pc:graphicFrameChg chg="add mod">
          <ac:chgData name="udai parvathaneni" userId="d83d812613df3043" providerId="LiveId" clId="{3D7A6A80-EE33-4841-B2CA-F0A08A8E7586}" dt="2021-06-09T02:01:44.561" v="117"/>
          <ac:graphicFrameMkLst>
            <pc:docMk/>
            <pc:sldMk cId="929345078" sldId="267"/>
            <ac:graphicFrameMk id="40" creationId="{2FE4B319-1022-48BF-B00A-BA48C8597FBA}"/>
          </ac:graphicFrameMkLst>
        </pc:graphicFrameChg>
        <pc:cxnChg chg="add mod">
          <ac:chgData name="udai parvathaneni" userId="d83d812613df3043" providerId="LiveId" clId="{3D7A6A80-EE33-4841-B2CA-F0A08A8E7586}" dt="2021-06-09T02:02:02.430" v="124" actId="692"/>
          <ac:cxnSpMkLst>
            <pc:docMk/>
            <pc:sldMk cId="929345078" sldId="267"/>
            <ac:cxnSpMk id="7" creationId="{81575208-3256-6E4F-A84F-8A391383B7D6}"/>
          </ac:cxnSpMkLst>
        </pc:cxnChg>
        <pc:cxnChg chg="add mod">
          <ac:chgData name="udai parvathaneni" userId="d83d812613df3043" providerId="LiveId" clId="{3D7A6A80-EE33-4841-B2CA-F0A08A8E7586}" dt="2021-06-09T02:03:52.195" v="166" actId="14100"/>
          <ac:cxnSpMkLst>
            <pc:docMk/>
            <pc:sldMk cId="929345078" sldId="267"/>
            <ac:cxnSpMk id="50" creationId="{C7B3C27F-4B92-974E-AABE-6D119C7FA9F9}"/>
          </ac:cxnSpMkLst>
        </pc:cxnChg>
        <pc:cxnChg chg="add mod">
          <ac:chgData name="udai parvathaneni" userId="d83d812613df3043" providerId="LiveId" clId="{3D7A6A80-EE33-4841-B2CA-F0A08A8E7586}" dt="2021-06-09T02:04:07.726" v="168" actId="1076"/>
          <ac:cxnSpMkLst>
            <pc:docMk/>
            <pc:sldMk cId="929345078" sldId="267"/>
            <ac:cxnSpMk id="51" creationId="{69280A13-D211-164A-A34D-C67C8AB381A0}"/>
          </ac:cxnSpMkLst>
        </pc:cxnChg>
      </pc:sldChg>
      <pc:sldChg chg="addSp delSp modSp add mod">
        <pc:chgData name="udai parvathaneni" userId="d83d812613df3043" providerId="LiveId" clId="{3D7A6A80-EE33-4841-B2CA-F0A08A8E7586}" dt="2021-06-09T17:40:23.297" v="3813" actId="20577"/>
        <pc:sldMkLst>
          <pc:docMk/>
          <pc:sldMk cId="1995815305" sldId="268"/>
        </pc:sldMkLst>
        <pc:spChg chg="mod">
          <ac:chgData name="udai parvathaneni" userId="d83d812613df3043" providerId="LiveId" clId="{3D7A6A80-EE33-4841-B2CA-F0A08A8E7586}" dt="2021-06-09T17:40:23.297" v="3813" actId="20577"/>
          <ac:spMkLst>
            <pc:docMk/>
            <pc:sldMk cId="1995815305" sldId="268"/>
            <ac:spMk id="2" creationId="{DAF33D13-582B-C542-BC37-EC39D42EC1D2}"/>
          </ac:spMkLst>
        </pc:spChg>
        <pc:spChg chg="add del mod">
          <ac:chgData name="udai parvathaneni" userId="d83d812613df3043" providerId="LiveId" clId="{3D7A6A80-EE33-4841-B2CA-F0A08A8E7586}" dt="2021-06-09T02:06:08.102" v="194" actId="478"/>
          <ac:spMkLst>
            <pc:docMk/>
            <pc:sldMk cId="1995815305" sldId="268"/>
            <ac:spMk id="3" creationId="{8ED2A13F-762D-F745-AACC-B59391304745}"/>
          </ac:spMkLst>
        </pc:spChg>
        <pc:spChg chg="add mod">
          <ac:chgData name="udai parvathaneni" userId="d83d812613df3043" providerId="LiveId" clId="{3D7A6A80-EE33-4841-B2CA-F0A08A8E7586}" dt="2021-06-09T12:20:10.607" v="1367"/>
          <ac:spMkLst>
            <pc:docMk/>
            <pc:sldMk cId="1995815305" sldId="268"/>
            <ac:spMk id="6" creationId="{1792A1D2-00DB-CE49-8AAA-0689E56F5FE1}"/>
          </ac:spMkLst>
        </pc:spChg>
        <pc:spChg chg="mod">
          <ac:chgData name="udai parvathaneni" userId="d83d812613df3043" providerId="LiveId" clId="{3D7A6A80-EE33-4841-B2CA-F0A08A8E7586}" dt="2021-06-09T02:15:15.058" v="275" actId="1076"/>
          <ac:spMkLst>
            <pc:docMk/>
            <pc:sldMk cId="1995815305" sldId="268"/>
            <ac:spMk id="8" creationId="{E2550666-5D6B-514B-97CE-CC2528464EDE}"/>
          </ac:spMkLst>
        </pc:spChg>
        <pc:graphicFrameChg chg="mod">
          <ac:chgData name="udai parvathaneni" userId="d83d812613df3043" providerId="LiveId" clId="{3D7A6A80-EE33-4841-B2CA-F0A08A8E7586}" dt="2021-06-09T02:13:37.971" v="268"/>
          <ac:graphicFrameMkLst>
            <pc:docMk/>
            <pc:sldMk cId="1995815305" sldId="268"/>
            <ac:graphicFrameMk id="40" creationId="{2FE4B319-1022-48BF-B00A-BA48C8597FBA}"/>
          </ac:graphicFrameMkLst>
        </pc:graphicFrameChg>
        <pc:cxnChg chg="mod">
          <ac:chgData name="udai parvathaneni" userId="d83d812613df3043" providerId="LiveId" clId="{3D7A6A80-EE33-4841-B2CA-F0A08A8E7586}" dt="2021-06-09T02:15:19.700" v="276" actId="14100"/>
          <ac:cxnSpMkLst>
            <pc:docMk/>
            <pc:sldMk cId="1995815305" sldId="268"/>
            <ac:cxnSpMk id="7" creationId="{81575208-3256-6E4F-A84F-8A391383B7D6}"/>
          </ac:cxnSpMkLst>
        </pc:cxnChg>
        <pc:cxnChg chg="del mod">
          <ac:chgData name="udai parvathaneni" userId="d83d812613df3043" providerId="LiveId" clId="{3D7A6A80-EE33-4841-B2CA-F0A08A8E7586}" dt="2021-06-09T02:05:26.723" v="190" actId="478"/>
          <ac:cxnSpMkLst>
            <pc:docMk/>
            <pc:sldMk cId="1995815305" sldId="268"/>
            <ac:cxnSpMk id="50" creationId="{C7B3C27F-4B92-974E-AABE-6D119C7FA9F9}"/>
          </ac:cxnSpMkLst>
        </pc:cxnChg>
        <pc:cxnChg chg="del mod">
          <ac:chgData name="udai parvathaneni" userId="d83d812613df3043" providerId="LiveId" clId="{3D7A6A80-EE33-4841-B2CA-F0A08A8E7586}" dt="2021-06-09T02:05:29.208" v="191" actId="478"/>
          <ac:cxnSpMkLst>
            <pc:docMk/>
            <pc:sldMk cId="1995815305" sldId="268"/>
            <ac:cxnSpMk id="51" creationId="{69280A13-D211-164A-A34D-C67C8AB381A0}"/>
          </ac:cxnSpMkLst>
        </pc:cxnChg>
      </pc:sldChg>
      <pc:sldChg chg="addSp delSp modSp add mod modTransition">
        <pc:chgData name="udai parvathaneni" userId="d83d812613df3043" providerId="LiveId" clId="{3D7A6A80-EE33-4841-B2CA-F0A08A8E7586}" dt="2021-06-09T17:40:30.248" v="3816" actId="20577"/>
        <pc:sldMkLst>
          <pc:docMk/>
          <pc:sldMk cId="3237524907" sldId="269"/>
        </pc:sldMkLst>
        <pc:spChg chg="mod">
          <ac:chgData name="udai parvathaneni" userId="d83d812613df3043" providerId="LiveId" clId="{3D7A6A80-EE33-4841-B2CA-F0A08A8E7586}" dt="2021-06-09T17:40:30.248" v="3816" actId="20577"/>
          <ac:spMkLst>
            <pc:docMk/>
            <pc:sldMk cId="3237524907" sldId="269"/>
            <ac:spMk id="2" creationId="{DAF33D13-582B-C542-BC37-EC39D42EC1D2}"/>
          </ac:spMkLst>
        </pc:spChg>
        <pc:spChg chg="add mod">
          <ac:chgData name="udai parvathaneni" userId="d83d812613df3043" providerId="LiveId" clId="{3D7A6A80-EE33-4841-B2CA-F0A08A8E7586}" dt="2021-06-09T12:20:00.739" v="1366" actId="404"/>
          <ac:spMkLst>
            <pc:docMk/>
            <pc:sldMk cId="3237524907" sldId="269"/>
            <ac:spMk id="3" creationId="{69EEE674-809E-1B40-80DE-0FE6720248DD}"/>
          </ac:spMkLst>
        </pc:spChg>
        <pc:spChg chg="add del mod">
          <ac:chgData name="udai parvathaneni" userId="d83d812613df3043" providerId="LiveId" clId="{3D7A6A80-EE33-4841-B2CA-F0A08A8E7586}" dt="2021-06-09T02:56:00.215" v="717" actId="478"/>
          <ac:spMkLst>
            <pc:docMk/>
            <pc:sldMk cId="3237524907" sldId="269"/>
            <ac:spMk id="3" creationId="{81FCFE4E-0181-1740-A4AF-75FF7F754832}"/>
          </ac:spMkLst>
        </pc:spChg>
        <pc:spChg chg="mod">
          <ac:chgData name="udai parvathaneni" userId="d83d812613df3043" providerId="LiveId" clId="{3D7A6A80-EE33-4841-B2CA-F0A08A8E7586}" dt="2021-06-09T12:19:46.489" v="1364" actId="1035"/>
          <ac:spMkLst>
            <pc:docMk/>
            <pc:sldMk cId="3237524907" sldId="269"/>
            <ac:spMk id="8" creationId="{E2550666-5D6B-514B-97CE-CC2528464EDE}"/>
          </ac:spMkLst>
        </pc:spChg>
        <pc:spChg chg="add mod">
          <ac:chgData name="udai parvathaneni" userId="d83d812613df3043" providerId="LiveId" clId="{3D7A6A80-EE33-4841-B2CA-F0A08A8E7586}" dt="2021-06-09T16:57:21.049" v="3763" actId="6549"/>
          <ac:spMkLst>
            <pc:docMk/>
            <pc:sldMk cId="3237524907" sldId="269"/>
            <ac:spMk id="9" creationId="{776C82D3-461B-BA43-8FFA-6733E94D832E}"/>
          </ac:spMkLst>
        </pc:spChg>
        <pc:graphicFrameChg chg="add mod">
          <ac:chgData name="udai parvathaneni" userId="d83d812613df3043" providerId="LiveId" clId="{3D7A6A80-EE33-4841-B2CA-F0A08A8E7586}" dt="2021-06-09T12:19:38.125" v="1342" actId="1035"/>
          <ac:graphicFrameMkLst>
            <pc:docMk/>
            <pc:sldMk cId="3237524907" sldId="269"/>
            <ac:graphicFrameMk id="6" creationId="{2FE4B319-1022-48BF-B00A-BA48C8597FBA}"/>
          </ac:graphicFrameMkLst>
        </pc:graphicFrameChg>
        <pc:graphicFrameChg chg="del">
          <ac:chgData name="udai parvathaneni" userId="d83d812613df3043" providerId="LiveId" clId="{3D7A6A80-EE33-4841-B2CA-F0A08A8E7586}" dt="2021-06-09T02:09:03.337" v="213" actId="478"/>
          <ac:graphicFrameMkLst>
            <pc:docMk/>
            <pc:sldMk cId="3237524907" sldId="269"/>
            <ac:graphicFrameMk id="40" creationId="{2FE4B319-1022-48BF-B00A-BA48C8597FBA}"/>
          </ac:graphicFrameMkLst>
        </pc:graphicFrameChg>
        <pc:cxnChg chg="mod">
          <ac:chgData name="udai parvathaneni" userId="d83d812613df3043" providerId="LiveId" clId="{3D7A6A80-EE33-4841-B2CA-F0A08A8E7586}" dt="2021-06-09T03:00:32.846" v="804" actId="1076"/>
          <ac:cxnSpMkLst>
            <pc:docMk/>
            <pc:sldMk cId="3237524907" sldId="269"/>
            <ac:cxnSpMk id="7" creationId="{81575208-3256-6E4F-A84F-8A391383B7D6}"/>
          </ac:cxnSpMkLst>
        </pc:cxnChg>
      </pc:sldChg>
      <pc:sldChg chg="new del">
        <pc:chgData name="udai parvathaneni" userId="d83d812613df3043" providerId="LiveId" clId="{3D7A6A80-EE33-4841-B2CA-F0A08A8E7586}" dt="2021-06-09T02:35:23.009" v="307" actId="2696"/>
        <pc:sldMkLst>
          <pc:docMk/>
          <pc:sldMk cId="732720941" sldId="270"/>
        </pc:sldMkLst>
      </pc:sldChg>
      <pc:sldChg chg="addSp delSp modSp add mod modAnim">
        <pc:chgData name="udai parvathaneni" userId="d83d812613df3043" providerId="LiveId" clId="{3D7A6A80-EE33-4841-B2CA-F0A08A8E7586}" dt="2021-06-09T17:44:22.384" v="3849" actId="20577"/>
        <pc:sldMkLst>
          <pc:docMk/>
          <pc:sldMk cId="1337610362" sldId="270"/>
        </pc:sldMkLst>
        <pc:spChg chg="mod">
          <ac:chgData name="udai parvathaneni" userId="d83d812613df3043" providerId="LiveId" clId="{3D7A6A80-EE33-4841-B2CA-F0A08A8E7586}" dt="2021-06-09T17:44:22.384" v="3849" actId="20577"/>
          <ac:spMkLst>
            <pc:docMk/>
            <pc:sldMk cId="1337610362" sldId="270"/>
            <ac:spMk id="2" creationId="{DAF33D13-582B-C542-BC37-EC39D42EC1D2}"/>
          </ac:spMkLst>
        </pc:spChg>
        <pc:spChg chg="add mod">
          <ac:chgData name="udai parvathaneni" userId="d83d812613df3043" providerId="LiveId" clId="{3D7A6A80-EE33-4841-B2CA-F0A08A8E7586}" dt="2021-06-09T02:46:56.392" v="393" actId="1076"/>
          <ac:spMkLst>
            <pc:docMk/>
            <pc:sldMk cId="1337610362" sldId="270"/>
            <ac:spMk id="3" creationId="{5F77FF26-3023-5545-AACB-087055322BD7}"/>
          </ac:spMkLst>
        </pc:spChg>
        <pc:spChg chg="add mod">
          <ac:chgData name="udai parvathaneni" userId="d83d812613df3043" providerId="LiveId" clId="{3D7A6A80-EE33-4841-B2CA-F0A08A8E7586}" dt="2021-06-09T16:43:08.139" v="3672" actId="404"/>
          <ac:spMkLst>
            <pc:docMk/>
            <pc:sldMk cId="1337610362" sldId="270"/>
            <ac:spMk id="4" creationId="{708C4E95-8618-9F4B-B9E6-65EFC22592A6}"/>
          </ac:spMkLst>
        </pc:spChg>
        <pc:spChg chg="add mod">
          <ac:chgData name="udai parvathaneni" userId="d83d812613df3043" providerId="LiveId" clId="{3D7A6A80-EE33-4841-B2CA-F0A08A8E7586}" dt="2021-06-09T12:19:17.378" v="1323" actId="20577"/>
          <ac:spMkLst>
            <pc:docMk/>
            <pc:sldMk cId="1337610362" sldId="270"/>
            <ac:spMk id="8" creationId="{16715012-A317-5344-BA12-FE013365780F}"/>
          </ac:spMkLst>
        </pc:spChg>
        <pc:spChg chg="del">
          <ac:chgData name="udai parvathaneni" userId="d83d812613df3043" providerId="LiveId" clId="{3D7A6A80-EE33-4841-B2CA-F0A08A8E7586}" dt="2021-06-09T02:38:15.089" v="310" actId="478"/>
          <ac:spMkLst>
            <pc:docMk/>
            <pc:sldMk cId="1337610362" sldId="270"/>
            <ac:spMk id="8" creationId="{E2550666-5D6B-514B-97CE-CC2528464EDE}"/>
          </ac:spMkLst>
        </pc:spChg>
        <pc:spChg chg="add mod">
          <ac:chgData name="udai parvathaneni" userId="d83d812613df3043" providerId="LiveId" clId="{3D7A6A80-EE33-4841-B2CA-F0A08A8E7586}" dt="2021-06-09T02:46:59.871" v="394" actId="1076"/>
          <ac:spMkLst>
            <pc:docMk/>
            <pc:sldMk cId="1337610362" sldId="270"/>
            <ac:spMk id="10" creationId="{5C9B3AA8-9C03-6E4C-8DED-64A682BB5701}"/>
          </ac:spMkLst>
        </pc:spChg>
        <pc:spChg chg="add mod">
          <ac:chgData name="udai parvathaneni" userId="d83d812613df3043" providerId="LiveId" clId="{3D7A6A80-EE33-4841-B2CA-F0A08A8E7586}" dt="2021-06-09T02:47:09.063" v="397" actId="1076"/>
          <ac:spMkLst>
            <pc:docMk/>
            <pc:sldMk cId="1337610362" sldId="270"/>
            <ac:spMk id="11" creationId="{27D2CC5B-48A4-C44B-BEBF-3808B1926D54}"/>
          </ac:spMkLst>
        </pc:spChg>
        <pc:spChg chg="add mod">
          <ac:chgData name="udai parvathaneni" userId="d83d812613df3043" providerId="LiveId" clId="{3D7A6A80-EE33-4841-B2CA-F0A08A8E7586}" dt="2021-06-09T16:43:03.624" v="3670" actId="404"/>
          <ac:spMkLst>
            <pc:docMk/>
            <pc:sldMk cId="1337610362" sldId="270"/>
            <ac:spMk id="13" creationId="{EB487842-E500-244B-BAD1-7D246D1A77B6}"/>
          </ac:spMkLst>
        </pc:spChg>
        <pc:graphicFrameChg chg="mod">
          <ac:chgData name="udai parvathaneni" userId="d83d812613df3043" providerId="LiveId" clId="{3D7A6A80-EE33-4841-B2CA-F0A08A8E7586}" dt="2021-06-09T16:43:35.718" v="3673" actId="1076"/>
          <ac:graphicFrameMkLst>
            <pc:docMk/>
            <pc:sldMk cId="1337610362" sldId="270"/>
            <ac:graphicFrameMk id="6" creationId="{2FE4B319-1022-48BF-B00A-BA48C8597FBA}"/>
          </ac:graphicFrameMkLst>
        </pc:graphicFrameChg>
        <pc:graphicFrameChg chg="add del mod">
          <ac:chgData name="udai parvathaneni" userId="d83d812613df3043" providerId="LiveId" clId="{3D7A6A80-EE33-4841-B2CA-F0A08A8E7586}" dt="2021-06-09T02:45:54.107" v="383" actId="478"/>
          <ac:graphicFrameMkLst>
            <pc:docMk/>
            <pc:sldMk cId="1337610362" sldId="270"/>
            <ac:graphicFrameMk id="9" creationId="{DC2AF45D-31DC-F841-BBBC-EB98E6E97568}"/>
          </ac:graphicFrameMkLst>
        </pc:graphicFrameChg>
        <pc:graphicFrameChg chg="add mod">
          <ac:chgData name="udai parvathaneni" userId="d83d812613df3043" providerId="LiveId" clId="{3D7A6A80-EE33-4841-B2CA-F0A08A8E7586}" dt="2021-06-09T16:40:34.626" v="3660" actId="167"/>
          <ac:graphicFrameMkLst>
            <pc:docMk/>
            <pc:sldMk cId="1337610362" sldId="270"/>
            <ac:graphicFrameMk id="12" creationId="{DC2AF45D-31DC-F841-BBBC-EB98E6E97568}"/>
          </ac:graphicFrameMkLst>
        </pc:graphicFrameChg>
        <pc:cxnChg chg="del">
          <ac:chgData name="udai parvathaneni" userId="d83d812613df3043" providerId="LiveId" clId="{3D7A6A80-EE33-4841-B2CA-F0A08A8E7586}" dt="2021-06-09T02:38:12.328" v="309" actId="478"/>
          <ac:cxnSpMkLst>
            <pc:docMk/>
            <pc:sldMk cId="1337610362" sldId="270"/>
            <ac:cxnSpMk id="7" creationId="{81575208-3256-6E4F-A84F-8A391383B7D6}"/>
          </ac:cxnSpMkLst>
        </pc:cxnChg>
        <pc:cxnChg chg="add mod">
          <ac:chgData name="udai parvathaneni" userId="d83d812613df3043" providerId="LiveId" clId="{3D7A6A80-EE33-4841-B2CA-F0A08A8E7586}" dt="2021-06-09T16:39:50.624" v="3597" actId="1035"/>
          <ac:cxnSpMkLst>
            <pc:docMk/>
            <pc:sldMk cId="1337610362" sldId="270"/>
            <ac:cxnSpMk id="7" creationId="{A2BC277D-4317-FD46-823B-05385A248C44}"/>
          </ac:cxnSpMkLst>
        </pc:cxnChg>
        <pc:cxnChg chg="add mod">
          <ac:chgData name="udai parvathaneni" userId="d83d812613df3043" providerId="LiveId" clId="{3D7A6A80-EE33-4841-B2CA-F0A08A8E7586}" dt="2021-06-09T16:40:13.551" v="3656" actId="1036"/>
          <ac:cxnSpMkLst>
            <pc:docMk/>
            <pc:sldMk cId="1337610362" sldId="270"/>
            <ac:cxnSpMk id="14" creationId="{5707B148-BA09-AC43-B19E-F998092F23C8}"/>
          </ac:cxnSpMkLst>
        </pc:cxnChg>
      </pc:sldChg>
      <pc:sldChg chg="addSp delSp modSp new mod">
        <pc:chgData name="udai parvathaneni" userId="d83d812613df3043" providerId="LiveId" clId="{3D7A6A80-EE33-4841-B2CA-F0A08A8E7586}" dt="2021-06-09T12:18:27.104" v="1272" actId="1076"/>
        <pc:sldMkLst>
          <pc:docMk/>
          <pc:sldMk cId="2371888720" sldId="271"/>
        </pc:sldMkLst>
        <pc:spChg chg="del">
          <ac:chgData name="udai parvathaneni" userId="d83d812613df3043" providerId="LiveId" clId="{3D7A6A80-EE33-4841-B2CA-F0A08A8E7586}" dt="2021-06-09T02:50:19.356" v="416" actId="478"/>
          <ac:spMkLst>
            <pc:docMk/>
            <pc:sldMk cId="2371888720" sldId="271"/>
            <ac:spMk id="2" creationId="{85EA317B-B19E-3043-A922-2FFDB47B7F6C}"/>
          </ac:spMkLst>
        </pc:spChg>
        <pc:spChg chg="add mod">
          <ac:chgData name="udai parvathaneni" userId="d83d812613df3043" providerId="LiveId" clId="{3D7A6A80-EE33-4841-B2CA-F0A08A8E7586}" dt="2021-06-09T12:18:27.104" v="1272" actId="1076"/>
          <ac:spMkLst>
            <pc:docMk/>
            <pc:sldMk cId="2371888720" sldId="271"/>
            <ac:spMk id="2" creationId="{B047CCC4-43B1-F748-B699-9166FFAD1068}"/>
          </ac:spMkLst>
        </pc:spChg>
        <pc:spChg chg="del">
          <ac:chgData name="udai parvathaneni" userId="d83d812613df3043" providerId="LiveId" clId="{3D7A6A80-EE33-4841-B2CA-F0A08A8E7586}" dt="2021-06-09T02:49:17.282" v="404" actId="478"/>
          <ac:spMkLst>
            <pc:docMk/>
            <pc:sldMk cId="2371888720" sldId="271"/>
            <ac:spMk id="3" creationId="{6AF66897-194E-3645-8446-084F52056CE3}"/>
          </ac:spMkLst>
        </pc:spChg>
        <pc:graphicFrameChg chg="add mod">
          <ac:chgData name="udai parvathaneni" userId="d83d812613df3043" providerId="LiveId" clId="{3D7A6A80-EE33-4841-B2CA-F0A08A8E7586}" dt="2021-06-09T02:50:22.734" v="417" actId="14100"/>
          <ac:graphicFrameMkLst>
            <pc:docMk/>
            <pc:sldMk cId="2371888720" sldId="271"/>
            <ac:graphicFrameMk id="4" creationId="{13EA8622-B609-604B-A1D9-F811954A22E8}"/>
          </ac:graphicFrameMkLst>
        </pc:graphicFrameChg>
      </pc:sldChg>
      <pc:sldChg chg="addSp delSp modSp new add del mod">
        <pc:chgData name="udai parvathaneni" userId="d83d812613df3043" providerId="LiveId" clId="{3D7A6A80-EE33-4841-B2CA-F0A08A8E7586}" dt="2021-06-22T21:09:14.687" v="3911" actId="6549"/>
        <pc:sldMkLst>
          <pc:docMk/>
          <pc:sldMk cId="606856741" sldId="272"/>
        </pc:sldMkLst>
        <pc:spChg chg="mod">
          <ac:chgData name="udai parvathaneni" userId="d83d812613df3043" providerId="LiveId" clId="{3D7A6A80-EE33-4841-B2CA-F0A08A8E7586}" dt="2021-06-09T17:41:58.874" v="3845" actId="20577"/>
          <ac:spMkLst>
            <pc:docMk/>
            <pc:sldMk cId="606856741" sldId="272"/>
            <ac:spMk id="2" creationId="{FFBDC4EC-F2BF-DD4D-A6E9-2979D30A42D7}"/>
          </ac:spMkLst>
        </pc:spChg>
        <pc:spChg chg="mod">
          <ac:chgData name="udai parvathaneni" userId="d83d812613df3043" providerId="LiveId" clId="{3D7A6A80-EE33-4841-B2CA-F0A08A8E7586}" dt="2021-06-09T02:54:06.060" v="654" actId="20577"/>
          <ac:spMkLst>
            <pc:docMk/>
            <pc:sldMk cId="606856741" sldId="272"/>
            <ac:spMk id="3" creationId="{500E63C2-70DB-424E-A738-EE9BA5BA5CF0}"/>
          </ac:spMkLst>
        </pc:spChg>
        <pc:spChg chg="add mod">
          <ac:chgData name="udai parvathaneni" userId="d83d812613df3043" providerId="LiveId" clId="{3D7A6A80-EE33-4841-B2CA-F0A08A8E7586}" dt="2021-06-22T21:09:14.687" v="3911" actId="6549"/>
          <ac:spMkLst>
            <pc:docMk/>
            <pc:sldMk cId="606856741" sldId="272"/>
            <ac:spMk id="4" creationId="{5D6956C3-CCE8-3340-A18E-EC35275FE5B3}"/>
          </ac:spMkLst>
        </pc:spChg>
        <pc:spChg chg="add del mod">
          <ac:chgData name="udai parvathaneni" userId="d83d812613df3043" providerId="LiveId" clId="{3D7A6A80-EE33-4841-B2CA-F0A08A8E7586}" dt="2021-06-09T03:05:11.718" v="806"/>
          <ac:spMkLst>
            <pc:docMk/>
            <pc:sldMk cId="606856741" sldId="272"/>
            <ac:spMk id="4" creationId="{803FA1D6-A215-884B-843F-F39EF0ECFD2C}"/>
          </ac:spMkLst>
        </pc:spChg>
        <pc:spChg chg="add mod">
          <ac:chgData name="udai parvathaneni" userId="d83d812613df3043" providerId="LiveId" clId="{3D7A6A80-EE33-4841-B2CA-F0A08A8E7586}" dt="2021-06-09T13:00:01.780" v="1837" actId="1076"/>
          <ac:spMkLst>
            <pc:docMk/>
            <pc:sldMk cId="606856741" sldId="272"/>
            <ac:spMk id="5" creationId="{622F4DFB-93C8-2047-BFAE-E46FC2A8D251}"/>
          </ac:spMkLst>
        </pc:spChg>
        <pc:picChg chg="add del mod">
          <ac:chgData name="udai parvathaneni" userId="d83d812613df3043" providerId="LiveId" clId="{3D7A6A80-EE33-4841-B2CA-F0A08A8E7586}" dt="2021-06-09T12:59:06.629" v="1806" actId="478"/>
          <ac:picMkLst>
            <pc:docMk/>
            <pc:sldMk cId="606856741" sldId="272"/>
            <ac:picMk id="6" creationId="{CB76EA4C-FB86-DC4D-89BC-C3C4BCE5932B}"/>
          </ac:picMkLst>
        </pc:picChg>
        <pc:cxnChg chg="add mod">
          <ac:chgData name="udai parvathaneni" userId="d83d812613df3043" providerId="LiveId" clId="{3D7A6A80-EE33-4841-B2CA-F0A08A8E7586}" dt="2021-06-09T16:51:16.214" v="3677" actId="13822"/>
          <ac:cxnSpMkLst>
            <pc:docMk/>
            <pc:sldMk cId="606856741" sldId="272"/>
            <ac:cxnSpMk id="8" creationId="{58E87CC0-95A0-E74D-8F0D-C9B125A93D89}"/>
          </ac:cxnSpMkLst>
        </pc:cxnChg>
      </pc:sldChg>
      <pc:sldChg chg="addSp delSp modSp new del mod setBg">
        <pc:chgData name="udai parvathaneni" userId="d83d812613df3043" providerId="LiveId" clId="{3D7A6A80-EE33-4841-B2CA-F0A08A8E7586}" dt="2021-06-09T13:14:40.901" v="2505" actId="2696"/>
        <pc:sldMkLst>
          <pc:docMk/>
          <pc:sldMk cId="2873643166" sldId="273"/>
        </pc:sldMkLst>
        <pc:spChg chg="mod">
          <ac:chgData name="udai parvathaneni" userId="d83d812613df3043" providerId="LiveId" clId="{3D7A6A80-EE33-4841-B2CA-F0A08A8E7586}" dt="2021-06-09T03:09:51.233" v="842" actId="20577"/>
          <ac:spMkLst>
            <pc:docMk/>
            <pc:sldMk cId="2873643166" sldId="273"/>
            <ac:spMk id="2" creationId="{D8751C99-4849-DF46-8393-83CC63358B15}"/>
          </ac:spMkLst>
        </pc:spChg>
        <pc:spChg chg="add del">
          <ac:chgData name="udai parvathaneni" userId="d83d812613df3043" providerId="LiveId" clId="{3D7A6A80-EE33-4841-B2CA-F0A08A8E7586}" dt="2021-06-09T03:09:34.876" v="826"/>
          <ac:spMkLst>
            <pc:docMk/>
            <pc:sldMk cId="2873643166" sldId="273"/>
            <ac:spMk id="3" creationId="{8CA365D5-CBB6-7C40-9414-BA6932609780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9" creationId="{58C90B70-124F-43EC-A302-BFDFCEF7CC11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12" creationId="{D8AFD15B-CF29-4306-884F-47675092F91F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14" creationId="{96349AB3-1BD3-41E1-8979-1DBDCB5CDCF9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18" creationId="{504B0465-3B07-49BF-BEA7-D81476246293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0" creationId="{49B7FFA5-14CB-4A4F-9BCC-CA3AA5D9D276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1" creationId="{E009DD9B-5EE2-4C0D-8B2B-351C8C102205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2" creationId="{04E48745-7512-4EC2-9E20-9092D12150CA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3" creationId="{E720DB99-7745-4E75-9D96-AAB6D55C531E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4" creationId="{D68803C4-E159-4360-B7BB-74205C8F782D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5" creationId="{296E3203-E23D-4AC8-AD60-C8A606D342B8}"/>
          </ac:spMkLst>
        </pc:spChg>
        <pc:grpChg chg="add del">
          <ac:chgData name="udai parvathaneni" userId="d83d812613df3043" providerId="LiveId" clId="{3D7A6A80-EE33-4841-B2CA-F0A08A8E7586}" dt="2021-06-09T03:09:30.935" v="820" actId="26606"/>
          <ac:grpSpMkLst>
            <pc:docMk/>
            <pc:sldMk cId="2873643166" sldId="273"/>
            <ac:grpSpMk id="16" creationId="{54CA915D-BDF0-41F8-B00E-FB186EFF7BD6}"/>
          </ac:grpSpMkLst>
        </pc:grpChg>
        <pc:graphicFrameChg chg="add del modGraphic">
          <ac:chgData name="udai parvathaneni" userId="d83d812613df3043" providerId="LiveId" clId="{3D7A6A80-EE33-4841-B2CA-F0A08A8E7586}" dt="2021-06-09T13:03:33.209" v="2121" actId="1032"/>
          <ac:graphicFrameMkLst>
            <pc:docMk/>
            <pc:sldMk cId="2873643166" sldId="273"/>
            <ac:graphicFrameMk id="3" creationId="{BC0FC1FB-ED3E-8E40-AA7E-04F949BF5C92}"/>
          </ac:graphicFrameMkLst>
        </pc:graphicFrameChg>
        <pc:picChg chg="add del mod">
          <ac:chgData name="udai parvathaneni" userId="d83d812613df3043" providerId="LiveId" clId="{3D7A6A80-EE33-4841-B2CA-F0A08A8E7586}" dt="2021-06-09T13:03:59.146" v="2122" actId="1076"/>
          <ac:picMkLst>
            <pc:docMk/>
            <pc:sldMk cId="2873643166" sldId="273"/>
            <ac:picMk id="5" creationId="{A5912380-4EE0-5D4A-BA50-BE28F82A71AC}"/>
          </ac:picMkLst>
        </pc:picChg>
      </pc:sldChg>
      <pc:sldChg chg="addSp modSp add del mod">
        <pc:chgData name="udai parvathaneni" userId="d83d812613df3043" providerId="LiveId" clId="{3D7A6A80-EE33-4841-B2CA-F0A08A8E7586}" dt="2021-06-09T16:20:08.608" v="3176" actId="2696"/>
        <pc:sldMkLst>
          <pc:docMk/>
          <pc:sldMk cId="2157446705" sldId="274"/>
        </pc:sldMkLst>
        <pc:spChg chg="add mod">
          <ac:chgData name="udai parvathaneni" userId="d83d812613df3043" providerId="LiveId" clId="{3D7A6A80-EE33-4841-B2CA-F0A08A8E7586}" dt="2021-06-09T12:50:51.467" v="1447" actId="1076"/>
          <ac:spMkLst>
            <pc:docMk/>
            <pc:sldMk cId="2157446705" sldId="274"/>
            <ac:spMk id="3" creationId="{A376978B-EB7B-0A41-8AB3-BAD989100F98}"/>
          </ac:spMkLst>
        </pc:spChg>
        <pc:spChg chg="mod">
          <ac:chgData name="udai parvathaneni" userId="d83d812613df3043" providerId="LiveId" clId="{3D7A6A80-EE33-4841-B2CA-F0A08A8E7586}" dt="2021-06-09T12:49:44.268" v="1428" actId="20577"/>
          <ac:spMkLst>
            <pc:docMk/>
            <pc:sldMk cId="2157446705" sldId="274"/>
            <ac:spMk id="26" creationId="{1CCC3185-39D9-5D45-A58F-08B2B0F65230}"/>
          </ac:spMkLst>
        </pc:spChg>
        <pc:graphicFrameChg chg="mod">
          <ac:chgData name="udai parvathaneni" userId="d83d812613df3043" providerId="LiveId" clId="{3D7A6A80-EE33-4841-B2CA-F0A08A8E7586}" dt="2021-06-09T12:25:22.942" v="1369" actId="20577"/>
          <ac:graphicFrameMkLst>
            <pc:docMk/>
            <pc:sldMk cId="2157446705" sldId="274"/>
            <ac:graphicFrameMk id="4" creationId="{C1A6A093-FB0B-6D4B-91E8-F958C3916E67}"/>
          </ac:graphicFrameMkLst>
        </pc:graphicFrameChg>
      </pc:sldChg>
      <pc:sldChg chg="modSp add">
        <pc:chgData name="udai parvathaneni" userId="d83d812613df3043" providerId="LiveId" clId="{3D7A6A80-EE33-4841-B2CA-F0A08A8E7586}" dt="2021-06-09T17:16:30.340" v="3770" actId="20577"/>
        <pc:sldMkLst>
          <pc:docMk/>
          <pc:sldMk cId="2706490029" sldId="274"/>
        </pc:sldMkLst>
        <pc:graphicFrameChg chg="mod">
          <ac:chgData name="udai parvathaneni" userId="d83d812613df3043" providerId="LiveId" clId="{3D7A6A80-EE33-4841-B2CA-F0A08A8E7586}" dt="2021-06-09T17:16:30.340" v="3770" actId="20577"/>
          <ac:graphicFrameMkLst>
            <pc:docMk/>
            <pc:sldMk cId="2706490029" sldId="274"/>
            <ac:graphicFrameMk id="4" creationId="{C1A6A093-FB0B-6D4B-91E8-F958C3916E67}"/>
          </ac:graphicFrameMkLst>
        </pc:graphicFrameChg>
      </pc:sldChg>
      <pc:sldChg chg="addSp delSp modSp new del mod">
        <pc:chgData name="udai parvathaneni" userId="d83d812613df3043" providerId="LiveId" clId="{3D7A6A80-EE33-4841-B2CA-F0A08A8E7586}" dt="2021-06-09T12:10:50.635" v="1207" actId="2696"/>
        <pc:sldMkLst>
          <pc:docMk/>
          <pc:sldMk cId="2715204123" sldId="274"/>
        </pc:sldMkLst>
        <pc:spChg chg="add del mod">
          <ac:chgData name="udai parvathaneni" userId="d83d812613df3043" providerId="LiveId" clId="{3D7A6A80-EE33-4841-B2CA-F0A08A8E7586}" dt="2021-06-09T12:05:32.416" v="1190" actId="20577"/>
          <ac:spMkLst>
            <pc:docMk/>
            <pc:sldMk cId="2715204123" sldId="274"/>
            <ac:spMk id="2" creationId="{B9FB7443-9A30-6D43-851C-C9A84919C164}"/>
          </ac:spMkLst>
        </pc:spChg>
        <pc:spChg chg="del mod">
          <ac:chgData name="udai parvathaneni" userId="d83d812613df3043" providerId="LiveId" clId="{3D7A6A80-EE33-4841-B2CA-F0A08A8E7586}" dt="2021-06-09T11:58:04.925" v="920" actId="1032"/>
          <ac:spMkLst>
            <pc:docMk/>
            <pc:sldMk cId="2715204123" sldId="274"/>
            <ac:spMk id="3" creationId="{3E15C368-9BC1-5A46-8716-A6A2BC7CB092}"/>
          </ac:spMkLst>
        </pc:spChg>
        <pc:spChg chg="add del mod">
          <ac:chgData name="udai parvathaneni" userId="d83d812613df3043" providerId="LiveId" clId="{3D7A6A80-EE33-4841-B2CA-F0A08A8E7586}" dt="2021-06-09T12:00:18.114" v="999" actId="478"/>
          <ac:spMkLst>
            <pc:docMk/>
            <pc:sldMk cId="2715204123" sldId="274"/>
            <ac:spMk id="5" creationId="{FF543712-0531-954D-B7DB-1D0074A2D954}"/>
          </ac:spMkLst>
        </pc:spChg>
        <pc:spChg chg="add del mod">
          <ac:chgData name="udai parvathaneni" userId="d83d812613df3043" providerId="LiveId" clId="{3D7A6A80-EE33-4841-B2CA-F0A08A8E7586}" dt="2021-06-09T12:05:42.008" v="1191" actId="478"/>
          <ac:spMkLst>
            <pc:docMk/>
            <pc:sldMk cId="2715204123" sldId="274"/>
            <ac:spMk id="6" creationId="{30CAF55E-86F0-D54B-BED0-990E8DC8C2EC}"/>
          </ac:spMkLst>
        </pc:spChg>
        <pc:spChg chg="add del">
          <ac:chgData name="udai parvathaneni" userId="d83d812613df3043" providerId="LiveId" clId="{3D7A6A80-EE33-4841-B2CA-F0A08A8E7586}" dt="2021-06-09T12:01:44.529" v="1015" actId="11529"/>
          <ac:spMkLst>
            <pc:docMk/>
            <pc:sldMk cId="2715204123" sldId="274"/>
            <ac:spMk id="11" creationId="{FA5A27D4-0848-4F46-815F-B35F6C5CEC6A}"/>
          </ac:spMkLst>
        </pc:spChg>
        <pc:spChg chg="add mod">
          <ac:chgData name="udai parvathaneni" userId="d83d812613df3043" providerId="LiveId" clId="{3D7A6A80-EE33-4841-B2CA-F0A08A8E7586}" dt="2021-06-09T12:05:48.165" v="1199" actId="20577"/>
          <ac:spMkLst>
            <pc:docMk/>
            <pc:sldMk cId="2715204123" sldId="274"/>
            <ac:spMk id="26" creationId="{1CCC3185-39D9-5D45-A58F-08B2B0F65230}"/>
          </ac:spMkLst>
        </pc:spChg>
        <pc:spChg chg="add mod">
          <ac:chgData name="udai parvathaneni" userId="d83d812613df3043" providerId="LiveId" clId="{3D7A6A80-EE33-4841-B2CA-F0A08A8E7586}" dt="2021-06-09T12:06:47.434" v="1206" actId="20577"/>
          <ac:spMkLst>
            <pc:docMk/>
            <pc:sldMk cId="2715204123" sldId="274"/>
            <ac:spMk id="27" creationId="{CDCFEC27-0AD6-DA4D-86FA-8DD8576276E1}"/>
          </ac:spMkLst>
        </pc:spChg>
        <pc:graphicFrameChg chg="add mod modGraphic">
          <ac:chgData name="udai parvathaneni" userId="d83d812613df3043" providerId="LiveId" clId="{3D7A6A80-EE33-4841-B2CA-F0A08A8E7586}" dt="2021-06-09T12:04:43.306" v="1120" actId="20577"/>
          <ac:graphicFrameMkLst>
            <pc:docMk/>
            <pc:sldMk cId="2715204123" sldId="274"/>
            <ac:graphicFrameMk id="4" creationId="{C1A6A093-FB0B-6D4B-91E8-F958C3916E67}"/>
          </ac:graphicFrameMkLst>
        </pc:graphicFrameChg>
        <pc:cxnChg chg="add del mod">
          <ac:chgData name="udai parvathaneni" userId="d83d812613df3043" providerId="LiveId" clId="{3D7A6A80-EE33-4841-B2CA-F0A08A8E7586}" dt="2021-06-09T12:01:34.199" v="1013" actId="478"/>
          <ac:cxnSpMkLst>
            <pc:docMk/>
            <pc:sldMk cId="2715204123" sldId="274"/>
            <ac:cxnSpMk id="8" creationId="{C2C85E13-630A-674C-848B-3B35CF013B5E}"/>
          </ac:cxnSpMkLst>
        </pc:cxnChg>
        <pc:cxnChg chg="add mod">
          <ac:chgData name="udai parvathaneni" userId="d83d812613df3043" providerId="LiveId" clId="{3D7A6A80-EE33-4841-B2CA-F0A08A8E7586}" dt="2021-06-09T12:02:38.916" v="1034" actId="14100"/>
          <ac:cxnSpMkLst>
            <pc:docMk/>
            <pc:sldMk cId="2715204123" sldId="274"/>
            <ac:cxnSpMk id="13" creationId="{5DC8CBC9-CEB8-6646-86CC-BE9F168CA505}"/>
          </ac:cxnSpMkLst>
        </pc:cxnChg>
        <pc:cxnChg chg="add mod">
          <ac:chgData name="udai parvathaneni" userId="d83d812613df3043" providerId="LiveId" clId="{3D7A6A80-EE33-4841-B2CA-F0A08A8E7586}" dt="2021-06-09T12:03:15.686" v="1041" actId="14100"/>
          <ac:cxnSpMkLst>
            <pc:docMk/>
            <pc:sldMk cId="2715204123" sldId="274"/>
            <ac:cxnSpMk id="20" creationId="{B002A8E1-A0DF-F84D-9E53-4A8B951C3938}"/>
          </ac:cxnSpMkLst>
        </pc:cxnChg>
      </pc:sldChg>
      <pc:sldChg chg="modSp new mod">
        <pc:chgData name="udai parvathaneni" userId="d83d812613df3043" providerId="LiveId" clId="{3D7A6A80-EE33-4841-B2CA-F0A08A8E7586}" dt="2021-06-09T17:40:47.168" v="3822" actId="20577"/>
        <pc:sldMkLst>
          <pc:docMk/>
          <pc:sldMk cId="1633816787" sldId="275"/>
        </pc:sldMkLst>
        <pc:spChg chg="mod">
          <ac:chgData name="udai parvathaneni" userId="d83d812613df3043" providerId="LiveId" clId="{3D7A6A80-EE33-4841-B2CA-F0A08A8E7586}" dt="2021-06-09T17:40:47.168" v="3822" actId="20577"/>
          <ac:spMkLst>
            <pc:docMk/>
            <pc:sldMk cId="1633816787" sldId="275"/>
            <ac:spMk id="2" creationId="{9B6F6FAD-1CB3-5247-9D59-845A5D2F51B4}"/>
          </ac:spMkLst>
        </pc:spChg>
        <pc:spChg chg="mod">
          <ac:chgData name="udai parvathaneni" userId="d83d812613df3043" providerId="LiveId" clId="{3D7A6A80-EE33-4841-B2CA-F0A08A8E7586}" dt="2021-06-09T14:37:03.657" v="2834" actId="20577"/>
          <ac:spMkLst>
            <pc:docMk/>
            <pc:sldMk cId="1633816787" sldId="275"/>
            <ac:spMk id="3" creationId="{AC0D552F-EF59-3E47-B773-C83D5ED6230D}"/>
          </ac:spMkLst>
        </pc:spChg>
      </pc:sldChg>
      <pc:sldChg chg="addSp delSp modSp add mod delAnim modAnim">
        <pc:chgData name="udai parvathaneni" userId="d83d812613df3043" providerId="LiveId" clId="{3D7A6A80-EE33-4841-B2CA-F0A08A8E7586}" dt="2021-06-09T16:18:38.874" v="3157" actId="20577"/>
        <pc:sldMkLst>
          <pc:docMk/>
          <pc:sldMk cId="273523432" sldId="276"/>
        </pc:sldMkLst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13" creationId="{B994F12E-43A1-9B4E-A620-A7C660A8206A}"/>
          </ac:spMkLst>
        </pc:spChg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14" creationId="{E69F0CEE-ECFB-DC49-8863-358AF008807C}"/>
          </ac:spMkLst>
        </pc:spChg>
        <pc:spChg chg="add mod">
          <ac:chgData name="udai parvathaneni" userId="d83d812613df3043" providerId="LiveId" clId="{3D7A6A80-EE33-4841-B2CA-F0A08A8E7586}" dt="2021-06-09T16:18:38.874" v="3157" actId="20577"/>
          <ac:spMkLst>
            <pc:docMk/>
            <pc:sldMk cId="273523432" sldId="276"/>
            <ac:spMk id="21" creationId="{C78ECAE6-B83D-524D-98D5-49D4B50FE68A}"/>
          </ac:spMkLst>
        </pc:spChg>
        <pc:spChg chg="add del mod">
          <ac:chgData name="udai parvathaneni" userId="d83d812613df3043" providerId="LiveId" clId="{3D7A6A80-EE33-4841-B2CA-F0A08A8E7586}" dt="2021-06-09T16:17:26.113" v="3033" actId="478"/>
          <ac:spMkLst>
            <pc:docMk/>
            <pc:sldMk cId="273523432" sldId="276"/>
            <ac:spMk id="22" creationId="{DFAB4181-AA0C-FF41-B1B9-D06879FA0469}"/>
          </ac:spMkLst>
        </pc:spChg>
        <pc:spChg chg="mod">
          <ac:chgData name="udai parvathaneni" userId="d83d812613df3043" providerId="LiveId" clId="{3D7A6A80-EE33-4841-B2CA-F0A08A8E7586}" dt="2021-06-09T16:16:05.006" v="3029" actId="20577"/>
          <ac:spMkLst>
            <pc:docMk/>
            <pc:sldMk cId="273523432" sldId="276"/>
            <ac:spMk id="29" creationId="{36566401-B79C-744F-B652-6549AE7491E2}"/>
          </ac:spMkLst>
        </pc:spChg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42" creationId="{FD7B2DA8-0856-954E-BAC9-5198088E903B}"/>
          </ac:spMkLst>
        </pc:spChg>
        <pc:spChg chg="mod">
          <ac:chgData name="udai parvathaneni" userId="d83d812613df3043" providerId="LiveId" clId="{3D7A6A80-EE33-4841-B2CA-F0A08A8E7586}" dt="2021-06-09T15:48:15.715" v="2943" actId="20577"/>
          <ac:spMkLst>
            <pc:docMk/>
            <pc:sldMk cId="273523432" sldId="276"/>
            <ac:spMk id="131" creationId="{F252ADB4-DAAD-004F-AB80-CC347C6388B6}"/>
          </ac:spMkLst>
        </pc:spChg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132" creationId="{E6DC2882-C28F-A646-832A-CB7ECC80552C}"/>
          </ac:spMkLst>
        </pc:spChg>
        <pc:spChg chg="del mod">
          <ac:chgData name="udai parvathaneni" userId="d83d812613df3043" providerId="LiveId" clId="{3D7A6A80-EE33-4841-B2CA-F0A08A8E7586}" dt="2021-06-09T15:50:55.887" v="2961"/>
          <ac:spMkLst>
            <pc:docMk/>
            <pc:sldMk cId="273523432" sldId="276"/>
            <ac:spMk id="140" creationId="{5A61089B-D5A5-7443-ADD6-74B335007BDA}"/>
          </ac:spMkLst>
        </pc:spChg>
        <pc:spChg chg="del">
          <ac:chgData name="udai parvathaneni" userId="d83d812613df3043" providerId="LiveId" clId="{3D7A6A80-EE33-4841-B2CA-F0A08A8E7586}" dt="2021-06-09T15:50:45.985" v="2956" actId="478"/>
          <ac:spMkLst>
            <pc:docMk/>
            <pc:sldMk cId="273523432" sldId="276"/>
            <ac:spMk id="142" creationId="{7E9814E5-095E-3242-AB97-B3A246DBD2D4}"/>
          </ac:spMkLst>
        </pc:spChg>
        <pc:spChg chg="del">
          <ac:chgData name="udai parvathaneni" userId="d83d812613df3043" providerId="LiveId" clId="{3D7A6A80-EE33-4841-B2CA-F0A08A8E7586}" dt="2021-06-09T15:50:48.068" v="2957" actId="478"/>
          <ac:spMkLst>
            <pc:docMk/>
            <pc:sldMk cId="273523432" sldId="276"/>
            <ac:spMk id="143" creationId="{4D85B936-920D-CE49-9167-9C9CDF92698B}"/>
          </ac:spMkLst>
        </pc:spChg>
        <pc:spChg chg="del">
          <ac:chgData name="udai parvathaneni" userId="d83d812613df3043" providerId="LiveId" clId="{3D7A6A80-EE33-4841-B2CA-F0A08A8E7586}" dt="2021-06-09T15:50:50.398" v="2958" actId="478"/>
          <ac:spMkLst>
            <pc:docMk/>
            <pc:sldMk cId="273523432" sldId="276"/>
            <ac:spMk id="144" creationId="{6BF50AA6-D06E-8D47-8411-B2269C0EB288}"/>
          </ac:spMkLst>
        </pc:spChg>
        <pc:picChg chg="add mod">
          <ac:chgData name="udai parvathaneni" userId="d83d812613df3043" providerId="LiveId" clId="{3D7A6A80-EE33-4841-B2CA-F0A08A8E7586}" dt="2021-06-09T16:11:15.649" v="2985" actId="207"/>
          <ac:picMkLst>
            <pc:docMk/>
            <pc:sldMk cId="273523432" sldId="276"/>
            <ac:picMk id="3" creationId="{E05AE9AA-1A8E-964D-B8ED-01866B1621A5}"/>
          </ac:picMkLst>
        </pc:pic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15" creationId="{134F8571-2A60-934E-9C35-B401E41E8603}"/>
          </ac:cxnSpMkLst>
        </pc:cxn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16" creationId="{FA9FEDF1-EFFA-A84C-856D-623D1142CB49}"/>
          </ac:cxnSpMkLst>
        </pc:cxn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46" creationId="{31ABD9F0-330E-FF47-91E9-DBF5E064EFC2}"/>
          </ac:cxnSpMkLst>
        </pc:cxn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134" creationId="{26E6957E-9D4D-3F48-9A23-98C0C1026AD7}"/>
          </ac:cxnSpMkLst>
        </pc:cxnChg>
      </pc:sldChg>
      <pc:sldChg chg="delSp modSp add mod delAnim modAnim">
        <pc:chgData name="udai parvathaneni" userId="d83d812613df3043" providerId="LiveId" clId="{3D7A6A80-EE33-4841-B2CA-F0A08A8E7586}" dt="2021-06-09T16:19:31.930" v="3175" actId="20577"/>
        <pc:sldMkLst>
          <pc:docMk/>
          <pc:sldMk cId="472214341" sldId="277"/>
        </pc:sldMkLst>
        <pc:spChg chg="del">
          <ac:chgData name="udai parvathaneni" userId="d83d812613df3043" providerId="LiveId" clId="{3D7A6A80-EE33-4841-B2CA-F0A08A8E7586}" dt="2021-06-09T16:18:49.883" v="3158" actId="478"/>
          <ac:spMkLst>
            <pc:docMk/>
            <pc:sldMk cId="472214341" sldId="277"/>
            <ac:spMk id="21" creationId="{C78ECAE6-B83D-524D-98D5-49D4B50FE68A}"/>
          </ac:spMkLst>
        </pc:spChg>
        <pc:spChg chg="mod">
          <ac:chgData name="udai parvathaneni" userId="d83d812613df3043" providerId="LiveId" clId="{3D7A6A80-EE33-4841-B2CA-F0A08A8E7586}" dt="2021-06-09T16:19:25.705" v="3162" actId="20577"/>
          <ac:spMkLst>
            <pc:docMk/>
            <pc:sldMk cId="472214341" sldId="277"/>
            <ac:spMk id="22" creationId="{DFAB4181-AA0C-FF41-B1B9-D06879FA0469}"/>
          </ac:spMkLst>
        </pc:spChg>
        <pc:spChg chg="mod">
          <ac:chgData name="udai parvathaneni" userId="d83d812613df3043" providerId="LiveId" clId="{3D7A6A80-EE33-4841-B2CA-F0A08A8E7586}" dt="2021-06-09T16:19:31.930" v="3175" actId="20577"/>
          <ac:spMkLst>
            <pc:docMk/>
            <pc:sldMk cId="472214341" sldId="277"/>
            <ac:spMk id="29" creationId="{36566401-B79C-744F-B652-6549AE7491E2}"/>
          </ac:spMkLst>
        </pc:spChg>
        <pc:picChg chg="del">
          <ac:chgData name="udai parvathaneni" userId="d83d812613df3043" providerId="LiveId" clId="{3D7A6A80-EE33-4841-B2CA-F0A08A8E7586}" dt="2021-06-09T16:16:47.280" v="3031" actId="478"/>
          <ac:picMkLst>
            <pc:docMk/>
            <pc:sldMk cId="472214341" sldId="277"/>
            <ac:picMk id="3" creationId="{E05AE9AA-1A8E-964D-B8ED-01866B1621A5}"/>
          </ac:picMkLst>
        </pc:picChg>
      </pc:sldChg>
      <pc:sldChg chg="modSp add del mod">
        <pc:chgData name="udai parvathaneni" userId="d83d812613df3043" providerId="LiveId" clId="{3D7A6A80-EE33-4841-B2CA-F0A08A8E7586}" dt="2021-06-09T16:29:43.405" v="3491" actId="2696"/>
        <pc:sldMkLst>
          <pc:docMk/>
          <pc:sldMk cId="597228219" sldId="278"/>
        </pc:sldMkLst>
        <pc:spChg chg="mod">
          <ac:chgData name="udai parvathaneni" userId="d83d812613df3043" providerId="LiveId" clId="{3D7A6A80-EE33-4841-B2CA-F0A08A8E7586}" dt="2021-06-09T16:25:49.708" v="3441" actId="20577"/>
          <ac:spMkLst>
            <pc:docMk/>
            <pc:sldMk cId="597228219" sldId="278"/>
            <ac:spMk id="3" creationId="{55993CBC-4317-5149-B97F-B83233A22D38}"/>
          </ac:spMkLst>
        </pc:spChg>
      </pc:sldChg>
      <pc:sldChg chg="modSp new del mod">
        <pc:chgData name="udai parvathaneni" userId="d83d812613df3043" providerId="LiveId" clId="{3D7A6A80-EE33-4841-B2CA-F0A08A8E7586}" dt="2021-06-09T16:23:29.047" v="3419" actId="2696"/>
        <pc:sldMkLst>
          <pc:docMk/>
          <pc:sldMk cId="2040532753" sldId="278"/>
        </pc:sldMkLst>
        <pc:spChg chg="mod">
          <ac:chgData name="udai parvathaneni" userId="d83d812613df3043" providerId="LiveId" clId="{3D7A6A80-EE33-4841-B2CA-F0A08A8E7586}" dt="2021-06-09T16:23:16.472" v="3418" actId="20577"/>
          <ac:spMkLst>
            <pc:docMk/>
            <pc:sldMk cId="2040532753" sldId="278"/>
            <ac:spMk id="2" creationId="{5D27A522-6668-E04F-8A4C-60BFBD4FA60B}"/>
          </ac:spMkLst>
        </pc:spChg>
        <pc:spChg chg="mod">
          <ac:chgData name="udai parvathaneni" userId="d83d812613df3043" providerId="LiveId" clId="{3D7A6A80-EE33-4841-B2CA-F0A08A8E7586}" dt="2021-06-09T16:22:45.131" v="3384" actId="20577"/>
          <ac:spMkLst>
            <pc:docMk/>
            <pc:sldMk cId="2040532753" sldId="278"/>
            <ac:spMk id="3" creationId="{55993CBC-4317-5149-B97F-B83233A22D38}"/>
          </ac:spMkLst>
        </pc:spChg>
      </pc:sldChg>
      <pc:sldChg chg="modSp add mod">
        <pc:chgData name="udai parvathaneni" userId="d83d812613df3043" providerId="LiveId" clId="{3D7A6A80-EE33-4841-B2CA-F0A08A8E7586}" dt="2021-06-09T17:40:15.241" v="3810" actId="11"/>
        <pc:sldMkLst>
          <pc:docMk/>
          <pc:sldMk cId="2057156741" sldId="278"/>
        </pc:sldMkLst>
        <pc:spChg chg="mod">
          <ac:chgData name="udai parvathaneni" userId="d83d812613df3043" providerId="LiveId" clId="{3D7A6A80-EE33-4841-B2CA-F0A08A8E7586}" dt="2021-06-09T17:40:15.241" v="3810" actId="11"/>
          <ac:spMkLst>
            <pc:docMk/>
            <pc:sldMk cId="2057156741" sldId="278"/>
            <ac:spMk id="3" creationId="{55993CBC-4317-5149-B97F-B83233A22D38}"/>
          </ac:spMkLst>
        </pc:spChg>
      </pc:sldChg>
      <pc:sldChg chg="addSp delSp modSp new mod ord setBg">
        <pc:chgData name="udai parvathaneni" userId="d83d812613df3043" providerId="LiveId" clId="{3D7A6A80-EE33-4841-B2CA-F0A08A8E7586}" dt="2021-06-09T16:27:42.158" v="3473"/>
        <pc:sldMkLst>
          <pc:docMk/>
          <pc:sldMk cId="1878428222" sldId="279"/>
        </pc:sldMkLst>
        <pc:spChg chg="mod">
          <ac:chgData name="udai parvathaneni" userId="d83d812613df3043" providerId="LiveId" clId="{3D7A6A80-EE33-4841-B2CA-F0A08A8E7586}" dt="2021-06-09T16:26:49.789" v="3462" actId="1076"/>
          <ac:spMkLst>
            <pc:docMk/>
            <pc:sldMk cId="1878428222" sldId="279"/>
            <ac:spMk id="2" creationId="{139404B1-CFAA-7A4A-8C3E-EFC6D556E086}"/>
          </ac:spMkLst>
        </pc:spChg>
        <pc:spChg chg="del">
          <ac:chgData name="udai parvathaneni" userId="d83d812613df3043" providerId="LiveId" clId="{3D7A6A80-EE33-4841-B2CA-F0A08A8E7586}" dt="2021-06-09T16:26:44.540" v="3461" actId="478"/>
          <ac:spMkLst>
            <pc:docMk/>
            <pc:sldMk cId="1878428222" sldId="279"/>
            <ac:spMk id="3" creationId="{038BF8B6-23B9-6840-9E53-F2F3F6467221}"/>
          </ac:spMkLst>
        </pc:spChg>
        <pc:spChg chg="add del mod">
          <ac:chgData name="udai parvathaneni" userId="d83d812613df3043" providerId="LiveId" clId="{3D7A6A80-EE33-4841-B2CA-F0A08A8E7586}" dt="2021-06-09T16:26:56.146" v="3465"/>
          <ac:spMkLst>
            <pc:docMk/>
            <pc:sldMk cId="1878428222" sldId="279"/>
            <ac:spMk id="4" creationId="{403447DE-777C-E94B-B42F-8C33E2CE142E}"/>
          </ac:spMkLst>
        </pc:spChg>
      </pc:sldChg>
      <pc:sldChg chg="modSp add mod setBg">
        <pc:chgData name="udai parvathaneni" userId="d83d812613df3043" providerId="LiveId" clId="{3D7A6A80-EE33-4841-B2CA-F0A08A8E7586}" dt="2021-06-09T16:29:58.179" v="3523" actId="20577"/>
        <pc:sldMkLst>
          <pc:docMk/>
          <pc:sldMk cId="3767898000" sldId="280"/>
        </pc:sldMkLst>
        <pc:spChg chg="mod">
          <ac:chgData name="udai parvathaneni" userId="d83d812613df3043" providerId="LiveId" clId="{3D7A6A80-EE33-4841-B2CA-F0A08A8E7586}" dt="2021-06-09T16:29:58.179" v="3523" actId="20577"/>
          <ac:spMkLst>
            <pc:docMk/>
            <pc:sldMk cId="3767898000" sldId="280"/>
            <ac:spMk id="2" creationId="{139404B1-CFAA-7A4A-8C3E-EFC6D556E08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2874795619550683"/>
          <c:y val="0.157156822709779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5397765573028E-2"/>
          <c:y val="8.9456798373158772E-2"/>
          <c:w val="0.92015224124381712"/>
          <c:h val="0.75924756543077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Sheet4!$K$1</c:f>
              <c:strCache>
                <c:ptCount val="1"/>
                <c:pt idx="0">
                  <c:v>Count Distn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Sheet4!$I$2:$I$47</c:f>
              <c:numCache>
                <c:formatCode>General</c:formatCode>
                <c:ptCount val="46"/>
                <c:pt idx="0">
                  <c:v>410</c:v>
                </c:pt>
                <c:pt idx="1">
                  <c:v>420</c:v>
                </c:pt>
                <c:pt idx="2">
                  <c:v>430</c:v>
                </c:pt>
                <c:pt idx="3">
                  <c:v>440</c:v>
                </c:pt>
                <c:pt idx="4">
                  <c:v>450</c:v>
                </c:pt>
                <c:pt idx="5">
                  <c:v>460</c:v>
                </c:pt>
                <c:pt idx="6">
                  <c:v>470</c:v>
                </c:pt>
                <c:pt idx="7">
                  <c:v>480</c:v>
                </c:pt>
                <c:pt idx="8">
                  <c:v>490</c:v>
                </c:pt>
                <c:pt idx="9">
                  <c:v>500</c:v>
                </c:pt>
                <c:pt idx="10">
                  <c:v>510</c:v>
                </c:pt>
                <c:pt idx="11">
                  <c:v>520</c:v>
                </c:pt>
                <c:pt idx="12">
                  <c:v>530</c:v>
                </c:pt>
                <c:pt idx="13">
                  <c:v>540</c:v>
                </c:pt>
                <c:pt idx="14">
                  <c:v>550</c:v>
                </c:pt>
                <c:pt idx="15">
                  <c:v>560</c:v>
                </c:pt>
                <c:pt idx="16">
                  <c:v>570</c:v>
                </c:pt>
                <c:pt idx="17">
                  <c:v>580</c:v>
                </c:pt>
                <c:pt idx="18">
                  <c:v>590</c:v>
                </c:pt>
                <c:pt idx="19">
                  <c:v>600</c:v>
                </c:pt>
                <c:pt idx="20">
                  <c:v>610</c:v>
                </c:pt>
                <c:pt idx="21">
                  <c:v>620</c:v>
                </c:pt>
                <c:pt idx="22">
                  <c:v>630</c:v>
                </c:pt>
                <c:pt idx="23">
                  <c:v>640</c:v>
                </c:pt>
                <c:pt idx="24">
                  <c:v>650</c:v>
                </c:pt>
                <c:pt idx="25">
                  <c:v>660</c:v>
                </c:pt>
                <c:pt idx="26">
                  <c:v>670</c:v>
                </c:pt>
                <c:pt idx="27">
                  <c:v>680</c:v>
                </c:pt>
                <c:pt idx="28">
                  <c:v>690</c:v>
                </c:pt>
                <c:pt idx="29">
                  <c:v>700</c:v>
                </c:pt>
                <c:pt idx="30">
                  <c:v>710</c:v>
                </c:pt>
                <c:pt idx="31">
                  <c:v>720</c:v>
                </c:pt>
                <c:pt idx="32">
                  <c:v>730</c:v>
                </c:pt>
                <c:pt idx="33">
                  <c:v>740</c:v>
                </c:pt>
                <c:pt idx="34">
                  <c:v>750</c:v>
                </c:pt>
                <c:pt idx="35">
                  <c:v>760</c:v>
                </c:pt>
                <c:pt idx="36">
                  <c:v>770</c:v>
                </c:pt>
                <c:pt idx="37">
                  <c:v>780</c:v>
                </c:pt>
                <c:pt idx="38">
                  <c:v>790</c:v>
                </c:pt>
                <c:pt idx="39">
                  <c:v>800</c:v>
                </c:pt>
                <c:pt idx="40">
                  <c:v>810</c:v>
                </c:pt>
                <c:pt idx="41">
                  <c:v>820</c:v>
                </c:pt>
                <c:pt idx="42">
                  <c:v>830</c:v>
                </c:pt>
                <c:pt idx="43">
                  <c:v>840</c:v>
                </c:pt>
                <c:pt idx="44">
                  <c:v>850</c:v>
                </c:pt>
                <c:pt idx="45">
                  <c:v>860</c:v>
                </c:pt>
              </c:numCache>
            </c:numRef>
          </c:cat>
          <c:val>
            <c:numRef>
              <c:f>Sheet4!$K$2:$K$47</c:f>
              <c:numCache>
                <c:formatCode>0%</c:formatCode>
                <c:ptCount val="46"/>
                <c:pt idx="0">
                  <c:v>3.706406567687376E-5</c:v>
                </c:pt>
                <c:pt idx="1">
                  <c:v>7.8020704461364407E-5</c:v>
                </c:pt>
                <c:pt idx="2">
                  <c:v>1.1186916626672857E-4</c:v>
                </c:pt>
                <c:pt idx="3">
                  <c:v>1.7313488213443771E-4</c:v>
                </c:pt>
                <c:pt idx="4">
                  <c:v>2.2644620947788628E-4</c:v>
                </c:pt>
                <c:pt idx="5">
                  <c:v>3.2240659869609369E-4</c:v>
                </c:pt>
                <c:pt idx="6">
                  <c:v>4.1785926098722063E-4</c:v>
                </c:pt>
                <c:pt idx="7">
                  <c:v>5.4377553890317537E-4</c:v>
                </c:pt>
                <c:pt idx="8">
                  <c:v>6.8272347461419526E-4</c:v>
                </c:pt>
                <c:pt idx="9">
                  <c:v>8.1337853718290094E-4</c:v>
                </c:pt>
                <c:pt idx="10">
                  <c:v>9.8837508471663377E-4</c:v>
                </c:pt>
                <c:pt idx="11">
                  <c:v>1.1843576785696922E-3</c:v>
                </c:pt>
                <c:pt idx="12">
                  <c:v>1.312981833430076E-3</c:v>
                </c:pt>
                <c:pt idx="13">
                  <c:v>1.5228422966233339E-3</c:v>
                </c:pt>
                <c:pt idx="14">
                  <c:v>1.8000611988092663E-3</c:v>
                </c:pt>
                <c:pt idx="15">
                  <c:v>2.1028356896582489E-3</c:v>
                </c:pt>
                <c:pt idx="16">
                  <c:v>2.4306580422432007E-3</c:v>
                </c:pt>
                <c:pt idx="17">
                  <c:v>2.7882670412168733E-3</c:v>
                </c:pt>
                <c:pt idx="18">
                  <c:v>3.2396362793914043E-3</c:v>
                </c:pt>
                <c:pt idx="19">
                  <c:v>3.6749274982083874E-3</c:v>
                </c:pt>
                <c:pt idx="20">
                  <c:v>4.2332578756878693E-3</c:v>
                </c:pt>
                <c:pt idx="21">
                  <c:v>4.8831483423508616E-3</c:v>
                </c:pt>
                <c:pt idx="22">
                  <c:v>5.6995732410962448E-3</c:v>
                </c:pt>
                <c:pt idx="23">
                  <c:v>6.7465061647361589E-3</c:v>
                </c:pt>
                <c:pt idx="24">
                  <c:v>9.735663826767868E-3</c:v>
                </c:pt>
                <c:pt idx="25">
                  <c:v>1.3719458538950204E-2</c:v>
                </c:pt>
                <c:pt idx="26">
                  <c:v>1.6090374046106939E-2</c:v>
                </c:pt>
                <c:pt idx="27">
                  <c:v>1.8903350464441727E-2</c:v>
                </c:pt>
                <c:pt idx="28">
                  <c:v>2.1526437012048424E-2</c:v>
                </c:pt>
                <c:pt idx="29">
                  <c:v>2.4018530012468359E-2</c:v>
                </c:pt>
                <c:pt idx="30">
                  <c:v>2.6332749346101109E-2</c:v>
                </c:pt>
                <c:pt idx="31">
                  <c:v>2.9225608134296557E-2</c:v>
                </c:pt>
                <c:pt idx="32">
                  <c:v>3.2209857769366489E-2</c:v>
                </c:pt>
                <c:pt idx="33">
                  <c:v>3.6899731394808719E-2</c:v>
                </c:pt>
                <c:pt idx="34">
                  <c:v>4.311261655918331E-2</c:v>
                </c:pt>
                <c:pt idx="35">
                  <c:v>5.1041618737089865E-2</c:v>
                </c:pt>
                <c:pt idx="36">
                  <c:v>5.9960519180494297E-2</c:v>
                </c:pt>
                <c:pt idx="37">
                  <c:v>6.9075740702369839E-2</c:v>
                </c:pt>
                <c:pt idx="38">
                  <c:v>7.657435968842119E-2</c:v>
                </c:pt>
                <c:pt idx="39">
                  <c:v>7.5211112889210147E-2</c:v>
                </c:pt>
                <c:pt idx="40">
                  <c:v>7.2820734516515329E-2</c:v>
                </c:pt>
                <c:pt idx="41">
                  <c:v>7.1034889671664325E-2</c:v>
                </c:pt>
                <c:pt idx="42">
                  <c:v>7.1430747432478056E-2</c:v>
                </c:pt>
                <c:pt idx="43">
                  <c:v>6.5241217706749163E-2</c:v>
                </c:pt>
                <c:pt idx="44">
                  <c:v>5.0358726020166646E-2</c:v>
                </c:pt>
                <c:pt idx="45">
                  <c:v>1.9331364263970557E-2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4-FD42-95F5-E1D40AEDD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17945976835997993"/>
          <c:y val="0.14489252701389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24027818440503E-2"/>
          <c:y val="0.13765157961625368"/>
          <c:w val="0.92015224124381712"/>
          <c:h val="0.75924756543077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Sheet4!$K$1</c:f>
              <c:strCache>
                <c:ptCount val="1"/>
                <c:pt idx="0">
                  <c:v>Count Distn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Sheet4!$N$2:$N$47</c:f>
              <c:numCache>
                <c:formatCode>0%</c:formatCode>
                <c:ptCount val="46"/>
                <c:pt idx="0">
                  <c:v>0</c:v>
                </c:pt>
                <c:pt idx="1">
                  <c:v>2.2222222222222223E-2</c:v>
                </c:pt>
                <c:pt idx="2">
                  <c:v>4.4444444444444446E-2</c:v>
                </c:pt>
                <c:pt idx="3">
                  <c:v>6.6666666666666666E-2</c:v>
                </c:pt>
                <c:pt idx="4">
                  <c:v>8.8888888888888892E-2</c:v>
                </c:pt>
                <c:pt idx="5">
                  <c:v>0.1111111111111111</c:v>
                </c:pt>
                <c:pt idx="6">
                  <c:v>0.13333333333333333</c:v>
                </c:pt>
                <c:pt idx="7">
                  <c:v>0.15555555555555556</c:v>
                </c:pt>
                <c:pt idx="8">
                  <c:v>0.17777777777777778</c:v>
                </c:pt>
                <c:pt idx="9">
                  <c:v>0.2</c:v>
                </c:pt>
                <c:pt idx="10">
                  <c:v>0.22222222222222221</c:v>
                </c:pt>
                <c:pt idx="11">
                  <c:v>0.24444444444444444</c:v>
                </c:pt>
                <c:pt idx="12">
                  <c:v>0.26666666666666666</c:v>
                </c:pt>
                <c:pt idx="13">
                  <c:v>0.28888888888888886</c:v>
                </c:pt>
                <c:pt idx="14">
                  <c:v>0.31111111111111112</c:v>
                </c:pt>
                <c:pt idx="15">
                  <c:v>0.33333333333333331</c:v>
                </c:pt>
                <c:pt idx="16">
                  <c:v>0.35555555555555557</c:v>
                </c:pt>
                <c:pt idx="17">
                  <c:v>0.37777777777777777</c:v>
                </c:pt>
                <c:pt idx="18">
                  <c:v>0.4</c:v>
                </c:pt>
                <c:pt idx="19">
                  <c:v>0.42222222222222222</c:v>
                </c:pt>
                <c:pt idx="20">
                  <c:v>0.44444444444444442</c:v>
                </c:pt>
                <c:pt idx="21">
                  <c:v>0.46666666666666667</c:v>
                </c:pt>
                <c:pt idx="22">
                  <c:v>0.48888888888888887</c:v>
                </c:pt>
                <c:pt idx="23">
                  <c:v>0.51111111111111107</c:v>
                </c:pt>
                <c:pt idx="24">
                  <c:v>0.53333333333333333</c:v>
                </c:pt>
                <c:pt idx="25">
                  <c:v>0.55555555555555558</c:v>
                </c:pt>
                <c:pt idx="26">
                  <c:v>0.57777777777777772</c:v>
                </c:pt>
                <c:pt idx="27">
                  <c:v>0.6</c:v>
                </c:pt>
                <c:pt idx="28">
                  <c:v>0.62222222222222223</c:v>
                </c:pt>
                <c:pt idx="29">
                  <c:v>0.64444444444444449</c:v>
                </c:pt>
                <c:pt idx="30">
                  <c:v>0.66666666666666663</c:v>
                </c:pt>
                <c:pt idx="31">
                  <c:v>0.68888888888888888</c:v>
                </c:pt>
                <c:pt idx="32">
                  <c:v>0.71111111111111114</c:v>
                </c:pt>
                <c:pt idx="33">
                  <c:v>0.73333333333333328</c:v>
                </c:pt>
                <c:pt idx="34">
                  <c:v>0.75555555555555554</c:v>
                </c:pt>
                <c:pt idx="35">
                  <c:v>0.77777777777777779</c:v>
                </c:pt>
                <c:pt idx="36">
                  <c:v>0.8</c:v>
                </c:pt>
                <c:pt idx="37">
                  <c:v>0.82222222222222219</c:v>
                </c:pt>
                <c:pt idx="38">
                  <c:v>0.84444444444444444</c:v>
                </c:pt>
                <c:pt idx="39">
                  <c:v>0.8666666666666667</c:v>
                </c:pt>
                <c:pt idx="40">
                  <c:v>0.88888888888888884</c:v>
                </c:pt>
                <c:pt idx="41">
                  <c:v>0.91111111111111109</c:v>
                </c:pt>
                <c:pt idx="42">
                  <c:v>0.93333333333333335</c:v>
                </c:pt>
                <c:pt idx="43">
                  <c:v>0.9555555555555556</c:v>
                </c:pt>
                <c:pt idx="44">
                  <c:v>0.97777777777777775</c:v>
                </c:pt>
                <c:pt idx="45">
                  <c:v>1</c:v>
                </c:pt>
              </c:numCache>
            </c:numRef>
          </c:cat>
          <c:val>
            <c:numRef>
              <c:f>Sheet4!$K$2:$K$47</c:f>
              <c:numCache>
                <c:formatCode>0%</c:formatCode>
                <c:ptCount val="46"/>
                <c:pt idx="0">
                  <c:v>3.706406567687376E-5</c:v>
                </c:pt>
                <c:pt idx="1">
                  <c:v>7.8020704461364407E-5</c:v>
                </c:pt>
                <c:pt idx="2">
                  <c:v>1.1186916626672857E-4</c:v>
                </c:pt>
                <c:pt idx="3">
                  <c:v>1.7313488213443771E-4</c:v>
                </c:pt>
                <c:pt idx="4">
                  <c:v>2.2644620947788628E-4</c:v>
                </c:pt>
                <c:pt idx="5">
                  <c:v>3.2240659869609369E-4</c:v>
                </c:pt>
                <c:pt idx="6">
                  <c:v>4.1785926098722063E-4</c:v>
                </c:pt>
                <c:pt idx="7">
                  <c:v>5.4377553890317537E-4</c:v>
                </c:pt>
                <c:pt idx="8">
                  <c:v>6.8272347461419526E-4</c:v>
                </c:pt>
                <c:pt idx="9">
                  <c:v>8.1337853718290094E-4</c:v>
                </c:pt>
                <c:pt idx="10">
                  <c:v>9.8837508471663377E-4</c:v>
                </c:pt>
                <c:pt idx="11">
                  <c:v>1.1843576785696922E-3</c:v>
                </c:pt>
                <c:pt idx="12">
                  <c:v>1.312981833430076E-3</c:v>
                </c:pt>
                <c:pt idx="13">
                  <c:v>1.5228422966233339E-3</c:v>
                </c:pt>
                <c:pt idx="14">
                  <c:v>1.8000611988092663E-3</c:v>
                </c:pt>
                <c:pt idx="15">
                  <c:v>2.1028356896582489E-3</c:v>
                </c:pt>
                <c:pt idx="16">
                  <c:v>2.4306580422432007E-3</c:v>
                </c:pt>
                <c:pt idx="17">
                  <c:v>2.7882670412168733E-3</c:v>
                </c:pt>
                <c:pt idx="18">
                  <c:v>3.2396362793914043E-3</c:v>
                </c:pt>
                <c:pt idx="19">
                  <c:v>3.6749274982083874E-3</c:v>
                </c:pt>
                <c:pt idx="20">
                  <c:v>4.2332578756878693E-3</c:v>
                </c:pt>
                <c:pt idx="21">
                  <c:v>4.8831483423508616E-3</c:v>
                </c:pt>
                <c:pt idx="22">
                  <c:v>5.6995732410962448E-3</c:v>
                </c:pt>
                <c:pt idx="23">
                  <c:v>6.7465061647361589E-3</c:v>
                </c:pt>
                <c:pt idx="24">
                  <c:v>9.735663826767868E-3</c:v>
                </c:pt>
                <c:pt idx="25">
                  <c:v>1.3719458538950204E-2</c:v>
                </c:pt>
                <c:pt idx="26">
                  <c:v>1.6090374046106939E-2</c:v>
                </c:pt>
                <c:pt idx="27">
                  <c:v>1.8903350464441727E-2</c:v>
                </c:pt>
                <c:pt idx="28">
                  <c:v>2.1526437012048424E-2</c:v>
                </c:pt>
                <c:pt idx="29">
                  <c:v>2.4018530012468359E-2</c:v>
                </c:pt>
                <c:pt idx="30">
                  <c:v>2.6332749346101109E-2</c:v>
                </c:pt>
                <c:pt idx="31">
                  <c:v>2.9225608134296557E-2</c:v>
                </c:pt>
                <c:pt idx="32">
                  <c:v>3.2209857769366489E-2</c:v>
                </c:pt>
                <c:pt idx="33">
                  <c:v>3.6899731394808719E-2</c:v>
                </c:pt>
                <c:pt idx="34">
                  <c:v>4.311261655918331E-2</c:v>
                </c:pt>
                <c:pt idx="35">
                  <c:v>5.1041618737089865E-2</c:v>
                </c:pt>
                <c:pt idx="36">
                  <c:v>5.9960519180494297E-2</c:v>
                </c:pt>
                <c:pt idx="37">
                  <c:v>6.9075740702369839E-2</c:v>
                </c:pt>
                <c:pt idx="38">
                  <c:v>7.657435968842119E-2</c:v>
                </c:pt>
                <c:pt idx="39">
                  <c:v>7.5211112889210147E-2</c:v>
                </c:pt>
                <c:pt idx="40">
                  <c:v>7.2820734516515329E-2</c:v>
                </c:pt>
                <c:pt idx="41">
                  <c:v>7.1034889671664325E-2</c:v>
                </c:pt>
                <c:pt idx="42">
                  <c:v>7.1430747432478056E-2</c:v>
                </c:pt>
                <c:pt idx="43">
                  <c:v>6.5241217706749163E-2</c:v>
                </c:pt>
                <c:pt idx="44">
                  <c:v>5.0358726020166646E-2</c:v>
                </c:pt>
                <c:pt idx="45">
                  <c:v>1.9331364263970557E-2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B-254B-B998-C9088B1827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Loan</a:t>
            </a:r>
            <a:r>
              <a:rPr lang="en-US" baseline="0"/>
              <a:t> Based on Teller Points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Sheet5!$K$2</c:f>
              <c:strCache>
                <c:ptCount val="1"/>
                <c:pt idx="0">
                  <c:v>Loan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Sheet5!$K$3:$K$44</c:f>
              <c:numCache>
                <c:formatCode>#,##0</c:formatCode>
                <c:ptCount val="42"/>
                <c:pt idx="0">
                  <c:v>500</c:v>
                </c:pt>
                <c:pt idx="1">
                  <c:v>710.52631578947376</c:v>
                </c:pt>
                <c:pt idx="2">
                  <c:v>763.15789473684208</c:v>
                </c:pt>
                <c:pt idx="3">
                  <c:v>815.78947368421052</c:v>
                </c:pt>
                <c:pt idx="4">
                  <c:v>868.42105263157896</c:v>
                </c:pt>
                <c:pt idx="5">
                  <c:v>921.0526315789474</c:v>
                </c:pt>
                <c:pt idx="6">
                  <c:v>973.68421052631584</c:v>
                </c:pt>
                <c:pt idx="7">
                  <c:v>1026.3157894736842</c:v>
                </c:pt>
                <c:pt idx="8">
                  <c:v>1078.9473684210527</c:v>
                </c:pt>
                <c:pt idx="9">
                  <c:v>1131.578947368421</c:v>
                </c:pt>
                <c:pt idx="10">
                  <c:v>1184.2105263157896</c:v>
                </c:pt>
                <c:pt idx="11">
                  <c:v>1236.8421052631579</c:v>
                </c:pt>
                <c:pt idx="12">
                  <c:v>1289.4736842105262</c:v>
                </c:pt>
                <c:pt idx="13">
                  <c:v>1342.1052631578948</c:v>
                </c:pt>
                <c:pt idx="14">
                  <c:v>1394.7368421052633</c:v>
                </c:pt>
                <c:pt idx="15">
                  <c:v>1447.3684210526317</c:v>
                </c:pt>
                <c:pt idx="16">
                  <c:v>1500</c:v>
                </c:pt>
                <c:pt idx="17">
                  <c:v>1562.5</c:v>
                </c:pt>
                <c:pt idx="18">
                  <c:v>1625</c:v>
                </c:pt>
                <c:pt idx="19">
                  <c:v>1687.5</c:v>
                </c:pt>
                <c:pt idx="20">
                  <c:v>1750</c:v>
                </c:pt>
                <c:pt idx="21">
                  <c:v>2129.1666666666665</c:v>
                </c:pt>
                <c:pt idx="22">
                  <c:v>2508.333333333333</c:v>
                </c:pt>
                <c:pt idx="23">
                  <c:v>2887.5</c:v>
                </c:pt>
                <c:pt idx="24">
                  <c:v>3266.6666666666665</c:v>
                </c:pt>
                <c:pt idx="25">
                  <c:v>3645.833333333333</c:v>
                </c:pt>
                <c:pt idx="26">
                  <c:v>4025</c:v>
                </c:pt>
                <c:pt idx="27">
                  <c:v>4404.1666666666661</c:v>
                </c:pt>
                <c:pt idx="28">
                  <c:v>4783.333333333333</c:v>
                </c:pt>
                <c:pt idx="29">
                  <c:v>5162.5</c:v>
                </c:pt>
                <c:pt idx="30">
                  <c:v>5541.6666666666661</c:v>
                </c:pt>
                <c:pt idx="31">
                  <c:v>5920.833333333333</c:v>
                </c:pt>
                <c:pt idx="32">
                  <c:v>6300</c:v>
                </c:pt>
                <c:pt idx="33">
                  <c:v>6466.666666666667</c:v>
                </c:pt>
                <c:pt idx="34">
                  <c:v>6633.333333333333</c:v>
                </c:pt>
                <c:pt idx="35">
                  <c:v>6800</c:v>
                </c:pt>
                <c:pt idx="36">
                  <c:v>6966.666666666667</c:v>
                </c:pt>
                <c:pt idx="37">
                  <c:v>7133.333333333333</c:v>
                </c:pt>
                <c:pt idx="38">
                  <c:v>7300</c:v>
                </c:pt>
                <c:pt idx="39">
                  <c:v>7466.666666666667</c:v>
                </c:pt>
                <c:pt idx="40">
                  <c:v>7633.3333333333339</c:v>
                </c:pt>
                <c:pt idx="41">
                  <c:v>7800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F0-7145-A905-0834D5C1A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8109215"/>
        <c:axId val="757351199"/>
      </c:lineChart>
      <c:catAx>
        <c:axId val="758109215"/>
        <c:scaling>
          <c:orientation val="minMax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351199"/>
        <c:crosses val="autoZero"/>
        <c:auto val="1"/>
        <c:lblAlgn val="ctr"/>
        <c:lblOffset val="100"/>
        <c:noMultiLvlLbl val="0"/>
      </c:catAx>
      <c:valAx>
        <c:axId val="75735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10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17945976835997993"/>
          <c:y val="0.14489252701389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24027818440503E-2"/>
          <c:y val="0.13765157961625368"/>
          <c:w val="0.92015224124381712"/>
          <c:h val="0.75924756543077287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Sheet5!$E$1</c:f>
              <c:strCache>
                <c:ptCount val="1"/>
                <c:pt idx="0">
                  <c:v>credit limit (Actuals)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Sheet5!$E$3:$E$44</c:f>
              <c:numCache>
                <c:formatCode>0</c:formatCode>
                <c:ptCount val="42"/>
                <c:pt idx="0">
                  <c:v>500</c:v>
                </c:pt>
                <c:pt idx="1">
                  <c:v>785.71428571428567</c:v>
                </c:pt>
                <c:pt idx="2">
                  <c:v>1312.5</c:v>
                </c:pt>
                <c:pt idx="3">
                  <c:v>1000</c:v>
                </c:pt>
                <c:pt idx="4">
                  <c:v>1083.3333333333333</c:v>
                </c:pt>
                <c:pt idx="5">
                  <c:v>1500</c:v>
                </c:pt>
                <c:pt idx="6">
                  <c:v>875</c:v>
                </c:pt>
                <c:pt idx="7">
                  <c:v>928.57142857142856</c:v>
                </c:pt>
                <c:pt idx="8">
                  <c:v>1977.7777777777778</c:v>
                </c:pt>
                <c:pt idx="9">
                  <c:v>1583.3333333333333</c:v>
                </c:pt>
                <c:pt idx="10">
                  <c:v>1093.75</c:v>
                </c:pt>
                <c:pt idx="11">
                  <c:v>2083.3333333333335</c:v>
                </c:pt>
                <c:pt idx="12">
                  <c:v>1870.9677419354839</c:v>
                </c:pt>
                <c:pt idx="13">
                  <c:v>2086.9565217391305</c:v>
                </c:pt>
                <c:pt idx="14">
                  <c:v>1258.9285714285713</c:v>
                </c:pt>
                <c:pt idx="15">
                  <c:v>1774</c:v>
                </c:pt>
                <c:pt idx="16">
                  <c:v>1495</c:v>
                </c:pt>
                <c:pt idx="17">
                  <c:v>1900.9433962264152</c:v>
                </c:pt>
                <c:pt idx="18">
                  <c:v>2186.1538461538462</c:v>
                </c:pt>
                <c:pt idx="19">
                  <c:v>2353.2608695652175</c:v>
                </c:pt>
                <c:pt idx="20">
                  <c:v>1783.7662337662337</c:v>
                </c:pt>
                <c:pt idx="21">
                  <c:v>2256.5400843881857</c:v>
                </c:pt>
                <c:pt idx="22">
                  <c:v>2893.3701657458564</c:v>
                </c:pt>
                <c:pt idx="23">
                  <c:v>2693.6241610738257</c:v>
                </c:pt>
                <c:pt idx="24">
                  <c:v>3437.8818737270876</c:v>
                </c:pt>
                <c:pt idx="25">
                  <c:v>4159.2445328031808</c:v>
                </c:pt>
                <c:pt idx="26">
                  <c:v>3977.6408450704225</c:v>
                </c:pt>
                <c:pt idx="27">
                  <c:v>4454.8327137546466</c:v>
                </c:pt>
                <c:pt idx="28">
                  <c:v>4707.7235772357726</c:v>
                </c:pt>
                <c:pt idx="29">
                  <c:v>5067.7248677248681</c:v>
                </c:pt>
                <c:pt idx="30">
                  <c:v>5818.8642297650131</c:v>
                </c:pt>
                <c:pt idx="31">
                  <c:v>6564.7058823529414</c:v>
                </c:pt>
                <c:pt idx="32">
                  <c:v>6310.0321888412018</c:v>
                </c:pt>
                <c:pt idx="33">
                  <c:v>6342.7289896128423</c:v>
                </c:pt>
                <c:pt idx="34">
                  <c:v>6906.2182741116749</c:v>
                </c:pt>
                <c:pt idx="35">
                  <c:v>7257.9726651480642</c:v>
                </c:pt>
                <c:pt idx="36">
                  <c:v>7612.6386687797149</c:v>
                </c:pt>
                <c:pt idx="37">
                  <c:v>8014.833333333333</c:v>
                </c:pt>
                <c:pt idx="38">
                  <c:v>7477.0412642669007</c:v>
                </c:pt>
                <c:pt idx="39">
                  <c:v>7366.666666666667</c:v>
                </c:pt>
                <c:pt idx="40">
                  <c:v>7791.3113006396588</c:v>
                </c:pt>
                <c:pt idx="41">
                  <c:v>7119.4776119402986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96-0C4D-8625-A0FDD216B063}"/>
            </c:ext>
          </c:extLst>
        </c:ser>
        <c:ser>
          <c:idx val="1"/>
          <c:order val="1"/>
          <c:tx>
            <c:strRef>
              <c:f>Sheet5!$K$1</c:f>
              <c:strCache>
                <c:ptCount val="1"/>
                <c:pt idx="0">
                  <c:v>credit limit (Predicted)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Sheet5!$K$3:$K$44</c:f>
              <c:numCache>
                <c:formatCode>#,##0</c:formatCode>
                <c:ptCount val="42"/>
                <c:pt idx="0">
                  <c:v>500</c:v>
                </c:pt>
                <c:pt idx="1">
                  <c:v>710.52631578947376</c:v>
                </c:pt>
                <c:pt idx="2">
                  <c:v>763.15789473684208</c:v>
                </c:pt>
                <c:pt idx="3">
                  <c:v>815.78947368421052</c:v>
                </c:pt>
                <c:pt idx="4">
                  <c:v>868.42105263157896</c:v>
                </c:pt>
                <c:pt idx="5">
                  <c:v>921.0526315789474</c:v>
                </c:pt>
                <c:pt idx="6">
                  <c:v>973.68421052631584</c:v>
                </c:pt>
                <c:pt idx="7">
                  <c:v>1026.3157894736842</c:v>
                </c:pt>
                <c:pt idx="8">
                  <c:v>1078.9473684210527</c:v>
                </c:pt>
                <c:pt idx="9">
                  <c:v>1131.578947368421</c:v>
                </c:pt>
                <c:pt idx="10">
                  <c:v>1184.2105263157896</c:v>
                </c:pt>
                <c:pt idx="11">
                  <c:v>1236.8421052631579</c:v>
                </c:pt>
                <c:pt idx="12">
                  <c:v>1289.4736842105262</c:v>
                </c:pt>
                <c:pt idx="13">
                  <c:v>1342.1052631578948</c:v>
                </c:pt>
                <c:pt idx="14">
                  <c:v>1394.7368421052633</c:v>
                </c:pt>
                <c:pt idx="15">
                  <c:v>1447.3684210526317</c:v>
                </c:pt>
                <c:pt idx="16">
                  <c:v>1500</c:v>
                </c:pt>
                <c:pt idx="17">
                  <c:v>1562.5</c:v>
                </c:pt>
                <c:pt idx="18">
                  <c:v>1625</c:v>
                </c:pt>
                <c:pt idx="19">
                  <c:v>1687.5</c:v>
                </c:pt>
                <c:pt idx="20">
                  <c:v>1750</c:v>
                </c:pt>
                <c:pt idx="21">
                  <c:v>2129.1666666666665</c:v>
                </c:pt>
                <c:pt idx="22">
                  <c:v>2508.333333333333</c:v>
                </c:pt>
                <c:pt idx="23">
                  <c:v>2887.5</c:v>
                </c:pt>
                <c:pt idx="24">
                  <c:v>3266.6666666666665</c:v>
                </c:pt>
                <c:pt idx="25">
                  <c:v>3645.833333333333</c:v>
                </c:pt>
                <c:pt idx="26">
                  <c:v>4025</c:v>
                </c:pt>
                <c:pt idx="27">
                  <c:v>4404.1666666666661</c:v>
                </c:pt>
                <c:pt idx="28">
                  <c:v>4783.333333333333</c:v>
                </c:pt>
                <c:pt idx="29">
                  <c:v>5162.5</c:v>
                </c:pt>
                <c:pt idx="30">
                  <c:v>5541.6666666666661</c:v>
                </c:pt>
                <c:pt idx="31">
                  <c:v>5920.833333333333</c:v>
                </c:pt>
                <c:pt idx="32">
                  <c:v>6300</c:v>
                </c:pt>
                <c:pt idx="33">
                  <c:v>6466.666666666667</c:v>
                </c:pt>
                <c:pt idx="34">
                  <c:v>6633.333333333333</c:v>
                </c:pt>
                <c:pt idx="35">
                  <c:v>6800</c:v>
                </c:pt>
                <c:pt idx="36">
                  <c:v>6966.666666666667</c:v>
                </c:pt>
                <c:pt idx="37">
                  <c:v>7133.333333333333</c:v>
                </c:pt>
                <c:pt idx="38">
                  <c:v>7300</c:v>
                </c:pt>
                <c:pt idx="39">
                  <c:v>7466.666666666667</c:v>
                </c:pt>
                <c:pt idx="40">
                  <c:v>7633.3333333333339</c:v>
                </c:pt>
                <c:pt idx="41">
                  <c:v>7800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96-0C4D-8625-A0FDD216B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3560735"/>
        <c:axId val="1683609280"/>
      </c:lineChart>
      <c:catAx>
        <c:axId val="1363560735"/>
        <c:scaling>
          <c:orientation val="minMax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609280"/>
        <c:crosses val="autoZero"/>
        <c:auto val="1"/>
        <c:lblAlgn val="ctr"/>
        <c:lblOffset val="100"/>
        <c:noMultiLvlLbl val="0"/>
      </c:catAx>
      <c:valAx>
        <c:axId val="168360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3560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27:14.519" idx="3">
    <p:pos x="1474" y="1291"/>
    <p:text>I recommend both of the APIs that I reviewed. I would suggest that we include Nansen for ML as well. Some of the wallet labels could be potentially used with one hot encoding depending on the type of model.</p:text>
    <p:extLst>
      <p:ext uri="{C676402C-5697-4E1C-873F-D02D1690AC5C}">
        <p15:threadingInfo xmlns:p15="http://schemas.microsoft.com/office/powerpoint/2012/main" timeZoneBias="420"/>
      </p:ext>
    </p:extLst>
  </p:cm>
  <p:cm authorId="2" dt="2021-06-02T23:01:34.625" idx="3">
    <p:pos x="1474" y="1427"/>
    <p:text>Lets explore that thought and see if its feasible to get Nansen wallet profiler as a feature in the model.For now I will change the cell colour to green </p:text>
    <p:extLst>
      <p:ext uri="{C676402C-5697-4E1C-873F-D02D1690AC5C}">
        <p15:threadingInfo xmlns:p15="http://schemas.microsoft.com/office/powerpoint/2012/main" timeZoneBias="240">
          <p15:parentCm authorId="1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25:46.956" idx="1">
    <p:pos x="10" y="10"/>
    <p:text>Shouldn't the Max(84, 100) = 100?</p:text>
    <p:extLst>
      <p:ext uri="{C676402C-5697-4E1C-873F-D02D1690AC5C}">
        <p15:threadingInfo xmlns:p15="http://schemas.microsoft.com/office/powerpoint/2012/main" timeZoneBias="420"/>
      </p:ext>
    </p:extLst>
  </p:cm>
  <p:cm authorId="2" dt="2021-06-02T22:59:22.343" idx="1">
    <p:pos x="10" y="146"/>
    <p:text>:) revised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E4678F-E38D-B74B-BA37-6FC95CB77DC1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1D82486-BCD2-5A4B-B254-8A1B719BF9B4}">
      <dgm:prSet phldrT="[Text]"/>
      <dgm:spPr/>
      <dgm:t>
        <a:bodyPr/>
        <a:lstStyle/>
        <a:p>
          <a:r>
            <a:rPr lang="en-US" dirty="0"/>
            <a:t>Master Dataset</a:t>
          </a:r>
        </a:p>
      </dgm:t>
    </dgm:pt>
    <dgm:pt modelId="{8E238B87-3462-D841-8623-6D1E11FC07E9}" type="parTrans" cxnId="{00421614-C9FB-224F-AC87-F0C3224CC50D}">
      <dgm:prSet/>
      <dgm:spPr/>
      <dgm:t>
        <a:bodyPr/>
        <a:lstStyle/>
        <a:p>
          <a:endParaRPr lang="en-US"/>
        </a:p>
      </dgm:t>
    </dgm:pt>
    <dgm:pt modelId="{B160FA07-4C75-D84E-9175-F357AA725216}" type="sibTrans" cxnId="{00421614-C9FB-224F-AC87-F0C3224CC50D}">
      <dgm:prSet/>
      <dgm:spPr/>
      <dgm:t>
        <a:bodyPr/>
        <a:lstStyle/>
        <a:p>
          <a:endParaRPr lang="en-US"/>
        </a:p>
      </dgm:t>
    </dgm:pt>
    <dgm:pt modelId="{A3516839-9336-FC42-B4CE-CD0B23B0BB77}">
      <dgm:prSet phldrT="[Text]"/>
      <dgm:spPr/>
      <dgm:t>
        <a:bodyPr/>
        <a:lstStyle/>
        <a:p>
          <a:r>
            <a:rPr lang="en-US" dirty="0"/>
            <a:t>Develop Algo</a:t>
          </a:r>
        </a:p>
      </dgm:t>
    </dgm:pt>
    <dgm:pt modelId="{6EEDF056-0901-8A43-B0F5-DB0847C754A4}" type="parTrans" cxnId="{F11B2884-4E01-EC4E-AFA9-F5E5FEC44225}">
      <dgm:prSet/>
      <dgm:spPr/>
      <dgm:t>
        <a:bodyPr/>
        <a:lstStyle/>
        <a:p>
          <a:endParaRPr lang="en-US"/>
        </a:p>
      </dgm:t>
    </dgm:pt>
    <dgm:pt modelId="{17EE1C03-C588-1947-8C96-7BB5DF355EDD}" type="sibTrans" cxnId="{F11B2884-4E01-EC4E-AFA9-F5E5FEC44225}">
      <dgm:prSet/>
      <dgm:spPr/>
      <dgm:t>
        <a:bodyPr/>
        <a:lstStyle/>
        <a:p>
          <a:endParaRPr lang="en-US"/>
        </a:p>
      </dgm:t>
    </dgm:pt>
    <dgm:pt modelId="{24CB2092-F537-A940-9FEA-59D4C3DED80B}">
      <dgm:prSet phldrT="[Text]"/>
      <dgm:spPr/>
      <dgm:t>
        <a:bodyPr/>
        <a:lstStyle/>
        <a:p>
          <a:r>
            <a:rPr lang="en-US" dirty="0"/>
            <a:t>Integrate with Front end API such as Plaid</a:t>
          </a:r>
        </a:p>
      </dgm:t>
    </dgm:pt>
    <dgm:pt modelId="{83471180-6C80-304B-87E5-7D8936F3D7F8}" type="parTrans" cxnId="{8A1A2BE2-5119-A744-A42D-E13BEE44F2EF}">
      <dgm:prSet/>
      <dgm:spPr/>
      <dgm:t>
        <a:bodyPr/>
        <a:lstStyle/>
        <a:p>
          <a:endParaRPr lang="en-US"/>
        </a:p>
      </dgm:t>
    </dgm:pt>
    <dgm:pt modelId="{801643A7-E7F2-FE40-8F8F-01831689FD08}" type="sibTrans" cxnId="{8A1A2BE2-5119-A744-A42D-E13BEE44F2EF}">
      <dgm:prSet/>
      <dgm:spPr/>
      <dgm:t>
        <a:bodyPr/>
        <a:lstStyle/>
        <a:p>
          <a:endParaRPr lang="en-US"/>
        </a:p>
      </dgm:t>
    </dgm:pt>
    <dgm:pt modelId="{9AC067DD-1946-D94B-B1F6-62E626218392}" type="pres">
      <dgm:prSet presAssocID="{5FE4678F-E38D-B74B-BA37-6FC95CB77DC1}" presName="Name0" presStyleCnt="0">
        <dgm:presLayoutVars>
          <dgm:dir/>
          <dgm:resizeHandles val="exact"/>
        </dgm:presLayoutVars>
      </dgm:prSet>
      <dgm:spPr/>
    </dgm:pt>
    <dgm:pt modelId="{648F3750-F29A-604B-9473-274BC943C60E}" type="pres">
      <dgm:prSet presAssocID="{61D82486-BCD2-5A4B-B254-8A1B719BF9B4}" presName="node" presStyleLbl="node1" presStyleIdx="0" presStyleCnt="3">
        <dgm:presLayoutVars>
          <dgm:bulletEnabled val="1"/>
        </dgm:presLayoutVars>
      </dgm:prSet>
      <dgm:spPr/>
    </dgm:pt>
    <dgm:pt modelId="{CC1D135A-1C31-F248-99CA-A3FD6F4C89F7}" type="pres">
      <dgm:prSet presAssocID="{B160FA07-4C75-D84E-9175-F357AA725216}" presName="sibTrans" presStyleLbl="sibTrans2D1" presStyleIdx="0" presStyleCnt="2"/>
      <dgm:spPr/>
    </dgm:pt>
    <dgm:pt modelId="{AA78401D-36AC-2346-9B8A-A34E3CE44C71}" type="pres">
      <dgm:prSet presAssocID="{B160FA07-4C75-D84E-9175-F357AA725216}" presName="connectorText" presStyleLbl="sibTrans2D1" presStyleIdx="0" presStyleCnt="2"/>
      <dgm:spPr/>
    </dgm:pt>
    <dgm:pt modelId="{E110DA1A-A4E2-0046-A1B2-458B9652EBCE}" type="pres">
      <dgm:prSet presAssocID="{A3516839-9336-FC42-B4CE-CD0B23B0BB77}" presName="node" presStyleLbl="node1" presStyleIdx="1" presStyleCnt="3">
        <dgm:presLayoutVars>
          <dgm:bulletEnabled val="1"/>
        </dgm:presLayoutVars>
      </dgm:prSet>
      <dgm:spPr/>
    </dgm:pt>
    <dgm:pt modelId="{CF2236DE-EF6E-6444-B788-66EC724DB972}" type="pres">
      <dgm:prSet presAssocID="{17EE1C03-C588-1947-8C96-7BB5DF355EDD}" presName="sibTrans" presStyleLbl="sibTrans2D1" presStyleIdx="1" presStyleCnt="2"/>
      <dgm:spPr/>
    </dgm:pt>
    <dgm:pt modelId="{84485A13-8DE6-1B43-9308-F64853FB1479}" type="pres">
      <dgm:prSet presAssocID="{17EE1C03-C588-1947-8C96-7BB5DF355EDD}" presName="connectorText" presStyleLbl="sibTrans2D1" presStyleIdx="1" presStyleCnt="2"/>
      <dgm:spPr/>
    </dgm:pt>
    <dgm:pt modelId="{1819B515-370C-8B4E-9AE7-9F42D3EF5359}" type="pres">
      <dgm:prSet presAssocID="{24CB2092-F537-A940-9FEA-59D4C3DED80B}" presName="node" presStyleLbl="node1" presStyleIdx="2" presStyleCnt="3">
        <dgm:presLayoutVars>
          <dgm:bulletEnabled val="1"/>
        </dgm:presLayoutVars>
      </dgm:prSet>
      <dgm:spPr/>
    </dgm:pt>
  </dgm:ptLst>
  <dgm:cxnLst>
    <dgm:cxn modelId="{00421614-C9FB-224F-AC87-F0C3224CC50D}" srcId="{5FE4678F-E38D-B74B-BA37-6FC95CB77DC1}" destId="{61D82486-BCD2-5A4B-B254-8A1B719BF9B4}" srcOrd="0" destOrd="0" parTransId="{8E238B87-3462-D841-8623-6D1E11FC07E9}" sibTransId="{B160FA07-4C75-D84E-9175-F357AA725216}"/>
    <dgm:cxn modelId="{05B78F2D-B505-6545-B4C1-94DFD1B87091}" type="presOf" srcId="{24CB2092-F537-A940-9FEA-59D4C3DED80B}" destId="{1819B515-370C-8B4E-9AE7-9F42D3EF5359}" srcOrd="0" destOrd="0" presId="urn:microsoft.com/office/officeart/2005/8/layout/process1"/>
    <dgm:cxn modelId="{AFEF0635-0561-F24B-BF8F-268843878BD8}" type="presOf" srcId="{17EE1C03-C588-1947-8C96-7BB5DF355EDD}" destId="{84485A13-8DE6-1B43-9308-F64853FB1479}" srcOrd="1" destOrd="0" presId="urn:microsoft.com/office/officeart/2005/8/layout/process1"/>
    <dgm:cxn modelId="{B4AE0645-4B17-D34E-8A9B-32A639AC29E0}" type="presOf" srcId="{B160FA07-4C75-D84E-9175-F357AA725216}" destId="{AA78401D-36AC-2346-9B8A-A34E3CE44C71}" srcOrd="1" destOrd="0" presId="urn:microsoft.com/office/officeart/2005/8/layout/process1"/>
    <dgm:cxn modelId="{577FC458-CBB0-054C-AEB2-D07E254D3066}" type="presOf" srcId="{A3516839-9336-FC42-B4CE-CD0B23B0BB77}" destId="{E110DA1A-A4E2-0046-A1B2-458B9652EBCE}" srcOrd="0" destOrd="0" presId="urn:microsoft.com/office/officeart/2005/8/layout/process1"/>
    <dgm:cxn modelId="{F11B2884-4E01-EC4E-AFA9-F5E5FEC44225}" srcId="{5FE4678F-E38D-B74B-BA37-6FC95CB77DC1}" destId="{A3516839-9336-FC42-B4CE-CD0B23B0BB77}" srcOrd="1" destOrd="0" parTransId="{6EEDF056-0901-8A43-B0F5-DB0847C754A4}" sibTransId="{17EE1C03-C588-1947-8C96-7BB5DF355EDD}"/>
    <dgm:cxn modelId="{4FB634C7-4E8C-0547-AF00-A7CB226312E7}" type="presOf" srcId="{17EE1C03-C588-1947-8C96-7BB5DF355EDD}" destId="{CF2236DE-EF6E-6444-B788-66EC724DB972}" srcOrd="0" destOrd="0" presId="urn:microsoft.com/office/officeart/2005/8/layout/process1"/>
    <dgm:cxn modelId="{8AD74BD4-5493-5C4F-9CD7-3B9ABE97CE60}" type="presOf" srcId="{5FE4678F-E38D-B74B-BA37-6FC95CB77DC1}" destId="{9AC067DD-1946-D94B-B1F6-62E626218392}" srcOrd="0" destOrd="0" presId="urn:microsoft.com/office/officeart/2005/8/layout/process1"/>
    <dgm:cxn modelId="{0A8CE0D9-DA24-F84D-ABAB-42BF326E32BA}" type="presOf" srcId="{61D82486-BCD2-5A4B-B254-8A1B719BF9B4}" destId="{648F3750-F29A-604B-9473-274BC943C60E}" srcOrd="0" destOrd="0" presId="urn:microsoft.com/office/officeart/2005/8/layout/process1"/>
    <dgm:cxn modelId="{8A1A2BE2-5119-A744-A42D-E13BEE44F2EF}" srcId="{5FE4678F-E38D-B74B-BA37-6FC95CB77DC1}" destId="{24CB2092-F537-A940-9FEA-59D4C3DED80B}" srcOrd="2" destOrd="0" parTransId="{83471180-6C80-304B-87E5-7D8936F3D7F8}" sibTransId="{801643A7-E7F2-FE40-8F8F-01831689FD08}"/>
    <dgm:cxn modelId="{C13C16EF-1A2E-C34A-9763-1370D3F790AA}" type="presOf" srcId="{B160FA07-4C75-D84E-9175-F357AA725216}" destId="{CC1D135A-1C31-F248-99CA-A3FD6F4C89F7}" srcOrd="0" destOrd="0" presId="urn:microsoft.com/office/officeart/2005/8/layout/process1"/>
    <dgm:cxn modelId="{4163AC29-28D5-DD4B-B32A-6B23FF1ED844}" type="presParOf" srcId="{9AC067DD-1946-D94B-B1F6-62E626218392}" destId="{648F3750-F29A-604B-9473-274BC943C60E}" srcOrd="0" destOrd="0" presId="urn:microsoft.com/office/officeart/2005/8/layout/process1"/>
    <dgm:cxn modelId="{D614A9F8-905D-DD45-A065-051A8468CA89}" type="presParOf" srcId="{9AC067DD-1946-D94B-B1F6-62E626218392}" destId="{CC1D135A-1C31-F248-99CA-A3FD6F4C89F7}" srcOrd="1" destOrd="0" presId="urn:microsoft.com/office/officeart/2005/8/layout/process1"/>
    <dgm:cxn modelId="{4E8D03C9-A14E-B644-98B3-82166130C178}" type="presParOf" srcId="{CC1D135A-1C31-F248-99CA-A3FD6F4C89F7}" destId="{AA78401D-36AC-2346-9B8A-A34E3CE44C71}" srcOrd="0" destOrd="0" presId="urn:microsoft.com/office/officeart/2005/8/layout/process1"/>
    <dgm:cxn modelId="{EA2EF118-C380-B64C-B890-9362B08E3C43}" type="presParOf" srcId="{9AC067DD-1946-D94B-B1F6-62E626218392}" destId="{E110DA1A-A4E2-0046-A1B2-458B9652EBCE}" srcOrd="2" destOrd="0" presId="urn:microsoft.com/office/officeart/2005/8/layout/process1"/>
    <dgm:cxn modelId="{E9809C90-5D34-7B48-8CAF-619157B52971}" type="presParOf" srcId="{9AC067DD-1946-D94B-B1F6-62E626218392}" destId="{CF2236DE-EF6E-6444-B788-66EC724DB972}" srcOrd="3" destOrd="0" presId="urn:microsoft.com/office/officeart/2005/8/layout/process1"/>
    <dgm:cxn modelId="{9662BA9E-F483-C14E-B57E-37F23AAA8EFD}" type="presParOf" srcId="{CF2236DE-EF6E-6444-B788-66EC724DB972}" destId="{84485A13-8DE6-1B43-9308-F64853FB1479}" srcOrd="0" destOrd="0" presId="urn:microsoft.com/office/officeart/2005/8/layout/process1"/>
    <dgm:cxn modelId="{687D2302-6A36-F141-9DD9-9475339D33AB}" type="presParOf" srcId="{9AC067DD-1946-D94B-B1F6-62E626218392}" destId="{1819B515-370C-8B4E-9AE7-9F42D3EF535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1123CB-21AC-B745-B147-6B0F77A8FC70}" type="doc">
      <dgm:prSet loTypeId="urn:microsoft.com/office/officeart/2005/8/layout/funnel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891B614-18F0-5D4D-8017-CA53CD07DE5B}">
      <dgm:prSet phldrT="[Text]"/>
      <dgm:spPr/>
      <dgm:t>
        <a:bodyPr/>
        <a:lstStyle/>
        <a:p>
          <a:r>
            <a:rPr lang="en-US" dirty="0"/>
            <a:t>Covalent</a:t>
          </a:r>
        </a:p>
      </dgm:t>
    </dgm:pt>
    <dgm:pt modelId="{9676373E-A817-6D4A-B102-40AB2FBAEC59}" type="parTrans" cxnId="{9827CED9-9317-8F42-BEC4-E23B018AA1F6}">
      <dgm:prSet/>
      <dgm:spPr/>
      <dgm:t>
        <a:bodyPr/>
        <a:lstStyle/>
        <a:p>
          <a:endParaRPr lang="en-US"/>
        </a:p>
      </dgm:t>
    </dgm:pt>
    <dgm:pt modelId="{CA363C00-9067-B54F-8EFA-7C5FBA22ACEB}" type="sibTrans" cxnId="{9827CED9-9317-8F42-BEC4-E23B018AA1F6}">
      <dgm:prSet/>
      <dgm:spPr/>
      <dgm:t>
        <a:bodyPr/>
        <a:lstStyle/>
        <a:p>
          <a:endParaRPr lang="en-US"/>
        </a:p>
      </dgm:t>
    </dgm:pt>
    <dgm:pt modelId="{9BDB6ED8-7D00-F244-BC42-7315F5329629}">
      <dgm:prSet phldrT="[Text]"/>
      <dgm:spPr/>
      <dgm:t>
        <a:bodyPr/>
        <a:lstStyle/>
        <a:p>
          <a:r>
            <a:rPr lang="en-US" dirty="0"/>
            <a:t>Graph</a:t>
          </a:r>
        </a:p>
      </dgm:t>
    </dgm:pt>
    <dgm:pt modelId="{8BBF319E-9641-AF4A-8584-70765EFD5470}" type="parTrans" cxnId="{81245D45-5D16-3847-8EDA-6E77AA59A0E8}">
      <dgm:prSet/>
      <dgm:spPr/>
      <dgm:t>
        <a:bodyPr/>
        <a:lstStyle/>
        <a:p>
          <a:endParaRPr lang="en-US"/>
        </a:p>
      </dgm:t>
    </dgm:pt>
    <dgm:pt modelId="{25CC220D-3AAF-E346-A35A-D5B57E2F3C31}" type="sibTrans" cxnId="{81245D45-5D16-3847-8EDA-6E77AA59A0E8}">
      <dgm:prSet/>
      <dgm:spPr/>
      <dgm:t>
        <a:bodyPr/>
        <a:lstStyle/>
        <a:p>
          <a:endParaRPr lang="en-US"/>
        </a:p>
      </dgm:t>
    </dgm:pt>
    <dgm:pt modelId="{7E9E90DB-36DA-3E4E-AC95-8770E247C94D}">
      <dgm:prSet phldrT="[Text]"/>
      <dgm:spPr/>
      <dgm:t>
        <a:bodyPr/>
        <a:lstStyle/>
        <a:p>
          <a:r>
            <a:rPr lang="en-US" dirty="0" err="1"/>
            <a:t>DeFi</a:t>
          </a:r>
          <a:r>
            <a:rPr lang="en-US" dirty="0"/>
            <a:t> Score</a:t>
          </a:r>
        </a:p>
      </dgm:t>
    </dgm:pt>
    <dgm:pt modelId="{5FCC8E10-4A9F-5143-B4A6-B24E2BF715FA}" type="parTrans" cxnId="{B5A3E674-2A03-1D45-A5B4-A8CB76E92DC8}">
      <dgm:prSet/>
      <dgm:spPr/>
      <dgm:t>
        <a:bodyPr/>
        <a:lstStyle/>
        <a:p>
          <a:endParaRPr lang="en-US"/>
        </a:p>
      </dgm:t>
    </dgm:pt>
    <dgm:pt modelId="{12C9B481-ABFA-F04A-9D24-F451249B15E2}" type="sibTrans" cxnId="{B5A3E674-2A03-1D45-A5B4-A8CB76E92DC8}">
      <dgm:prSet/>
      <dgm:spPr/>
      <dgm:t>
        <a:bodyPr/>
        <a:lstStyle/>
        <a:p>
          <a:endParaRPr lang="en-US"/>
        </a:p>
      </dgm:t>
    </dgm:pt>
    <dgm:pt modelId="{91FBFFE4-217C-8A47-A2AE-0081B3DD21BB}">
      <dgm:prSet phldrT="[Text]"/>
      <dgm:spPr/>
      <dgm:t>
        <a:bodyPr/>
        <a:lstStyle/>
        <a:p>
          <a:r>
            <a:rPr lang="en-US" dirty="0"/>
            <a:t>Algorithm Score  -- Ex: 70/100 for Acct A</a:t>
          </a:r>
        </a:p>
      </dgm:t>
    </dgm:pt>
    <dgm:pt modelId="{E2CFC949-09FB-FB4B-AD59-A269691764EE}" type="parTrans" cxnId="{F2E19AA3-05C4-6243-AF92-4C56E23E41CF}">
      <dgm:prSet/>
      <dgm:spPr/>
      <dgm:t>
        <a:bodyPr/>
        <a:lstStyle/>
        <a:p>
          <a:endParaRPr lang="en-US"/>
        </a:p>
      </dgm:t>
    </dgm:pt>
    <dgm:pt modelId="{E5C0A1E8-074B-BC4D-9BD5-8E15CD5B25BF}" type="sibTrans" cxnId="{F2E19AA3-05C4-6243-AF92-4C56E23E41CF}">
      <dgm:prSet/>
      <dgm:spPr/>
      <dgm:t>
        <a:bodyPr/>
        <a:lstStyle/>
        <a:p>
          <a:endParaRPr lang="en-US"/>
        </a:p>
      </dgm:t>
    </dgm:pt>
    <dgm:pt modelId="{C7410997-28A8-9D42-A03D-BE5671B35739}" type="pres">
      <dgm:prSet presAssocID="{0C1123CB-21AC-B745-B147-6B0F77A8FC70}" presName="Name0" presStyleCnt="0">
        <dgm:presLayoutVars>
          <dgm:chMax val="4"/>
          <dgm:resizeHandles val="exact"/>
        </dgm:presLayoutVars>
      </dgm:prSet>
      <dgm:spPr/>
    </dgm:pt>
    <dgm:pt modelId="{B3F4A75D-7E61-9C47-8C40-9525D91EFA23}" type="pres">
      <dgm:prSet presAssocID="{0C1123CB-21AC-B745-B147-6B0F77A8FC70}" presName="ellipse" presStyleLbl="trBgShp" presStyleIdx="0" presStyleCnt="1"/>
      <dgm:spPr/>
    </dgm:pt>
    <dgm:pt modelId="{B2CD9F9E-6EB3-6F4C-9A87-1A8CA7827C84}" type="pres">
      <dgm:prSet presAssocID="{0C1123CB-21AC-B745-B147-6B0F77A8FC70}" presName="arrow1" presStyleLbl="fgShp" presStyleIdx="0" presStyleCnt="1"/>
      <dgm:spPr/>
    </dgm:pt>
    <dgm:pt modelId="{863EB0AD-C5F3-C746-A457-36920CE0AC40}" type="pres">
      <dgm:prSet presAssocID="{0C1123CB-21AC-B745-B147-6B0F77A8FC70}" presName="rectangle" presStyleLbl="revTx" presStyleIdx="0" presStyleCnt="1">
        <dgm:presLayoutVars>
          <dgm:bulletEnabled val="1"/>
        </dgm:presLayoutVars>
      </dgm:prSet>
      <dgm:spPr/>
    </dgm:pt>
    <dgm:pt modelId="{F6A4F41B-2127-6845-A2F0-0FE5AE15AA65}" type="pres">
      <dgm:prSet presAssocID="{9BDB6ED8-7D00-F244-BC42-7315F5329629}" presName="item1" presStyleLbl="node1" presStyleIdx="0" presStyleCnt="3">
        <dgm:presLayoutVars>
          <dgm:bulletEnabled val="1"/>
        </dgm:presLayoutVars>
      </dgm:prSet>
      <dgm:spPr/>
    </dgm:pt>
    <dgm:pt modelId="{60880A80-D707-AF41-98A8-212B131F62D0}" type="pres">
      <dgm:prSet presAssocID="{7E9E90DB-36DA-3E4E-AC95-8770E247C94D}" presName="item2" presStyleLbl="node1" presStyleIdx="1" presStyleCnt="3">
        <dgm:presLayoutVars>
          <dgm:bulletEnabled val="1"/>
        </dgm:presLayoutVars>
      </dgm:prSet>
      <dgm:spPr/>
    </dgm:pt>
    <dgm:pt modelId="{8AF16239-F40F-2640-9E5A-2C1E8AD25A0C}" type="pres">
      <dgm:prSet presAssocID="{91FBFFE4-217C-8A47-A2AE-0081B3DD21BB}" presName="item3" presStyleLbl="node1" presStyleIdx="2" presStyleCnt="3">
        <dgm:presLayoutVars>
          <dgm:bulletEnabled val="1"/>
        </dgm:presLayoutVars>
      </dgm:prSet>
      <dgm:spPr/>
    </dgm:pt>
    <dgm:pt modelId="{62F573ED-13F3-034E-BAC6-D22A5E5C69A1}" type="pres">
      <dgm:prSet presAssocID="{0C1123CB-21AC-B745-B147-6B0F77A8FC70}" presName="funnel" presStyleLbl="trAlignAcc1" presStyleIdx="0" presStyleCnt="1"/>
      <dgm:spPr/>
    </dgm:pt>
  </dgm:ptLst>
  <dgm:cxnLst>
    <dgm:cxn modelId="{81245D45-5D16-3847-8EDA-6E77AA59A0E8}" srcId="{0C1123CB-21AC-B745-B147-6B0F77A8FC70}" destId="{9BDB6ED8-7D00-F244-BC42-7315F5329629}" srcOrd="1" destOrd="0" parTransId="{8BBF319E-9641-AF4A-8584-70765EFD5470}" sibTransId="{25CC220D-3AAF-E346-A35A-D5B57E2F3C31}"/>
    <dgm:cxn modelId="{40DB745C-42EA-B548-ADA5-4F034B7095FC}" type="presOf" srcId="{7E9E90DB-36DA-3E4E-AC95-8770E247C94D}" destId="{F6A4F41B-2127-6845-A2F0-0FE5AE15AA65}" srcOrd="0" destOrd="0" presId="urn:microsoft.com/office/officeart/2005/8/layout/funnel1"/>
    <dgm:cxn modelId="{B5A3E674-2A03-1D45-A5B4-A8CB76E92DC8}" srcId="{0C1123CB-21AC-B745-B147-6B0F77A8FC70}" destId="{7E9E90DB-36DA-3E4E-AC95-8770E247C94D}" srcOrd="2" destOrd="0" parTransId="{5FCC8E10-4A9F-5143-B4A6-B24E2BF715FA}" sibTransId="{12C9B481-ABFA-F04A-9D24-F451249B15E2}"/>
    <dgm:cxn modelId="{02F24A97-1B4D-024B-B691-8054A6A142DB}" type="presOf" srcId="{1891B614-18F0-5D4D-8017-CA53CD07DE5B}" destId="{8AF16239-F40F-2640-9E5A-2C1E8AD25A0C}" srcOrd="0" destOrd="0" presId="urn:microsoft.com/office/officeart/2005/8/layout/funnel1"/>
    <dgm:cxn modelId="{D9BC3A99-8173-EF43-813C-F40F8F40FC49}" type="presOf" srcId="{9BDB6ED8-7D00-F244-BC42-7315F5329629}" destId="{60880A80-D707-AF41-98A8-212B131F62D0}" srcOrd="0" destOrd="0" presId="urn:microsoft.com/office/officeart/2005/8/layout/funnel1"/>
    <dgm:cxn modelId="{F2E19AA3-05C4-6243-AF92-4C56E23E41CF}" srcId="{0C1123CB-21AC-B745-B147-6B0F77A8FC70}" destId="{91FBFFE4-217C-8A47-A2AE-0081B3DD21BB}" srcOrd="3" destOrd="0" parTransId="{E2CFC949-09FB-FB4B-AD59-A269691764EE}" sibTransId="{E5C0A1E8-074B-BC4D-9BD5-8E15CD5B25BF}"/>
    <dgm:cxn modelId="{A0EC1FC8-3904-DB4C-AFC6-424E35A766C8}" type="presOf" srcId="{91FBFFE4-217C-8A47-A2AE-0081B3DD21BB}" destId="{863EB0AD-C5F3-C746-A457-36920CE0AC40}" srcOrd="0" destOrd="0" presId="urn:microsoft.com/office/officeart/2005/8/layout/funnel1"/>
    <dgm:cxn modelId="{9827CED9-9317-8F42-BEC4-E23B018AA1F6}" srcId="{0C1123CB-21AC-B745-B147-6B0F77A8FC70}" destId="{1891B614-18F0-5D4D-8017-CA53CD07DE5B}" srcOrd="0" destOrd="0" parTransId="{9676373E-A817-6D4A-B102-40AB2FBAEC59}" sibTransId="{CA363C00-9067-B54F-8EFA-7C5FBA22ACEB}"/>
    <dgm:cxn modelId="{34D39AFE-DFB5-9B43-B43F-32E7937D655D}" type="presOf" srcId="{0C1123CB-21AC-B745-B147-6B0F77A8FC70}" destId="{C7410997-28A8-9D42-A03D-BE5671B35739}" srcOrd="0" destOrd="0" presId="urn:microsoft.com/office/officeart/2005/8/layout/funnel1"/>
    <dgm:cxn modelId="{902DC96C-7AC8-0241-8363-314719B10E81}" type="presParOf" srcId="{C7410997-28A8-9D42-A03D-BE5671B35739}" destId="{B3F4A75D-7E61-9C47-8C40-9525D91EFA23}" srcOrd="0" destOrd="0" presId="urn:microsoft.com/office/officeart/2005/8/layout/funnel1"/>
    <dgm:cxn modelId="{32407800-6B2B-8E48-8BF4-2E24C334D48D}" type="presParOf" srcId="{C7410997-28A8-9D42-A03D-BE5671B35739}" destId="{B2CD9F9E-6EB3-6F4C-9A87-1A8CA7827C84}" srcOrd="1" destOrd="0" presId="urn:microsoft.com/office/officeart/2005/8/layout/funnel1"/>
    <dgm:cxn modelId="{20A44400-0DF3-7C48-9BAD-FD3E3E737D70}" type="presParOf" srcId="{C7410997-28A8-9D42-A03D-BE5671B35739}" destId="{863EB0AD-C5F3-C746-A457-36920CE0AC40}" srcOrd="2" destOrd="0" presId="urn:microsoft.com/office/officeart/2005/8/layout/funnel1"/>
    <dgm:cxn modelId="{B2BB6A0B-F89C-844A-B9D9-242444CE7F62}" type="presParOf" srcId="{C7410997-28A8-9D42-A03D-BE5671B35739}" destId="{F6A4F41B-2127-6845-A2F0-0FE5AE15AA65}" srcOrd="3" destOrd="0" presId="urn:microsoft.com/office/officeart/2005/8/layout/funnel1"/>
    <dgm:cxn modelId="{9CD584A1-4306-9540-9478-C36639B0778F}" type="presParOf" srcId="{C7410997-28A8-9D42-A03D-BE5671B35739}" destId="{60880A80-D707-AF41-98A8-212B131F62D0}" srcOrd="4" destOrd="0" presId="urn:microsoft.com/office/officeart/2005/8/layout/funnel1"/>
    <dgm:cxn modelId="{979223FD-F6CB-694F-8283-0E1421E2E238}" type="presParOf" srcId="{C7410997-28A8-9D42-A03D-BE5671B35739}" destId="{8AF16239-F40F-2640-9E5A-2C1E8AD25A0C}" srcOrd="5" destOrd="0" presId="urn:microsoft.com/office/officeart/2005/8/layout/funnel1"/>
    <dgm:cxn modelId="{D49966EA-188F-F74A-9800-858AA729B924}" type="presParOf" srcId="{C7410997-28A8-9D42-A03D-BE5671B35739}" destId="{62F573ED-13F3-034E-BAC6-D22A5E5C69A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F3750-F29A-604B-9473-274BC943C60E}">
      <dsp:nvSpPr>
        <dsp:cNvPr id="0" name=""/>
        <dsp:cNvSpPr/>
      </dsp:nvSpPr>
      <dsp:spPr>
        <a:xfrm>
          <a:off x="8840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Master Dataset</a:t>
          </a:r>
        </a:p>
      </dsp:txBody>
      <dsp:txXfrm>
        <a:off x="55274" y="1279395"/>
        <a:ext cx="2549426" cy="1492508"/>
      </dsp:txXfrm>
    </dsp:sp>
    <dsp:sp modelId="{CC1D135A-1C31-F248-99CA-A3FD6F4C89F7}">
      <dsp:nvSpPr>
        <dsp:cNvPr id="0" name=""/>
        <dsp:cNvSpPr/>
      </dsp:nvSpPr>
      <dsp:spPr>
        <a:xfrm>
          <a:off x="2915364" y="1698005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915364" y="1829063"/>
        <a:ext cx="392116" cy="393173"/>
      </dsp:txXfrm>
    </dsp:sp>
    <dsp:sp modelId="{E110DA1A-A4E2-0046-A1B2-458B9652EBCE}">
      <dsp:nvSpPr>
        <dsp:cNvPr id="0" name=""/>
        <dsp:cNvSpPr/>
      </dsp:nvSpPr>
      <dsp:spPr>
        <a:xfrm>
          <a:off x="3708052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Develop Algo</a:t>
          </a:r>
        </a:p>
      </dsp:txBody>
      <dsp:txXfrm>
        <a:off x="3754486" y="1279395"/>
        <a:ext cx="2549426" cy="1492508"/>
      </dsp:txXfrm>
    </dsp:sp>
    <dsp:sp modelId="{CF2236DE-EF6E-6444-B788-66EC724DB972}">
      <dsp:nvSpPr>
        <dsp:cNvPr id="0" name=""/>
        <dsp:cNvSpPr/>
      </dsp:nvSpPr>
      <dsp:spPr>
        <a:xfrm>
          <a:off x="6614576" y="1698005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614576" y="1829063"/>
        <a:ext cx="392116" cy="393173"/>
      </dsp:txXfrm>
    </dsp:sp>
    <dsp:sp modelId="{1819B515-370C-8B4E-9AE7-9F42D3EF5359}">
      <dsp:nvSpPr>
        <dsp:cNvPr id="0" name=""/>
        <dsp:cNvSpPr/>
      </dsp:nvSpPr>
      <dsp:spPr>
        <a:xfrm>
          <a:off x="7407265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Integrate with Front end API such as Plaid</a:t>
          </a:r>
        </a:p>
      </dsp:txBody>
      <dsp:txXfrm>
        <a:off x="7453699" y="1279395"/>
        <a:ext cx="2549426" cy="1492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4A75D-7E61-9C47-8C40-9525D91EFA23}">
      <dsp:nvSpPr>
        <dsp:cNvPr id="0" name=""/>
        <dsp:cNvSpPr/>
      </dsp:nvSpPr>
      <dsp:spPr>
        <a:xfrm>
          <a:off x="3173501" y="141034"/>
          <a:ext cx="2798998" cy="972055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D9F9E-6EB3-6F4C-9A87-1A8CA7827C84}">
      <dsp:nvSpPr>
        <dsp:cNvPr id="0" name=""/>
        <dsp:cNvSpPr/>
      </dsp:nvSpPr>
      <dsp:spPr>
        <a:xfrm>
          <a:off x="4306119" y="2521268"/>
          <a:ext cx="542441" cy="347162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EB0AD-C5F3-C746-A457-36920CE0AC40}">
      <dsp:nvSpPr>
        <dsp:cNvPr id="0" name=""/>
        <dsp:cNvSpPr/>
      </dsp:nvSpPr>
      <dsp:spPr>
        <a:xfrm>
          <a:off x="3275480" y="2798998"/>
          <a:ext cx="2603719" cy="65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Algorithm Score  -- Ex: 70/100 for Acct A</a:t>
          </a:r>
        </a:p>
      </dsp:txBody>
      <dsp:txXfrm>
        <a:off x="3275480" y="2798998"/>
        <a:ext cx="2603719" cy="650929"/>
      </dsp:txXfrm>
    </dsp:sp>
    <dsp:sp modelId="{F6A4F41B-2127-6845-A2F0-0FE5AE15AA65}">
      <dsp:nvSpPr>
        <dsp:cNvPr id="0" name=""/>
        <dsp:cNvSpPr/>
      </dsp:nvSpPr>
      <dsp:spPr>
        <a:xfrm>
          <a:off x="4191121" y="1188163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DeFi</a:t>
          </a:r>
          <a:r>
            <a:rPr lang="en-US" sz="1200" kern="1200" dirty="0"/>
            <a:t> Score</a:t>
          </a:r>
        </a:p>
      </dsp:txBody>
      <dsp:txXfrm>
        <a:off x="4334111" y="1331153"/>
        <a:ext cx="690414" cy="690414"/>
      </dsp:txXfrm>
    </dsp:sp>
    <dsp:sp modelId="{60880A80-D707-AF41-98A8-212B131F62D0}">
      <dsp:nvSpPr>
        <dsp:cNvPr id="0" name=""/>
        <dsp:cNvSpPr/>
      </dsp:nvSpPr>
      <dsp:spPr>
        <a:xfrm>
          <a:off x="3492456" y="45565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Graph</a:t>
          </a:r>
        </a:p>
      </dsp:txBody>
      <dsp:txXfrm>
        <a:off x="3635446" y="598640"/>
        <a:ext cx="690414" cy="690414"/>
      </dsp:txXfrm>
    </dsp:sp>
    <dsp:sp modelId="{8AF16239-F40F-2640-9E5A-2C1E8AD25A0C}">
      <dsp:nvSpPr>
        <dsp:cNvPr id="0" name=""/>
        <dsp:cNvSpPr/>
      </dsp:nvSpPr>
      <dsp:spPr>
        <a:xfrm>
          <a:off x="4490549" y="21958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Covalent</a:t>
          </a:r>
        </a:p>
      </dsp:txBody>
      <dsp:txXfrm>
        <a:off x="4633539" y="362570"/>
        <a:ext cx="690414" cy="690414"/>
      </dsp:txXfrm>
    </dsp:sp>
    <dsp:sp modelId="{62F573ED-13F3-034E-BAC6-D22A5E5C69A1}">
      <dsp:nvSpPr>
        <dsp:cNvPr id="0" name=""/>
        <dsp:cNvSpPr/>
      </dsp:nvSpPr>
      <dsp:spPr>
        <a:xfrm>
          <a:off x="3058503" y="21697"/>
          <a:ext cx="3037672" cy="2430138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7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317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04B1-CFAA-7A4A-8C3E-EFC6D556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01" y="2262157"/>
            <a:ext cx="10058400" cy="160934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87842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3D13-582B-C542-BC37-EC39D42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03478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2. Off–chain model : </a:t>
            </a:r>
            <a:r>
              <a:rPr lang="en-US" sz="3200" dirty="0" err="1"/>
              <a:t>Distn</a:t>
            </a:r>
            <a:r>
              <a:rPr lang="en-US" sz="3200" dirty="0"/>
              <a:t> of UNSECURED Lending accts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583365"/>
              </p:ext>
            </p:extLst>
          </p:nvPr>
        </p:nvGraphicFramePr>
        <p:xfrm>
          <a:off x="365125" y="968991"/>
          <a:ext cx="11311625" cy="606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75208-3256-6E4F-A84F-8A391383B7D6}"/>
              </a:ext>
            </a:extLst>
          </p:cNvPr>
          <p:cNvCxnSpPr>
            <a:cxnSpLocks/>
          </p:cNvCxnSpPr>
          <p:nvPr/>
        </p:nvCxnSpPr>
        <p:spPr>
          <a:xfrm>
            <a:off x="8918357" y="2121408"/>
            <a:ext cx="0" cy="445008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550666-5D6B-514B-97CE-CC2528464EDE}"/>
              </a:ext>
            </a:extLst>
          </p:cNvPr>
          <p:cNvSpPr txBox="1"/>
          <p:nvPr/>
        </p:nvSpPr>
        <p:spPr>
          <a:xfrm>
            <a:off x="8044901" y="1335043"/>
            <a:ext cx="174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760 &amp; Std dev = 65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2A1D2-00DB-CE49-8AAA-0689E56F5FE1}"/>
              </a:ext>
            </a:extLst>
          </p:cNvPr>
          <p:cNvSpPr/>
          <p:nvPr/>
        </p:nvSpPr>
        <p:spPr>
          <a:xfrm>
            <a:off x="0" y="6488668"/>
            <a:ext cx="36385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</p:spTree>
    <p:extLst>
      <p:ext uri="{BB962C8B-B14F-4D97-AF65-F5344CB8AC3E}">
        <p14:creationId xmlns:p14="http://schemas.microsoft.com/office/powerpoint/2010/main" val="199581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666804"/>
              </p:ext>
            </p:extLst>
          </p:nvPr>
        </p:nvGraphicFramePr>
        <p:xfrm>
          <a:off x="134112" y="278312"/>
          <a:ext cx="11461750" cy="657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AF33D13-582B-C542-BC37-EC39D42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11487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2. Off–chain model : adaption to teller points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75208-3256-6E4F-A84F-8A391383B7D6}"/>
              </a:ext>
            </a:extLst>
          </p:cNvPr>
          <p:cNvCxnSpPr/>
          <p:nvPr/>
        </p:nvCxnSpPr>
        <p:spPr>
          <a:xfrm>
            <a:off x="8954933" y="2116458"/>
            <a:ext cx="0" cy="535114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550666-5D6B-514B-97CE-CC2528464EDE}"/>
              </a:ext>
            </a:extLst>
          </p:cNvPr>
          <p:cNvSpPr txBox="1"/>
          <p:nvPr/>
        </p:nvSpPr>
        <p:spPr>
          <a:xfrm>
            <a:off x="7825809" y="1121563"/>
            <a:ext cx="174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80% &amp; Std dev = 14%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C82D3-461B-BA43-8FFA-6733E94D832E}"/>
              </a:ext>
            </a:extLst>
          </p:cNvPr>
          <p:cNvSpPr txBox="1"/>
          <p:nvPr/>
        </p:nvSpPr>
        <p:spPr>
          <a:xfrm>
            <a:off x="778839" y="4607363"/>
            <a:ext cx="542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Score Normalized between 0 and 1</a:t>
            </a:r>
          </a:p>
          <a:p>
            <a:r>
              <a:rPr lang="en-US" dirty="0"/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674-809E-1B40-80DE-0FE6720248DD}"/>
              </a:ext>
            </a:extLst>
          </p:cNvPr>
          <p:cNvSpPr/>
          <p:nvPr/>
        </p:nvSpPr>
        <p:spPr>
          <a:xfrm>
            <a:off x="0" y="6488668"/>
            <a:ext cx="36385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</p:spTree>
    <p:extLst>
      <p:ext uri="{BB962C8B-B14F-4D97-AF65-F5344CB8AC3E}">
        <p14:creationId xmlns:p14="http://schemas.microsoft.com/office/powerpoint/2010/main" val="323752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C2AF45D-31DC-F841-BBBC-EB98E6E975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805617"/>
              </p:ext>
            </p:extLst>
          </p:nvPr>
        </p:nvGraphicFramePr>
        <p:xfrm>
          <a:off x="125741" y="1250569"/>
          <a:ext cx="11525250" cy="574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530249"/>
              </p:ext>
            </p:extLst>
          </p:nvPr>
        </p:nvGraphicFramePr>
        <p:xfrm>
          <a:off x="125741" y="284162"/>
          <a:ext cx="11461750" cy="657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F33D13-582B-C542-BC37-EC39D42EC1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61682" y="-100269"/>
                <a:ext cx="10058400" cy="1609344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5. Off–chain model : How to decide the </a:t>
                </a:r>
                <a:r>
                  <a:rPr lang="en-US" sz="3200" dirty="0" err="1"/>
                  <a:t>LOAn</a:t>
                </a:r>
                <a:r>
                  <a:rPr lang="en-US" sz="3200" dirty="0"/>
                  <a:t> AMOUNT $$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F33D13-582B-C542-BC37-EC39D42EC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1682" y="-100269"/>
                <a:ext cx="10058400" cy="1609344"/>
              </a:xfrm>
              <a:blipFill>
                <a:blip r:embed="rId4"/>
                <a:stretch>
                  <a:fillRect l="-1000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F77FF26-3023-5545-AACB-087055322BD7}"/>
              </a:ext>
            </a:extLst>
          </p:cNvPr>
          <p:cNvSpPr txBox="1"/>
          <p:nvPr/>
        </p:nvSpPr>
        <p:spPr>
          <a:xfrm>
            <a:off x="1969373" y="4844509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5.25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B3AA8-9C03-6E4C-8DED-64A682BB5701}"/>
              </a:ext>
            </a:extLst>
          </p:cNvPr>
          <p:cNvSpPr txBox="1"/>
          <p:nvPr/>
        </p:nvSpPr>
        <p:spPr>
          <a:xfrm>
            <a:off x="7452222" y="4233123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37.9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2CC5B-48A4-C44B-BEBF-3808B1926D54}"/>
              </a:ext>
            </a:extLst>
          </p:cNvPr>
          <p:cNvSpPr txBox="1"/>
          <p:nvPr/>
        </p:nvSpPr>
        <p:spPr>
          <a:xfrm>
            <a:off x="9692317" y="2807460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16.7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15012-A317-5344-BA12-FE013365780F}"/>
              </a:ext>
            </a:extLst>
          </p:cNvPr>
          <p:cNvSpPr txBox="1"/>
          <p:nvPr/>
        </p:nvSpPr>
        <p:spPr>
          <a:xfrm>
            <a:off x="125741" y="6550223"/>
            <a:ext cx="3608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8C4E95-8618-9F4B-B9E6-65EFC22592A6}"/>
                  </a:ext>
                </a:extLst>
              </p:cNvPr>
              <p:cNvSpPr txBox="1"/>
              <p:nvPr/>
            </p:nvSpPr>
            <p:spPr>
              <a:xfrm>
                <a:off x="2406023" y="5766310"/>
                <a:ext cx="16259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𝐿𝑜𝑎𝑛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=5.25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+500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8C4E95-8618-9F4B-B9E6-65EFC2259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23" y="5766310"/>
                <a:ext cx="1625958" cy="215444"/>
              </a:xfrm>
              <a:prstGeom prst="rect">
                <a:avLst/>
              </a:prstGeom>
              <a:blipFill>
                <a:blip r:embed="rId5"/>
                <a:stretch>
                  <a:fillRect l="-1550" r="-232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87842-E500-244B-BAD1-7D246D1A77B6}"/>
                  </a:ext>
                </a:extLst>
              </p:cNvPr>
              <p:cNvSpPr txBox="1"/>
              <p:nvPr/>
            </p:nvSpPr>
            <p:spPr>
              <a:xfrm>
                <a:off x="5952761" y="2899793"/>
                <a:ext cx="24222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𝐿𝑜𝑎𝑛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=37.9(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−0.52)+1750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87842-E500-244B-BAD1-7D246D1A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61" y="2899793"/>
                <a:ext cx="2422265" cy="215444"/>
              </a:xfrm>
              <a:prstGeom prst="rect">
                <a:avLst/>
              </a:prstGeom>
              <a:blipFill>
                <a:blip r:embed="rId6"/>
                <a:stretch>
                  <a:fillRect l="-1042" r="-1042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C277D-4317-FD46-823B-05385A248C44}"/>
              </a:ext>
            </a:extLst>
          </p:cNvPr>
          <p:cNvCxnSpPr/>
          <p:nvPr/>
        </p:nvCxnSpPr>
        <p:spPr>
          <a:xfrm>
            <a:off x="5952761" y="1816434"/>
            <a:ext cx="0" cy="4386263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07B148-BA09-AC43-B19E-F998092F23C8}"/>
              </a:ext>
            </a:extLst>
          </p:cNvPr>
          <p:cNvCxnSpPr/>
          <p:nvPr/>
        </p:nvCxnSpPr>
        <p:spPr>
          <a:xfrm>
            <a:off x="9015788" y="1827165"/>
            <a:ext cx="0" cy="4386263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1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/>
      <p:bldP spid="10" grpId="0"/>
      <p:bldP spid="11" grpId="0"/>
      <p:bldP spid="4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C4EC-F2BF-DD4D-A6E9-2979D30A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 chain - 2 options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63C2-70DB-424E-A738-EE9BA5BA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Simplistic Approach :</a:t>
            </a:r>
          </a:p>
          <a:p>
            <a:pPr lvl="1"/>
            <a:r>
              <a:rPr lang="en-US" dirty="0"/>
              <a:t>Key Caveat : Requires Credit Score</a:t>
            </a:r>
          </a:p>
          <a:p>
            <a:endParaRPr lang="en-US" dirty="0"/>
          </a:p>
          <a:p>
            <a:r>
              <a:rPr lang="en-US" dirty="0"/>
              <a:t>A much more iterative and calculative oriented approach </a:t>
            </a:r>
          </a:p>
          <a:p>
            <a:pPr lvl="1"/>
            <a:r>
              <a:rPr lang="en-US" dirty="0"/>
              <a:t>Key Takeaway : can work without credit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2F4DFB-93C8-2047-BFAE-E46FC2A8D251}"/>
                  </a:ext>
                </a:extLst>
              </p:cNvPr>
              <p:cNvSpPr txBox="1"/>
              <p:nvPr/>
            </p:nvSpPr>
            <p:spPr>
              <a:xfrm>
                <a:off x="1063752" y="4235314"/>
                <a:ext cx="762102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𝑇𝑒𝑙𝑙𝑒𝑟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𝑃𝑜𝑖𝑛𝑡𝑠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𝑎𝑐𝑐𝑡𝑠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𝑢𝑡𝑖𝑙𝑖𝑧𝑎𝑡𝑖𝑜𝑛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1400" dirty="0"/>
                  <a:t>+</a:t>
                </a:r>
                <a:r>
                  <a:rPr lang="en-CA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3∗#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𝑎𝑐𝑡𝑖𝑣𝑒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𝐷𝑒𝑏𝑡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𝐴𝑠𝑠𝑒𝑡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𝑅𝑎𝑡𝑖𝑜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5∗%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𝑟𝑖𝑠𝑘𝑦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𝑡𝑟𝑎𝑛𝑠𝑎𝑐𝑡𝑖𝑜𝑛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𝑉𝑜𝑙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𝐶𝑟𝑒𝑑𝑖𝑡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𝑆𝑐𝑜𝑟𝑒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2F4DFB-93C8-2047-BFAE-E46FC2A8D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52" y="4235314"/>
                <a:ext cx="7621024" cy="430887"/>
              </a:xfrm>
              <a:prstGeom prst="rect">
                <a:avLst/>
              </a:prstGeom>
              <a:blipFill>
                <a:blip r:embed="rId2"/>
                <a:stretch>
                  <a:fillRect t="-1428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6956C3-CCE8-3340-A18E-EC35275FE5B3}"/>
              </a:ext>
            </a:extLst>
          </p:cNvPr>
          <p:cNvSpPr txBox="1"/>
          <p:nvPr/>
        </p:nvSpPr>
        <p:spPr>
          <a:xfrm>
            <a:off x="1063752" y="5087568"/>
            <a:ext cx="88984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Features in the algo will be picked by the team &amp; will not be selected by standard model building process to make sure those features are available in both the back-end &amp; front-end datasets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E87CC0-95A0-E74D-8F0D-C9B125A93D89}"/>
              </a:ext>
            </a:extLst>
          </p:cNvPr>
          <p:cNvCxnSpPr>
            <a:cxnSpLocks/>
          </p:cNvCxnSpPr>
          <p:nvPr/>
        </p:nvCxnSpPr>
        <p:spPr>
          <a:xfrm>
            <a:off x="4874264" y="4724569"/>
            <a:ext cx="0" cy="36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5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6FAD-1CB3-5247-9D59-845A5D2F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1. Off- chain Exclusion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552F-EF59-3E47-B773-C83D5ED6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Customers matched with Nexus PEP, Sanctions &amp; Watchlist/Blacklist</a:t>
            </a:r>
          </a:p>
          <a:p>
            <a:r>
              <a:rPr lang="en-US" dirty="0"/>
              <a:t>CC utilization &gt;90%</a:t>
            </a:r>
          </a:p>
          <a:p>
            <a:r>
              <a:rPr lang="en-US" dirty="0"/>
              <a:t>Red Flags in past 6 months/1year transactions – Cash Advance, Excess Activity, Insufficient Funds,  Pawn shops, Overdraft,  Credit Counselling or Bankruptcy, &amp; Collections</a:t>
            </a:r>
          </a:p>
          <a:p>
            <a:r>
              <a:rPr lang="en-US" dirty="0"/>
              <a:t>Acct opening date is less than 6 months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Debt to Income ratio&gt; 7</a:t>
            </a:r>
          </a:p>
          <a:p>
            <a:pPr marL="0" indent="0">
              <a:buNone/>
            </a:pPr>
            <a:r>
              <a:rPr lang="en-US" sz="2400" b="1" i="1" dirty="0"/>
              <a:t>If Credit Score Report is available : </a:t>
            </a:r>
          </a:p>
          <a:p>
            <a:r>
              <a:rPr lang="en-US" dirty="0"/>
              <a:t>No Bankruptcy in the file for the last 5 years</a:t>
            </a:r>
          </a:p>
          <a:p>
            <a:r>
              <a:rPr lang="en-US" dirty="0"/>
              <a:t>Bureau Score &gt;=620</a:t>
            </a:r>
          </a:p>
          <a:p>
            <a:r>
              <a:rPr lang="en-US" dirty="0"/>
              <a:t>Total Unsecured Exposure should not be &gt;100K</a:t>
            </a:r>
          </a:p>
          <a:p>
            <a:r>
              <a:rPr lang="en-US" dirty="0"/>
              <a:t>Credit Limit change in the last 6 months </a:t>
            </a:r>
          </a:p>
        </p:txBody>
      </p:sp>
    </p:spTree>
    <p:extLst>
      <p:ext uri="{BB962C8B-B14F-4D97-AF65-F5344CB8AC3E}">
        <p14:creationId xmlns:p14="http://schemas.microsoft.com/office/powerpoint/2010/main" val="163381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A69E-DC05-3042-A159-4F32F6D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3. On Chain Model workflow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602BC4-6E2F-F848-AD63-C7141B9AE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598258"/>
              </p:ext>
            </p:extLst>
          </p:nvPr>
        </p:nvGraphicFramePr>
        <p:xfrm>
          <a:off x="-2491364" y="2170545"/>
          <a:ext cx="9154680" cy="347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CF8F5D04-CA6A-B44A-9A88-C30E2807BA49}"/>
              </a:ext>
            </a:extLst>
          </p:cNvPr>
          <p:cNvSpPr/>
          <p:nvPr/>
        </p:nvSpPr>
        <p:spPr>
          <a:xfrm rot="16200000">
            <a:off x="3571634" y="5105839"/>
            <a:ext cx="475926" cy="442717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16B0-A927-134C-ACF6-0EEA4BF699A3}"/>
              </a:ext>
            </a:extLst>
          </p:cNvPr>
          <p:cNvSpPr txBox="1"/>
          <p:nvPr/>
        </p:nvSpPr>
        <p:spPr>
          <a:xfrm>
            <a:off x="4410414" y="3804349"/>
            <a:ext cx="121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Wallet tagged as High Value Wallet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9616B6-3F81-3F43-B322-C6DC0A31EA60}"/>
              </a:ext>
            </a:extLst>
          </p:cNvPr>
          <p:cNvCxnSpPr>
            <a:cxnSpLocks/>
          </p:cNvCxnSpPr>
          <p:nvPr/>
        </p:nvCxnSpPr>
        <p:spPr>
          <a:xfrm>
            <a:off x="4223771" y="1339273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2D5292-EDA3-2A41-8ECD-A3CF58E54D24}"/>
              </a:ext>
            </a:extLst>
          </p:cNvPr>
          <p:cNvSpPr txBox="1"/>
          <p:nvPr/>
        </p:nvSpPr>
        <p:spPr>
          <a:xfrm>
            <a:off x="4410414" y="1195715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Nansen Validation Phase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57DDE-0ABE-484D-836C-C9D2F2F123FC}"/>
              </a:ext>
            </a:extLst>
          </p:cNvPr>
          <p:cNvSpPr txBox="1"/>
          <p:nvPr/>
        </p:nvSpPr>
        <p:spPr>
          <a:xfrm>
            <a:off x="1531284" y="1334214"/>
            <a:ext cx="139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Phase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99B0FA-65CD-6C4F-919F-7148E59F6CE4}"/>
              </a:ext>
            </a:extLst>
          </p:cNvPr>
          <p:cNvCxnSpPr>
            <a:cxnSpLocks/>
          </p:cNvCxnSpPr>
          <p:nvPr/>
        </p:nvCxnSpPr>
        <p:spPr>
          <a:xfrm>
            <a:off x="6557054" y="1215829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878473-E2E6-6546-B88E-60A402260AD2}"/>
              </a:ext>
            </a:extLst>
          </p:cNvPr>
          <p:cNvSpPr txBox="1"/>
          <p:nvPr/>
        </p:nvSpPr>
        <p:spPr>
          <a:xfrm>
            <a:off x="4326245" y="4783290"/>
            <a:ext cx="2230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Min(70*Multiplier,100) = 84</a:t>
            </a:r>
          </a:p>
          <a:p>
            <a:endParaRPr lang="en-US" sz="1200" dirty="0"/>
          </a:p>
          <a:p>
            <a:r>
              <a:rPr lang="en-US" sz="1200" dirty="0"/>
              <a:t>Multiplier = 1.2 (since High Value)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3D8553-09C3-B349-B081-A457FEAAC055}"/>
              </a:ext>
            </a:extLst>
          </p:cNvPr>
          <p:cNvSpPr txBox="1"/>
          <p:nvPr/>
        </p:nvSpPr>
        <p:spPr>
          <a:xfrm>
            <a:off x="8041504" y="1147679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Decision phase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8089135-ACD1-5E46-967C-06EAAA66D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44017"/>
              </p:ext>
            </p:extLst>
          </p:nvPr>
        </p:nvGraphicFramePr>
        <p:xfrm>
          <a:off x="6743696" y="2607019"/>
          <a:ext cx="4691600" cy="2482215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69160">
                  <a:extLst>
                    <a:ext uri="{9D8B030D-6E8A-4147-A177-3AD203B41FA5}">
                      <a16:colId xmlns:a16="http://schemas.microsoft.com/office/drawing/2014/main" val="997422884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775947812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17879888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32729136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52810211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78072347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17226874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1303009339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49368596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221711508"/>
                    </a:ext>
                  </a:extLst>
                </a:gridCol>
              </a:tblGrid>
              <a:tr h="121304"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FUD Index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314"/>
                  </a:ext>
                </a:extLst>
              </a:tr>
              <a:tr h="22403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Teller Score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61379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1251194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860108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40246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349544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7446455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1100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20065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855691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79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5200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5600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68723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771D1D0-C697-8342-AE84-569128E73C6B}"/>
              </a:ext>
            </a:extLst>
          </p:cNvPr>
          <p:cNvSpPr txBox="1"/>
          <p:nvPr/>
        </p:nvSpPr>
        <p:spPr>
          <a:xfrm>
            <a:off x="375022" y="6196976"/>
            <a:ext cx="8372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numbers shown above are for illustrative purposes </a:t>
            </a:r>
          </a:p>
          <a:p>
            <a:r>
              <a:rPr lang="en-US" dirty="0"/>
              <a:t>This example is for those accts that have not shared any off chain data with 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0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81BB3-2767-A94D-8987-4599F24F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BFA3-C58B-E641-9B37-3734C6A2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On – chain model workflow</a:t>
            </a:r>
          </a:p>
          <a:p>
            <a:r>
              <a:rPr lang="en-US" dirty="0"/>
              <a:t>Decide the weights for each feature &amp; the features to assign to off-chain model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77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D338-ED1B-B842-B9F1-174F45D0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16BE-0A8C-9744-978C-8F44F0D3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39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C2F5-C71E-BD46-9B2D-F64B116B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882" y="484632"/>
            <a:ext cx="2504365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Nansen Data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5C53-ABAC-D146-8659-72B7251BF5C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245717">
            <a:off x="7961729" y="3837442"/>
            <a:ext cx="2625756" cy="4740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ILLUSTRATIVE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99EDC2-907A-E740-8C70-666D3745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88835"/>
              </p:ext>
            </p:extLst>
          </p:nvPr>
        </p:nvGraphicFramePr>
        <p:xfrm>
          <a:off x="166130" y="408165"/>
          <a:ext cx="7224924" cy="604166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619380">
                  <a:extLst>
                    <a:ext uri="{9D8B030D-6E8A-4147-A177-3AD203B41FA5}">
                      <a16:colId xmlns:a16="http://schemas.microsoft.com/office/drawing/2014/main" val="186378271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144854170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3277992873"/>
                    </a:ext>
                  </a:extLst>
                </a:gridCol>
              </a:tblGrid>
              <a:tr h="8229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Labels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Tags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Multiplier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343102"/>
                  </a:ext>
                </a:extLst>
              </a:tr>
              <a:tr h="8229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 dirty="0">
                          <a:effectLst/>
                        </a:rPr>
                        <a:t>Smart Money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Smart LP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0251299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Flash Boys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6014483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0x_b1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  <a:endParaRPr kumimoji="0" lang="en-CA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40810558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Whale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0647620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Fund 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034708"/>
                  </a:ext>
                </a:extLst>
              </a:tr>
              <a:tr h="8229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High Value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70512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70325937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2373031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27650013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1335636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2394513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Balance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14298713"/>
                  </a:ext>
                </a:extLst>
              </a:tr>
              <a:tr h="82297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29261086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Medium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40932274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Heavy Dex 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62035870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Elite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27976729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Diversified Token Holder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56438654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Gas Consumer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84132420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High Activity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134360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Sandwich Attack Victim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09179333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 Contract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527666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10406646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MetaMask</a:t>
                      </a:r>
                      <a:r>
                        <a:rPr lang="en-CA" sz="900" u="none" strike="noStrike" dirty="0">
                          <a:effectLst/>
                        </a:rPr>
                        <a:t> Swap User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795559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 Gas Price Sender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0464130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Cold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2777583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Warm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928413035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NFT Collectors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24184564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Uncommon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6506734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Rare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743457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Epic NFT Collector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437889676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Legendary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5318074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OpenSea</a:t>
                      </a:r>
                      <a:r>
                        <a:rPr lang="en-CA" sz="900" u="none" strike="noStrike" dirty="0">
                          <a:effectLst/>
                        </a:rPr>
                        <a:t> Account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23355046"/>
                  </a:ext>
                </a:extLst>
              </a:tr>
              <a:tr h="822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Sales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Presale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9045905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Token Sale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187699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Distributor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47214971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Other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Mixer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73017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Empty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31414972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Mining Pool Recipient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3961415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Scam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660124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CDP Creator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0792351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38527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3EA8622-B609-604B-A1D9-F811954A22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232182"/>
              </p:ext>
            </p:extLst>
          </p:nvPr>
        </p:nvGraphicFramePr>
        <p:xfrm>
          <a:off x="741528" y="791571"/>
          <a:ext cx="10386720" cy="5581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047CCC4-43B1-F748-B699-9166FFAD1068}"/>
              </a:ext>
            </a:extLst>
          </p:cNvPr>
          <p:cNvSpPr txBox="1"/>
          <p:nvPr/>
        </p:nvSpPr>
        <p:spPr>
          <a:xfrm>
            <a:off x="212651" y="6373369"/>
            <a:ext cx="2541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 Kaggle &amp; Chase 10K</a:t>
            </a:r>
          </a:p>
        </p:txBody>
      </p:sp>
    </p:spTree>
    <p:extLst>
      <p:ext uri="{BB962C8B-B14F-4D97-AF65-F5344CB8AC3E}">
        <p14:creationId xmlns:p14="http://schemas.microsoft.com/office/powerpoint/2010/main" val="237188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3223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Servers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1089B-D5A5-7443-ADD6-74B335007BDA}"/>
              </a:ext>
            </a:extLst>
          </p:cNvPr>
          <p:cNvSpPr txBox="1"/>
          <p:nvPr/>
        </p:nvSpPr>
        <p:spPr>
          <a:xfrm>
            <a:off x="9739695" y="4309450"/>
            <a:ext cx="108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30 Day Effort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9814E5-095E-3242-AB97-B3A246DBD2D4}"/>
              </a:ext>
            </a:extLst>
          </p:cNvPr>
          <p:cNvSpPr txBox="1"/>
          <p:nvPr/>
        </p:nvSpPr>
        <p:spPr>
          <a:xfrm>
            <a:off x="2711943" y="25403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days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D85B936-920D-CE49-9167-9C9CDF92698B}"/>
              </a:ext>
            </a:extLst>
          </p:cNvPr>
          <p:cNvSpPr txBox="1"/>
          <p:nvPr/>
        </p:nvSpPr>
        <p:spPr>
          <a:xfrm>
            <a:off x="5616779" y="18799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days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BF50AA6-D06E-8D47-8411-B2269C0EB288}"/>
              </a:ext>
            </a:extLst>
          </p:cNvPr>
          <p:cNvSpPr txBox="1"/>
          <p:nvPr/>
        </p:nvSpPr>
        <p:spPr>
          <a:xfrm>
            <a:off x="8530851" y="1252868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days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B994F12E-43A1-9B4E-A620-A7C660A8206A}"/>
              </a:ext>
            </a:extLst>
          </p:cNvPr>
          <p:cNvSpPr/>
          <p:nvPr/>
        </p:nvSpPr>
        <p:spPr>
          <a:xfrm>
            <a:off x="10646956" y="5740375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69F0CEE-ECFB-DC49-8863-358AF008807C}"/>
              </a:ext>
            </a:extLst>
          </p:cNvPr>
          <p:cNvSpPr/>
          <p:nvPr/>
        </p:nvSpPr>
        <p:spPr>
          <a:xfrm>
            <a:off x="11391275" y="5746990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34F8571-2A60-934E-9C35-B401E41E8603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5737" y="3744634"/>
            <a:ext cx="3200002" cy="791479"/>
          </a:xfrm>
          <a:prstGeom prst="bentConnector3">
            <a:avLst>
              <a:gd name="adj1" fmla="val 49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A9FEDF1-EFFA-A84C-856D-623D1142C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2134" y="3197172"/>
            <a:ext cx="3442628" cy="1546896"/>
          </a:xfrm>
          <a:prstGeom prst="bentConnector3">
            <a:avLst>
              <a:gd name="adj1" fmla="val 61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6401-B79C-744F-B652-6549AE7491E2}"/>
              </a:ext>
            </a:extLst>
          </p:cNvPr>
          <p:cNvSpPr txBox="1"/>
          <p:nvPr/>
        </p:nvSpPr>
        <p:spPr>
          <a:xfrm>
            <a:off x="9320033" y="5691934"/>
            <a:ext cx="137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Production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01F7B8-EDDC-3546-9E19-4B5621B38EC7}"/>
              </a:ext>
            </a:extLst>
          </p:cNvPr>
          <p:cNvCxnSpPr/>
          <p:nvPr/>
        </p:nvCxnSpPr>
        <p:spPr>
          <a:xfrm flipH="1">
            <a:off x="3016825" y="6138333"/>
            <a:ext cx="630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3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Daas</a:t>
            </a:r>
            <a:r>
              <a:rPr lang="en-US" dirty="0"/>
              <a:t> APIs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B994F12E-43A1-9B4E-A620-A7C660A8206A}"/>
              </a:ext>
            </a:extLst>
          </p:cNvPr>
          <p:cNvSpPr/>
          <p:nvPr/>
        </p:nvSpPr>
        <p:spPr>
          <a:xfrm>
            <a:off x="10646956" y="5740375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69F0CEE-ECFB-DC49-8863-358AF008807C}"/>
              </a:ext>
            </a:extLst>
          </p:cNvPr>
          <p:cNvSpPr/>
          <p:nvPr/>
        </p:nvSpPr>
        <p:spPr>
          <a:xfrm>
            <a:off x="11391275" y="5746990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34F8571-2A60-934E-9C35-B401E41E8603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5737" y="3744634"/>
            <a:ext cx="3200002" cy="791479"/>
          </a:xfrm>
          <a:prstGeom prst="bentConnector3">
            <a:avLst>
              <a:gd name="adj1" fmla="val 497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A9FEDF1-EFFA-A84C-856D-623D1142C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2134" y="3197172"/>
            <a:ext cx="3442628" cy="1546896"/>
          </a:xfrm>
          <a:prstGeom prst="bentConnector3">
            <a:avLst>
              <a:gd name="adj1" fmla="val 61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6401-B79C-744F-B652-6549AE7491E2}"/>
              </a:ext>
            </a:extLst>
          </p:cNvPr>
          <p:cNvSpPr txBox="1"/>
          <p:nvPr/>
        </p:nvSpPr>
        <p:spPr>
          <a:xfrm>
            <a:off x="9320033" y="5691934"/>
            <a:ext cx="1376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Teller Server via Plaid API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01F7B8-EDDC-3546-9E19-4B5621B38EC7}"/>
              </a:ext>
            </a:extLst>
          </p:cNvPr>
          <p:cNvCxnSpPr/>
          <p:nvPr/>
        </p:nvCxnSpPr>
        <p:spPr>
          <a:xfrm flipH="1">
            <a:off x="3016825" y="6138333"/>
            <a:ext cx="630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No sign with solid fill">
            <a:extLst>
              <a:ext uri="{FF2B5EF4-FFF2-40B4-BE49-F238E27FC236}">
                <a16:creationId xmlns:a16="http://schemas.microsoft.com/office/drawing/2014/main" id="{E05AE9AA-1A8E-964D-B8ED-01866B1621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5786" y="5879365"/>
            <a:ext cx="495698" cy="4956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8ECAE6-B83D-524D-98D5-49D4B50FE68A}"/>
              </a:ext>
            </a:extLst>
          </p:cNvPr>
          <p:cNvSpPr txBox="1"/>
          <p:nvPr/>
        </p:nvSpPr>
        <p:spPr>
          <a:xfrm>
            <a:off x="4191458" y="4953270"/>
            <a:ext cx="442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are couple of </a:t>
            </a:r>
            <a:r>
              <a:rPr lang="en-US" sz="1400" dirty="0" err="1"/>
              <a:t>DaaS</a:t>
            </a:r>
            <a:r>
              <a:rPr lang="en-US" sz="1400" dirty="0"/>
              <a:t> that we can utilize to make an algo, but there is an inherent issue in </a:t>
            </a:r>
            <a:r>
              <a:rPr lang="en-US" sz="1400" dirty="0" err="1"/>
              <a:t>scalabilty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5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Daas</a:t>
            </a:r>
            <a:r>
              <a:rPr lang="en-US" dirty="0"/>
              <a:t> APIs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B994F12E-43A1-9B4E-A620-A7C660A8206A}"/>
              </a:ext>
            </a:extLst>
          </p:cNvPr>
          <p:cNvSpPr/>
          <p:nvPr/>
        </p:nvSpPr>
        <p:spPr>
          <a:xfrm>
            <a:off x="10646956" y="5740375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69F0CEE-ECFB-DC49-8863-358AF008807C}"/>
              </a:ext>
            </a:extLst>
          </p:cNvPr>
          <p:cNvSpPr/>
          <p:nvPr/>
        </p:nvSpPr>
        <p:spPr>
          <a:xfrm>
            <a:off x="11391275" y="5746990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34F8571-2A60-934E-9C35-B401E41E8603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5737" y="3744634"/>
            <a:ext cx="3200002" cy="791479"/>
          </a:xfrm>
          <a:prstGeom prst="bentConnector3">
            <a:avLst>
              <a:gd name="adj1" fmla="val 497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A9FEDF1-EFFA-A84C-856D-623D1142C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2134" y="3197172"/>
            <a:ext cx="3442628" cy="1546896"/>
          </a:xfrm>
          <a:prstGeom prst="bentConnector3">
            <a:avLst>
              <a:gd name="adj1" fmla="val 61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6401-B79C-744F-B652-6549AE7491E2}"/>
              </a:ext>
            </a:extLst>
          </p:cNvPr>
          <p:cNvSpPr txBox="1"/>
          <p:nvPr/>
        </p:nvSpPr>
        <p:spPr>
          <a:xfrm>
            <a:off x="9320033" y="5691934"/>
            <a:ext cx="1376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Teller Prod Server via Plaid API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01F7B8-EDDC-3546-9E19-4B5621B38EC7}"/>
              </a:ext>
            </a:extLst>
          </p:cNvPr>
          <p:cNvCxnSpPr/>
          <p:nvPr/>
        </p:nvCxnSpPr>
        <p:spPr>
          <a:xfrm flipH="1">
            <a:off x="3016825" y="6138333"/>
            <a:ext cx="630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AB4181-AA0C-FF41-B1B9-D06879FA0469}"/>
              </a:ext>
            </a:extLst>
          </p:cNvPr>
          <p:cNvSpPr txBox="1"/>
          <p:nvPr/>
        </p:nvSpPr>
        <p:spPr>
          <a:xfrm>
            <a:off x="1772664" y="5746990"/>
            <a:ext cx="113436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Teller</a:t>
            </a:r>
          </a:p>
          <a:p>
            <a:r>
              <a:rPr lang="en-US" dirty="0"/>
              <a:t>Data Server</a:t>
            </a:r>
          </a:p>
        </p:txBody>
      </p:sp>
    </p:spTree>
    <p:extLst>
      <p:ext uri="{BB962C8B-B14F-4D97-AF65-F5344CB8AC3E}">
        <p14:creationId xmlns:p14="http://schemas.microsoft.com/office/powerpoint/2010/main" val="47221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7443-9A30-6D43-851C-C9A84919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Off-chain Dilemma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A6A093-FB0B-6D4B-91E8-F958C3916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25717"/>
              </p:ext>
            </p:extLst>
          </p:nvPr>
        </p:nvGraphicFramePr>
        <p:xfrm>
          <a:off x="984914" y="1185235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DC8CBC9-CEB8-6646-86CC-BE9F168CA505}"/>
              </a:ext>
            </a:extLst>
          </p:cNvPr>
          <p:cNvCxnSpPr>
            <a:cxnSpLocks/>
          </p:cNvCxnSpPr>
          <p:nvPr/>
        </p:nvCxnSpPr>
        <p:spPr>
          <a:xfrm>
            <a:off x="1965278" y="3998794"/>
            <a:ext cx="2596089" cy="1530136"/>
          </a:xfrm>
          <a:prstGeom prst="bentConnector3">
            <a:avLst>
              <a:gd name="adj1" fmla="val 1635"/>
            </a:avLst>
          </a:prstGeom>
          <a:ln w="412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002A8E1-A0DF-F84D-9E53-4A8B951C39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30635" y="3998794"/>
            <a:ext cx="2199570" cy="1530136"/>
          </a:xfrm>
          <a:prstGeom prst="bentConnector3">
            <a:avLst>
              <a:gd name="adj1" fmla="val -879"/>
            </a:avLst>
          </a:prstGeom>
          <a:ln w="412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CC3185-39D9-5D45-A58F-08B2B0F65230}"/>
              </a:ext>
            </a:extLst>
          </p:cNvPr>
          <p:cNvSpPr txBox="1"/>
          <p:nvPr/>
        </p:nvSpPr>
        <p:spPr>
          <a:xfrm>
            <a:off x="4804012" y="4995081"/>
            <a:ext cx="2565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these systems should have like to like features &amp; they should be similar </a:t>
            </a:r>
            <a:r>
              <a:rPr lang="en-US" dirty="0" err="1"/>
              <a:t>i.e</a:t>
            </a:r>
            <a:r>
              <a:rPr lang="en-US" dirty="0"/>
              <a:t> x should match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CFEC27-0AD6-DA4D-86FA-8DD8576276E1}"/>
              </a:ext>
            </a:extLst>
          </p:cNvPr>
          <p:cNvSpPr txBox="1"/>
          <p:nvPr/>
        </p:nvSpPr>
        <p:spPr>
          <a:xfrm>
            <a:off x="173692" y="6050202"/>
            <a:ext cx="358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Datasets available for ML build – Nexus, Kaggle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6978B-EB7B-0A41-8AB3-BAD989100F98}"/>
                  </a:ext>
                </a:extLst>
              </p:cNvPr>
              <p:cNvSpPr txBox="1"/>
              <p:nvPr/>
            </p:nvSpPr>
            <p:spPr>
              <a:xfrm>
                <a:off x="4804012" y="2573413"/>
                <a:ext cx="2373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𝑇𝑒𝑙𝑙𝑒𝑟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6978B-EB7B-0A41-8AB3-BAD989100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12" y="2573413"/>
                <a:ext cx="2373214" cy="276999"/>
              </a:xfrm>
              <a:prstGeom prst="rect">
                <a:avLst/>
              </a:prstGeom>
              <a:blipFill>
                <a:blip r:embed="rId7"/>
                <a:stretch>
                  <a:fillRect l="-2139" t="-4348" r="-213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49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4883"/>
            <a:ext cx="10058400" cy="1609344"/>
          </a:xfrm>
        </p:spPr>
        <p:txBody>
          <a:bodyPr/>
          <a:lstStyle/>
          <a:p>
            <a:r>
              <a:rPr lang="en-US" dirty="0"/>
              <a:t>APIs Reviewed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1063752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3464399" y="567761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3481730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346439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3464399" y="274634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3464401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1063751" y="561574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1063752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1063752" y="368928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486045-FDAE-9140-BB06-48867B64252C}"/>
              </a:ext>
            </a:extLst>
          </p:cNvPr>
          <p:cNvSpPr/>
          <p:nvPr/>
        </p:nvSpPr>
        <p:spPr>
          <a:xfrm>
            <a:off x="5602781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F270CF-70E6-1A43-82CD-CCEF835B0098}"/>
              </a:ext>
            </a:extLst>
          </p:cNvPr>
          <p:cNvCxnSpPr>
            <a:cxnSpLocks/>
          </p:cNvCxnSpPr>
          <p:nvPr/>
        </p:nvCxnSpPr>
        <p:spPr>
          <a:xfrm>
            <a:off x="9219501" y="1414812"/>
            <a:ext cx="0" cy="53299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4704F4-A3E2-284C-B26E-FAF883F6EA83}"/>
              </a:ext>
            </a:extLst>
          </p:cNvPr>
          <p:cNvSpPr/>
          <p:nvPr/>
        </p:nvSpPr>
        <p:spPr>
          <a:xfrm>
            <a:off x="5602780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FormFree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00E0271-670D-6747-B32F-C71A679C0D09}"/>
              </a:ext>
            </a:extLst>
          </p:cNvPr>
          <p:cNvSpPr/>
          <p:nvPr/>
        </p:nvSpPr>
        <p:spPr>
          <a:xfrm>
            <a:off x="560277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Finicity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E837747-200E-094D-BBC3-047EA2B5B270}"/>
              </a:ext>
            </a:extLst>
          </p:cNvPr>
          <p:cNvSpPr/>
          <p:nvPr/>
        </p:nvSpPr>
        <p:spPr>
          <a:xfrm>
            <a:off x="5602778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Fractal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F7A5B60-9D7A-2B41-B3DF-E9AE102A7BA2}"/>
              </a:ext>
            </a:extLst>
          </p:cNvPr>
          <p:cNvSpPr/>
          <p:nvPr/>
        </p:nvSpPr>
        <p:spPr>
          <a:xfrm>
            <a:off x="5602777" y="570478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53376A4-7964-884E-9DD7-F12E56832A21}"/>
              </a:ext>
            </a:extLst>
          </p:cNvPr>
          <p:cNvSpPr/>
          <p:nvPr/>
        </p:nvSpPr>
        <p:spPr>
          <a:xfrm>
            <a:off x="7336505" y="18712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3952BE-4607-8545-958E-17838A2D537C}"/>
              </a:ext>
            </a:extLst>
          </p:cNvPr>
          <p:cNvSpPr/>
          <p:nvPr/>
        </p:nvSpPr>
        <p:spPr>
          <a:xfrm>
            <a:off x="7336505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7E48E-10DF-764B-9245-521F610E35C3}"/>
              </a:ext>
            </a:extLst>
          </p:cNvPr>
          <p:cNvSpPr/>
          <p:nvPr/>
        </p:nvSpPr>
        <p:spPr>
          <a:xfrm>
            <a:off x="733650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C3C264C-E12A-1647-A6EF-EC90022B1B17}"/>
              </a:ext>
            </a:extLst>
          </p:cNvPr>
          <p:cNvSpPr/>
          <p:nvPr/>
        </p:nvSpPr>
        <p:spPr>
          <a:xfrm>
            <a:off x="10045337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A652C0-D769-A542-B6A7-2764C3E361B2}"/>
              </a:ext>
            </a:extLst>
          </p:cNvPr>
          <p:cNvSpPr/>
          <p:nvPr/>
        </p:nvSpPr>
        <p:spPr>
          <a:xfrm>
            <a:off x="10045335" y="278763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B31A222-AC31-7D46-96AB-1B2156C48DD0}"/>
              </a:ext>
            </a:extLst>
          </p:cNvPr>
          <p:cNvSpPr/>
          <p:nvPr/>
        </p:nvSpPr>
        <p:spPr>
          <a:xfrm>
            <a:off x="1004533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FAC68D0-2078-DC43-ABB8-9FA19DCB0D34}"/>
              </a:ext>
            </a:extLst>
          </p:cNvPr>
          <p:cNvSpPr/>
          <p:nvPr/>
        </p:nvSpPr>
        <p:spPr>
          <a:xfrm>
            <a:off x="10077402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8B32D1E-B370-1D41-BD84-771A4520A31A}"/>
              </a:ext>
            </a:extLst>
          </p:cNvPr>
          <p:cNvSpPr/>
          <p:nvPr/>
        </p:nvSpPr>
        <p:spPr>
          <a:xfrm>
            <a:off x="10077402" y="573149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5F599F-2423-F446-AA9C-1FFC3994D378}"/>
              </a:ext>
            </a:extLst>
          </p:cNvPr>
          <p:cNvSpPr txBox="1"/>
          <p:nvPr/>
        </p:nvSpPr>
        <p:spPr>
          <a:xfrm>
            <a:off x="9973199" y="1190358"/>
            <a:ext cx="14693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Categories </a:t>
            </a:r>
          </a:p>
        </p:txBody>
      </p:sp>
    </p:spTree>
    <p:extLst>
      <p:ext uri="{BB962C8B-B14F-4D97-AF65-F5344CB8AC3E}">
        <p14:creationId xmlns:p14="http://schemas.microsoft.com/office/powerpoint/2010/main" val="394584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4121"/>
            <a:ext cx="10058400" cy="1609344"/>
          </a:xfrm>
        </p:spPr>
        <p:txBody>
          <a:bodyPr/>
          <a:lstStyle/>
          <a:p>
            <a:r>
              <a:rPr lang="en-US" dirty="0"/>
              <a:t>APIs analyzed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2093976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6133889" y="3106565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7845193" y="310656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7825409" y="2114889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1063749" y="3106565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4433081" y="2111601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6133889" y="2093976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4438484" y="310656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2772478" y="409574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2789008" y="2099242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7C6AAC-8274-7F42-AA53-487EE691165C}"/>
              </a:ext>
            </a:extLst>
          </p:cNvPr>
          <p:cNvSpPr/>
          <p:nvPr/>
        </p:nvSpPr>
        <p:spPr>
          <a:xfrm>
            <a:off x="1063750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19B0AD7-9393-A443-B6DF-B5F5678151C0}"/>
              </a:ext>
            </a:extLst>
          </p:cNvPr>
          <p:cNvSpPr/>
          <p:nvPr/>
        </p:nvSpPr>
        <p:spPr>
          <a:xfrm>
            <a:off x="2789008" y="1215740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063E997-49B4-9846-8D22-B5AE4191D177}"/>
              </a:ext>
            </a:extLst>
          </p:cNvPr>
          <p:cNvSpPr/>
          <p:nvPr/>
        </p:nvSpPr>
        <p:spPr>
          <a:xfrm>
            <a:off x="4438485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FAD5F7B-B485-CD46-9251-C6B179373846}"/>
              </a:ext>
            </a:extLst>
          </p:cNvPr>
          <p:cNvSpPr/>
          <p:nvPr/>
        </p:nvSpPr>
        <p:spPr>
          <a:xfrm>
            <a:off x="6133889" y="120718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ED6E7C-3CCC-4A4F-ADF3-1668900BEC13}"/>
              </a:ext>
            </a:extLst>
          </p:cNvPr>
          <p:cNvSpPr/>
          <p:nvPr/>
        </p:nvSpPr>
        <p:spPr>
          <a:xfrm>
            <a:off x="7809386" y="12045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2D8178-412D-BD4A-8CDA-8449FCBEE1C3}"/>
              </a:ext>
            </a:extLst>
          </p:cNvPr>
          <p:cNvSpPr/>
          <p:nvPr/>
        </p:nvSpPr>
        <p:spPr>
          <a:xfrm>
            <a:off x="7845192" y="4020527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1E5B87-2EBB-E24D-B560-59237B7081F5}"/>
              </a:ext>
            </a:extLst>
          </p:cNvPr>
          <p:cNvCxnSpPr>
            <a:cxnSpLocks/>
          </p:cNvCxnSpPr>
          <p:nvPr/>
        </p:nvCxnSpPr>
        <p:spPr>
          <a:xfrm>
            <a:off x="2617365" y="1204503"/>
            <a:ext cx="0" cy="46051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E483E9-38FE-D649-BCAF-E8D47DD736D2}"/>
              </a:ext>
            </a:extLst>
          </p:cNvPr>
          <p:cNvCxnSpPr>
            <a:cxnSpLocks/>
          </p:cNvCxnSpPr>
          <p:nvPr/>
        </p:nvCxnSpPr>
        <p:spPr>
          <a:xfrm>
            <a:off x="4312237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1A6035-151A-384F-8BC4-6BC5AB847A8C}"/>
              </a:ext>
            </a:extLst>
          </p:cNvPr>
          <p:cNvCxnSpPr>
            <a:cxnSpLocks/>
          </p:cNvCxnSpPr>
          <p:nvPr/>
        </p:nvCxnSpPr>
        <p:spPr>
          <a:xfrm>
            <a:off x="5956311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99CAEF-A6EB-AE4D-B46D-0138710BAA6B}"/>
              </a:ext>
            </a:extLst>
          </p:cNvPr>
          <p:cNvCxnSpPr>
            <a:cxnSpLocks/>
          </p:cNvCxnSpPr>
          <p:nvPr/>
        </p:nvCxnSpPr>
        <p:spPr>
          <a:xfrm>
            <a:off x="7637334" y="1204503"/>
            <a:ext cx="0" cy="45056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FE69B0-0700-2F45-A5E1-8A81F3C0CF80}"/>
              </a:ext>
            </a:extLst>
          </p:cNvPr>
          <p:cNvCxnSpPr>
            <a:cxnSpLocks/>
          </p:cNvCxnSpPr>
          <p:nvPr/>
        </p:nvCxnSpPr>
        <p:spPr>
          <a:xfrm>
            <a:off x="9345298" y="1195446"/>
            <a:ext cx="0" cy="44479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FDDA57-49DC-504E-9C1C-C22F6A69584F}"/>
              </a:ext>
            </a:extLst>
          </p:cNvPr>
          <p:cNvCxnSpPr>
            <a:cxnSpLocks/>
          </p:cNvCxnSpPr>
          <p:nvPr/>
        </p:nvCxnSpPr>
        <p:spPr>
          <a:xfrm>
            <a:off x="1063749" y="2024023"/>
            <a:ext cx="828154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698CE39-0DE0-644A-9F65-C57D0176C4CB}"/>
              </a:ext>
            </a:extLst>
          </p:cNvPr>
          <p:cNvSpPr/>
          <p:nvPr/>
        </p:nvSpPr>
        <p:spPr>
          <a:xfrm>
            <a:off x="2789906" y="3115801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38374CB-C3D8-5244-85AF-467F4C80ABAE}"/>
              </a:ext>
            </a:extLst>
          </p:cNvPr>
          <p:cNvSpPr/>
          <p:nvPr/>
        </p:nvSpPr>
        <p:spPr>
          <a:xfrm>
            <a:off x="1034092" y="4974612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249862-5C1B-5241-9B4A-47688619C991}"/>
              </a:ext>
            </a:extLst>
          </p:cNvPr>
          <p:cNvSpPr/>
          <p:nvPr/>
        </p:nvSpPr>
        <p:spPr>
          <a:xfrm>
            <a:off x="10298706" y="3810278"/>
            <a:ext cx="361785" cy="2955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D92BA8-2A2B-504D-86C6-FECF70C104BA}"/>
              </a:ext>
            </a:extLst>
          </p:cNvPr>
          <p:cNvSpPr txBox="1"/>
          <p:nvPr/>
        </p:nvSpPr>
        <p:spPr>
          <a:xfrm>
            <a:off x="10660491" y="3658726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Accepted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4968BD-E45C-B448-A864-C2D18C1514AC}"/>
              </a:ext>
            </a:extLst>
          </p:cNvPr>
          <p:cNvSpPr/>
          <p:nvPr/>
        </p:nvSpPr>
        <p:spPr>
          <a:xfrm>
            <a:off x="10298706" y="4502614"/>
            <a:ext cx="361785" cy="2955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5F6E1D-581D-E34E-8964-D2C099071495}"/>
              </a:ext>
            </a:extLst>
          </p:cNvPr>
          <p:cNvSpPr txBox="1"/>
          <p:nvPr/>
        </p:nvSpPr>
        <p:spPr>
          <a:xfrm>
            <a:off x="10660491" y="4434952"/>
            <a:ext cx="11691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Under Evaluation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1464A1E-6C05-3947-9C9E-EB1DB790706E}"/>
              </a:ext>
            </a:extLst>
          </p:cNvPr>
          <p:cNvSpPr/>
          <p:nvPr/>
        </p:nvSpPr>
        <p:spPr>
          <a:xfrm>
            <a:off x="1046053" y="4056809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84E2C7-6962-7E40-8C99-64E07C9AC98B}"/>
              </a:ext>
            </a:extLst>
          </p:cNvPr>
          <p:cNvSpPr/>
          <p:nvPr/>
        </p:nvSpPr>
        <p:spPr>
          <a:xfrm>
            <a:off x="10334922" y="5193881"/>
            <a:ext cx="361785" cy="2955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28B52C-A2A9-ED4C-A8DA-4C9D60AC6243}"/>
              </a:ext>
            </a:extLst>
          </p:cNvPr>
          <p:cNvSpPr txBox="1"/>
          <p:nvPr/>
        </p:nvSpPr>
        <p:spPr>
          <a:xfrm>
            <a:off x="10696707" y="5042329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Rejected</a:t>
            </a:r>
          </a:p>
        </p:txBody>
      </p:sp>
    </p:spTree>
    <p:extLst>
      <p:ext uri="{BB962C8B-B14F-4D97-AF65-F5344CB8AC3E}">
        <p14:creationId xmlns:p14="http://schemas.microsoft.com/office/powerpoint/2010/main" val="1942340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04B1-CFAA-7A4A-8C3E-EFC6D556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01" y="2262157"/>
            <a:ext cx="10058400" cy="1609344"/>
          </a:xfrm>
        </p:spPr>
        <p:txBody>
          <a:bodyPr/>
          <a:lstStyle/>
          <a:p>
            <a:r>
              <a:rPr lang="en-US" dirty="0"/>
              <a:t>Work Update/recommendations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76789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A522-6668-E04F-8A4C-60BFBD4F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Risk Score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3CBC-4317-5149-B97F-B83233A2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 action="ppaction://hlinksldjump"/>
              </a:rPr>
              <a:t>Exclusion Criteria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 action="ppaction://hlinksldjump"/>
              </a:rPr>
              <a:t>Off-chain Teller Score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 action="ppaction://hlinksldjump"/>
              </a:rPr>
              <a:t>On-chain Teller Score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Integrate the two scores to get a final Teller Score (TBD)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 action="ppaction://hlinksldjump"/>
              </a:rPr>
              <a:t>Recommend the Loan Amount based on Teller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56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{CC0EB98C-C606-F648-BFC4-D058C943C3C5}tf10001070</Template>
  <TotalTime>603</TotalTime>
  <Words>1049</Words>
  <Application>Microsoft Macintosh PowerPoint</Application>
  <PresentationFormat>Widescreen</PresentationFormat>
  <Paragraphs>349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Problem Statement</vt:lpstr>
      <vt:lpstr>PowerPoint Presentation</vt:lpstr>
      <vt:lpstr>PowerPoint Presentation</vt:lpstr>
      <vt:lpstr>PowerPoint Presentation</vt:lpstr>
      <vt:lpstr>Off-chain Dilemma</vt:lpstr>
      <vt:lpstr>APIs Reviewed</vt:lpstr>
      <vt:lpstr>APIs analyzed</vt:lpstr>
      <vt:lpstr>Work Update/recommendations</vt:lpstr>
      <vt:lpstr>Credit Risk Score Workflow</vt:lpstr>
      <vt:lpstr>2. Off–chain model : Distn of UNSECURED Lending accts</vt:lpstr>
      <vt:lpstr>2. Off–chain model : adaption to teller points</vt:lpstr>
      <vt:lpstr>5. Off–chain model : How to decide the LOAn AMOUNT $$</vt:lpstr>
      <vt:lpstr>Off chain - 2 options </vt:lpstr>
      <vt:lpstr>1. Off- chain Exclusion Criteria</vt:lpstr>
      <vt:lpstr>3. On Chain Model workflow</vt:lpstr>
      <vt:lpstr>Next Steps</vt:lpstr>
      <vt:lpstr>Appendix</vt:lpstr>
      <vt:lpstr>Nansen Data Labels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udai parvathaneni</dc:creator>
  <cp:lastModifiedBy>udai parvathaneni</cp:lastModifiedBy>
  <cp:revision>5</cp:revision>
  <dcterms:created xsi:type="dcterms:W3CDTF">2021-06-02T13:06:22Z</dcterms:created>
  <dcterms:modified xsi:type="dcterms:W3CDTF">2021-06-22T21:09:28Z</dcterms:modified>
</cp:coreProperties>
</file>