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5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7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8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9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10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60" r:id="rId3"/>
    <p:sldId id="273" r:id="rId4"/>
    <p:sldId id="274" r:id="rId5"/>
    <p:sldId id="275" r:id="rId6"/>
    <p:sldId id="282" r:id="rId7"/>
    <p:sldId id="281" r:id="rId8"/>
    <p:sldId id="283" r:id="rId9"/>
    <p:sldId id="277" r:id="rId10"/>
    <p:sldId id="280" r:id="rId11"/>
    <p:sldId id="284" r:id="rId12"/>
    <p:sldId id="28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4472C4"/>
    <a:srgbClr val="DDDDDD"/>
    <a:srgbClr val="000000"/>
    <a:srgbClr val="5F5F5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86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0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11 24575,'-1'-1'0,"1"1"0,-1-1 0,1 0 0,-1 1 0,0-1 0,1 0 0,-1 1 0,0-1 0,1 1 0,-1-1 0,0 1 0,1-1 0,-1 1 0,0-1 0,0 1 0,0 0 0,1 0 0,-1-1 0,0 1 0,0 0 0,0 0 0,0 0 0,0 0 0,0 0 0,1 0 0,-1 0 0,0 0 0,0 0 0,0 0 0,0 1 0,0-1 0,1 0 0,-1 1 0,0-1 0,0 0 0,0 1 0,-35 10 0,-71 39 0,102-47 14,-1 0-1,1 0 0,0 0 1,1 1-1,-1-1 1,1 1-1,-5 5 0,-14 11-1485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 24575,'-3'10'0,"0"0"0,-1 0 0,0 0 0,0 0 0,-1-1 0,0 0 0,-1 0 0,0 0 0,-14 15 0,-51 80 0,-6 36 0,23-38 0,16-33-1365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3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24575,'2'2'0,"0"0"0,0-1 0,0 1 0,0 0 0,0 0 0,-1 1 0,1-1 0,-1 0 0,1 0 0,-1 1 0,0-1 0,0 1 0,0-1 0,0 1 0,1 5 0,5 10 0,8 8 0,-1 0 0,-2 1 0,17 51 0,-20-49 0,3 1 0,0-1 0,17 29 0,11 12 59,20 29-1483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7:5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0 569 24575,'2'-5'0,"1"0"0,0 1 0,-1-1 0,2 1 0,-1-1 0,0 1 0,1 0 0,0 1 0,0-1 0,0 1 0,7-5 0,3-5 0,-4 1 0,0-1 0,-1-1 0,0 0 0,-1 0 0,-1 0 0,0-1 0,7-26 0,23-44 0,-30 72 0,-2 0 0,0-1 0,0 0 0,-1 0 0,-1 0 0,0 0 0,-1 0 0,-1 0 0,0-1 0,-1 1 0,-2-15 0,2 7 0,1 18-3,-1 0 0,1 0 0,0 0-1,0 0 1,0 0 0,1 0 0,-1 1-1,1-1 1,0 0 0,0 1 0,1-1 0,-1 1-1,4-5 1,8-11-1317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0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619 172 24575,'-15'-2'0,"0"0"0,0-1 0,0 0 0,1-1 0,0-1 0,-21-9 0,-28-9 0,-96-24 0,72 38 0,49 6 0,29 1 0,0 0 0,0 0 0,-1-1 0,2 0 0,-15-7 0,-18-7 0,1-1-1365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3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24575,'4'2'0,"1"0"0,-1 1 0,1 0 0,-1 0 0,0 0 0,0 0 0,-1 1 0,1-1 0,-1 1 0,6 8 0,2 0 0,-2-1 0,0-1 0,-1 1 0,11 20 0,16 21 0,1-20 0,-30-28 0,-1 1 0,1-1 0,-1 1 0,0 1 0,0-1 0,-1 0 0,1 1 0,4 8 0,-5-7 15,0 0-1,1-1 1,0 0 0,0 0-1,0 0 1,1 0-1,10 7 1,17 18-1497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24575,'126'-12'0,"-32"2"0,76-2 0,585 12 0,-745-1 0,0 0 0,0-1 0,0 0 0,0-1 0,18-6 0,-19 5 0,1 1 0,0 0 0,0 1 0,0 0 0,0 0 0,12 0 0,18-4-1365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8:5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 0 0,1 0 0,-1 0 0,0 0 0,1 0 0,-1 0 0,1 0 0,0-1 0,-1 1 0,1 0 0,0 0 0,-1-1 0,1 1 0,0 0 0,0-1 0,-1 1 0,1 0 0,0-1 0,0 1 0,0-1 0,0 0 0,1 1 0,32 11 0,-8-3 0,-1 8-62,-20-13-69,1 0 1,0 0 0,0 0-1,0-1 1,0 0 0,0 0 0,1-1-1,-1 1 1,9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718 176 24575,'-2'0'0,"-1"-1"0,1 0 0,0 0 0,0 0 0,0 0 0,0 0 0,0-1 0,0 1 0,0 0 0,0-1 0,1 0 0,-1 1 0,0-1 0,-1-2 0,1 1 0,0 1 0,0-1 0,-1 1 0,1 0 0,0 0 0,-1 0 0,0 1 0,1-1 0,-6-2 0,-13 1 0,1 1 0,-1 0 0,0 1 0,-38 5 0,-3-2 0,-63-14 0,117 11 0,1-1 0,0 0 0,0 0 0,0 0 0,-10-6 0,-33-9 0,32 15 0,-1 0 0,1-2 0,0 0 0,1-1 0,-1 0 0,1-2 0,0 0 0,0-1 0,-28-18 0,24 12-1365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1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689 191 24575,'-8'0'0,"-1"-2"0,1 1 0,0-1 0,0 0 0,0-1 0,0 0 0,-13-6 0,13 4 0,-1 2 0,1-1 0,-1 1 0,1 1 0,-1 0 0,0 0 0,-13-1 0,2 3 0,-1 0 0,1-2 0,0 0 0,0-1 0,0-1 0,-38-13 0,35 7 0,-1 2 0,0 0 0,-41-7 0,-33-11 0,72 18 0,14 4 0,0 0 0,0-1 0,0 0 0,-15-10 0,13 7-1365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8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24575,'-1'1'0,"0"0"0,0-1 0,0 1 0,0 0 0,0 0 0,0-1 0,0 1 0,1 0 0,-1 0 0,0 0 0,1 0 0,-1 0 0,0 0 0,1 1 0,-1-1 0,1 0 0,0 0 0,-1 0 0,1 0 0,0 2 0,-8 29 0,7-28 0,-1 9 0,-5 17 0,1 0 0,2 0 0,0 39 0,4-55 0,1 27 0,-2 1 0,-8 47 0,6-57 0,1 0 0,3 54 0,1-22 0,-2-56 0,1 0 0,0 0 0,1-1 0,0 1 0,4 9 0,-4-9 0,1-1 0,-1 1 0,-1 0 0,1 0 0,0 11 0,-3 5-455,2-1 0,6 36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24575,'-2'0'0,"-3"0"0,0 2 0,-1 0 0,0 3 0,-1-1 0,1 2 0,0 0 0,-2-2 0,-1-1 0,1 1 0,0 0 0,0-2 0,0 2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4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24575,'8'-1'0,"1"0"0,-1-1 0,0 1 0,1-2 0,-1 1 0,0-1 0,0 0 0,0-1 0,9-6 0,-10 6 0,1 0 0,-1 1 0,1-1 0,0 1 0,0 1 0,0-1 0,0 1 0,1 1 0,12-2 0,1 4-1365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4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5811 386 24575,'62'-8'0,"24"-7"0,-54 9 0,63-5 0,-11 12 0,-56 1 0,0-2 0,0 0 0,0-2 0,53-11 0,-32 4 0,2 1 0,-1 3 0,1 2 0,94 6 0,-28 0 0,-14-4 0,115 3 0,-25 28 0,-168-27 0,46 11 0,-46-9 0,47 6 0,-64-10 0,-1-1 0,0 1 0,0 0 0,0 1 0,-1 0 0,1 0 0,0 1 0,-1-1 0,1 1 0,-1 1 0,0-1 0,8 7 0,1-3 0,0 0 0,1-1 0,0 0 0,0-1 0,0-1 0,0-1 0,1 0 0,24 1 0,15 3 0,-7 2 0,0 3 0,-1 1 0,-1 3 0,0 2 0,-2 1 0,0 3 0,82 54 0,5 0 0,-86-52 0,50 37 0,-81-50 0,-1 0 0,0 1 0,-1 1 0,-1 0 0,0 1 0,0 0 0,11 20 0,-15-21 0,11 16 0,-1 0 0,-2 2 0,-1 0 0,-1 1 0,16 56 0,-20-42 0,-3-18 0,-1 1 0,-1-1 0,0 32 0,-6 487 0,-1-526 0,-1-1 0,0 0 0,-2 0 0,0-1 0,-1 1 0,-1-1 0,-15 29 0,-12 34 0,17-37 0,-2-2 0,-2 0 0,-15 17 0</inkml:trace>
  <inkml:trace contextRef="#ctx0" brushRef="#br0" timeOffset="116833.93">8367 2884 24575,'-10'15'0,"-5"8"0,-2-2 0,-26 28 0,-82 89 0,-1 1 0,93-104 0,-45 59 0,48-54 0,-49 47 0,30-36 0,-62 82 0,64-80 0,32-38 0,1 0 0,-18 27 0,24-31-17,-1 0 0,0 0-1,0-1 1,-1-1 0,-1 1 0,1-2-1,-1 1 1,-1-2 0,0 1 0,0-2-1,0 1 1,-23 7 0,-13 2-519,-2-2 1,-56 8 0,15-4 333,-126 23 847,177-35-268,0-1 1,-1-3-1,-54-3 1,54-1-409,1 2 1,9 2 6</inkml:trace>
  <inkml:trace contextRef="#ctx0" brushRef="#br0" timeOffset="137859.03">5365 4141 24585,'-29'-1'1,"-154"3"-128,79 13-220,71-8 229,-59 3-1,-167-12 390,-93 4 158,293 6-429,-66 16 0,71-12 0,-95 8 0,43-4 0,77-10 0,-58 4 0,53-7 0,0 2 0,0 1 0,0 2 0,-43 15 0,-7 10 0,62-23 0,0-2 0,0 0 0,-1-1 0,0-1 0,0-1 0,-28 2 0,-10-5 0,9 0 0,-92 13 0,134-13 0,-15 3 0,-48 15 0,63-17 0,1 1 0,1 1 0,-1 0 0,1 0 0,-1 1 0,2 0 0,-1 0 0,-10 10 0,-43 51-302,33-35-26,0-1 0,-2-2 1,-2-1-1,-49 34 1,40-33 701,-43 40 0,33-27 96,36-27-361,0 0 1,1 1-1,1 0 1,0 1-1,1 1 0,-14 27 1,13-22-121,-1-1 0,0 0 0,-24 26 0,17-23 11,1 1 0,-28 51 0</inkml:trace>
  <inkml:trace contextRef="#ctx0" brushRef="#br0" timeOffset="137860.03">1691 5863 24575,'-9'20'0,"-31"87"0,23-64 0,1 1 0,-10 48 0,1 16 0,13-67 0,3 0 0,1 1 0,-4 78 0,10-93 0,-1 0 0,-1 0 0,-2 0 0,-11 35 0,8-32 0,1 0 0,2 0 0,-3 33 0,-6 65 0,7-81 0,-1 67 0,8-41 0,-2-29 0,3-1 0,11 87 0,-5-103 0,1 0 0,2-1 0,0 0 0,2 0 0,0-1 0,2 0 0,1-1 0,1 0 0,1-1 0,20 22 0,-22-29 0,-1 1 0,-1 1 0,-1 0 0,-1 0 0,11 25 0,-10-18 0,2-2 0,26 40 0,9-1 0,58 57 0,-58-76 0,74 52 0,-67-54 0,51 48 0,-85-71 0,0-2 0,1 0 0,26 14 0,-23-16 0,-1 2 0,36 30 0,-50-38 0,2 0 0,-1 0 0,1-1 0,0-1 0,0 0 0,23 7 0,-20-7 0,0 0 0,-1 1 0,0 0 0,19 13 0,-9-5 0,2-1 0,-1-1 0,2-1 0,0-2 0,0 0 0,1-2 0,32 5 0,43 15 0,57 15 0,-103-30 0,-31-7 0,1 0 0,0-2 0,29 1 0,-27-3 0,-1 1 0,28 8 0,-27-6 0,54 5 0,673-8 0,-366-5 0,-336 4 0,-9 0 0,1-1 0,-1-3 0,80-15 0,-72 8 0,-37 8 0,0-1 0,0-1 0,0-1 0,26-10 0,215-127 0,-224 123 0,-3 3 0,57-20 0,-55 24 0,51-27 0,-69 30 0,15-6 0,-1-2 0,-1-1 0,0-2 0,37-34 0,-35 28 0,1 1 0,63-39 0,-14 10 0,-71 47 0,-1 0 0,1-1 0,-2 1 0,1-2 0,-1 1 0,9-18 0,12-16 0,144-176 0,-147 191 0,1 2 0,1 0 0,1 2 0,54-36 0,-42 32 0,67-61 0,-90 70 0,-1-1 0,-1-1 0,23-41 0,-29 46 0,0 0 0,1 0 0,1 1 0,0 0 0,1 1 0,0 0 0,1 1 0,1 0 0,23-17 0,-28 23 0,1 0 0,-1-1 0,0 0 0,0-1 0,-1 1 0,0-1 0,-1-1 0,7-9 0,40-82 0,-7 15 0,-36 67 0,0 0 0,-1-1 0,-1 0 0,-1-1 0,-1 1 0,0-1 0,-2-1 0,4-25 0,-3-17 0,-5-87 0,-1 72 0,-2 38 0,-1 1 0,-10-43 0,3 19 0,-22-98 0,27 139 0,-2 1 0,1-1 0,-2 2 0,-1-1 0,-1 2 0,-17-26 0,17 28 0,1 1 0,0 1 0,-2 1 0,0-1 0,-1 2 0,0 0 0,-1 1 0,0 0 0,-1 1 0,0 0 0,-1 2 0,0 0 0,-1 0 0,0 2 0,0 0 0,0 0 0,-1 2 0,0 1 0,0 0 0,0 1 0,-1 1 0,-29 0 0,-368 4-1528,394 0 1705,-1 1 0,1 0 0,0 2 0,-43 14 0,39-10-231,-1-2 1,-47 8 0,-22-8 56,-63 8-120,56-3 98,-39 8 243,97-13-133,0-1 0,0-3-1,-1-2 1,-51-5 0,-95 4 167,85 15-258,63-8 0,-54 2 0,-384-9-147,432-3-272,-67-11 0,66 7 123,-62-2 1,70 6 295,-77-15 0,61 8 0,-73-21 854,5-1-132,-32-3-722,129 29 0,-54-18 0,62 16 0,0 1 0,-1 1 0,0 1 0,-30-3 0,9 2 0,0-1 0,1-3 0,0-2 0,-50-20 0,40 14 0,34 11 0,-13-3 0,1 0 0,-51-8 0,10 6 0,30 5 0,-68-5 0,62 9 0,-55-12 0</inkml:trace>
  <inkml:trace contextRef="#ctx0" brushRef="#br0" timeOffset="137858.03">1509 5450 24575,'-11'-6'0,"-20"-7"0,-1 1 0,-47-12 0,53 16 0,1 0 0,0-2 0,0 0 0,1-2 0,0-1 0,1-1 0,1-1 0,0-1 0,-23-21 0,-2-7 0,-51-41 0,72 63 0,1-1 0,1-1 0,1-1 0,-31-43 0,25 31 0,-44-45 0,42 46 0,0 0 0,3-3 0,-30-51 0,39 60 0,3 5 0,-5-8 0,-46-58 0,56 77 0,1-1 0,0-1 0,1 0 0,-9-21 0,10 19 0,-2 0 0,0 0 0,-13-17 0,1 3 0,1-1 0,1-1 0,2-1 0,-25-68 0,29 66 0,-17-34 0,17 42 0,1-1 0,2 0 0,1 0 0,1-2 0,-9-56 0,14 56 0,-2 0 0,-1 1 0,-13-36 0,6 21 0,6 10 0,3 0 0,0-1 0,3 1 0,1-1 0,6-54 0,-2-9 0,-5-27 0,5-131 0,-3 252 0,1-1 0,0 1 0,1-1 0,0 1 0,0 0 0,0 0 0,0 0 0,1 0 0,0 0 0,0 0 0,1 1 0,0-1 0,0 1 0,0 0 0,9-8 0,1 2 0,1 0 0,0 1 0,1 0 0,20-8 0,35-21 0,-57 30 0,0 1 0,0 1 0,1 1 0,0 0 0,0 1 0,0 0 0,1 1 0,0 1 0,16-1 0,-1-2 0,52-18 0,-60 16 0,1 1 0,0 1 0,1 1 0,24-1 0,-2 3 0,0 2 0,1 3 0,-1 1 0,0 3 0,-1 1 0,54 16 0,-79-15 0,-1 1 0,24 14 0,23 10 0,23 9 0,-55-24 0,45 16 0,-43-20 0,0 1 0,-1 2 0,-1 1 0,47 33 0,-55-35 0,0-1 0,1-2 0,40 14 0,5 2 0,-43-15 0,-4-2 0,0 0 0,1-2 0,29 7 0,-11-7 0,-22-3 0,0-2 0,44 4 0,-56-9 0,0 2 0,0-1 0,0 1 0,0 1 0,0 0 0,-1 1 0,0 0 0,1 0 0,15 11 0,-8-7 0,1-1 0,0-1 0,1 0 0,-1-2 0,40 5 0,-16-2 0,32 2 0,1-4 0,123-6 0,-65-2 0,1318 3 0</inkml:trace>
  <inkml:trace contextRef="#ctx0" brushRef="#br0" timeOffset="-78955.88">5195 2955 24575,'14'-2'0,"23"-1"0,0 2 0,38 3 0,73-3 0,-57-14 0,10 0 0,-24 6 0,-1-3 0,94-27 0,-126 27 0,74-14 0,-45 13 0,-39 6 0,51-4 0,-41 5 0,0-1 0,0-2 0,-1-2 0,55-22 0,78-19 0,-129 40 0,0-2 0,-2-2 0,50-24 0,-72 31 0,1 1 0,0 2 0,44-7 0,-9 2 0,-17 4 0,60-2 0,30-5 0,-56 4 0,1 4 0,146 7 0,-84 1 0,-102 1 0,0 0 0,46 12 0,-16-3 0,-63-11 0</inkml:trace>
  <inkml:trace contextRef="#ctx0" brushRef="#br0" timeOffset="-72041.05">8761 2691 24575,'25'4'0,"-13"-3"0,29 1 0,80 14 0,-91-11 0,0-2 0,0 0 0,36-3 0,-39-1 0,0 1 0,0 1 0,0 2 0,39 8 0,-41-5 0,1-1 0,0-2 0,28 1 0,-27-3 0,0 1 0,43 10 0,64 15 0,-63-14 0,-2-4 0,0-3 0,0-3 0,-13-5 0</inkml:trace>
  <inkml:trace contextRef="#ctx0" brushRef="#br0" timeOffset="26974.16">10512 2823 24575,'815'0'0,"-788"-1"0,0-2 0,41-9 0,35-4 0,-24 7 0,-1-4 0,86-25 0,-145 32 0,0-2 0,0 0 0,0-1 0,-12 5 0</inkml:trace>
  <inkml:trace contextRef="#ctx0" brushRef="#br0" timeOffset="26975.16">12458 2413 24575,'12'-6'0,"41"-18"0,-30 14 0,-1-1 0,1-1 0,-2 0 0,0-2 0,31-26 0,76-57 0,-103 75 0,2 2 0,43-25 0,18-13 0,-31 23 0,-45 29 0,0-1 0,0-1 0,-1 0 0,0 0 0,15-15 0,78-88 0,-30 33 0,-55 60 0,-1 0 0,-1-2 0,23-31 0,-30 37 0,1 0 0,25-25 0,6-6 0,-12 7 0,47-76 0,-66 92 0,0 0 0,-2 0 0,0-1 0,-2 0 0,9-40 0,-4-2 0,-2 0 0,0-93 0,-9 133 0,-2 1 0,-2-1 0,-8-43 0,8 57 0,-1 0 0,0 0 0,0 1 0,-1-1 0,-1 1 0,0 0 0,0 0 0,-1 1 0,0 0 0,-11-11 0,-63-73 0,64 69 0,-2 2 0,0 0 0,-2 1 0,0 2 0,-40-30 0,-20-4 0,26 16 0,-108-54 0,105 58 0,-9-3 0,-54-7 0,-63-27 0,168 64 0,1 2 0,-1 0 0,0 0 0,0 1 0,0 2 0,0-1 0,-19 2 0,11 0 0,1-2 0,-40-7 0,47 5 0,-1 1 0,1 1 0,-1 1 0,1 0 0,-1 1 0,1 0 0,-1 2 0,1 0 0,-20 5 0,-42 6 0,60-11 0,-1 0 0,1 2 0,0 0 0,0 1 0,1 0 0,0 2 0,-28 14 0,9 1-154,-1-1 0,0-2 0,-2-2-1,-42 13 1,64-23 135,1 1 0,0 0 0,1 1 0,-1 1 1,2 1-1,-1 0 0,2 0 0,-24 26 0,-14 11-277,-167 151 47,209-191 250,-10 14 271,0 1-1,2 1 1,0 1-1,-10 23-71</inkml:trace>
  <inkml:trace contextRef="#ctx0" brushRef="#br0" timeOffset="24315">10982 1126 24575,'-7'16'0,"-14"24"0,-22 65 0,-36 103 0,56-147 0,18-45 0,-1 1 0,-1-1 0,0 0 0,-1-1 0,-15 23 0,7-15 0,2 1 0,1 0 0,1 1 0,-16 48 0,7-18 0,7-22 0,-122 313 0,126-322 0,-24 42 0,23-48 0,1 1 0,1 0 0,-13 40 0,8-17 0,-1-1 0,-2-1 0,16-37 0</inkml:trace>
  <inkml:trace contextRef="#ctx0" brushRef="#br0" timeOffset="116831.93">10140 3081 24575,'-29'52'0,"-1"8"0,3 1 0,2 1 0,-18 75 0,25-85 0,-3-1 0,-2-1 0,-36 59 0,18-52 0,29-42 0,1 1 0,1-1 0,-11 22 0,5-9 0,0 0 0,-1-2 0,-2 0 0,-1-1 0,0-1 0,-2-1 0,-1 0 0,-1-2 0,-31 21 0,-11 18 0,49-43 0,0 0 0,-40 26 0,-37 22 86,-34 19-2619,88-63 1959,-1-2 1,0-2-1,-73 21 0,56-22 29,-160 39 836,77-21 3711,88-20-3753,0-2-1,-1-2 1,-86 5-1,-32 0-248,111-7 0,-61 0 0,-361-10 0,460 0 0,0-1 0,0-1 0,0-1 0,1-1 0,-1-2 0,1 0 0,-23-12 0,-45-15 0,56 22 0,-40-21 0,-17-7 0,-24 3 0</inkml:trace>
  <inkml:trace contextRef="#ctx0" brushRef="#br0" timeOffset="116830.93">5537 3807 24575,'-124'-109'0,"-30"-28"0,26 3 0,83 81 0,38 42 0,0 1 0,-1 1 0,0 0 0,-1 0 0,-16-13 0,11 10 0,0 0 0,1-1 0,0-1 0,1 0 0,-15-22 0,24 32 0</inkml:trace>
  <inkml:trace contextRef="#ctx0" brushRef="#br0" timeOffset="2994.86">4636 2871 24575,'-51'-55'0,"-8"-10"0,44 47 0,-1-1 0,-31-26 0,10 17 0,7 5 0,1-2 0,-43-45 0,-62-73 0,95 110 0,-9-9 0,15-5 0,1-1 0,3-1 0,1-2 0,2-6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9:3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2428 4798 24575,'-2'-15'0,"-11"-45"0,3-1 0,2 0 0,7 29 0</inkml:trace>
  <inkml:trace contextRef="#ctx0" brushRef="#br0" timeOffset="1">2395 3745 24575,'2'-12'0,"2"-6"0,1 0 0,1 1 0,0-1 0,10-16 0,15-47 0,-16 40 0,2 1 0,1 0 0,3 2 0,36-53 0,-39 62 0,-1 6 0,1 1 0,1 0 0,1 1 0,34-26 0,24-26 0,-61 58 0,0 0 0,20-14 0,27-23 0,-26 24 0,-31 24 0,-1-1 0,1 1 0,-1-1 0,-1 0 0,1 0 0,7-9 0,-3 4 0,0 0 0,1 0 0,1 2 0,0-1 0,0 2 0,0-1 0,1 2 0,23-10 0,14-4 0,62-36 0,21-24 0,-92 57 0,79-33 0,-16 10 0,-77 34 0,1 1 0,55-13 0,-57 18 0,-1-2 0,-1 0 0,1-1 0,34-19 0,-41 19 0,1 0 0,0 0 0,1 2 0,34-8 0,84-10 0,-137 25 0,25-6 0,42-13 0,-49 12 0,0 2 0,1 0 0,-1 1 0,22-2 0,-11 3 0,0-2 0,50-14 0,-53 12 0,0 0 0,1 2 0,41-3 0,-47 7 0,1-2 0,25-6 0,-25 4 0,47-3 0,44-5 0,-79 7 0,54-2 0,811 9 0,-880 1 0,0 0 0,35 8 0,-34-6 0,1 0 0,24 1 0,-29-5 0,14 1 0,-1 1 0,1 1 0,30 7 0,-26-3 0,43 2 0,10 2 0,82 16 0,-91-9 0,158 44 0,-163-35 0,-42-14 0,0-1 0,1-2 0,0-1 0,46 6 0,-50-10 0,-1 0 0,0 3 0,0 0 0,44 20 0,-41-15 0,1-2 0,60 14 0,-69-19 0,0 1 0,-1 0 0,1 2 0,36 20 0,21 8 0,-32-18 0,-1 2 0,71 44 0,13 7 0,-91-52 0,-1 1 0,-1 2 0,46 36 0,-75-52 0,1 0 0,0-1 0,0 0 0,0-1 0,14 5 0,25 14 0,82 57 0,-101-59 0,6 4 0,64 36 0,138 70 0,-229-128 0,0 1 0,0 1 0,-1-1 0,0 1 0,0 1 0,0-1 0,-1 2 0,0-1 0,0 1 0,-1 0 0,0 0 0,0 0 0,-1 1 0,8 18 0,209 352 0,-172-299 0</inkml:trace>
  <inkml:trace contextRef="#ctx0" brushRef="#br0" timeOffset="-138569.81">9853 4317 24575,'95'172'0,"-80"-140"0,2 0 0,2-1 0,0-1 0,41 47 0,-11-14 0,-35-43 0,33 36 0,32 49 0,-54-75 0,-1 2 0,22 38 0,-8-12 0,28 46 0,76 161 0,-140-263 0</inkml:trace>
  <inkml:trace contextRef="#ctx0" brushRef="#br0" timeOffset="-2">10890 6045 24575,'3'8'0,"12"49"0,39 191 0,-27-100 0,-18-92 0,3 0 0,3-1 0,2 0 0,44 95 0,-8-5 0,-40-101 0,3-2 0,35 71 0,-42-100 0,0-1 0,1 0 0,1-1 0,0 0 0,0-1 0,1 0 0,1 0 0,14 8 0,41 33 0,40 31 0,-98-74 0,1 0 0,0-1 0,1 0 0,20 9 0,-1-1 0,66 42 0,53 26 0,-128-72 0,1-2 0,48 13 0,60 6 0,-73-16 0,-36-7 0,1-1 0,33 1 0,-26-2 0,0 1 0,0 1 0,33 10 0,-34-7 0,0-2 0,0-1 0,48 3 0,744-9 0,-802-1 0,0 0 0,-1-2 0,1 0 0,-1-1 0,0 0 0,0-2 0,24-11 0,29-11 0,-50 20 0,0-1 0,-1 0 0,-1-2 0,24-18 0,15-9 0,260-167 0,-170 84 0,-37 33 0,-92 70 0,0 0 0,18-25 0,18-21 0,28-33 0,-50 55 0,3-5 0,20-24 0,-45 58 0,0 0 0,0-1 0,10-21 0,19-27 0,46-46 0,95-163 0,-140 207 0,-27 44 0,0 0 0,17-38 0,11-18 0,-32 61 0,-1 0 0,0 0 0,-1-1 0,10-30 0,18-62 0,-21 71 0,16-70 0,-14-22 0,-12 83 0,2 0 0,14-48 0,-10 58 0,-5 21 0,-1-1 0,-1 1 0,0-1 0,-1 0 0,1-21 0,8-100 0,1-15 0,-14-403 0,0 542 0,-1 0 0,0 0 0,-1 0 0,-1 1 0,0-1 0,-9-20 0,-10-35 0,10 25 0,-3-1 0,-1 2 0,-24-45 0,12 27 0,8 13 0,15 29 0,-2 1 0,-1 1 0,-10-19 0,2 8 0,2 0 0,2-2 0,0 0 0,-12-47 0,21 69 0,0 0 0,0 0 0,-1 0 0,0 0 0,0 0 0,-1 1 0,-8-8 0,6 6 0,1 0 0,0 0 0,0-1 0,-5-10 0,-35-81 0,-80-152 0,22 67 0,27 59 0,39 66 0,24 37 0,-1 0 0,0 2 0,-33-35 0,-59-64 0,3 3 0,85 96 0,-33-46 0,5 4 0,-71-70 0,-95-89 0,87 98 0,99 99 0,-39-29 0,-3-3 0,-61-43 0,90 72 0,2-2 0,-46-45 0,69 62 0,0 1 0,-1 1 0,0 0 0,-1 1 0,-19-8 0,-23-16 0,-24-10 0,54 30 0,-37-24 0,48 27 0,-1 1 0,-38-15 0,-24-13 0,55 25 0,-1 1 0,-39-13 0,33 13 0,-41-20 0,-45-21 0,-10-5 0,80 34 0,-69-24 0,69 30 0,-76-40 0,-6-5 0,107 53 0,-1 1 0,0 2 0,-50-10 0,49 12 0,1 0 0,-1-2 0,-46-20 0,47 16 0,-1 2 0,1 0 0,-2 2 0,1 1 0,-40-5 0,35 5 0,1 0 0,-55-22 0,21 7 0,19 9 0,-63-7 0,-9-3 0,61 11 0,36 9 0,0-2 0,-33-11 0,28 8 0,0 1 0,0 1 0,-1 2 0,-37-3 0,-27-4 0,-52-16 0,39 10 0,71 13 0,-57-13 0,-101-24 0,-16-4 0,165 34 0,-76-9 0,61 12 0,19 4 0,-55 1 0,63 3 0,0 0 0,0-3 0,-44-8 0,32 4 0,0 2 0,0 2 0,0 1 0,-53 6 0,-2-2 0,-3158-2 0,3225 2 0,-59 10 0,58-6 0,-57 2 0,-66-10 0,-106 4 0,172 13 0,32-4 0,12-4 0,-4 1 0,-96 3 0,114-9 0,0 0 0,-30 8 0,29-5 0,-55 3 0,46-8 0,7 0 0,0 1 0,0 1 0,-51 10 0,-90 16 0,154-25 0,-39 9 0,-1-2 0,-93 2 0,133-11 0,1 0 0,-38 10 0,36-7 0,-1 0 0,-23 1 0,42-5 0,-47 1 0,-83 13 0,97-9 0,1-2 0,-52-2 0,-20 2 0,-25 22 0,0 2 0,1 3 0,48-8 0,-62 19 0,30-6 0,63-22 0,0 2 0,-50 22 0,-33 17 0,-45 22 0,106-42 0,42-20 0,-40 24 0,-185 110 0,100-44 0,5-22 0,103-58 0,-78 52 0,-11 24 0,-5 16 0,124-99 0,0 2 0,-24 30 0,2-2 0,11-11 0,2 1 0,-29 49 0,56-85 0,-9 17 0,2 0 0,0 0 0,-10 34 0,11-31 0,0 0 0,-19 36 0,19-44 0,2 1 0,0 0 0,1 0 0,0 0 0,-3 26 0,0-2 0,-46 148 0,28-106 0,20-59 0,1 0 0,-3 40 0,-4 21 0,-15 50 0,19-91 0,2 1 0,2 0 0,1 0 0,6 52 0,-1 6 0,-1-76 0,0 0 0,2 0 0,1-1 0,1 1 0,0-1 0,2 0 0,21 42 0,-16-32 0,17 60 0,-22-64 0,1-1 0,1 0 0,18 35 0,31 62 0,-27-61 0,-22-44 0,0 0 0,1-1 0,20 28 0,10-1 0,54 48 0,-32-34 0,-49-48 0,1-1 0,0 0 0,1-2 0,0 1 0,31 11 0,17 11 0,-35-17 0,1-2 0,0-1 0,1-2 0,0 0 0,0-2 0,1-2 0,0-1 0,1-1 0,-1-2 0,44-2 0,-56 1 0,0 1 0,36 8 0,33 3 0,241-12 0,-156-3 0,-154 1 0,0-1 0,34-8 0,-32 5 0,-1 2 0</inkml:trace>
  <inkml:trace contextRef="#ctx0" brushRef="#br0" timeOffset="-1">2754 4023 24575,'92'-17'0,"50"-2"0,54-10 0,0 3 0,-101 7 0,-40 9 0,75-24 0,-99 26 0,0 1 0,0 1 0,55-3 0,27-4 0,-75 8 0,-29 5 0,0-1 0,-1 0 0,1-1 0,0 0 0,-1 0 0,1-1 0,-1 0 0,0 0 0,10-6 0,24-21 0</inkml:trace>
  <inkml:trace contextRef="#ctx0" brushRef="#br0" timeOffset="-165542.98">4134 3760 24575,'4'-3'0</inkml:trace>
  <inkml:trace contextRef="#ctx0" brushRef="#br0" timeOffset="-165544.98">4168 3736 24575,'37'-26'0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1:56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81 528 24575,'-1'-14'0,"0"1"0,-1 0 0,0 1 0,-2-1 0,-4-14 0,-9-42 0,6-57 0,10 122 0,1 0 0,-2 0 0,1 0 0,0 0 0,-1 0 0,1 0 0,-1 0 0,0 1 0,-3-5 0,3 5 0,-1-1 0,1 1 0,0-1 0,1 0 0,-1 0 0,1 0 0,0 0 0,-1 0 0,2 0 0,-2-6 0,3-139-1365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15AB-C7E7-4CCD-83FD-BF026841BD7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9D437-7972-46D5-89F4-9EC7970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4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Secret slide where I made the toolbox 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Forgot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Login/Sign-up fail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9D437-7972-46D5-89F4-9EC79706D4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A21D-B4DA-3405-4BD8-D931E0939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4FF22-C4E3-1E5F-6FEF-C3A4BF7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FE6F-3F90-C801-5207-807570B7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A015-975F-2706-B231-E015F7CC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A6B5-4457-EEA2-0FA7-38A3E3DC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0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B81B-68FF-25B4-6DCF-00B70A22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5B06A-B534-03C0-054F-718A7883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03C8-C396-ACFE-ED88-19CF4E3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C4DC-F596-1A67-34C3-351FA8DB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A20B-98E7-F58C-0832-49E87B8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4CED-4A09-BA96-B00E-E441C99FA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0ACF-C177-5953-5318-3E9AD905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6775-0B52-26A7-83E8-B33CA95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19B2-A301-85F7-3190-779FD4DB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F457-9F8A-DE50-F2ED-DA33313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4546-E4BF-ED08-A807-96441243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0C77-9495-14CB-F3E6-9A603C37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0B59-F083-E1AB-3A17-B29306B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4604-4AA0-98B1-ECA1-920BCF39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3602-01DD-943A-8A2D-199505BA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B931-0DE5-D437-F198-02CFD44A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C94B-47C9-9616-D4FC-3F209E34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7B27-7329-DFE8-CA9F-C98C2D7B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CBB3-6899-690C-6B8C-246A3FBF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E0F1-F26A-E152-284B-4AA6FAE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1573-5367-0F1D-A408-F5DD5B12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06FD-076E-F2B7-6C9B-91D72F48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57A4-E111-59B5-12C5-0F80711B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FBD37-FB9D-3946-B8C0-CA86D8A4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FE8F-9F60-A681-2101-1E277CD5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E008A-9794-9A61-C1AC-421CA4E2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7DA3-0C5A-D164-3205-CBAFF2B5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90DD3-954A-3EA1-E0EB-960DE2C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2797-B444-7732-88B8-213B82CA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CA9A3-FE8B-5679-E139-4A895F9C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D6D3-4EA3-5362-752C-ADBF0F01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83051-580D-8C93-19AB-734C448D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162A-B87F-69EC-2092-97184355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FF9C3-D9F8-6F61-45BB-9429E3B6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5CB8-2CEF-63B6-4C55-43B3A30D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BBF9E-C6EA-95A5-22B2-7ED31C0B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91CA1-4731-39F2-799A-2F2078E0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75A41-42AB-B3E2-7315-EAB1C8AF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83A57-4D75-5928-B5BA-961A3ED9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94F0D-6503-CAB6-96C3-23E73DAA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4CBFB-D398-2DC3-6D68-15FCCE29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CF73-8E35-65E0-59E2-35BFBA33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BE6B-DE57-7DC1-01F6-8A022BFD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C941-78F1-7D45-891F-19099EEB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26F7-1AF6-C52A-AB64-9AE0A9DE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1A80-E515-3336-A130-636BCFF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67171-D1C2-DEFC-728C-4F116CB9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588-B98D-27C0-3572-725A2F23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9EF9-63D7-8841-25E4-0E01070CA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B0F16-CF81-8D74-D9D5-D65CAE94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F57F-FA50-94BA-ADE3-250568CD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2C64-FDF3-90E8-B8B7-0F5B1E53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D7B5-A7CF-F8BE-D592-7DFD253E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203E5-6C42-64A1-D34A-91E3ED90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3C5F-7166-F6BB-3E7F-F65FB2B7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7B60-54FC-8599-B96D-B6672185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ACD-7672-4842-8DEE-BBE765B30C6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24B2-070E-9E78-BF71-C42840B7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3F29-3EBE-6077-3B99-E72BECFE3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6318-34E2-4648-90F4-D271304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8.xml"/><Relationship Id="rId18" Type="http://schemas.openxmlformats.org/officeDocument/2006/relationships/image" Target="../media/image34.png"/><Relationship Id="rId26" Type="http://schemas.openxmlformats.org/officeDocument/2006/relationships/image" Target="../media/image15.png"/><Relationship Id="rId39" Type="http://schemas.openxmlformats.org/officeDocument/2006/relationships/customXml" Target="../ink/ink111.xml"/><Relationship Id="rId21" Type="http://schemas.openxmlformats.org/officeDocument/2006/relationships/customXml" Target="../ink/ink102.xml"/><Relationship Id="rId34" Type="http://schemas.openxmlformats.org/officeDocument/2006/relationships/image" Target="../media/image46.png"/><Relationship Id="rId42" Type="http://schemas.openxmlformats.org/officeDocument/2006/relationships/image" Target="../media/image48.png"/><Relationship Id="rId47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png"/><Relationship Id="rId29" Type="http://schemas.openxmlformats.org/officeDocument/2006/relationships/customXml" Target="../ink/ink106.xml"/><Relationship Id="rId11" Type="http://schemas.openxmlformats.org/officeDocument/2006/relationships/customXml" Target="../ink/ink97.xml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37" Type="http://schemas.openxmlformats.org/officeDocument/2006/relationships/customXml" Target="../ink/ink110.xml"/><Relationship Id="rId40" Type="http://schemas.openxmlformats.org/officeDocument/2006/relationships/image" Target="../media/image47.png"/><Relationship Id="rId45" Type="http://schemas.openxmlformats.org/officeDocument/2006/relationships/slide" Target="slide8.xml"/><Relationship Id="rId5" Type="http://schemas.openxmlformats.org/officeDocument/2006/relationships/image" Target="../media/image4.png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38.png"/><Relationship Id="rId36" Type="http://schemas.openxmlformats.org/officeDocument/2006/relationships/image" Target="../media/image40.png"/><Relationship Id="rId49" Type="http://schemas.openxmlformats.org/officeDocument/2006/relationships/slide" Target="slide2.xml"/><Relationship Id="rId10" Type="http://schemas.openxmlformats.org/officeDocument/2006/relationships/slide" Target="slide4.xml"/><Relationship Id="rId19" Type="http://schemas.openxmlformats.org/officeDocument/2006/relationships/customXml" Target="../ink/ink101.xml"/><Relationship Id="rId31" Type="http://schemas.openxmlformats.org/officeDocument/2006/relationships/customXml" Target="../ink/ink107.xml"/><Relationship Id="rId44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slide" Target="slide3.xml"/><Relationship Id="rId14" Type="http://schemas.openxmlformats.org/officeDocument/2006/relationships/image" Target="../media/image44.png"/><Relationship Id="rId22" Type="http://schemas.openxmlformats.org/officeDocument/2006/relationships/image" Target="../media/image36.png"/><Relationship Id="rId27" Type="http://schemas.openxmlformats.org/officeDocument/2006/relationships/customXml" Target="../ink/ink105.xml"/><Relationship Id="rId30" Type="http://schemas.openxmlformats.org/officeDocument/2006/relationships/image" Target="../media/image39.png"/><Relationship Id="rId35" Type="http://schemas.openxmlformats.org/officeDocument/2006/relationships/customXml" Target="../ink/ink109.xml"/><Relationship Id="rId43" Type="http://schemas.openxmlformats.org/officeDocument/2006/relationships/image" Target="../media/image24.png"/><Relationship Id="rId48" Type="http://schemas.openxmlformats.org/officeDocument/2006/relationships/image" Target="../media/image50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43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38" Type="http://schemas.openxmlformats.org/officeDocument/2006/relationships/image" Target="../media/image41.png"/><Relationship Id="rId46" Type="http://schemas.openxmlformats.org/officeDocument/2006/relationships/slide" Target="slide5.xml"/><Relationship Id="rId20" Type="http://schemas.openxmlformats.org/officeDocument/2006/relationships/image" Target="../media/image35.png"/><Relationship Id="rId41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26.xml"/><Relationship Id="rId21" Type="http://schemas.openxmlformats.org/officeDocument/2006/relationships/customXml" Target="../ink/ink117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image" Target="../media/image24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29" Type="http://schemas.openxmlformats.org/officeDocument/2006/relationships/customXml" Target="../ink/ink121.xml"/><Relationship Id="rId11" Type="http://schemas.openxmlformats.org/officeDocument/2006/relationships/slide" Target="slide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25.xml"/><Relationship Id="rId40" Type="http://schemas.openxmlformats.org/officeDocument/2006/relationships/image" Target="../media/image21.png"/><Relationship Id="rId45" Type="http://schemas.openxmlformats.org/officeDocument/2006/relationships/slide" Target="slide8.xml"/><Relationship Id="rId53" Type="http://schemas.openxmlformats.org/officeDocument/2006/relationships/image" Target="../media/image54.png"/><Relationship Id="rId5" Type="http://schemas.openxmlformats.org/officeDocument/2006/relationships/image" Target="../media/image3.svg"/><Relationship Id="rId10" Type="http://schemas.openxmlformats.org/officeDocument/2006/relationships/image" Target="../media/image7.svg"/><Relationship Id="rId19" Type="http://schemas.openxmlformats.org/officeDocument/2006/relationships/customXml" Target="../ink/ink116.xml"/><Relationship Id="rId31" Type="http://schemas.openxmlformats.org/officeDocument/2006/relationships/customXml" Target="../ink/ink122.xml"/><Relationship Id="rId44" Type="http://schemas.openxmlformats.org/officeDocument/2006/relationships/image" Target="../media/image23.png"/><Relationship Id="rId52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0.xml"/><Relationship Id="rId30" Type="http://schemas.openxmlformats.org/officeDocument/2006/relationships/image" Target="../media/image16.png"/><Relationship Id="rId35" Type="http://schemas.openxmlformats.org/officeDocument/2006/relationships/customXml" Target="../ink/ink124.xml"/><Relationship Id="rId43" Type="http://schemas.openxmlformats.org/officeDocument/2006/relationships/customXml" Target="../ink/ink128.xml"/><Relationship Id="rId48" Type="http://schemas.openxmlformats.org/officeDocument/2006/relationships/image" Target="../media/image25.svg"/><Relationship Id="rId8" Type="http://schemas.openxmlformats.org/officeDocument/2006/relationships/slide" Target="slide9.xml"/><Relationship Id="rId51" Type="http://schemas.openxmlformats.org/officeDocument/2006/relationships/image" Target="../media/image52.png"/><Relationship Id="rId3" Type="http://schemas.openxmlformats.org/officeDocument/2006/relationships/slide" Target="slide10.xml"/><Relationship Id="rId12" Type="http://schemas.openxmlformats.org/officeDocument/2006/relationships/slide" Target="slide4.xml"/><Relationship Id="rId17" Type="http://schemas.openxmlformats.org/officeDocument/2006/relationships/customXml" Target="../ink/ink115.xml"/><Relationship Id="rId25" Type="http://schemas.openxmlformats.org/officeDocument/2006/relationships/customXml" Target="../ink/ink119.xml"/><Relationship Id="rId33" Type="http://schemas.openxmlformats.org/officeDocument/2006/relationships/customXml" Target="../ink/ink123.xml"/><Relationship Id="rId38" Type="http://schemas.openxmlformats.org/officeDocument/2006/relationships/image" Target="../media/image20.png"/><Relationship Id="rId46" Type="http://schemas.openxmlformats.org/officeDocument/2006/relationships/slide" Target="slide5.xml"/><Relationship Id="rId20" Type="http://schemas.openxmlformats.org/officeDocument/2006/relationships/image" Target="../media/image11.png"/><Relationship Id="rId41" Type="http://schemas.openxmlformats.org/officeDocument/2006/relationships/customXml" Target="../ink/ink127.xml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42.xml"/><Relationship Id="rId21" Type="http://schemas.openxmlformats.org/officeDocument/2006/relationships/customXml" Target="../ink/ink133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slide" Target="slide11.xml"/><Relationship Id="rId50" Type="http://schemas.openxmlformats.org/officeDocument/2006/relationships/slide" Target="slide2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png"/><Relationship Id="rId29" Type="http://schemas.openxmlformats.org/officeDocument/2006/relationships/customXml" Target="../ink/ink137.xml"/><Relationship Id="rId11" Type="http://schemas.openxmlformats.org/officeDocument/2006/relationships/slide" Target="slide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41.xml"/><Relationship Id="rId40" Type="http://schemas.openxmlformats.org/officeDocument/2006/relationships/image" Target="../media/image21.png"/><Relationship Id="rId45" Type="http://schemas.openxmlformats.org/officeDocument/2006/relationships/slide" Target="slide8.xml"/><Relationship Id="rId5" Type="http://schemas.openxmlformats.org/officeDocument/2006/relationships/image" Target="../media/image3.svg"/><Relationship Id="rId15" Type="http://schemas.openxmlformats.org/officeDocument/2006/relationships/customXml" Target="../ink/ink130.xml"/><Relationship Id="rId23" Type="http://schemas.openxmlformats.org/officeDocument/2006/relationships/customXml" Target="../ink/ink13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5.svg"/><Relationship Id="rId10" Type="http://schemas.openxmlformats.org/officeDocument/2006/relationships/image" Target="../media/image7.svg"/><Relationship Id="rId19" Type="http://schemas.openxmlformats.org/officeDocument/2006/relationships/customXml" Target="../ink/ink132.xml"/><Relationship Id="rId31" Type="http://schemas.openxmlformats.org/officeDocument/2006/relationships/customXml" Target="../ink/ink138.xml"/><Relationship Id="rId44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6.xml"/><Relationship Id="rId30" Type="http://schemas.openxmlformats.org/officeDocument/2006/relationships/image" Target="../media/image16.png"/><Relationship Id="rId35" Type="http://schemas.openxmlformats.org/officeDocument/2006/relationships/customXml" Target="../ink/ink140.xml"/><Relationship Id="rId43" Type="http://schemas.openxmlformats.org/officeDocument/2006/relationships/customXml" Target="../ink/ink144.xml"/><Relationship Id="rId48" Type="http://schemas.openxmlformats.org/officeDocument/2006/relationships/image" Target="../media/image24.png"/><Relationship Id="rId8" Type="http://schemas.openxmlformats.org/officeDocument/2006/relationships/slide" Target="slide9.xml"/><Relationship Id="rId51" Type="http://schemas.openxmlformats.org/officeDocument/2006/relationships/slide" Target="slide13.xml"/><Relationship Id="rId3" Type="http://schemas.openxmlformats.org/officeDocument/2006/relationships/slide" Target="slide10.xml"/><Relationship Id="rId12" Type="http://schemas.openxmlformats.org/officeDocument/2006/relationships/slide" Target="slide4.xml"/><Relationship Id="rId17" Type="http://schemas.openxmlformats.org/officeDocument/2006/relationships/customXml" Target="../ink/ink131.xml"/><Relationship Id="rId25" Type="http://schemas.openxmlformats.org/officeDocument/2006/relationships/customXml" Target="../ink/ink135.xml"/><Relationship Id="rId33" Type="http://schemas.openxmlformats.org/officeDocument/2006/relationships/customXml" Target="../ink/ink139.xml"/><Relationship Id="rId38" Type="http://schemas.openxmlformats.org/officeDocument/2006/relationships/image" Target="../media/image20.png"/><Relationship Id="rId46" Type="http://schemas.openxmlformats.org/officeDocument/2006/relationships/slide" Target="slide5.xml"/><Relationship Id="rId20" Type="http://schemas.openxmlformats.org/officeDocument/2006/relationships/image" Target="../media/image11.png"/><Relationship Id="rId41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customXml" Target="../ink/ink3.xml"/><Relationship Id="rId26" Type="http://schemas.openxmlformats.org/officeDocument/2006/relationships/customXml" Target="../ink/ink7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1.xml"/><Relationship Id="rId42" Type="http://schemas.openxmlformats.org/officeDocument/2006/relationships/customXml" Target="../ink/ink15.xml"/><Relationship Id="rId47" Type="http://schemas.openxmlformats.org/officeDocument/2006/relationships/slide" Target="slide5.xml"/><Relationship Id="rId50" Type="http://schemas.openxmlformats.org/officeDocument/2006/relationships/image" Target="../media/image25.sv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.xml"/><Relationship Id="rId29" Type="http://schemas.openxmlformats.org/officeDocument/2006/relationships/image" Target="../media/image15.png"/><Relationship Id="rId11" Type="http://schemas.openxmlformats.org/officeDocument/2006/relationships/image" Target="../media/image7.svg"/><Relationship Id="rId24" Type="http://schemas.openxmlformats.org/officeDocument/2006/relationships/customXml" Target="../ink/ink6.xml"/><Relationship Id="rId32" Type="http://schemas.openxmlformats.org/officeDocument/2006/relationships/customXml" Target="../ink/ink10.xml"/><Relationship Id="rId37" Type="http://schemas.openxmlformats.org/officeDocument/2006/relationships/image" Target="../media/image19.png"/><Relationship Id="rId40" Type="http://schemas.openxmlformats.org/officeDocument/2006/relationships/customXml" Target="../ink/ink14.xml"/><Relationship Id="rId45" Type="http://schemas.openxmlformats.org/officeDocument/2006/relationships/image" Target="../media/image23.png"/><Relationship Id="rId5" Type="http://schemas.openxmlformats.org/officeDocument/2006/relationships/image" Target="../media/image3.sv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8.xml"/><Relationship Id="rId36" Type="http://schemas.openxmlformats.org/officeDocument/2006/relationships/customXml" Target="../ink/ink12.xml"/><Relationship Id="rId49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16.xml"/><Relationship Id="rId4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customXml" Target="../ink/ink1.xml"/><Relationship Id="rId22" Type="http://schemas.openxmlformats.org/officeDocument/2006/relationships/customXml" Target="../ink/ink5.xml"/><Relationship Id="rId27" Type="http://schemas.openxmlformats.org/officeDocument/2006/relationships/image" Target="../media/image14.png"/><Relationship Id="rId30" Type="http://schemas.openxmlformats.org/officeDocument/2006/relationships/customXml" Target="../ink/ink9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slide" Target="slide11.xml"/><Relationship Id="rId8" Type="http://schemas.openxmlformats.org/officeDocument/2006/relationships/image" Target="../media/image5.svg"/><Relationship Id="rId3" Type="http://schemas.openxmlformats.org/officeDocument/2006/relationships/slide" Target="slide10.xml"/><Relationship Id="rId12" Type="http://schemas.openxmlformats.org/officeDocument/2006/relationships/slide" Target="slide3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3.xml"/><Relationship Id="rId46" Type="http://schemas.openxmlformats.org/officeDocument/2006/relationships/slide" Target="slide8.xml"/><Relationship Id="rId20" Type="http://schemas.openxmlformats.org/officeDocument/2006/relationships/customXml" Target="../ink/ink4.xml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slide" Target="slide2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7.svg"/><Relationship Id="rId5" Type="http://schemas.openxmlformats.org/officeDocument/2006/relationships/image" Target="../media/image2.png"/><Relationship Id="rId15" Type="http://schemas.openxmlformats.org/officeDocument/2006/relationships/image" Target="../media/image25.svg"/><Relationship Id="rId10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slide" Target="slide9.xml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12" Type="http://schemas.openxmlformats.org/officeDocument/2006/relationships/slide" Target="slide2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7.svg"/><Relationship Id="rId5" Type="http://schemas.openxmlformats.org/officeDocument/2006/relationships/image" Target="../media/image2.png"/><Relationship Id="rId15" Type="http://schemas.openxmlformats.org/officeDocument/2006/relationships/image" Target="../media/image25.svg"/><Relationship Id="rId10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slide" Target="slide9.xml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customXml" Target="../ink/ink1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30.xml"/><Relationship Id="rId40" Type="http://schemas.openxmlformats.org/officeDocument/2006/relationships/image" Target="../media/image22.png"/><Relationship Id="rId45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slide" Target="slide4.xml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4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slide" Target="slide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25.xml"/><Relationship Id="rId30" Type="http://schemas.openxmlformats.org/officeDocument/2006/relationships/image" Target="../media/image17.png"/><Relationship Id="rId35" Type="http://schemas.openxmlformats.org/officeDocument/2006/relationships/customXml" Target="../ink/ink29.xml"/><Relationship Id="rId43" Type="http://schemas.openxmlformats.org/officeDocument/2006/relationships/image" Target="../media/image24.png"/><Relationship Id="rId48" Type="http://schemas.openxmlformats.org/officeDocument/2006/relationships/slide" Target="slide7.xml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21.png"/><Relationship Id="rId46" Type="http://schemas.openxmlformats.org/officeDocument/2006/relationships/slide" Target="slide8.xml"/><Relationship Id="rId20" Type="http://schemas.openxmlformats.org/officeDocument/2006/relationships/image" Target="../media/image12.png"/><Relationship Id="rId41" Type="http://schemas.openxmlformats.org/officeDocument/2006/relationships/customXml" Target="../ink/ink3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47.xml"/><Relationship Id="rId21" Type="http://schemas.openxmlformats.org/officeDocument/2006/relationships/customXml" Target="../ink/ink38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9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customXml" Target="../ink/ink3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46.xml"/><Relationship Id="rId40" Type="http://schemas.openxmlformats.org/officeDocument/2006/relationships/image" Target="../media/image22.png"/><Relationship Id="rId45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slide" Target="slide4.xml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4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slide" Target="slide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41.xml"/><Relationship Id="rId30" Type="http://schemas.openxmlformats.org/officeDocument/2006/relationships/image" Target="../media/image17.png"/><Relationship Id="rId35" Type="http://schemas.openxmlformats.org/officeDocument/2006/relationships/customXml" Target="../ink/ink45.xml"/><Relationship Id="rId43" Type="http://schemas.openxmlformats.org/officeDocument/2006/relationships/image" Target="../media/image2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21.png"/><Relationship Id="rId20" Type="http://schemas.openxmlformats.org/officeDocument/2006/relationships/image" Target="../media/image12.png"/><Relationship Id="rId41" Type="http://schemas.openxmlformats.org/officeDocument/2006/relationships/customXml" Target="../ink/ink4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63.xml"/><Relationship Id="rId21" Type="http://schemas.openxmlformats.org/officeDocument/2006/relationships/customXml" Target="../ink/ink54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9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customXml" Target="../ink/ink49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62.xml"/><Relationship Id="rId40" Type="http://schemas.openxmlformats.org/officeDocument/2006/relationships/image" Target="../media/image22.png"/><Relationship Id="rId45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slide" Target="slide4.xml"/><Relationship Id="rId19" Type="http://schemas.openxmlformats.org/officeDocument/2006/relationships/customXml" Target="../ink/ink53.xml"/><Relationship Id="rId31" Type="http://schemas.openxmlformats.org/officeDocument/2006/relationships/customXml" Target="../ink/ink59.xml"/><Relationship Id="rId44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slide" Target="slide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57.xml"/><Relationship Id="rId30" Type="http://schemas.openxmlformats.org/officeDocument/2006/relationships/image" Target="../media/image17.png"/><Relationship Id="rId35" Type="http://schemas.openxmlformats.org/officeDocument/2006/relationships/customXml" Target="../ink/ink61.xml"/><Relationship Id="rId43" Type="http://schemas.openxmlformats.org/officeDocument/2006/relationships/image" Target="../media/image2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21.png"/><Relationship Id="rId20" Type="http://schemas.openxmlformats.org/officeDocument/2006/relationships/image" Target="../media/image12.png"/><Relationship Id="rId41" Type="http://schemas.openxmlformats.org/officeDocument/2006/relationships/customXml" Target="../ink/ink6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customXml" Target="../ink/ink6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78.xml"/><Relationship Id="rId40" Type="http://schemas.openxmlformats.org/officeDocument/2006/relationships/image" Target="../media/image22.png"/><Relationship Id="rId45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slide" Target="slide4.xml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4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slide" Target="slide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73.xml"/><Relationship Id="rId30" Type="http://schemas.openxmlformats.org/officeDocument/2006/relationships/image" Target="../media/image17.png"/><Relationship Id="rId35" Type="http://schemas.openxmlformats.org/officeDocument/2006/relationships/customXml" Target="../ink/ink77.xml"/><Relationship Id="rId43" Type="http://schemas.openxmlformats.org/officeDocument/2006/relationships/image" Target="../media/image2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21.png"/><Relationship Id="rId46" Type="http://schemas.openxmlformats.org/officeDocument/2006/relationships/slide" Target="slide5.xml"/><Relationship Id="rId20" Type="http://schemas.openxmlformats.org/officeDocument/2006/relationships/image" Target="../media/image12.png"/><Relationship Id="rId41" Type="http://schemas.openxmlformats.org/officeDocument/2006/relationships/customXml" Target="../ink/ink8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34.png"/><Relationship Id="rId26" Type="http://schemas.openxmlformats.org/officeDocument/2006/relationships/image" Target="../media/image15.png"/><Relationship Id="rId39" Type="http://schemas.openxmlformats.org/officeDocument/2006/relationships/customXml" Target="../ink/ink95.xml"/><Relationship Id="rId21" Type="http://schemas.openxmlformats.org/officeDocument/2006/relationships/customXml" Target="../ink/ink86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9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customXml" Target="../ink/ink81.xml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37" Type="http://schemas.openxmlformats.org/officeDocument/2006/relationships/customXml" Target="../ink/ink94.xml"/><Relationship Id="rId40" Type="http://schemas.openxmlformats.org/officeDocument/2006/relationships/image" Target="../media/image42.png"/><Relationship Id="rId45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38.png"/><Relationship Id="rId36" Type="http://schemas.openxmlformats.org/officeDocument/2006/relationships/image" Target="../media/image40.png"/><Relationship Id="rId10" Type="http://schemas.openxmlformats.org/officeDocument/2006/relationships/slide" Target="slide4.xml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4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slide" Target="slide3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89.xml"/><Relationship Id="rId30" Type="http://schemas.openxmlformats.org/officeDocument/2006/relationships/image" Target="../media/image39.png"/><Relationship Id="rId35" Type="http://schemas.openxmlformats.org/officeDocument/2006/relationships/customXml" Target="../ink/ink93.xml"/><Relationship Id="rId43" Type="http://schemas.openxmlformats.org/officeDocument/2006/relationships/image" Target="../media/image2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31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41.png"/><Relationship Id="rId20" Type="http://schemas.openxmlformats.org/officeDocument/2006/relationships/image" Target="../media/image35.png"/><Relationship Id="rId41" Type="http://schemas.openxmlformats.org/officeDocument/2006/relationships/customXml" Target="../ink/ink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06F0-3205-EB37-A6F1-7A492F27A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of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57637-F6F9-F870-E978-857D487B2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Sean House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8074E64B-22A4-DCE0-206D-18E99B07717D}"/>
              </a:ext>
            </a:extLst>
          </p:cNvPr>
          <p:cNvSpPr/>
          <p:nvPr/>
        </p:nvSpPr>
        <p:spPr>
          <a:xfrm>
            <a:off x="4114800" y="4434840"/>
            <a:ext cx="4229100" cy="1440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Click to Start</a:t>
            </a:r>
          </a:p>
        </p:txBody>
      </p:sp>
    </p:spTree>
    <p:extLst>
      <p:ext uri="{BB962C8B-B14F-4D97-AF65-F5344CB8AC3E}">
        <p14:creationId xmlns:p14="http://schemas.microsoft.com/office/powerpoint/2010/main" val="384022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2725136" y="-23637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3242372" y="39198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032" y="63531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2213" y="39198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84490" y="39198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4356517" y="677403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4440466" y="761351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0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4440466" y="1130921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4356517" y="1046973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6819762" y="2235655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01763" y="2217655"/>
                <a:ext cx="4981317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7322951" y="1078818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4951" y="1060818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8198654" y="2797352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0654" y="2779352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8834414" y="2373632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16489" y="2355478"/>
                <a:ext cx="121171" cy="78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10764410" y="2459672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46470" y="2441672"/>
                <a:ext cx="143522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11143850" y="3057272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5850" y="3039272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10464452" y="3149072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46452" y="3131072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9764080" y="3143672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46109" y="3125776"/>
                <a:ext cx="258423" cy="97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8478922" y="3258872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60922" y="3240820"/>
                <a:ext cx="147240" cy="15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8742442" y="3701400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24442" y="3683400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8820922" y="3609240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02922" y="3591240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8995162" y="3780600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77162" y="3762600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7357882" y="4195310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39856" y="4177216"/>
                <a:ext cx="284092" cy="104947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8009482" y="2418661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582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3026" y="253121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6259" y="2555998"/>
                  <a:ext cx="110333" cy="562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7357882" y="-38358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2839500" y="81633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12427039" y="51452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4351676" y="6230735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4411022" y="6290081"/>
            <a:ext cx="250878" cy="2508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7B43FA-BD3F-CFD4-D9CE-7A94B8F69A6C}"/>
              </a:ext>
            </a:extLst>
          </p:cNvPr>
          <p:cNvSpPr/>
          <p:nvPr/>
        </p:nvSpPr>
        <p:spPr>
          <a:xfrm>
            <a:off x="4957582" y="81633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ECDA71-DE13-387E-BE98-D2526E9D3844}"/>
              </a:ext>
            </a:extLst>
          </p:cNvPr>
          <p:cNvSpPr/>
          <p:nvPr/>
        </p:nvSpPr>
        <p:spPr>
          <a:xfrm>
            <a:off x="11520220" y="82388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DDC88-4836-E7F1-5E4D-01EBB4F73DB6}"/>
              </a:ext>
            </a:extLst>
          </p:cNvPr>
          <p:cNvSpPr/>
          <p:nvPr/>
        </p:nvSpPr>
        <p:spPr>
          <a:xfrm>
            <a:off x="-12336" y="-11138"/>
            <a:ext cx="2750341" cy="1012519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Click r:id="rId45" action="ppaction://hlinksldjump"/>
            <a:extLst>
              <a:ext uri="{FF2B5EF4-FFF2-40B4-BE49-F238E27FC236}">
                <a16:creationId xmlns:a16="http://schemas.microsoft.com/office/drawing/2014/main" id="{B332D6B7-E15C-6BE0-6683-D8F84458F0EA}"/>
              </a:ext>
            </a:extLst>
          </p:cNvPr>
          <p:cNvSpPr/>
          <p:nvPr/>
        </p:nvSpPr>
        <p:spPr>
          <a:xfrm>
            <a:off x="1552695" y="232286"/>
            <a:ext cx="945308" cy="2909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1" name="Rectangle: Rounded Corners 10">
            <a:hlinkClick r:id="rId46" action="ppaction://hlinksldjump"/>
            <a:extLst>
              <a:ext uri="{FF2B5EF4-FFF2-40B4-BE49-F238E27FC236}">
                <a16:creationId xmlns:a16="http://schemas.microsoft.com/office/drawing/2014/main" id="{1391AAB8-FECE-9EE1-5E52-19AAB5C63B6E}"/>
              </a:ext>
            </a:extLst>
          </p:cNvPr>
          <p:cNvSpPr/>
          <p:nvPr/>
        </p:nvSpPr>
        <p:spPr>
          <a:xfrm>
            <a:off x="233414" y="233041"/>
            <a:ext cx="842846" cy="290934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B90ED-E79D-B6B3-4AA1-4D6FC67CF211}"/>
              </a:ext>
            </a:extLst>
          </p:cNvPr>
          <p:cNvSpPr txBox="1"/>
          <p:nvPr/>
        </p:nvSpPr>
        <p:spPr>
          <a:xfrm>
            <a:off x="1092357" y="239253"/>
            <a:ext cx="434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BAAD7-DDB5-4CAA-0B77-064B192029E9}"/>
              </a:ext>
            </a:extLst>
          </p:cNvPr>
          <p:cNvSpPr txBox="1"/>
          <p:nvPr/>
        </p:nvSpPr>
        <p:spPr>
          <a:xfrm>
            <a:off x="440722" y="592768"/>
            <a:ext cx="19284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DDDDDD"/>
                </a:solidFill>
              </a:rPr>
              <a:t>to save your drawings!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5223B-C880-4388-89B0-A8ABD463386A}"/>
              </a:ext>
            </a:extLst>
          </p:cNvPr>
          <p:cNvSpPr/>
          <p:nvPr/>
        </p:nvSpPr>
        <p:spPr>
          <a:xfrm>
            <a:off x="-12337" y="1001381"/>
            <a:ext cx="2750341" cy="58566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Badge Follow outline">
            <a:extLst>
              <a:ext uri="{FF2B5EF4-FFF2-40B4-BE49-F238E27FC236}">
                <a16:creationId xmlns:a16="http://schemas.microsoft.com/office/drawing/2014/main" id="{D6ACA4AB-C37C-04A3-E811-9995A3FB930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0" y="1001381"/>
            <a:ext cx="578734" cy="5787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EF9C85-4BD1-081B-283F-70AFD39511F3}"/>
              </a:ext>
            </a:extLst>
          </p:cNvPr>
          <p:cNvSpPr txBox="1"/>
          <p:nvPr/>
        </p:nvSpPr>
        <p:spPr>
          <a:xfrm>
            <a:off x="578734" y="1106082"/>
            <a:ext cx="212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 Blank Drawing</a:t>
            </a:r>
          </a:p>
        </p:txBody>
      </p:sp>
      <p:sp>
        <p:nvSpPr>
          <p:cNvPr id="21" name="Rectangle 20">
            <a:hlinkClick r:id="rId49" action="ppaction://hlinksldjump"/>
            <a:extLst>
              <a:ext uri="{FF2B5EF4-FFF2-40B4-BE49-F238E27FC236}">
                <a16:creationId xmlns:a16="http://schemas.microsoft.com/office/drawing/2014/main" id="{FA13F48C-9C3B-00CF-2867-9BBF5900B023}"/>
              </a:ext>
            </a:extLst>
          </p:cNvPr>
          <p:cNvSpPr/>
          <p:nvPr/>
        </p:nvSpPr>
        <p:spPr>
          <a:xfrm>
            <a:off x="2732323" y="-23638"/>
            <a:ext cx="12411945" cy="688163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2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hlinkClick r:id="rId45" action="ppaction://hlinksldjump"/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3" name="Rectangle: Rounded Corners 122">
            <a:hlinkClick r:id="rId46" action="ppaction://hlinksldjump"/>
            <a:extLst>
              <a:ext uri="{FF2B5EF4-FFF2-40B4-BE49-F238E27FC236}">
                <a16:creationId xmlns:a16="http://schemas.microsoft.com/office/drawing/2014/main" id="{E4F2A5A1-C8F4-1261-3AF6-20D20BA1A2E2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131" name="Rectangle: Rounded Corners 130">
            <a:hlinkClick r:id="rId46" action="ppaction://hlinksldjump"/>
            <a:extLst>
              <a:ext uri="{FF2B5EF4-FFF2-40B4-BE49-F238E27FC236}">
                <a16:creationId xmlns:a16="http://schemas.microsoft.com/office/drawing/2014/main" id="{77C857C3-5DCA-EA71-B70E-44F04091A785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2" name="Rectangle 1">
            <a:hlinkClick r:id="rId49" action="ppaction://hlinksldjump"/>
            <a:extLst>
              <a:ext uri="{FF2B5EF4-FFF2-40B4-BE49-F238E27FC236}">
                <a16:creationId xmlns:a16="http://schemas.microsoft.com/office/drawing/2014/main" id="{17FF5836-2115-1059-0704-50744381E9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05D8-73A7-5B58-6F11-CFD042CB0F6F}"/>
              </a:ext>
            </a:extLst>
          </p:cNvPr>
          <p:cNvSpPr/>
          <p:nvPr/>
        </p:nvSpPr>
        <p:spPr>
          <a:xfrm>
            <a:off x="8305408" y="4989690"/>
            <a:ext cx="3321131" cy="1634252"/>
          </a:xfrm>
          <a:prstGeom prst="rect">
            <a:avLst/>
          </a:prstGeom>
          <a:solidFill>
            <a:schemeClr val="bg1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1C55C-CFB7-0BAA-3662-147D30E67B0C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485006" y="5121506"/>
            <a:ext cx="634039" cy="634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7FC2DB-2901-EEE8-A85C-E6E0190E61A0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276481" y="5126377"/>
            <a:ext cx="634039" cy="634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5F0000-237B-DD92-42C8-EB1EC61D6F9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0066246" y="5129425"/>
            <a:ext cx="634039" cy="6279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1490AE-2A68-D10C-1C97-BAB26BEB127F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856011" y="5132474"/>
            <a:ext cx="634039" cy="627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7A0BE7-1C9E-8E86-ED77-19460850E0C6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8485006" y="5867106"/>
            <a:ext cx="634039" cy="6340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96100F-E263-4CD6-39F2-256A90EC8809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305214" y="5867105"/>
            <a:ext cx="634039" cy="6340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760FEB-8174-422A-B597-8D1C83E79976}"/>
              </a:ext>
            </a:extLst>
          </p:cNvPr>
          <p:cNvSpPr txBox="1"/>
          <p:nvPr/>
        </p:nvSpPr>
        <p:spPr>
          <a:xfrm>
            <a:off x="8276289" y="4692653"/>
            <a:ext cx="100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266148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2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hlinkClick r:id="rId45" action="ppaction://hlinksldjump"/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3" name="Rectangle: Rounded Corners 122">
            <a:hlinkClick r:id="rId46" action="ppaction://hlinksldjump"/>
            <a:extLst>
              <a:ext uri="{FF2B5EF4-FFF2-40B4-BE49-F238E27FC236}">
                <a16:creationId xmlns:a16="http://schemas.microsoft.com/office/drawing/2014/main" id="{E4F2A5A1-C8F4-1261-3AF6-20D20BA1A2E2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hlinkClick r:id="rId47" action="ppaction://hlinksldjump"/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131" name="Rectangle: Rounded Corners 130">
            <a:hlinkClick r:id="rId46" action="ppaction://hlinksldjump"/>
            <a:extLst>
              <a:ext uri="{FF2B5EF4-FFF2-40B4-BE49-F238E27FC236}">
                <a16:creationId xmlns:a16="http://schemas.microsoft.com/office/drawing/2014/main" id="{77C857C3-5DCA-EA71-B70E-44F04091A785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2" name="Rectangle 1">
            <a:hlinkClick r:id="rId50" action="ppaction://hlinksldjump"/>
            <a:extLst>
              <a:ext uri="{FF2B5EF4-FFF2-40B4-BE49-F238E27FC236}">
                <a16:creationId xmlns:a16="http://schemas.microsoft.com/office/drawing/2014/main" id="{4DD3FFDA-3C2A-97A5-9260-6AA7EA6342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828B6-D503-37FE-31BC-A064196E604D}"/>
              </a:ext>
            </a:extLst>
          </p:cNvPr>
          <p:cNvSpPr/>
          <p:nvPr/>
        </p:nvSpPr>
        <p:spPr>
          <a:xfrm>
            <a:off x="9701806" y="525779"/>
            <a:ext cx="2490193" cy="3226978"/>
          </a:xfrm>
          <a:prstGeom prst="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Setting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Setting 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Setting 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Setting 4</a:t>
            </a:r>
          </a:p>
          <a:p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.</a:t>
            </a:r>
          </a:p>
          <a:p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.</a:t>
            </a:r>
          </a:p>
          <a:p>
            <a:r>
              <a:rPr lang="en-US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.</a:t>
            </a:r>
          </a:p>
        </p:txBody>
      </p:sp>
      <p:sp>
        <p:nvSpPr>
          <p:cNvPr id="7" name="Rectangle 6">
            <a:hlinkClick r:id="rId51" action="ppaction://hlinksldjump"/>
            <a:extLst>
              <a:ext uri="{FF2B5EF4-FFF2-40B4-BE49-F238E27FC236}">
                <a16:creationId xmlns:a16="http://schemas.microsoft.com/office/drawing/2014/main" id="{41AC9668-9FBB-A71A-893F-EE6B402A1B8E}"/>
              </a:ext>
            </a:extLst>
          </p:cNvPr>
          <p:cNvSpPr/>
          <p:nvPr/>
        </p:nvSpPr>
        <p:spPr>
          <a:xfrm>
            <a:off x="10006826" y="2637146"/>
            <a:ext cx="133223" cy="13322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E84AB2-98DF-C9FC-E189-944B5D691A77}"/>
              </a:ext>
            </a:extLst>
          </p:cNvPr>
          <p:cNvSpPr/>
          <p:nvPr/>
        </p:nvSpPr>
        <p:spPr>
          <a:xfrm>
            <a:off x="2861780" y="1355028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8A211F-32B6-DC6B-CB64-7A3890BE66F2}"/>
              </a:ext>
            </a:extLst>
          </p:cNvPr>
          <p:cNvCxnSpPr>
            <a:cxnSpLocks/>
          </p:cNvCxnSpPr>
          <p:nvPr/>
        </p:nvCxnSpPr>
        <p:spPr>
          <a:xfrm>
            <a:off x="2952344" y="1445592"/>
            <a:ext cx="440004" cy="440004"/>
          </a:xfrm>
          <a:prstGeom prst="line">
            <a:avLst/>
          </a:prstGeom>
          <a:ln w="76200"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C8EE82-4C88-2568-46D0-55EE27541214}"/>
              </a:ext>
            </a:extLst>
          </p:cNvPr>
          <p:cNvCxnSpPr>
            <a:cxnSpLocks/>
          </p:cNvCxnSpPr>
          <p:nvPr/>
        </p:nvCxnSpPr>
        <p:spPr>
          <a:xfrm flipH="1">
            <a:off x="2952344" y="1720452"/>
            <a:ext cx="165144" cy="165144"/>
          </a:xfrm>
          <a:prstGeom prst="line">
            <a:avLst/>
          </a:prstGeom>
          <a:ln w="76200"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191C10-D5FC-36A7-D9F9-D80682AE914D}"/>
              </a:ext>
            </a:extLst>
          </p:cNvPr>
          <p:cNvCxnSpPr>
            <a:cxnSpLocks/>
          </p:cNvCxnSpPr>
          <p:nvPr/>
        </p:nvCxnSpPr>
        <p:spPr>
          <a:xfrm flipH="1">
            <a:off x="3227204" y="1445592"/>
            <a:ext cx="165144" cy="165144"/>
          </a:xfrm>
          <a:prstGeom prst="line">
            <a:avLst/>
          </a:prstGeom>
          <a:ln w="76200"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EAE155-5140-DB79-62D3-936FD8F586D0}"/>
              </a:ext>
            </a:extLst>
          </p:cNvPr>
          <p:cNvSpPr/>
          <p:nvPr/>
        </p:nvSpPr>
        <p:spPr>
          <a:xfrm>
            <a:off x="293558" y="649472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4B5BA6-0D74-C6C1-682E-BD284C346218}"/>
              </a:ext>
            </a:extLst>
          </p:cNvPr>
          <p:cNvSpPr/>
          <p:nvPr/>
        </p:nvSpPr>
        <p:spPr>
          <a:xfrm>
            <a:off x="5164299" y="1270605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4" name="Graphic 13" descr="Paint brush with solid fill">
            <a:extLst>
              <a:ext uri="{FF2B5EF4-FFF2-40B4-BE49-F238E27FC236}">
                <a16:creationId xmlns:a16="http://schemas.microsoft.com/office/drawing/2014/main" id="{A2168974-3C8F-C998-D7FD-B8420F639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2491" y="1308797"/>
            <a:ext cx="544748" cy="54474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8BC0E6-A8C6-E39F-9622-0F8634D74F6D}"/>
              </a:ext>
            </a:extLst>
          </p:cNvPr>
          <p:cNvSpPr/>
          <p:nvPr/>
        </p:nvSpPr>
        <p:spPr>
          <a:xfrm>
            <a:off x="5322758" y="2709694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7" name="Graphic 16" descr="Eraser with solid fill">
            <a:extLst>
              <a:ext uri="{FF2B5EF4-FFF2-40B4-BE49-F238E27FC236}">
                <a16:creationId xmlns:a16="http://schemas.microsoft.com/office/drawing/2014/main" id="{F1632F0C-D131-2BDC-E4D0-3312C2382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2757" y="2709694"/>
            <a:ext cx="621133" cy="62113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A66098-2428-8089-A42F-39AB77DF3DC1}"/>
              </a:ext>
            </a:extLst>
          </p:cNvPr>
          <p:cNvSpPr/>
          <p:nvPr/>
        </p:nvSpPr>
        <p:spPr>
          <a:xfrm>
            <a:off x="1720281" y="2399127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0" name="Graphic 19" descr="Arrow circle outline">
            <a:extLst>
              <a:ext uri="{FF2B5EF4-FFF2-40B4-BE49-F238E27FC236}">
                <a16:creationId xmlns:a16="http://schemas.microsoft.com/office/drawing/2014/main" id="{C0D52179-A87E-9AAE-1970-47B29ED98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280" y="2399126"/>
            <a:ext cx="621133" cy="62113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74934D-4ACC-A88A-367B-497833D993C0}"/>
              </a:ext>
            </a:extLst>
          </p:cNvPr>
          <p:cNvSpPr/>
          <p:nvPr/>
        </p:nvSpPr>
        <p:spPr>
          <a:xfrm>
            <a:off x="604124" y="1528164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FFA61848-C2B3-5C40-3862-4B1C40B65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123" y="1528164"/>
            <a:ext cx="621133" cy="62113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29F5CD-CAF2-9EDB-543B-629A8E4DE234}"/>
              </a:ext>
            </a:extLst>
          </p:cNvPr>
          <p:cNvSpPr/>
          <p:nvPr/>
        </p:nvSpPr>
        <p:spPr>
          <a:xfrm flipH="1">
            <a:off x="1602830" y="1542978"/>
            <a:ext cx="621133" cy="621133"/>
          </a:xfrm>
          <a:prstGeom prst="roundRect">
            <a:avLst/>
          </a:prstGeom>
          <a:solidFill>
            <a:srgbClr val="DDDDD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7" name="Graphic 26" descr="Back with solid fill">
            <a:extLst>
              <a:ext uri="{FF2B5EF4-FFF2-40B4-BE49-F238E27FC236}">
                <a16:creationId xmlns:a16="http://schemas.microsoft.com/office/drawing/2014/main" id="{94C3D309-FD5B-45C5-F541-F346864A1B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602829" y="1542978"/>
            <a:ext cx="621133" cy="6211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61D33A-7742-040C-7F46-5504E91955F1}"/>
              </a:ext>
            </a:extLst>
          </p:cNvPr>
          <p:cNvSpPr txBox="1"/>
          <p:nvPr/>
        </p:nvSpPr>
        <p:spPr>
          <a:xfrm>
            <a:off x="3227204" y="4086578"/>
            <a:ext cx="450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Shhh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…. secret</a:t>
            </a:r>
          </a:p>
        </p:txBody>
      </p:sp>
      <p:sp>
        <p:nvSpPr>
          <p:cNvPr id="29" name="Rectangle 28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C5D0D49-24E6-AC21-B1EA-EE889B4DA6E6}"/>
              </a:ext>
            </a:extLst>
          </p:cNvPr>
          <p:cNvSpPr/>
          <p:nvPr/>
        </p:nvSpPr>
        <p:spPr>
          <a:xfrm>
            <a:off x="7857067" y="1140178"/>
            <a:ext cx="32060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Alright, let’s get outta here</a:t>
            </a:r>
          </a:p>
        </p:txBody>
      </p:sp>
    </p:spTree>
    <p:extLst>
      <p:ext uri="{BB962C8B-B14F-4D97-AF65-F5344CB8AC3E}">
        <p14:creationId xmlns:p14="http://schemas.microsoft.com/office/powerpoint/2010/main" val="37780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12" action="ppaction://hlinksldjump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3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hlinkClick r:id="rId46" action="ppaction://hlinksldjump"/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3" name="Rectangle: Rounded Corners 122">
            <a:hlinkClick r:id="rId47" action="ppaction://hlinksldjump"/>
            <a:extLst>
              <a:ext uri="{FF2B5EF4-FFF2-40B4-BE49-F238E27FC236}">
                <a16:creationId xmlns:a16="http://schemas.microsoft.com/office/drawing/2014/main" id="{E4F2A5A1-C8F4-1261-3AF6-20D20BA1A2E2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hlinkClick r:id="rId48" action="ppaction://hlinksldjump"/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131" name="Rectangle: Rounded Corners 130">
            <a:hlinkClick r:id="rId47" action="ppaction://hlinksldjump"/>
            <a:extLst>
              <a:ext uri="{FF2B5EF4-FFF2-40B4-BE49-F238E27FC236}">
                <a16:creationId xmlns:a16="http://schemas.microsoft.com/office/drawing/2014/main" id="{77C857C3-5DCA-EA71-B70E-44F04091A785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7208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2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hlinkClick r:id="rId13" action="ppaction://hlinksldjump"/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532113-131B-99CD-DA18-CFBDB71AF7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4381" y="1070610"/>
            <a:ext cx="10204973" cy="7368030"/>
          </a:xfrm>
          <a:prstGeom prst="rect">
            <a:avLst/>
          </a:prstGeom>
        </p:spPr>
      </p:pic>
      <p:pic>
        <p:nvPicPr>
          <p:cNvPr id="51" name="Picture 50">
            <a:hlinkClick r:id="rId12" action="ppaction://hlinksldjump"/>
            <a:extLst>
              <a:ext uri="{FF2B5EF4-FFF2-40B4-BE49-F238E27FC236}">
                <a16:creationId xmlns:a16="http://schemas.microsoft.com/office/drawing/2014/main" id="{6F253845-F527-6C48-70F6-01E304AF8F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6540" y="1499526"/>
            <a:ext cx="384081" cy="384081"/>
          </a:xfrm>
          <a:prstGeom prst="rect">
            <a:avLst/>
          </a:prstGeom>
        </p:spPr>
      </p:pic>
      <p:sp>
        <p:nvSpPr>
          <p:cNvPr id="52" name="Rectangle: Rounded Corners 51">
            <a:hlinkClick r:id="rId18" action="ppaction://hlinksldjump"/>
            <a:extLst>
              <a:ext uri="{FF2B5EF4-FFF2-40B4-BE49-F238E27FC236}">
                <a16:creationId xmlns:a16="http://schemas.microsoft.com/office/drawing/2014/main" id="{D9952011-8785-DF40-7EBA-D55EF873D271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53" name="Rectangle: Rounded Corners 52">
            <a:hlinkClick r:id="rId18" action="ppaction://hlinksldjump"/>
            <a:extLst>
              <a:ext uri="{FF2B5EF4-FFF2-40B4-BE49-F238E27FC236}">
                <a16:creationId xmlns:a16="http://schemas.microsoft.com/office/drawing/2014/main" id="{72C89282-C76C-0ADA-8CB5-483CAAA45D3C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68858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12" action="ppaction://hlinksldjump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hlinkClick r:id="rId13" action="ppaction://hlinksldjump"/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59FC69-8ABC-AF56-6D2A-0639AC381F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28617" y="2699863"/>
            <a:ext cx="3334765" cy="2407713"/>
          </a:xfrm>
          <a:prstGeom prst="rect">
            <a:avLst/>
          </a:prstGeom>
        </p:spPr>
      </p:pic>
      <p:pic>
        <p:nvPicPr>
          <p:cNvPr id="27" name="Picture 26">
            <a:hlinkClick r:id="rId12" action="ppaction://hlinksldjump"/>
            <a:extLst>
              <a:ext uri="{FF2B5EF4-FFF2-40B4-BE49-F238E27FC236}">
                <a16:creationId xmlns:a16="http://schemas.microsoft.com/office/drawing/2014/main" id="{763F4768-2310-FA15-5FD4-15A87DD455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6540" y="1499526"/>
            <a:ext cx="384081" cy="384081"/>
          </a:xfrm>
          <a:prstGeom prst="rect">
            <a:avLst/>
          </a:prstGeom>
        </p:spPr>
      </p:pic>
      <p:sp>
        <p:nvSpPr>
          <p:cNvPr id="28" name="Rectangle: Rounded Corners 27">
            <a:hlinkClick r:id="rId18" action="ppaction://hlinksldjump"/>
            <a:extLst>
              <a:ext uri="{FF2B5EF4-FFF2-40B4-BE49-F238E27FC236}">
                <a16:creationId xmlns:a16="http://schemas.microsoft.com/office/drawing/2014/main" id="{3FABB6A0-2CA0-EA2F-CF2C-C9610B766EF3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29" name="Rectangle: Rounded Corners 28">
            <a:hlinkClick r:id="rId18" action="ppaction://hlinksldjump"/>
            <a:extLst>
              <a:ext uri="{FF2B5EF4-FFF2-40B4-BE49-F238E27FC236}">
                <a16:creationId xmlns:a16="http://schemas.microsoft.com/office/drawing/2014/main" id="{BE9CED7F-F858-E3B8-DB63-C807430DE9A1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72856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0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7C6E6-0DB6-70C3-5772-ABDBC9BD5B47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C0B74B-5C53-13A7-14CD-72E4BAE16007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4" name="Rectangle 3">
            <a:hlinkClick r:id="rId45" action="ppaction://hlinksldjump"/>
            <a:extLst>
              <a:ext uri="{FF2B5EF4-FFF2-40B4-BE49-F238E27FC236}">
                <a16:creationId xmlns:a16="http://schemas.microsoft.com/office/drawing/2014/main" id="{3B69B621-1E76-FEB1-6387-B63AC552EE15}"/>
              </a:ext>
            </a:extLst>
          </p:cNvPr>
          <p:cNvSpPr/>
          <p:nvPr/>
        </p:nvSpPr>
        <p:spPr>
          <a:xfrm>
            <a:off x="-214" y="0"/>
            <a:ext cx="12192000" cy="687272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75312-FC4C-C3E4-0344-25E62044305A}"/>
              </a:ext>
            </a:extLst>
          </p:cNvPr>
          <p:cNvSpPr/>
          <p:nvPr/>
        </p:nvSpPr>
        <p:spPr>
          <a:xfrm>
            <a:off x="3848693" y="537737"/>
            <a:ext cx="4337225" cy="3750330"/>
          </a:xfrm>
          <a:prstGeom prst="roundRect">
            <a:avLst>
              <a:gd name="adj" fmla="val 62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AE17B-18FB-6910-AA14-AEE33BFDEA70}"/>
              </a:ext>
            </a:extLst>
          </p:cNvPr>
          <p:cNvSpPr txBox="1"/>
          <p:nvPr/>
        </p:nvSpPr>
        <p:spPr>
          <a:xfrm>
            <a:off x="4795940" y="640789"/>
            <a:ext cx="2442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D8DF-14CB-AA29-29B2-36726F1730CE}"/>
              </a:ext>
            </a:extLst>
          </p:cNvPr>
          <p:cNvSpPr txBox="1"/>
          <p:nvPr/>
        </p:nvSpPr>
        <p:spPr>
          <a:xfrm>
            <a:off x="5284346" y="1071321"/>
            <a:ext cx="145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F5F5F"/>
                </a:solidFill>
              </a:rPr>
              <a:t>New here? </a:t>
            </a:r>
            <a:r>
              <a:rPr lang="en-US" sz="1200" dirty="0">
                <a:solidFill>
                  <a:srgbClr val="5F5F5F"/>
                </a:solidFill>
                <a:hlinkClick r:id="rId46" action="ppaction://hlinksldjump"/>
              </a:rPr>
              <a:t>Sign Up.</a:t>
            </a:r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9DD36-E986-DB0C-BB23-06010BED022A}"/>
              </a:ext>
            </a:extLst>
          </p:cNvPr>
          <p:cNvSpPr/>
          <p:nvPr/>
        </p:nvSpPr>
        <p:spPr>
          <a:xfrm>
            <a:off x="4487119" y="1839869"/>
            <a:ext cx="3217334" cy="336431"/>
          </a:xfrm>
          <a:prstGeom prst="roundRect">
            <a:avLst/>
          </a:prstGeom>
          <a:solidFill>
            <a:srgbClr val="8FAADC">
              <a:alpha val="50196"/>
            </a:srgbClr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C3B5D9-BF60-7ED0-4147-F04640B781DD}"/>
              </a:ext>
            </a:extLst>
          </p:cNvPr>
          <p:cNvSpPr/>
          <p:nvPr/>
        </p:nvSpPr>
        <p:spPr>
          <a:xfrm>
            <a:off x="4487119" y="2600569"/>
            <a:ext cx="3217334" cy="336431"/>
          </a:xfrm>
          <a:prstGeom prst="roundRect">
            <a:avLst/>
          </a:prstGeom>
          <a:solidFill>
            <a:srgbClr val="8FAADC">
              <a:alpha val="50196"/>
            </a:srgbClr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72FEA-447F-094E-7AAA-757FB60544AC}"/>
              </a:ext>
            </a:extLst>
          </p:cNvPr>
          <p:cNvSpPr txBox="1"/>
          <p:nvPr/>
        </p:nvSpPr>
        <p:spPr>
          <a:xfrm>
            <a:off x="4478278" y="1579443"/>
            <a:ext cx="9621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A4246-8B71-81A3-6445-EB4CEEB3ED04}"/>
              </a:ext>
            </a:extLst>
          </p:cNvPr>
          <p:cNvSpPr txBox="1"/>
          <p:nvPr/>
        </p:nvSpPr>
        <p:spPr>
          <a:xfrm>
            <a:off x="4485633" y="2312650"/>
            <a:ext cx="9621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8A374-D382-AF02-0B2C-772893D82444}"/>
              </a:ext>
            </a:extLst>
          </p:cNvPr>
          <p:cNvSpPr txBox="1"/>
          <p:nvPr/>
        </p:nvSpPr>
        <p:spPr>
          <a:xfrm>
            <a:off x="6214908" y="2637979"/>
            <a:ext cx="149532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00" dirty="0">
                <a:solidFill>
                  <a:srgbClr val="5F5F5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47" action="ppaction://hlinksldjump"/>
              </a:rPr>
              <a:t>Forgot password?</a:t>
            </a:r>
            <a:endParaRPr lang="en-US" sz="1100" dirty="0">
              <a:solidFill>
                <a:srgbClr val="5F5F5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: Rounded Corners 16">
            <a:hlinkClick r:id="rId48" action="ppaction://hlinksldjump"/>
            <a:extLst>
              <a:ext uri="{FF2B5EF4-FFF2-40B4-BE49-F238E27FC236}">
                <a16:creationId xmlns:a16="http://schemas.microsoft.com/office/drawing/2014/main" id="{19CFF080-CB52-76DF-C111-72A36961CC59}"/>
              </a:ext>
            </a:extLst>
          </p:cNvPr>
          <p:cNvSpPr/>
          <p:nvPr/>
        </p:nvSpPr>
        <p:spPr>
          <a:xfrm>
            <a:off x="6603667" y="3369741"/>
            <a:ext cx="1117009" cy="397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20" name="Multiplication Sign 19">
            <a:hlinkClick r:id="rId45" action="ppaction://hlinksldjump"/>
            <a:extLst>
              <a:ext uri="{FF2B5EF4-FFF2-40B4-BE49-F238E27FC236}">
                <a16:creationId xmlns:a16="http://schemas.microsoft.com/office/drawing/2014/main" id="{EDAB15E2-667B-ABCA-68F1-1D3F321B5744}"/>
              </a:ext>
            </a:extLst>
          </p:cNvPr>
          <p:cNvSpPr/>
          <p:nvPr/>
        </p:nvSpPr>
        <p:spPr>
          <a:xfrm>
            <a:off x="8129065" y="234233"/>
            <a:ext cx="450311" cy="450311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0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7C6E6-0DB6-70C3-5772-ABDBC9BD5B47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C0B74B-5C53-13A7-14CD-72E4BAE16007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4" name="Rectangle 3">
            <a:hlinkClick r:id="rId45" action="ppaction://hlinksldjump"/>
            <a:extLst>
              <a:ext uri="{FF2B5EF4-FFF2-40B4-BE49-F238E27FC236}">
                <a16:creationId xmlns:a16="http://schemas.microsoft.com/office/drawing/2014/main" id="{3B69B621-1E76-FEB1-6387-B63AC552EE15}"/>
              </a:ext>
            </a:extLst>
          </p:cNvPr>
          <p:cNvSpPr/>
          <p:nvPr/>
        </p:nvSpPr>
        <p:spPr>
          <a:xfrm>
            <a:off x="-214" y="0"/>
            <a:ext cx="12192000" cy="687272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75312-FC4C-C3E4-0344-25E62044305A}"/>
              </a:ext>
            </a:extLst>
          </p:cNvPr>
          <p:cNvSpPr/>
          <p:nvPr/>
        </p:nvSpPr>
        <p:spPr>
          <a:xfrm>
            <a:off x="3848693" y="537737"/>
            <a:ext cx="4337225" cy="1638783"/>
          </a:xfrm>
          <a:prstGeom prst="roundRect">
            <a:avLst>
              <a:gd name="adj" fmla="val 62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AE17B-18FB-6910-AA14-AEE33BFDEA70}"/>
              </a:ext>
            </a:extLst>
          </p:cNvPr>
          <p:cNvSpPr txBox="1"/>
          <p:nvPr/>
        </p:nvSpPr>
        <p:spPr>
          <a:xfrm>
            <a:off x="4395398" y="715965"/>
            <a:ext cx="32438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Recover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D8DF-14CB-AA29-29B2-36726F1730CE}"/>
              </a:ext>
            </a:extLst>
          </p:cNvPr>
          <p:cNvSpPr txBox="1"/>
          <p:nvPr/>
        </p:nvSpPr>
        <p:spPr>
          <a:xfrm>
            <a:off x="4513866" y="1207909"/>
            <a:ext cx="295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F5F5F"/>
                </a:solidFill>
              </a:rPr>
              <a:t>Password recovery email sent. Please check your inbox.</a:t>
            </a:r>
          </a:p>
        </p:txBody>
      </p:sp>
      <p:sp>
        <p:nvSpPr>
          <p:cNvPr id="20" name="Multiplication Sign 19">
            <a:hlinkClick r:id="rId45" action="ppaction://hlinksldjump"/>
            <a:extLst>
              <a:ext uri="{FF2B5EF4-FFF2-40B4-BE49-F238E27FC236}">
                <a16:creationId xmlns:a16="http://schemas.microsoft.com/office/drawing/2014/main" id="{EDAB15E2-667B-ABCA-68F1-1D3F321B5744}"/>
              </a:ext>
            </a:extLst>
          </p:cNvPr>
          <p:cNvSpPr/>
          <p:nvPr/>
        </p:nvSpPr>
        <p:spPr>
          <a:xfrm>
            <a:off x="8129065" y="234233"/>
            <a:ext cx="450311" cy="450311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0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7C6E6-0DB6-70C3-5772-ABDBC9BD5B47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C0B74B-5C53-13A7-14CD-72E4BAE16007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4" name="Rectangle 3">
            <a:hlinkClick r:id="rId45" action="ppaction://hlinksldjump"/>
            <a:extLst>
              <a:ext uri="{FF2B5EF4-FFF2-40B4-BE49-F238E27FC236}">
                <a16:creationId xmlns:a16="http://schemas.microsoft.com/office/drawing/2014/main" id="{3B69B621-1E76-FEB1-6387-B63AC552EE15}"/>
              </a:ext>
            </a:extLst>
          </p:cNvPr>
          <p:cNvSpPr/>
          <p:nvPr/>
        </p:nvSpPr>
        <p:spPr>
          <a:xfrm>
            <a:off x="-214" y="0"/>
            <a:ext cx="12192000" cy="687272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75312-FC4C-C3E4-0344-25E62044305A}"/>
              </a:ext>
            </a:extLst>
          </p:cNvPr>
          <p:cNvSpPr/>
          <p:nvPr/>
        </p:nvSpPr>
        <p:spPr>
          <a:xfrm>
            <a:off x="3848693" y="537737"/>
            <a:ext cx="4337225" cy="1035289"/>
          </a:xfrm>
          <a:prstGeom prst="roundRect">
            <a:avLst>
              <a:gd name="adj" fmla="val 62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AE17B-18FB-6910-AA14-AEE33BFDEA70}"/>
              </a:ext>
            </a:extLst>
          </p:cNvPr>
          <p:cNvSpPr txBox="1"/>
          <p:nvPr/>
        </p:nvSpPr>
        <p:spPr>
          <a:xfrm>
            <a:off x="4795940" y="640789"/>
            <a:ext cx="2442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D8DF-14CB-AA29-29B2-36726F1730CE}"/>
              </a:ext>
            </a:extLst>
          </p:cNvPr>
          <p:cNvSpPr txBox="1"/>
          <p:nvPr/>
        </p:nvSpPr>
        <p:spPr>
          <a:xfrm>
            <a:off x="4714468" y="1062801"/>
            <a:ext cx="2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F5F5F"/>
                </a:solidFill>
              </a:rPr>
              <a:t>An error occurred. Please try again later.</a:t>
            </a:r>
          </a:p>
        </p:txBody>
      </p:sp>
      <p:sp>
        <p:nvSpPr>
          <p:cNvPr id="20" name="Multiplication Sign 19">
            <a:hlinkClick r:id="rId45" action="ppaction://hlinksldjump"/>
            <a:extLst>
              <a:ext uri="{FF2B5EF4-FFF2-40B4-BE49-F238E27FC236}">
                <a16:creationId xmlns:a16="http://schemas.microsoft.com/office/drawing/2014/main" id="{EDAB15E2-667B-ABCA-68F1-1D3F321B5744}"/>
              </a:ext>
            </a:extLst>
          </p:cNvPr>
          <p:cNvSpPr/>
          <p:nvPr/>
        </p:nvSpPr>
        <p:spPr>
          <a:xfrm>
            <a:off x="8129065" y="234233"/>
            <a:ext cx="450311" cy="450311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0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6626" y="2241652"/>
                <a:ext cx="4981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5518" y="280334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1278" y="2379629"/>
                <a:ext cx="121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21274" y="2465669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107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0944" y="3149309"/>
                <a:ext cx="258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36146" y="3264869"/>
                <a:ext cx="147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66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238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5106" y="4201307"/>
                <a:ext cx="284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618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3386" y="253157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6706" y="2555698"/>
                  <a:ext cx="110160" cy="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7C6E6-0DB6-70C3-5772-ABDBC9BD5B47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C0B74B-5C53-13A7-14CD-72E4BAE16007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4" name="Rectangle 3">
            <a:hlinkClick r:id="rId45" action="ppaction://hlinksldjump"/>
            <a:extLst>
              <a:ext uri="{FF2B5EF4-FFF2-40B4-BE49-F238E27FC236}">
                <a16:creationId xmlns:a16="http://schemas.microsoft.com/office/drawing/2014/main" id="{3B69B621-1E76-FEB1-6387-B63AC552EE15}"/>
              </a:ext>
            </a:extLst>
          </p:cNvPr>
          <p:cNvSpPr/>
          <p:nvPr/>
        </p:nvSpPr>
        <p:spPr>
          <a:xfrm>
            <a:off x="-214" y="0"/>
            <a:ext cx="12192000" cy="687272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75312-FC4C-C3E4-0344-25E62044305A}"/>
              </a:ext>
            </a:extLst>
          </p:cNvPr>
          <p:cNvSpPr/>
          <p:nvPr/>
        </p:nvSpPr>
        <p:spPr>
          <a:xfrm>
            <a:off x="3848693" y="537737"/>
            <a:ext cx="4337225" cy="3750330"/>
          </a:xfrm>
          <a:prstGeom prst="roundRect">
            <a:avLst>
              <a:gd name="adj" fmla="val 62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AE17B-18FB-6910-AA14-AEE33BFDEA70}"/>
              </a:ext>
            </a:extLst>
          </p:cNvPr>
          <p:cNvSpPr txBox="1"/>
          <p:nvPr/>
        </p:nvSpPr>
        <p:spPr>
          <a:xfrm>
            <a:off x="4795940" y="640789"/>
            <a:ext cx="2442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Sign-Up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D8DF-14CB-AA29-29B2-36726F1730CE}"/>
              </a:ext>
            </a:extLst>
          </p:cNvPr>
          <p:cNvSpPr txBox="1"/>
          <p:nvPr/>
        </p:nvSpPr>
        <p:spPr>
          <a:xfrm>
            <a:off x="4847237" y="1065074"/>
            <a:ext cx="234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F5F5F"/>
                </a:solidFill>
              </a:rPr>
              <a:t>Already have an account? </a:t>
            </a:r>
            <a:r>
              <a:rPr lang="en-US" sz="1200" dirty="0">
                <a:solidFill>
                  <a:srgbClr val="5F5F5F"/>
                </a:solidFill>
                <a:hlinkClick r:id="rId46" action="ppaction://hlinksldjump"/>
              </a:rPr>
              <a:t>Log In.</a:t>
            </a:r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9DD36-E986-DB0C-BB23-06010BED022A}"/>
              </a:ext>
            </a:extLst>
          </p:cNvPr>
          <p:cNvSpPr/>
          <p:nvPr/>
        </p:nvSpPr>
        <p:spPr>
          <a:xfrm>
            <a:off x="4487119" y="1839869"/>
            <a:ext cx="3217334" cy="336431"/>
          </a:xfrm>
          <a:prstGeom prst="roundRect">
            <a:avLst/>
          </a:prstGeom>
          <a:solidFill>
            <a:srgbClr val="8FAADC">
              <a:alpha val="50196"/>
            </a:srgbClr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C3B5D9-BF60-7ED0-4147-F04640B781DD}"/>
              </a:ext>
            </a:extLst>
          </p:cNvPr>
          <p:cNvSpPr/>
          <p:nvPr/>
        </p:nvSpPr>
        <p:spPr>
          <a:xfrm>
            <a:off x="4487119" y="2600569"/>
            <a:ext cx="3217334" cy="336431"/>
          </a:xfrm>
          <a:prstGeom prst="roundRect">
            <a:avLst/>
          </a:prstGeom>
          <a:solidFill>
            <a:srgbClr val="8FAADC">
              <a:alpha val="50196"/>
            </a:srgbClr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72FEA-447F-094E-7AAA-757FB60544AC}"/>
              </a:ext>
            </a:extLst>
          </p:cNvPr>
          <p:cNvSpPr txBox="1"/>
          <p:nvPr/>
        </p:nvSpPr>
        <p:spPr>
          <a:xfrm>
            <a:off x="4478278" y="1579443"/>
            <a:ext cx="9621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A4246-8B71-81A3-6445-EB4CEEB3ED04}"/>
              </a:ext>
            </a:extLst>
          </p:cNvPr>
          <p:cNvSpPr txBox="1"/>
          <p:nvPr/>
        </p:nvSpPr>
        <p:spPr>
          <a:xfrm>
            <a:off x="4485633" y="2312650"/>
            <a:ext cx="9621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Password</a:t>
            </a:r>
          </a:p>
        </p:txBody>
      </p:sp>
      <p:sp>
        <p:nvSpPr>
          <p:cNvPr id="17" name="Rectangle: Rounded Corners 16">
            <a:hlinkClick r:id="rId47" action="ppaction://hlinksldjump"/>
            <a:extLst>
              <a:ext uri="{FF2B5EF4-FFF2-40B4-BE49-F238E27FC236}">
                <a16:creationId xmlns:a16="http://schemas.microsoft.com/office/drawing/2014/main" id="{19CFF080-CB52-76DF-C111-72A36961CC59}"/>
              </a:ext>
            </a:extLst>
          </p:cNvPr>
          <p:cNvSpPr/>
          <p:nvPr/>
        </p:nvSpPr>
        <p:spPr>
          <a:xfrm>
            <a:off x="5984923" y="3369741"/>
            <a:ext cx="1735753" cy="397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Create Account</a:t>
            </a:r>
          </a:p>
        </p:txBody>
      </p:sp>
      <p:sp>
        <p:nvSpPr>
          <p:cNvPr id="20" name="Multiplication Sign 19">
            <a:hlinkClick r:id="rId45" action="ppaction://hlinksldjump"/>
            <a:extLst>
              <a:ext uri="{FF2B5EF4-FFF2-40B4-BE49-F238E27FC236}">
                <a16:creationId xmlns:a16="http://schemas.microsoft.com/office/drawing/2014/main" id="{EDAB15E2-667B-ABCA-68F1-1D3F321B5744}"/>
              </a:ext>
            </a:extLst>
          </p:cNvPr>
          <p:cNvSpPr/>
          <p:nvPr/>
        </p:nvSpPr>
        <p:spPr>
          <a:xfrm>
            <a:off x="8129065" y="234233"/>
            <a:ext cx="450311" cy="450311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2F2C6-597E-0547-89D1-D93B4E972A49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BE7B-8B4D-5BE5-3A9D-36EB3AAB14DB}"/>
              </a:ext>
            </a:extLst>
          </p:cNvPr>
          <p:cNvSpPr txBox="1"/>
          <p:nvPr/>
        </p:nvSpPr>
        <p:spPr>
          <a:xfrm>
            <a:off x="517236" y="62835"/>
            <a:ext cx="23174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Untitled Knot</a:t>
            </a:r>
          </a:p>
        </p:txBody>
      </p:sp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77244C7C-262C-3658-9339-2ADFDC12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6" y="87168"/>
            <a:ext cx="351444" cy="351444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1ED67CBF-0209-950D-6440-3171EBB51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7077" y="62835"/>
            <a:ext cx="372027" cy="372027"/>
          </a:xfrm>
          <a:prstGeom prst="rect">
            <a:avLst/>
          </a:prstGeom>
        </p:spPr>
      </p:pic>
      <p:pic>
        <p:nvPicPr>
          <p:cNvPr id="18" name="Graphic 17" descr="Share with solid fill">
            <a:extLst>
              <a:ext uri="{FF2B5EF4-FFF2-40B4-BE49-F238E27FC236}">
                <a16:creationId xmlns:a16="http://schemas.microsoft.com/office/drawing/2014/main" id="{2D09B41B-6B94-B9F8-E0E0-6A24A1A90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9354" y="62835"/>
            <a:ext cx="372027" cy="37202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78A29-B7B8-8FC0-BAE1-A475B6E8F4EE}"/>
              </a:ext>
            </a:extLst>
          </p:cNvPr>
          <p:cNvSpPr/>
          <p:nvPr/>
        </p:nvSpPr>
        <p:spPr>
          <a:xfrm>
            <a:off x="11631381" y="701040"/>
            <a:ext cx="369570" cy="739140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DDE2941-8B82-A88E-9C2A-110F0F106D5A}"/>
              </a:ext>
            </a:extLst>
          </p:cNvPr>
          <p:cNvSpPr/>
          <p:nvPr/>
        </p:nvSpPr>
        <p:spPr>
          <a:xfrm>
            <a:off x="11715330" y="784988"/>
            <a:ext cx="201672" cy="201672"/>
          </a:xfrm>
          <a:prstGeom prst="mathPl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Sign 40">
            <a:hlinkClick r:id="rId10" action="ppaction://hlinksldjump"/>
            <a:extLst>
              <a:ext uri="{FF2B5EF4-FFF2-40B4-BE49-F238E27FC236}">
                <a16:creationId xmlns:a16="http://schemas.microsoft.com/office/drawing/2014/main" id="{6CB77603-6E4D-408B-D8E0-95B359E06E6D}"/>
              </a:ext>
            </a:extLst>
          </p:cNvPr>
          <p:cNvSpPr/>
          <p:nvPr/>
        </p:nvSpPr>
        <p:spPr>
          <a:xfrm>
            <a:off x="11715330" y="1154558"/>
            <a:ext cx="201672" cy="201672"/>
          </a:xfrm>
          <a:prstGeom prst="mathMinus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C5741F-564E-C6A2-CA61-F2CB18883460}"/>
              </a:ext>
            </a:extLst>
          </p:cNvPr>
          <p:cNvCxnSpPr/>
          <p:nvPr/>
        </p:nvCxnSpPr>
        <p:spPr>
          <a:xfrm>
            <a:off x="11631381" y="1070610"/>
            <a:ext cx="369570" cy="0"/>
          </a:xfrm>
          <a:prstGeom prst="line">
            <a:avLst/>
          </a:prstGeom>
          <a:ln>
            <a:solidFill>
              <a:srgbClr val="2A2A2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14:cNvPr>
              <p14:cNvContentPartPr/>
              <p14:nvPr/>
            </p14:nvContentPartPr>
            <p14:xfrm>
              <a:off x="4094626" y="2259292"/>
              <a:ext cx="4945680" cy="320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DE56AF-F009-DAA8-1318-7F1B78CA60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6627" y="2241292"/>
                <a:ext cx="4981317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14:cNvPr>
              <p14:cNvContentPartPr/>
              <p14:nvPr/>
            </p14:nvContentPartPr>
            <p14:xfrm>
              <a:off x="4597815" y="1102455"/>
              <a:ext cx="5585040" cy="2813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D2A4D5-6A78-45F3-A075-D50AD0D866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9815" y="1084455"/>
                <a:ext cx="5620680" cy="28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14:cNvPr>
              <p14:cNvContentPartPr/>
              <p14:nvPr/>
            </p14:nvContentPartPr>
            <p14:xfrm>
              <a:off x="5473518" y="2820989"/>
              <a:ext cx="2952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62E05A-BC40-6C35-ECFE-5385EDE47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5518" y="2802989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14:cNvPr>
              <p14:cNvContentPartPr/>
              <p14:nvPr/>
            </p14:nvContentPartPr>
            <p14:xfrm>
              <a:off x="6109278" y="2397269"/>
              <a:ext cx="85680" cy="42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63D70A9-308C-A592-7BBD-F55804F237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1353" y="2379115"/>
                <a:ext cx="121171" cy="78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14:cNvPr>
              <p14:cNvContentPartPr/>
              <p14:nvPr/>
            </p14:nvContentPartPr>
            <p14:xfrm>
              <a:off x="8039274" y="2483309"/>
              <a:ext cx="108000" cy="18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13CD1EB-34BD-F906-6500-E620F764E5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21334" y="2465309"/>
                <a:ext cx="143522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14:cNvPr>
              <p14:cNvContentPartPr/>
              <p14:nvPr/>
            </p14:nvContentPartPr>
            <p14:xfrm>
              <a:off x="8418714" y="3080909"/>
              <a:ext cx="95400" cy="191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8FC8C6-CD46-EFE3-822A-325B2A6911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0714" y="3062909"/>
                <a:ext cx="13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14:cNvPr>
              <p14:cNvContentPartPr/>
              <p14:nvPr/>
            </p14:nvContentPartPr>
            <p14:xfrm>
              <a:off x="7739316" y="3172709"/>
              <a:ext cx="88560" cy="205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D4E16B-F4A7-FD4D-43C6-F37DB2A706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21316" y="3154709"/>
                <a:ext cx="124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14:cNvPr>
              <p14:cNvContentPartPr/>
              <p14:nvPr/>
            </p14:nvContentPartPr>
            <p14:xfrm>
              <a:off x="7038944" y="3167309"/>
              <a:ext cx="222840" cy="6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16CE10-43F6-0945-3AD5-410758FDA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0973" y="3149413"/>
                <a:ext cx="258423" cy="97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14:cNvPr>
              <p14:cNvContentPartPr/>
              <p14:nvPr/>
            </p14:nvContentPartPr>
            <p14:xfrm>
              <a:off x="5753786" y="3282509"/>
              <a:ext cx="111600" cy="12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564910-C976-17F2-FAAE-ED43FEE91C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35786" y="3264457"/>
                <a:ext cx="147240" cy="15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14:cNvPr>
              <p14:cNvContentPartPr/>
              <p14:nvPr/>
            </p14:nvContentPartPr>
            <p14:xfrm>
              <a:off x="6017306" y="3725037"/>
              <a:ext cx="484200" cy="27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C607F-2BD2-ED5A-7BFF-ECB126258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306" y="3707037"/>
                <a:ext cx="519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14:cNvPr>
              <p14:cNvContentPartPr/>
              <p14:nvPr/>
            </p14:nvContentPartPr>
            <p14:xfrm>
              <a:off x="6095786" y="3632877"/>
              <a:ext cx="61920" cy="32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FCE473D-9C04-459E-F9EA-A629187342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786" y="3614877"/>
                <a:ext cx="97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14:cNvPr>
              <p14:cNvContentPartPr/>
              <p14:nvPr/>
            </p14:nvContentPartPr>
            <p14:xfrm>
              <a:off x="6270026" y="3804237"/>
              <a:ext cx="258480" cy="6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96B35F-AD04-33EC-1A77-81CC55FCD6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2026" y="3786237"/>
                <a:ext cx="294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14:cNvPr>
              <p14:cNvContentPartPr/>
              <p14:nvPr/>
            </p14:nvContentPartPr>
            <p14:xfrm>
              <a:off x="4632746" y="4218947"/>
              <a:ext cx="248400" cy="6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9CC7D49-0307-7AC7-3D0F-C7FFFD3508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14720" y="4200853"/>
                <a:ext cx="284092" cy="104947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C763DA9-A3B6-DC8E-D288-BF4512709B7F}"/>
              </a:ext>
            </a:extLst>
          </p:cNvPr>
          <p:cNvGrpSpPr/>
          <p:nvPr/>
        </p:nvGrpSpPr>
        <p:grpSpPr>
          <a:xfrm>
            <a:off x="5284346" y="2442298"/>
            <a:ext cx="292680" cy="306360"/>
            <a:chOff x="5284346" y="2442298"/>
            <a:chExt cx="2926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14:cNvPr>
                <p14:cNvContentPartPr/>
                <p14:nvPr/>
              </p14:nvContentPartPr>
              <p14:xfrm>
                <a:off x="5443826" y="2442298"/>
                <a:ext cx="21960" cy="306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2C31E1-0646-0578-2189-3CF0BB782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5826" y="2424298"/>
                  <a:ext cx="5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14:cNvPr>
                <p14:cNvContentPartPr/>
                <p14:nvPr/>
              </p14:nvContentPartPr>
              <p14:xfrm>
                <a:off x="5541026" y="2549218"/>
                <a:ext cx="3600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4FD9D-F4FA-72A0-30A8-1D6B6B5304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23026" y="2531218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14:cNvPr>
                <p14:cNvContentPartPr/>
                <p14:nvPr/>
              </p14:nvContentPartPr>
              <p14:xfrm>
                <a:off x="5284346" y="2573698"/>
                <a:ext cx="7452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326984-74A0-E491-139C-FA2BE3ED34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6259" y="2555998"/>
                  <a:ext cx="110333" cy="562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BBE5872-59C7-4AF3-39AC-6C0417890CA2}"/>
              </a:ext>
            </a:extLst>
          </p:cNvPr>
          <p:cNvSpPr txBox="1"/>
          <p:nvPr/>
        </p:nvSpPr>
        <p:spPr>
          <a:xfrm>
            <a:off x="4632746" y="-14721"/>
            <a:ext cx="33501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cap="none" spc="0" dirty="0">
                <a:ln w="0">
                  <a:solidFill>
                    <a:srgbClr val="5F5F5F"/>
                  </a:solidFill>
                </a:ln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877A0CA-FFF3-820A-D1FD-181CB5870002}"/>
              </a:ext>
            </a:extLst>
          </p:cNvPr>
          <p:cNvSpPr/>
          <p:nvPr/>
        </p:nvSpPr>
        <p:spPr>
          <a:xfrm>
            <a:off x="10114364" y="105270"/>
            <a:ext cx="999005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Sign Up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D6AAB-4046-875C-9A83-57735077D73C}"/>
              </a:ext>
            </a:extLst>
          </p:cNvPr>
          <p:cNvSpPr txBox="1"/>
          <p:nvPr/>
        </p:nvSpPr>
        <p:spPr>
          <a:xfrm>
            <a:off x="9701903" y="75089"/>
            <a:ext cx="4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11FF43-9BE1-2D60-5BB3-D294BB8B8F96}"/>
              </a:ext>
            </a:extLst>
          </p:cNvPr>
          <p:cNvSpPr/>
          <p:nvPr/>
        </p:nvSpPr>
        <p:spPr>
          <a:xfrm>
            <a:off x="11626540" y="6254372"/>
            <a:ext cx="369571" cy="369571"/>
          </a:xfrm>
          <a:prstGeom prst="roundRect">
            <a:avLst/>
          </a:prstGeom>
          <a:solidFill>
            <a:srgbClr val="DDDDDD"/>
          </a:solidFill>
          <a:ln>
            <a:solidFill>
              <a:srgbClr val="2A2A2A">
                <a:alpha val="3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Graphic 125" descr="Hammer with solid fill">
            <a:extLst>
              <a:ext uri="{FF2B5EF4-FFF2-40B4-BE49-F238E27FC236}">
                <a16:creationId xmlns:a16="http://schemas.microsoft.com/office/drawing/2014/main" id="{78650FBC-8A6B-FCF6-9223-BC03A01ABA6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85886" y="6313718"/>
            <a:ext cx="250878" cy="2508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7B43FA-BD3F-CFD4-D9CE-7A94B8F69A6C}"/>
              </a:ext>
            </a:extLst>
          </p:cNvPr>
          <p:cNvSpPr/>
          <p:nvPr/>
        </p:nvSpPr>
        <p:spPr>
          <a:xfrm>
            <a:off x="2232446" y="105270"/>
            <a:ext cx="748179" cy="3074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BE6-856C-FCE9-4187-5346D85B8B95}"/>
              </a:ext>
            </a:extLst>
          </p:cNvPr>
          <p:cNvSpPr/>
          <p:nvPr/>
        </p:nvSpPr>
        <p:spPr>
          <a:xfrm>
            <a:off x="8795084" y="106025"/>
            <a:ext cx="890722" cy="307460"/>
          </a:xfrm>
          <a:prstGeom prst="round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DDDD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In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1993BEC-323B-7BED-1DA6-F03B69F43F9D}"/>
              </a:ext>
            </a:extLst>
          </p:cNvPr>
          <p:cNvSpPr/>
          <p:nvPr/>
        </p:nvSpPr>
        <p:spPr>
          <a:xfrm>
            <a:off x="9934222" y="583294"/>
            <a:ext cx="2082914" cy="772936"/>
          </a:xfrm>
          <a:prstGeom prst="wedgeRectCallout">
            <a:avLst>
              <a:gd name="adj1" fmla="val 21651"/>
              <a:gd name="adj2" fmla="val -664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2A2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 to knot copied to clipboard!</a:t>
            </a:r>
          </a:p>
        </p:txBody>
      </p:sp>
      <p:sp>
        <p:nvSpPr>
          <p:cNvPr id="11" name="Rectangle 10">
            <a:hlinkClick r:id="rId45" action="ppaction://hlinksldjump"/>
            <a:extLst>
              <a:ext uri="{FF2B5EF4-FFF2-40B4-BE49-F238E27FC236}">
                <a16:creationId xmlns:a16="http://schemas.microsoft.com/office/drawing/2014/main" id="{A7B17528-94FD-6D24-8CCF-7C4EE82F12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240</Words>
  <Application>Microsoft Office PowerPoint</Application>
  <PresentationFormat>Widescreen</PresentationFormat>
  <Paragraphs>124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Demo of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App</dc:title>
  <dc:creator>Sean House</dc:creator>
  <cp:lastModifiedBy>Sean House</cp:lastModifiedBy>
  <cp:revision>10</cp:revision>
  <dcterms:created xsi:type="dcterms:W3CDTF">2023-12-04T19:55:38Z</dcterms:created>
  <dcterms:modified xsi:type="dcterms:W3CDTF">2023-12-08T04:49:50Z</dcterms:modified>
</cp:coreProperties>
</file>