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  <p:sldMasterId id="2147483861" r:id="rId2"/>
    <p:sldMasterId id="2147483876" r:id="rId3"/>
    <p:sldMasterId id="2147483730" r:id="rId4"/>
    <p:sldMasterId id="2147483872" r:id="rId5"/>
  </p:sldMasterIdLst>
  <p:notesMasterIdLst>
    <p:notesMasterId r:id="rId19"/>
  </p:notesMasterIdLst>
  <p:handoutMasterIdLst>
    <p:handoutMasterId r:id="rId20"/>
  </p:handoutMasterIdLst>
  <p:sldIdLst>
    <p:sldId id="566" r:id="rId6"/>
    <p:sldId id="609" r:id="rId7"/>
    <p:sldId id="607" r:id="rId8"/>
    <p:sldId id="610" r:id="rId9"/>
    <p:sldId id="613" r:id="rId10"/>
    <p:sldId id="614" r:id="rId11"/>
    <p:sldId id="608" r:id="rId12"/>
    <p:sldId id="615" r:id="rId13"/>
    <p:sldId id="604" r:id="rId14"/>
    <p:sldId id="600" r:id="rId15"/>
    <p:sldId id="616" r:id="rId16"/>
    <p:sldId id="611" r:id="rId17"/>
    <p:sldId id="612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566"/>
            <p14:sldId id="609"/>
            <p14:sldId id="607"/>
            <p14:sldId id="610"/>
            <p14:sldId id="613"/>
            <p14:sldId id="614"/>
            <p14:sldId id="608"/>
            <p14:sldId id="615"/>
            <p14:sldId id="604"/>
            <p14:sldId id="600"/>
            <p14:sldId id="616"/>
            <p14:sldId id="611"/>
            <p14:sldId id="612"/>
          </p14:sldIdLst>
        </p14:section>
        <p14:section name="Section Opener options" id="{D3773CD4-779B-43AF-9FBD-7EF941CCFCD7}">
          <p14:sldIdLst/>
        </p14:section>
        <p14:section name="Content slides" id="{0C749B40-D26C-4827-815A-EF0EDBB1F1D9}">
          <p14:sldIdLst/>
        </p14:section>
        <p14:section name="Elements" id="{41708F08-FC16-48B6-A0C3-BF7BEC48C52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F6327"/>
    <a:srgbClr val="88D5ED"/>
    <a:srgbClr val="005A82"/>
    <a:srgbClr val="0A8CB7"/>
    <a:srgbClr val="6EBBD4"/>
    <a:srgbClr val="FF7E83"/>
    <a:srgbClr val="893713"/>
    <a:srgbClr val="C8FF16"/>
    <a:srgbClr val="FF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4444" autoAdjust="0"/>
  </p:normalViewPr>
  <p:slideViewPr>
    <p:cSldViewPr>
      <p:cViewPr varScale="1">
        <p:scale>
          <a:sx n="86" d="100"/>
          <a:sy n="86" d="100"/>
        </p:scale>
        <p:origin x="14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C8B93B2-7943-4150-BDC5-2E30A352C270}"/>
    <pc:docChg chg="modSld">
      <pc:chgData name="" userId="" providerId="" clId="Web-{BC8B93B2-7943-4150-BDC5-2E30A352C270}" dt="2019-07-04T13:07:06.399" v="2" actId="20577"/>
      <pc:docMkLst>
        <pc:docMk/>
      </pc:docMkLst>
      <pc:sldChg chg="modSp">
        <pc:chgData name="" userId="" providerId="" clId="Web-{BC8B93B2-7943-4150-BDC5-2E30A352C270}" dt="2019-07-04T13:07:06.399" v="2" actId="20577"/>
        <pc:sldMkLst>
          <pc:docMk/>
          <pc:sldMk cId="1616342696" sldId="566"/>
        </pc:sldMkLst>
        <pc:spChg chg="mod">
          <ac:chgData name="" userId="" providerId="" clId="Web-{BC8B93B2-7943-4150-BDC5-2E30A352C270}" dt="2019-07-04T13:07:06.399" v="2" actId="20577"/>
          <ac:spMkLst>
            <pc:docMk/>
            <pc:sldMk cId="1616342696" sldId="566"/>
            <ac:spMk id="4" creationId="{1579B272-0671-420A-B09C-8922E07D8D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t>01/09/2019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t>01/09/2019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13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hoe je met IntelliJ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</a:t>
            </a:r>
            <a:r>
              <a:rPr lang="en-US" dirty="0"/>
              <a:t> Java project </a:t>
            </a:r>
            <a:r>
              <a:rPr lang="en-US" dirty="0" err="1"/>
              <a:t>maakt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hoe je </a:t>
            </a:r>
            <a:r>
              <a:rPr lang="en-US" dirty="0" err="1"/>
              <a:t>bovenstaand</a:t>
            </a:r>
            <a:r>
              <a:rPr lang="en-US" dirty="0"/>
              <a:t> “Hello World!”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uitvoerd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output in het console 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getoond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335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err="1"/>
              <a:t>Aan</a:t>
            </a:r>
            <a:r>
              <a:rPr lang="en-US" dirty="0"/>
              <a:t> de hand  van het “Hello World!”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bovenstaande</a:t>
            </a:r>
            <a:r>
              <a:rPr lang="en-US" dirty="0"/>
              <a:t> </a:t>
            </a:r>
            <a:r>
              <a:rPr lang="en-US" dirty="0" err="1"/>
              <a:t>punten</a:t>
            </a:r>
            <a:r>
              <a:rPr lang="en-US" dirty="0"/>
              <a:t> </a:t>
            </a:r>
            <a:r>
              <a:rPr lang="en-US" dirty="0" err="1"/>
              <a:t>uitleggen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 het </a:t>
            </a: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van de package “introduction”, </a:t>
            </a:r>
            <a:r>
              <a:rPr lang="en-US" dirty="0" err="1"/>
              <a:t>inhoudelijk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op in </a:t>
            </a:r>
            <a:r>
              <a:rPr lang="en-US" dirty="0" err="1"/>
              <a:t>gaan</a:t>
            </a:r>
            <a:r>
              <a:rPr lang="en-US" dirty="0"/>
              <a:t> maar is </a:t>
            </a:r>
            <a:r>
              <a:rPr lang="en-US" dirty="0" err="1"/>
              <a:t>handig</a:t>
            </a:r>
            <a:r>
              <a:rPr lang="en-US" dirty="0"/>
              <a:t> om de classes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groeperen</a:t>
            </a: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81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Comments – single line, multi line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JavaDoc</a:t>
            </a: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087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Comments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69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Korte </a:t>
            </a:r>
            <a:r>
              <a:rPr lang="en-US" dirty="0" err="1"/>
              <a:t>voorstelronde</a:t>
            </a:r>
            <a:r>
              <a:rPr lang="en-US" dirty="0"/>
              <a:t> van docent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cursisten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64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Doel van de cursus </a:t>
            </a:r>
            <a:r>
              <a:rPr lang="en-US" dirty="0" err="1"/>
              <a:t>uitleggen</a:t>
            </a:r>
            <a:r>
              <a:rPr lang="en-US" dirty="0"/>
              <a:t>:</a:t>
            </a:r>
          </a:p>
          <a:p>
            <a:r>
              <a:rPr lang="en-US" dirty="0"/>
              <a:t> - </a:t>
            </a:r>
            <a:r>
              <a:rPr lang="en-US" dirty="0" err="1"/>
              <a:t>bedoelt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testers</a:t>
            </a:r>
          </a:p>
          <a:p>
            <a:r>
              <a:rPr lang="en-US" dirty="0"/>
              <a:t> - JAVA </a:t>
            </a:r>
            <a:r>
              <a:rPr lang="en-US" dirty="0" err="1"/>
              <a:t>gebasseerde</a:t>
            </a:r>
            <a:r>
              <a:rPr lang="en-US" dirty="0"/>
              <a:t> frameworks</a:t>
            </a:r>
          </a:p>
          <a:p>
            <a:r>
              <a:rPr lang="en-US" dirty="0"/>
              <a:t> - </a:t>
            </a:r>
            <a:r>
              <a:rPr lang="en-US" dirty="0" err="1"/>
              <a:t>bedoelt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beginnende</a:t>
            </a:r>
            <a:r>
              <a:rPr lang="en-US" dirty="0"/>
              <a:t> </a:t>
            </a:r>
            <a:r>
              <a:rPr lang="en-US" dirty="0" err="1"/>
              <a:t>ontwikkelaars</a:t>
            </a:r>
            <a:r>
              <a:rPr lang="nl-NL" dirty="0"/>
              <a:t> (opstapje naar het OCA)</a:t>
            </a:r>
          </a:p>
          <a:p>
            <a:r>
              <a:rPr lang="en-US" dirty="0"/>
              <a:t> </a:t>
            </a:r>
            <a:r>
              <a:rPr lang="nl-NL" dirty="0"/>
              <a:t>-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10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38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94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28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Overzicht</a:t>
            </a:r>
            <a:r>
              <a:rPr lang="en-US" dirty="0"/>
              <a:t> van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onderwerpen</a:t>
            </a:r>
            <a:r>
              <a:rPr lang="en-US" dirty="0"/>
              <a:t> die </a:t>
            </a:r>
            <a:r>
              <a:rPr lang="en-US" dirty="0" err="1"/>
              <a:t>langskomen</a:t>
            </a:r>
            <a:r>
              <a:rPr lang="en-US" dirty="0"/>
              <a:t> om de </a:t>
            </a:r>
            <a:r>
              <a:rPr lang="en-US" dirty="0" err="1"/>
              <a:t>cursist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beeld</a:t>
            </a:r>
            <a:r>
              <a:rPr lang="en-US" dirty="0"/>
              <a:t>/</a:t>
            </a:r>
            <a:r>
              <a:rPr lang="en-US" dirty="0" err="1"/>
              <a:t>indruk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518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 van </a:t>
            </a:r>
            <a:r>
              <a:rPr lang="en-US" dirty="0" err="1"/>
              <a:t>dag</a:t>
            </a:r>
            <a:r>
              <a:rPr lang="en-US" dirty="0"/>
              <a:t> 1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197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JDK Download &amp; </a:t>
            </a:r>
            <a:r>
              <a:rPr lang="en-US" dirty="0" err="1"/>
              <a:t>Installatie</a:t>
            </a:r>
            <a:r>
              <a:rPr lang="en-US" dirty="0"/>
              <a:t> </a:t>
            </a:r>
            <a:r>
              <a:rPr lang="en-US" dirty="0" err="1"/>
              <a:t>handleiding</a:t>
            </a:r>
            <a:r>
              <a:rPr lang="en-US" dirty="0"/>
              <a:t> (01_JDK_Install_Windows_v0.1.docx) </a:t>
            </a:r>
            <a:r>
              <a:rPr lang="en-US" dirty="0" err="1"/>
              <a:t>volgen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Intellij</a:t>
            </a:r>
            <a:r>
              <a:rPr lang="en-US" dirty="0"/>
              <a:t> Download &amp; </a:t>
            </a:r>
            <a:r>
              <a:rPr lang="en-US" dirty="0" err="1"/>
              <a:t>Installatie</a:t>
            </a:r>
            <a:r>
              <a:rPr lang="en-US" dirty="0"/>
              <a:t> </a:t>
            </a:r>
            <a:r>
              <a:rPr lang="en-US" dirty="0" err="1"/>
              <a:t>handleiding</a:t>
            </a:r>
            <a:r>
              <a:rPr lang="en-US" dirty="0"/>
              <a:t> (01_IntelliJ_Install_Windows_v0.1.docx) </a:t>
            </a:r>
            <a:r>
              <a:rPr lang="en-US" dirty="0" err="1"/>
              <a:t>volgen</a:t>
            </a:r>
            <a:r>
              <a:rPr lang="en-US" dirty="0"/>
              <a:t> (</a:t>
            </a:r>
            <a:r>
              <a:rPr lang="en-US" dirty="0" err="1"/>
              <a:t>eventueel</a:t>
            </a:r>
            <a:r>
              <a:rPr lang="en-US" dirty="0"/>
              <a:t>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verschill</a:t>
            </a:r>
            <a:r>
              <a:rPr lang="en-US" dirty="0"/>
              <a:t> </a:t>
            </a:r>
            <a:r>
              <a:rPr lang="en-US" dirty="0" err="1"/>
              <a:t>uitleggen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Community &amp; Ultimate </a:t>
            </a:r>
            <a:r>
              <a:rPr lang="en-US" dirty="0" err="1"/>
              <a:t>versie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Community </a:t>
            </a:r>
            <a:r>
              <a:rPr lang="en-US" dirty="0" err="1"/>
              <a:t>versie</a:t>
            </a:r>
            <a:r>
              <a:rPr lang="en-US" dirty="0"/>
              <a:t> is </a:t>
            </a:r>
            <a:r>
              <a:rPr lang="en-US" dirty="0" err="1"/>
              <a:t>voldoende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cursus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01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4.png"/><Relationship Id="rId3" Type="http://schemas.openxmlformats.org/officeDocument/2006/relationships/hyperlink" Target="http://www.capgemini.com/about/how-we-work/rightshorer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www.youtube.com/capgeminimedia" TargetMode="External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www.linkedin.com/company/capgemini" TargetMode="External"/><Relationship Id="rId11" Type="http://schemas.microsoft.com/office/2007/relationships/hdphoto" Target="../media/hdphoto2.wdp"/><Relationship Id="rId5" Type="http://schemas.openxmlformats.org/officeDocument/2006/relationships/hyperlink" Target="https://www.sogeti.com/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www.capgemini.com/" TargetMode="External"/><Relationship Id="rId9" Type="http://schemas.openxmlformats.org/officeDocument/2006/relationships/hyperlink" Target="http://www.twitter.com/capgemini" TargetMode="External"/><Relationship Id="rId14" Type="http://schemas.microsoft.com/office/2007/relationships/hdphoto" Target="../media/hdphoto3.wdp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21.emf"/><Relationship Id="rId7" Type="http://schemas.openxmlformats.org/officeDocument/2006/relationships/image" Target="../media/image36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37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21.emf"/><Relationship Id="rId7" Type="http://schemas.openxmlformats.org/officeDocument/2006/relationships/image" Target="../media/image36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3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86961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50391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12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0462" y="1423036"/>
            <a:ext cx="5951537" cy="4183090"/>
          </a:xfrm>
          <a:prstGeom prst="rect">
            <a:avLst/>
          </a:prstGeom>
        </p:spPr>
      </p:pic>
      <p:sp>
        <p:nvSpPr>
          <p:cNvPr id="17" name="Freeform 16"/>
          <p:cNvSpPr>
            <a:spLocks/>
          </p:cNvSpPr>
          <p:nvPr/>
        </p:nvSpPr>
        <p:spPr bwMode="auto">
          <a:xfrm rot="10800000" flipH="1">
            <a:off x="6240462" y="4064176"/>
            <a:ext cx="5951537" cy="2793824"/>
          </a:xfrm>
          <a:custGeom>
            <a:avLst/>
            <a:gdLst>
              <a:gd name="connsiteX0" fmla="*/ 5951537 w 5951537"/>
              <a:gd name="connsiteY0" fmla="*/ 2793824 h 2793824"/>
              <a:gd name="connsiteX1" fmla="*/ 5951537 w 5951537"/>
              <a:gd name="connsiteY1" fmla="*/ 372819 h 2793824"/>
              <a:gd name="connsiteX2" fmla="*/ 5951537 w 5951537"/>
              <a:gd name="connsiteY2" fmla="*/ 0 h 2793824"/>
              <a:gd name="connsiteX3" fmla="*/ 0 w 5951537"/>
              <a:gd name="connsiteY3" fmla="*/ 0 h 2793824"/>
              <a:gd name="connsiteX4" fmla="*/ 0 w 5951537"/>
              <a:gd name="connsiteY4" fmla="*/ 171206 h 2793824"/>
              <a:gd name="connsiteX5" fmla="*/ 0 w 5951537"/>
              <a:gd name="connsiteY5" fmla="*/ 1526520 h 2793824"/>
              <a:gd name="connsiteX6" fmla="*/ 2793578 w 5951537"/>
              <a:gd name="connsiteY6" fmla="*/ 2195656 h 2793824"/>
              <a:gd name="connsiteX7" fmla="*/ 5951537 w 5951537"/>
              <a:gd name="connsiteY7" fmla="*/ 2793824 h 279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1537" h="2793824">
                <a:moveTo>
                  <a:pt x="5951537" y="2793824"/>
                </a:moveTo>
                <a:cubicBezTo>
                  <a:pt x="5951537" y="1846515"/>
                  <a:pt x="5951537" y="1047222"/>
                  <a:pt x="5951537" y="372819"/>
                </a:cubicBezTo>
                <a:lnTo>
                  <a:pt x="5951537" y="0"/>
                </a:lnTo>
                <a:lnTo>
                  <a:pt x="0" y="0"/>
                </a:lnTo>
                <a:lnTo>
                  <a:pt x="0" y="171206"/>
                </a:lnTo>
                <a:cubicBezTo>
                  <a:pt x="0" y="1526520"/>
                  <a:pt x="0" y="1526520"/>
                  <a:pt x="0" y="1526520"/>
                </a:cubicBezTo>
                <a:cubicBezTo>
                  <a:pt x="840098" y="1759704"/>
                  <a:pt x="1771291" y="1982749"/>
                  <a:pt x="2793578" y="2195656"/>
                </a:cubicBezTo>
                <a:cubicBezTo>
                  <a:pt x="3694406" y="2388286"/>
                  <a:pt x="5870564" y="2783685"/>
                  <a:pt x="5951537" y="27938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7987" y="1413990"/>
            <a:ext cx="5543551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cxnSp>
        <p:nvCxnSpPr>
          <p:cNvPr id="23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5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6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>
            <a:off x="9337692" y="-26986"/>
            <a:ext cx="2854308" cy="5795285"/>
          </a:xfrm>
          <a:custGeom>
            <a:avLst/>
            <a:gdLst>
              <a:gd name="connsiteX0" fmla="*/ 0 w 2854308"/>
              <a:gd name="connsiteY0" fmla="*/ 0 h 5795285"/>
              <a:gd name="connsiteX1" fmla="*/ 2854308 w 2854308"/>
              <a:gd name="connsiteY1" fmla="*/ 0 h 5795285"/>
              <a:gd name="connsiteX2" fmla="*/ 2854308 w 2854308"/>
              <a:gd name="connsiteY2" fmla="*/ 5707955 h 5795285"/>
              <a:gd name="connsiteX3" fmla="*/ 2524513 w 2854308"/>
              <a:gd name="connsiteY3" fmla="*/ 5750975 h 5795285"/>
              <a:gd name="connsiteX4" fmla="*/ 0 w 2854308"/>
              <a:gd name="connsiteY4" fmla="*/ 4639889 h 5795285"/>
              <a:gd name="connsiteX5" fmla="*/ 0 w 2854308"/>
              <a:gd name="connsiteY5" fmla="*/ 0 h 579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4308" h="5795285">
                <a:moveTo>
                  <a:pt x="0" y="0"/>
                </a:moveTo>
                <a:lnTo>
                  <a:pt x="2854308" y="0"/>
                </a:lnTo>
                <a:lnTo>
                  <a:pt x="2854308" y="5707955"/>
                </a:lnTo>
                <a:lnTo>
                  <a:pt x="2524513" y="5750975"/>
                </a:lnTo>
                <a:cubicBezTo>
                  <a:pt x="1376540" y="5878597"/>
                  <a:pt x="0" y="5793270"/>
                  <a:pt x="0" y="4639889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96200" y="1987868"/>
            <a:ext cx="2379855" cy="44958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10725" y="4322033"/>
            <a:ext cx="13955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buClr>
                <a:schemeClr val="tx2"/>
              </a:buClr>
            </a:pPr>
            <a:r>
              <a:rPr lang="en-US" sz="2200" b="1" dirty="0">
                <a:solidFill>
                  <a:schemeClr val="bg1"/>
                </a:solidFill>
              </a:rPr>
              <a:t>Lorem Ipsum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9875" y="3233189"/>
            <a:ext cx="1333601" cy="2021093"/>
          </a:xfrm>
          <a:prstGeom prst="rect">
            <a:avLst/>
          </a:prstGeom>
        </p:spPr>
      </p:pic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9152" y="4125514"/>
            <a:ext cx="3473833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93912" y="4125514"/>
            <a:ext cx="3473833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821137" y="1403849"/>
            <a:ext cx="1962875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3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6"/>
          </p:nvPr>
        </p:nvSpPr>
        <p:spPr>
          <a:xfrm>
            <a:off x="444692" y="1429861"/>
            <a:ext cx="7230971" cy="24563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cxnSp>
        <p:nvCxnSpPr>
          <p:cNvPr id="2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9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0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33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>
            <a:off x="0" y="3048150"/>
            <a:ext cx="10105936" cy="3809851"/>
          </a:xfrm>
          <a:custGeom>
            <a:avLst/>
            <a:gdLst>
              <a:gd name="connsiteX0" fmla="*/ 0 w 10105936"/>
              <a:gd name="connsiteY0" fmla="*/ 0 h 3809851"/>
              <a:gd name="connsiteX1" fmla="*/ 5362334 w 10105936"/>
              <a:gd name="connsiteY1" fmla="*/ 1015711 h 3809851"/>
              <a:gd name="connsiteX2" fmla="*/ 10105936 w 10105936"/>
              <a:gd name="connsiteY2" fmla="*/ 2151930 h 3809851"/>
              <a:gd name="connsiteX3" fmla="*/ 10105936 w 10105936"/>
              <a:gd name="connsiteY3" fmla="*/ 3601192 h 3809851"/>
              <a:gd name="connsiteX4" fmla="*/ 10105936 w 10105936"/>
              <a:gd name="connsiteY4" fmla="*/ 3809851 h 3809851"/>
              <a:gd name="connsiteX5" fmla="*/ 0 w 10105936"/>
              <a:gd name="connsiteY5" fmla="*/ 3809851 h 3809851"/>
              <a:gd name="connsiteX6" fmla="*/ 0 w 10105936"/>
              <a:gd name="connsiteY6" fmla="*/ 3761009 h 3809851"/>
              <a:gd name="connsiteX7" fmla="*/ 0 w 10105936"/>
              <a:gd name="connsiteY7" fmla="*/ 0 h 380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5936" h="3809851">
                <a:moveTo>
                  <a:pt x="0" y="0"/>
                </a:moveTo>
                <a:cubicBezTo>
                  <a:pt x="137496" y="17215"/>
                  <a:pt x="3832694" y="688618"/>
                  <a:pt x="5362334" y="1015711"/>
                </a:cubicBezTo>
                <a:cubicBezTo>
                  <a:pt x="7098217" y="1377235"/>
                  <a:pt x="8679418" y="1755975"/>
                  <a:pt x="10105936" y="2151930"/>
                </a:cubicBezTo>
                <a:cubicBezTo>
                  <a:pt x="10105936" y="2151930"/>
                  <a:pt x="10105936" y="2151930"/>
                  <a:pt x="10105936" y="3601192"/>
                </a:cubicBezTo>
                <a:lnTo>
                  <a:pt x="10105936" y="3809851"/>
                </a:lnTo>
                <a:lnTo>
                  <a:pt x="0" y="3809851"/>
                </a:lnTo>
                <a:lnTo>
                  <a:pt x="0" y="3761009"/>
                </a:lnTo>
                <a:cubicBezTo>
                  <a:pt x="0" y="2691837"/>
                  <a:pt x="0" y="144771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C6B32C-D462-4034-BF1F-AAA2222C84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75" y="2175024"/>
            <a:ext cx="1997273" cy="1997273"/>
          </a:xfrm>
          <a:custGeom>
            <a:avLst/>
            <a:gdLst>
              <a:gd name="connsiteX0" fmla="*/ 1143000 w 2286000"/>
              <a:gd name="connsiteY0" fmla="*/ 0 h 2286000"/>
              <a:gd name="connsiteX1" fmla="*/ 2286000 w 2286000"/>
              <a:gd name="connsiteY1" fmla="*/ 1143000 h 2286000"/>
              <a:gd name="connsiteX2" fmla="*/ 1143000 w 2286000"/>
              <a:gd name="connsiteY2" fmla="*/ 2286000 h 2286000"/>
              <a:gd name="connsiteX3" fmla="*/ 0 w 2286000"/>
              <a:gd name="connsiteY3" fmla="*/ 1143000 h 2286000"/>
              <a:gd name="connsiteX4" fmla="*/ 1143000 w 22860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774261"/>
                  <a:pt x="1774261" y="2286000"/>
                  <a:pt x="1143000" y="2286000"/>
                </a:cubicBezTo>
                <a:cubicBezTo>
                  <a:pt x="511739" y="2286000"/>
                  <a:pt x="0" y="1774261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9152" y="5423254"/>
            <a:ext cx="9202048" cy="102993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9152" y="4807558"/>
            <a:ext cx="3106048" cy="36044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99152" y="4350358"/>
            <a:ext cx="3106048" cy="36044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3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32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1"/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8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>
          <a:xfrm>
            <a:off x="-9192" y="0"/>
            <a:ext cx="8056297" cy="6858000"/>
          </a:xfrm>
          <a:custGeom>
            <a:avLst/>
            <a:gdLst>
              <a:gd name="connsiteX0" fmla="*/ 0 w 8056297"/>
              <a:gd name="connsiteY0" fmla="*/ 0 h 6858000"/>
              <a:gd name="connsiteX1" fmla="*/ 8056297 w 8056297"/>
              <a:gd name="connsiteY1" fmla="*/ 0 h 6858000"/>
              <a:gd name="connsiteX2" fmla="*/ 8056297 w 8056297"/>
              <a:gd name="connsiteY2" fmla="*/ 223850 h 6858000"/>
              <a:gd name="connsiteX3" fmla="*/ 8056297 w 8056297"/>
              <a:gd name="connsiteY3" fmla="*/ 6587097 h 6858000"/>
              <a:gd name="connsiteX4" fmla="*/ 8056297 w 8056297"/>
              <a:gd name="connsiteY4" fmla="*/ 6858000 h 6858000"/>
              <a:gd name="connsiteX5" fmla="*/ 3114070 w 8056297"/>
              <a:gd name="connsiteY5" fmla="*/ 6858000 h 6858000"/>
              <a:gd name="connsiteX6" fmla="*/ 2935863 w 8056297"/>
              <a:gd name="connsiteY6" fmla="*/ 6807788 h 6858000"/>
              <a:gd name="connsiteX7" fmla="*/ 0 w 8056297"/>
              <a:gd name="connsiteY7" fmla="*/ 2811350 h 6858000"/>
              <a:gd name="connsiteX8" fmla="*/ 0 w 8056297"/>
              <a:gd name="connsiteY8" fmla="*/ 126445 h 6858000"/>
              <a:gd name="connsiteX9" fmla="*/ 0 w 8056297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56297" h="6858000">
                <a:moveTo>
                  <a:pt x="0" y="0"/>
                </a:moveTo>
                <a:lnTo>
                  <a:pt x="8056297" y="0"/>
                </a:lnTo>
                <a:lnTo>
                  <a:pt x="8056297" y="223850"/>
                </a:lnTo>
                <a:cubicBezTo>
                  <a:pt x="8056297" y="1771667"/>
                  <a:pt x="8056297" y="3835422"/>
                  <a:pt x="8056297" y="6587097"/>
                </a:cubicBezTo>
                <a:lnTo>
                  <a:pt x="8056297" y="6858000"/>
                </a:lnTo>
                <a:lnTo>
                  <a:pt x="3114070" y="6858000"/>
                </a:lnTo>
                <a:lnTo>
                  <a:pt x="2935863" y="6807788"/>
                </a:lnTo>
                <a:cubicBezTo>
                  <a:pt x="1205245" y="6277787"/>
                  <a:pt x="0" y="4673939"/>
                  <a:pt x="0" y="2811350"/>
                </a:cubicBezTo>
                <a:cubicBezTo>
                  <a:pt x="0" y="2811350"/>
                  <a:pt x="0" y="2811350"/>
                  <a:pt x="0" y="12644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043649" y="2857117"/>
            <a:ext cx="1316248" cy="358287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3" name="Picture Placeholder 48">
            <a:extLst>
              <a:ext uri="{FF2B5EF4-FFF2-40B4-BE49-F238E27FC236}">
                <a16:creationId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088" y="1412875"/>
            <a:ext cx="630076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7400" y="4495800"/>
            <a:ext cx="4673456" cy="1957388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81521" y="1770707"/>
            <a:ext cx="3602492" cy="127729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81521" y="1424119"/>
            <a:ext cx="3602492" cy="31055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23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5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6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848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5334000" y="3853580"/>
            <a:ext cx="6873945" cy="3004421"/>
          </a:xfrm>
          <a:custGeom>
            <a:avLst/>
            <a:gdLst>
              <a:gd name="connsiteX0" fmla="*/ 3131715 w 6873945"/>
              <a:gd name="connsiteY0" fmla="*/ 226 h 3004421"/>
              <a:gd name="connsiteX1" fmla="*/ 6873945 w 6873945"/>
              <a:gd name="connsiteY1" fmla="*/ 549103 h 3004421"/>
              <a:gd name="connsiteX2" fmla="*/ 6873945 w 6873945"/>
              <a:gd name="connsiteY2" fmla="*/ 2848107 h 3004421"/>
              <a:gd name="connsiteX3" fmla="*/ 6873945 w 6873945"/>
              <a:gd name="connsiteY3" fmla="*/ 3004421 h 3004421"/>
              <a:gd name="connsiteX4" fmla="*/ 0 w 6873945"/>
              <a:gd name="connsiteY4" fmla="*/ 3004421 h 3004421"/>
              <a:gd name="connsiteX5" fmla="*/ 0 w 6873945"/>
              <a:gd name="connsiteY5" fmla="*/ 2711764 h 3004421"/>
              <a:gd name="connsiteX6" fmla="*/ 0 w 6873945"/>
              <a:gd name="connsiteY6" fmla="*/ 1986869 h 3004421"/>
              <a:gd name="connsiteX7" fmla="*/ 3131715 w 6873945"/>
              <a:gd name="connsiteY7" fmla="*/ 226 h 30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3945" h="3004421">
                <a:moveTo>
                  <a:pt x="3131715" y="226"/>
                </a:moveTo>
                <a:cubicBezTo>
                  <a:pt x="4748449" y="11559"/>
                  <a:pt x="6466935" y="445480"/>
                  <a:pt x="6873945" y="549103"/>
                </a:cubicBezTo>
                <a:cubicBezTo>
                  <a:pt x="6873945" y="549103"/>
                  <a:pt x="6873945" y="549103"/>
                  <a:pt x="6873945" y="2848107"/>
                </a:cubicBezTo>
                <a:lnTo>
                  <a:pt x="6873945" y="3004421"/>
                </a:lnTo>
                <a:lnTo>
                  <a:pt x="0" y="3004421"/>
                </a:lnTo>
                <a:lnTo>
                  <a:pt x="0" y="2711764"/>
                </a:lnTo>
                <a:cubicBezTo>
                  <a:pt x="0" y="2477761"/>
                  <a:pt x="0" y="2236211"/>
                  <a:pt x="0" y="1986869"/>
                </a:cubicBezTo>
                <a:cubicBezTo>
                  <a:pt x="0" y="400145"/>
                  <a:pt x="1514981" y="-11108"/>
                  <a:pt x="3131715" y="2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836613"/>
            <a:ext cx="4986972" cy="573047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6221413" cy="20912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1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6"/>
          </p:nvPr>
        </p:nvSpPr>
        <p:spPr>
          <a:xfrm>
            <a:off x="444692" y="3958859"/>
            <a:ext cx="4840287" cy="24563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cxnSp>
        <p:nvCxnSpPr>
          <p:cNvPr id="25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7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8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9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73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3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33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4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5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9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-22987" y="0"/>
            <a:ext cx="6223905" cy="6858000"/>
          </a:xfrm>
          <a:custGeom>
            <a:avLst/>
            <a:gdLst>
              <a:gd name="connsiteX0" fmla="*/ 0 w 6223905"/>
              <a:gd name="connsiteY0" fmla="*/ 0 h 6858000"/>
              <a:gd name="connsiteX1" fmla="*/ 4186882 w 6223905"/>
              <a:gd name="connsiteY1" fmla="*/ 0 h 6858000"/>
              <a:gd name="connsiteX2" fmla="*/ 4197034 w 6223905"/>
              <a:gd name="connsiteY2" fmla="*/ 22340 h 6858000"/>
              <a:gd name="connsiteX3" fmla="*/ 5904357 w 6223905"/>
              <a:gd name="connsiteY3" fmla="*/ 3779388 h 6858000"/>
              <a:gd name="connsiteX4" fmla="*/ 5873730 w 6223905"/>
              <a:gd name="connsiteY4" fmla="*/ 6784163 h 6858000"/>
              <a:gd name="connsiteX5" fmla="*/ 5834113 w 6223905"/>
              <a:gd name="connsiteY5" fmla="*/ 6858000 h 6858000"/>
              <a:gd name="connsiteX6" fmla="*/ 0 w 6223905"/>
              <a:gd name="connsiteY6" fmla="*/ 6858000 h 6858000"/>
              <a:gd name="connsiteX7" fmla="*/ 0 w 622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905" h="6858000">
                <a:moveTo>
                  <a:pt x="0" y="0"/>
                </a:moveTo>
                <a:lnTo>
                  <a:pt x="4186882" y="0"/>
                </a:lnTo>
                <a:lnTo>
                  <a:pt x="4197034" y="22340"/>
                </a:lnTo>
                <a:cubicBezTo>
                  <a:pt x="5904357" y="3779388"/>
                  <a:pt x="5904357" y="3779388"/>
                  <a:pt x="5904357" y="3779388"/>
                </a:cubicBezTo>
                <a:cubicBezTo>
                  <a:pt x="6352858" y="4766336"/>
                  <a:pt x="6316954" y="5863968"/>
                  <a:pt x="5873730" y="6784163"/>
                </a:cubicBezTo>
                <a:lnTo>
                  <a:pt x="58341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0" y="1290009"/>
            <a:ext cx="6513490" cy="483551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5146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4290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97374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sp>
        <p:nvSpPr>
          <p:cNvPr id="1415" name="Freeform 15"/>
          <p:cNvSpPr>
            <a:spLocks/>
          </p:cNvSpPr>
          <p:nvPr userDrawn="1"/>
        </p:nvSpPr>
        <p:spPr bwMode="auto">
          <a:xfrm>
            <a:off x="6637408" y="0"/>
            <a:ext cx="5554592" cy="6471083"/>
          </a:xfrm>
          <a:custGeom>
            <a:avLst/>
            <a:gdLst>
              <a:gd name="T0" fmla="*/ 0 w 885"/>
              <a:gd name="T1" fmla="*/ 0 h 1032"/>
              <a:gd name="T2" fmla="*/ 0 w 885"/>
              <a:gd name="T3" fmla="*/ 844 h 1032"/>
              <a:gd name="T4" fmla="*/ 850 w 885"/>
              <a:gd name="T5" fmla="*/ 1026 h 1032"/>
              <a:gd name="T6" fmla="*/ 885 w 885"/>
              <a:gd name="T7" fmla="*/ 1032 h 1032"/>
              <a:gd name="T8" fmla="*/ 885 w 885"/>
              <a:gd name="T9" fmla="*/ 0 h 1032"/>
              <a:gd name="T10" fmla="*/ 0 w 885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1032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233" y="908"/>
                  <a:pt x="516" y="969"/>
                  <a:pt x="850" y="1026"/>
                </a:cubicBezTo>
                <a:cubicBezTo>
                  <a:pt x="861" y="1028"/>
                  <a:pt x="873" y="1030"/>
                  <a:pt x="885" y="1032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90" name="Picture 158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547" y="244132"/>
            <a:ext cx="5712493" cy="70677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4085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3229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57922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0"/>
            <a:ext cx="6759210" cy="4518977"/>
          </a:xfrm>
          <a:custGeom>
            <a:avLst/>
            <a:gdLst>
              <a:gd name="connsiteX0" fmla="*/ 0 w 6759210"/>
              <a:gd name="connsiteY0" fmla="*/ 0 h 4518977"/>
              <a:gd name="connsiteX1" fmla="*/ 6759210 w 6759210"/>
              <a:gd name="connsiteY1" fmla="*/ 0 h 4518977"/>
              <a:gd name="connsiteX2" fmla="*/ 6756415 w 6759210"/>
              <a:gd name="connsiteY2" fmla="*/ 16666 h 4518977"/>
              <a:gd name="connsiteX3" fmla="*/ 6372387 w 6759210"/>
              <a:gd name="connsiteY3" fmla="*/ 2306550 h 4518977"/>
              <a:gd name="connsiteX4" fmla="*/ 3762973 w 6759210"/>
              <a:gd name="connsiteY4" fmla="*/ 4518977 h 4518977"/>
              <a:gd name="connsiteX5" fmla="*/ 339369 w 6759210"/>
              <a:gd name="connsiteY5" fmla="*/ 4518977 h 4518977"/>
              <a:gd name="connsiteX6" fmla="*/ 0 w 6759210"/>
              <a:gd name="connsiteY6" fmla="*/ 4518977 h 4518977"/>
              <a:gd name="connsiteX7" fmla="*/ 0 w 6759210"/>
              <a:gd name="connsiteY7" fmla="*/ 0 h 451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9210" h="4518977">
                <a:moveTo>
                  <a:pt x="0" y="0"/>
                </a:moveTo>
                <a:lnTo>
                  <a:pt x="6759210" y="0"/>
                </a:lnTo>
                <a:lnTo>
                  <a:pt x="6756415" y="16666"/>
                </a:lnTo>
                <a:cubicBezTo>
                  <a:pt x="6686854" y="431442"/>
                  <a:pt x="6569700" y="1130011"/>
                  <a:pt x="6372387" y="2306550"/>
                </a:cubicBezTo>
                <a:cubicBezTo>
                  <a:pt x="6162872" y="3588428"/>
                  <a:pt x="5058156" y="4518977"/>
                  <a:pt x="3762973" y="4518977"/>
                </a:cubicBezTo>
                <a:cubicBezTo>
                  <a:pt x="3762973" y="4518977"/>
                  <a:pt x="3762973" y="4518977"/>
                  <a:pt x="339369" y="4518977"/>
                </a:cubicBezTo>
                <a:lnTo>
                  <a:pt x="0" y="45189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44374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35814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1838" y="777924"/>
            <a:ext cx="5321672" cy="57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9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6553200" y="1"/>
            <a:ext cx="5638800" cy="5355237"/>
          </a:xfrm>
          <a:custGeom>
            <a:avLst/>
            <a:gdLst>
              <a:gd name="connsiteX0" fmla="*/ 0 w 5638800"/>
              <a:gd name="connsiteY0" fmla="*/ 0 h 5355237"/>
              <a:gd name="connsiteX1" fmla="*/ 5638800 w 5638800"/>
              <a:gd name="connsiteY1" fmla="*/ 0 h 5355237"/>
              <a:gd name="connsiteX2" fmla="*/ 5638800 w 5638800"/>
              <a:gd name="connsiteY2" fmla="*/ 262266 h 5355237"/>
              <a:gd name="connsiteX3" fmla="*/ 5638800 w 5638800"/>
              <a:gd name="connsiteY3" fmla="*/ 4904579 h 5355237"/>
              <a:gd name="connsiteX4" fmla="*/ 0 w 5638800"/>
              <a:gd name="connsiteY4" fmla="*/ 3724580 h 5355237"/>
              <a:gd name="connsiteX5" fmla="*/ 0 w 5638800"/>
              <a:gd name="connsiteY5" fmla="*/ 298668 h 5355237"/>
              <a:gd name="connsiteX6" fmla="*/ 0 w 5638800"/>
              <a:gd name="connsiteY6" fmla="*/ 0 h 535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8800" h="5355237">
                <a:moveTo>
                  <a:pt x="0" y="0"/>
                </a:moveTo>
                <a:lnTo>
                  <a:pt x="5638800" y="0"/>
                </a:lnTo>
                <a:lnTo>
                  <a:pt x="5638800" y="262266"/>
                </a:lnTo>
                <a:cubicBezTo>
                  <a:pt x="5638800" y="4904579"/>
                  <a:pt x="5638800" y="4904579"/>
                  <a:pt x="5638800" y="4904579"/>
                </a:cubicBezTo>
                <a:cubicBezTo>
                  <a:pt x="4971047" y="5074669"/>
                  <a:pt x="0" y="6329082"/>
                  <a:pt x="0" y="3724580"/>
                </a:cubicBezTo>
                <a:cubicBezTo>
                  <a:pt x="0" y="2292104"/>
                  <a:pt x="0" y="1172982"/>
                  <a:pt x="0" y="29866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792932" y="8382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92932" y="17526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751" y="1337969"/>
            <a:ext cx="5777031" cy="5187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13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5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Java Fundamentals</a:t>
            </a:r>
            <a:endParaRPr lang="en-US" sz="800" kern="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627188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fld id="{F7CCA45E-A880-430E-9A51-13A034B0CA15}" type="datetime1">
              <a:rPr lang="nl-NL" sz="800" kern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1-9-2019</a:t>
            </a:fld>
            <a:endParaRPr lang="en-US" sz="800" kern="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3610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2019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0980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2" y="0"/>
            <a:ext cx="9973295" cy="4193362"/>
          </a:xfrm>
          <a:custGeom>
            <a:avLst/>
            <a:gdLst>
              <a:gd name="connsiteX0" fmla="*/ 0 w 9973295"/>
              <a:gd name="connsiteY0" fmla="*/ 0 h 4193362"/>
              <a:gd name="connsiteX1" fmla="*/ 9912010 w 9973295"/>
              <a:gd name="connsiteY1" fmla="*/ 0 h 4193362"/>
              <a:gd name="connsiteX2" fmla="*/ 9927053 w 9973295"/>
              <a:gd name="connsiteY2" fmla="*/ 149768 h 4193362"/>
              <a:gd name="connsiteX3" fmla="*/ 7984937 w 9973295"/>
              <a:gd name="connsiteY3" fmla="*/ 4193362 h 4193362"/>
              <a:gd name="connsiteX4" fmla="*/ 0 w 9973295"/>
              <a:gd name="connsiteY4" fmla="*/ 4193362 h 4193362"/>
              <a:gd name="connsiteX5" fmla="*/ 0 w 9973295"/>
              <a:gd name="connsiteY5" fmla="*/ 0 h 419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73295" h="4193362">
                <a:moveTo>
                  <a:pt x="0" y="0"/>
                </a:moveTo>
                <a:lnTo>
                  <a:pt x="9912010" y="0"/>
                </a:lnTo>
                <a:lnTo>
                  <a:pt x="9927053" y="149768"/>
                </a:lnTo>
                <a:cubicBezTo>
                  <a:pt x="10097391" y="2056447"/>
                  <a:pt x="9870584" y="4193362"/>
                  <a:pt x="7984937" y="4193362"/>
                </a:cubicBezTo>
                <a:cubicBezTo>
                  <a:pt x="0" y="4193362"/>
                  <a:pt x="0" y="4193362"/>
                  <a:pt x="0" y="41933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1683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23123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-720915"/>
            <a:ext cx="4707110" cy="7276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37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sp>
        <p:nvSpPr>
          <p:cNvPr id="1415" name="Freeform 15"/>
          <p:cNvSpPr>
            <a:spLocks/>
          </p:cNvSpPr>
          <p:nvPr userDrawn="1"/>
        </p:nvSpPr>
        <p:spPr bwMode="auto">
          <a:xfrm>
            <a:off x="6637408" y="0"/>
            <a:ext cx="5554592" cy="6471083"/>
          </a:xfrm>
          <a:custGeom>
            <a:avLst/>
            <a:gdLst>
              <a:gd name="T0" fmla="*/ 0 w 885"/>
              <a:gd name="T1" fmla="*/ 0 h 1032"/>
              <a:gd name="T2" fmla="*/ 0 w 885"/>
              <a:gd name="T3" fmla="*/ 844 h 1032"/>
              <a:gd name="T4" fmla="*/ 850 w 885"/>
              <a:gd name="T5" fmla="*/ 1026 h 1032"/>
              <a:gd name="T6" fmla="*/ 885 w 885"/>
              <a:gd name="T7" fmla="*/ 1032 h 1032"/>
              <a:gd name="T8" fmla="*/ 885 w 885"/>
              <a:gd name="T9" fmla="*/ 0 h 1032"/>
              <a:gd name="T10" fmla="*/ 0 w 885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1032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233" y="908"/>
                  <a:pt x="516" y="969"/>
                  <a:pt x="850" y="1026"/>
                </a:cubicBezTo>
                <a:cubicBezTo>
                  <a:pt x="861" y="1028"/>
                  <a:pt x="873" y="1030"/>
                  <a:pt x="885" y="1032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90" name="Picture 158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547" y="244132"/>
            <a:ext cx="5712493" cy="70677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4085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3229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11861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-22987" y="0"/>
            <a:ext cx="6223905" cy="6858000"/>
          </a:xfrm>
          <a:custGeom>
            <a:avLst/>
            <a:gdLst>
              <a:gd name="connsiteX0" fmla="*/ 0 w 6223905"/>
              <a:gd name="connsiteY0" fmla="*/ 0 h 6858000"/>
              <a:gd name="connsiteX1" fmla="*/ 4186882 w 6223905"/>
              <a:gd name="connsiteY1" fmla="*/ 0 h 6858000"/>
              <a:gd name="connsiteX2" fmla="*/ 4197034 w 6223905"/>
              <a:gd name="connsiteY2" fmla="*/ 22340 h 6858000"/>
              <a:gd name="connsiteX3" fmla="*/ 5904357 w 6223905"/>
              <a:gd name="connsiteY3" fmla="*/ 3779388 h 6858000"/>
              <a:gd name="connsiteX4" fmla="*/ 5873730 w 6223905"/>
              <a:gd name="connsiteY4" fmla="*/ 6784163 h 6858000"/>
              <a:gd name="connsiteX5" fmla="*/ 5834113 w 6223905"/>
              <a:gd name="connsiteY5" fmla="*/ 6858000 h 6858000"/>
              <a:gd name="connsiteX6" fmla="*/ 0 w 6223905"/>
              <a:gd name="connsiteY6" fmla="*/ 6858000 h 6858000"/>
              <a:gd name="connsiteX7" fmla="*/ 0 w 622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905" h="6858000">
                <a:moveTo>
                  <a:pt x="0" y="0"/>
                </a:moveTo>
                <a:lnTo>
                  <a:pt x="4186882" y="0"/>
                </a:lnTo>
                <a:lnTo>
                  <a:pt x="4197034" y="22340"/>
                </a:lnTo>
                <a:cubicBezTo>
                  <a:pt x="5904357" y="3779388"/>
                  <a:pt x="5904357" y="3779388"/>
                  <a:pt x="5904357" y="3779388"/>
                </a:cubicBezTo>
                <a:cubicBezTo>
                  <a:pt x="6352858" y="4766336"/>
                  <a:pt x="6316954" y="5863968"/>
                  <a:pt x="5873730" y="6784163"/>
                </a:cubicBezTo>
                <a:lnTo>
                  <a:pt x="58341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0" y="1290009"/>
            <a:ext cx="6513490" cy="483551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5146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4290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6607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533400"/>
            <a:ext cx="8534400" cy="6324600"/>
          </a:xfrm>
          <a:custGeom>
            <a:avLst/>
            <a:gdLst>
              <a:gd name="connsiteX0" fmla="*/ 0 w 8534400"/>
              <a:gd name="connsiteY0" fmla="*/ 0 h 6324600"/>
              <a:gd name="connsiteX1" fmla="*/ 348343 w 8534400"/>
              <a:gd name="connsiteY1" fmla="*/ 58194 h 6324600"/>
              <a:gd name="connsiteX2" fmla="*/ 8534400 w 8534400"/>
              <a:gd name="connsiteY2" fmla="*/ 1818574 h 6324600"/>
              <a:gd name="connsiteX3" fmla="*/ 8534400 w 8534400"/>
              <a:gd name="connsiteY3" fmla="*/ 6186046 h 6324600"/>
              <a:gd name="connsiteX4" fmla="*/ 8534400 w 8534400"/>
              <a:gd name="connsiteY4" fmla="*/ 6324600 h 6324600"/>
              <a:gd name="connsiteX5" fmla="*/ 0 w 8534400"/>
              <a:gd name="connsiteY5" fmla="*/ 6324600 h 6324600"/>
              <a:gd name="connsiteX6" fmla="*/ 0 w 8534400"/>
              <a:gd name="connsiteY6" fmla="*/ 6241218 h 6324600"/>
              <a:gd name="connsiteX7" fmla="*/ 0 w 853440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324600">
                <a:moveTo>
                  <a:pt x="0" y="0"/>
                </a:moveTo>
                <a:cubicBezTo>
                  <a:pt x="116114" y="14549"/>
                  <a:pt x="232229" y="29097"/>
                  <a:pt x="348343" y="58194"/>
                </a:cubicBezTo>
                <a:cubicBezTo>
                  <a:pt x="3556000" y="611041"/>
                  <a:pt x="6284686" y="1207533"/>
                  <a:pt x="8534400" y="1818574"/>
                </a:cubicBezTo>
                <a:cubicBezTo>
                  <a:pt x="8534400" y="1818574"/>
                  <a:pt x="8534400" y="1818574"/>
                  <a:pt x="8534400" y="6186046"/>
                </a:cubicBezTo>
                <a:lnTo>
                  <a:pt x="8534400" y="6324600"/>
                </a:lnTo>
                <a:lnTo>
                  <a:pt x="0" y="6324600"/>
                </a:lnTo>
                <a:lnTo>
                  <a:pt x="0" y="6241218"/>
                </a:lnTo>
                <a:cubicBezTo>
                  <a:pt x="0" y="4953254"/>
                  <a:pt x="0" y="29906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81940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73379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3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1295400" y="1"/>
            <a:ext cx="10896600" cy="5568105"/>
          </a:xfrm>
          <a:custGeom>
            <a:avLst/>
            <a:gdLst>
              <a:gd name="connsiteX0" fmla="*/ 0 w 10896600"/>
              <a:gd name="connsiteY0" fmla="*/ 0 h 5568105"/>
              <a:gd name="connsiteX1" fmla="*/ 10896600 w 10896600"/>
              <a:gd name="connsiteY1" fmla="*/ 0 h 5568105"/>
              <a:gd name="connsiteX2" fmla="*/ 10896600 w 10896600"/>
              <a:gd name="connsiteY2" fmla="*/ 80960 h 5568105"/>
              <a:gd name="connsiteX3" fmla="*/ 10896600 w 10896600"/>
              <a:gd name="connsiteY3" fmla="*/ 5568105 h 5568105"/>
              <a:gd name="connsiteX4" fmla="*/ 10451841 w 10896600"/>
              <a:gd name="connsiteY4" fmla="*/ 5493803 h 5568105"/>
              <a:gd name="connsiteX5" fmla="*/ 0 w 10896600"/>
              <a:gd name="connsiteY5" fmla="*/ 3246176 h 5568105"/>
              <a:gd name="connsiteX6" fmla="*/ 0 w 10896600"/>
              <a:gd name="connsiteY6" fmla="*/ 191975 h 5568105"/>
              <a:gd name="connsiteX7" fmla="*/ 0 w 10896600"/>
              <a:gd name="connsiteY7" fmla="*/ 0 h 556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96600" h="5568105">
                <a:moveTo>
                  <a:pt x="0" y="0"/>
                </a:moveTo>
                <a:lnTo>
                  <a:pt x="10896600" y="0"/>
                </a:lnTo>
                <a:lnTo>
                  <a:pt x="10896600" y="80960"/>
                </a:lnTo>
                <a:cubicBezTo>
                  <a:pt x="10896600" y="1513754"/>
                  <a:pt x="10896600" y="3311770"/>
                  <a:pt x="10896600" y="5568105"/>
                </a:cubicBezTo>
                <a:cubicBezTo>
                  <a:pt x="10748347" y="5549530"/>
                  <a:pt x="10600094" y="5530954"/>
                  <a:pt x="10451841" y="5493803"/>
                </a:cubicBezTo>
                <a:cubicBezTo>
                  <a:pt x="6356350" y="4787937"/>
                  <a:pt x="2872403" y="4026344"/>
                  <a:pt x="0" y="3246176"/>
                </a:cubicBezTo>
                <a:cubicBezTo>
                  <a:pt x="0" y="3246176"/>
                  <a:pt x="0" y="3246176"/>
                  <a:pt x="0" y="1919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16081" y="1442183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6081" y="2356582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83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2"/>
            <a:ext cx="8664800" cy="5891173"/>
          </a:xfrm>
          <a:custGeom>
            <a:avLst/>
            <a:gdLst>
              <a:gd name="connsiteX0" fmla="*/ 0 w 8664800"/>
              <a:gd name="connsiteY0" fmla="*/ 0 h 5891173"/>
              <a:gd name="connsiteX1" fmla="*/ 8664800 w 8664800"/>
              <a:gd name="connsiteY1" fmla="*/ 0 h 5891173"/>
              <a:gd name="connsiteX2" fmla="*/ 8664384 w 8664800"/>
              <a:gd name="connsiteY2" fmla="*/ 3446 h 5891173"/>
              <a:gd name="connsiteX3" fmla="*/ 4910849 w 8664800"/>
              <a:gd name="connsiteY3" fmla="*/ 5752723 h 5891173"/>
              <a:gd name="connsiteX4" fmla="*/ 136189 w 8664800"/>
              <a:gd name="connsiteY4" fmla="*/ 3904223 h 5891173"/>
              <a:gd name="connsiteX5" fmla="*/ 0 w 8664800"/>
              <a:gd name="connsiteY5" fmla="*/ 3851498 h 5891173"/>
              <a:gd name="connsiteX6" fmla="*/ 0 w 8664800"/>
              <a:gd name="connsiteY6" fmla="*/ 0 h 5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64800" h="5891173">
                <a:moveTo>
                  <a:pt x="0" y="0"/>
                </a:moveTo>
                <a:lnTo>
                  <a:pt x="8664800" y="0"/>
                </a:lnTo>
                <a:lnTo>
                  <a:pt x="8664384" y="3446"/>
                </a:lnTo>
                <a:cubicBezTo>
                  <a:pt x="8546736" y="969909"/>
                  <a:pt x="7776240" y="6862054"/>
                  <a:pt x="4910849" y="5752723"/>
                </a:cubicBezTo>
                <a:cubicBezTo>
                  <a:pt x="2738090" y="4911543"/>
                  <a:pt x="1210368" y="4320089"/>
                  <a:pt x="136189" y="3904223"/>
                </a:cubicBezTo>
                <a:lnTo>
                  <a:pt x="0" y="38514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442183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356582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48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2703358" y="1531422"/>
            <a:ext cx="9488642" cy="5326579"/>
          </a:xfrm>
          <a:custGeom>
            <a:avLst/>
            <a:gdLst>
              <a:gd name="connsiteX0" fmla="*/ 8600219 w 9488642"/>
              <a:gd name="connsiteY0" fmla="*/ 517 h 5326579"/>
              <a:gd name="connsiteX1" fmla="*/ 9337654 w 9488642"/>
              <a:gd name="connsiteY1" fmla="*/ 75918 h 5326579"/>
              <a:gd name="connsiteX2" fmla="*/ 9488642 w 9488642"/>
              <a:gd name="connsiteY2" fmla="*/ 108110 h 5326579"/>
              <a:gd name="connsiteX3" fmla="*/ 9488642 w 9488642"/>
              <a:gd name="connsiteY3" fmla="*/ 5326579 h 5326579"/>
              <a:gd name="connsiteX4" fmla="*/ 0 w 9488642"/>
              <a:gd name="connsiteY4" fmla="*/ 5326579 h 5326579"/>
              <a:gd name="connsiteX5" fmla="*/ 239796 w 9488642"/>
              <a:gd name="connsiteY5" fmla="*/ 5146683 h 5326579"/>
              <a:gd name="connsiteX6" fmla="*/ 5947966 w 9488642"/>
              <a:gd name="connsiteY6" fmla="*/ 864382 h 5326579"/>
              <a:gd name="connsiteX7" fmla="*/ 8600219 w 9488642"/>
              <a:gd name="connsiteY7" fmla="*/ 517 h 532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8642" h="5326579">
                <a:moveTo>
                  <a:pt x="8600219" y="517"/>
                </a:moveTo>
                <a:cubicBezTo>
                  <a:pt x="8847532" y="4354"/>
                  <a:pt x="9094309" y="29531"/>
                  <a:pt x="9337654" y="75918"/>
                </a:cubicBezTo>
                <a:lnTo>
                  <a:pt x="9488642" y="108110"/>
                </a:lnTo>
                <a:lnTo>
                  <a:pt x="9488642" y="5326579"/>
                </a:lnTo>
                <a:lnTo>
                  <a:pt x="0" y="5326579"/>
                </a:lnTo>
                <a:lnTo>
                  <a:pt x="239796" y="5146683"/>
                </a:lnTo>
                <a:cubicBezTo>
                  <a:pt x="5947966" y="864382"/>
                  <a:pt x="5947966" y="864382"/>
                  <a:pt x="5947966" y="864382"/>
                </a:cubicBezTo>
                <a:cubicBezTo>
                  <a:pt x="6737823" y="271827"/>
                  <a:pt x="7672794" y="-13871"/>
                  <a:pt x="8600219" y="5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89560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80999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0" y="0"/>
            <a:ext cx="12192000" cy="5873580"/>
          </a:xfrm>
          <a:custGeom>
            <a:avLst/>
            <a:gdLst>
              <a:gd name="connsiteX0" fmla="*/ 0 w 12192000"/>
              <a:gd name="connsiteY0" fmla="*/ 0 h 5873580"/>
              <a:gd name="connsiteX1" fmla="*/ 12192000 w 12192000"/>
              <a:gd name="connsiteY1" fmla="*/ 0 h 5873580"/>
              <a:gd name="connsiteX2" fmla="*/ 12192000 w 12192000"/>
              <a:gd name="connsiteY2" fmla="*/ 448624 h 5873580"/>
              <a:gd name="connsiteX3" fmla="*/ 12192000 w 12192000"/>
              <a:gd name="connsiteY3" fmla="*/ 2347836 h 5873580"/>
              <a:gd name="connsiteX4" fmla="*/ 0 w 12192000"/>
              <a:gd name="connsiteY4" fmla="*/ 4899184 h 5873580"/>
              <a:gd name="connsiteX5" fmla="*/ 0 w 12192000"/>
              <a:gd name="connsiteY5" fmla="*/ 176498 h 5873580"/>
              <a:gd name="connsiteX6" fmla="*/ 0 w 12192000"/>
              <a:gd name="connsiteY6" fmla="*/ 0 h 58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73580">
                <a:moveTo>
                  <a:pt x="0" y="0"/>
                </a:moveTo>
                <a:lnTo>
                  <a:pt x="12192000" y="0"/>
                </a:lnTo>
                <a:lnTo>
                  <a:pt x="12192000" y="448624"/>
                </a:lnTo>
                <a:cubicBezTo>
                  <a:pt x="12192000" y="1051556"/>
                  <a:pt x="12192000" y="1684140"/>
                  <a:pt x="12192000" y="2347836"/>
                </a:cubicBezTo>
                <a:cubicBezTo>
                  <a:pt x="12192000" y="7979192"/>
                  <a:pt x="1443790" y="5266946"/>
                  <a:pt x="0" y="4899184"/>
                </a:cubicBezTo>
                <a:cubicBezTo>
                  <a:pt x="0" y="4899184"/>
                  <a:pt x="0" y="4899184"/>
                  <a:pt x="0" y="1764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902619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817018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734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0"/>
            <a:ext cx="6309360" cy="4765196"/>
          </a:xfrm>
          <a:custGeom>
            <a:avLst/>
            <a:gdLst>
              <a:gd name="connsiteX0" fmla="*/ 0 w 6309360"/>
              <a:gd name="connsiteY0" fmla="*/ 0 h 4765196"/>
              <a:gd name="connsiteX1" fmla="*/ 6309360 w 6309360"/>
              <a:gd name="connsiteY1" fmla="*/ 0 h 4765196"/>
              <a:gd name="connsiteX2" fmla="*/ 6309360 w 6309360"/>
              <a:gd name="connsiteY2" fmla="*/ 56339 h 4765196"/>
              <a:gd name="connsiteX3" fmla="*/ 6309360 w 6309360"/>
              <a:gd name="connsiteY3" fmla="*/ 4765196 h 4765196"/>
              <a:gd name="connsiteX4" fmla="*/ 6030064 w 6309360"/>
              <a:gd name="connsiteY4" fmla="*/ 4718537 h 4765196"/>
              <a:gd name="connsiteX5" fmla="*/ 161022 w 6309360"/>
              <a:gd name="connsiteY5" fmla="*/ 3490219 h 4765196"/>
              <a:gd name="connsiteX6" fmla="*/ 0 w 6309360"/>
              <a:gd name="connsiteY6" fmla="*/ 3448369 h 4765196"/>
              <a:gd name="connsiteX7" fmla="*/ 0 w 6309360"/>
              <a:gd name="connsiteY7" fmla="*/ 0 h 476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9360" h="4765196">
                <a:moveTo>
                  <a:pt x="0" y="0"/>
                </a:moveTo>
                <a:lnTo>
                  <a:pt x="6309360" y="0"/>
                </a:lnTo>
                <a:lnTo>
                  <a:pt x="6309360" y="56339"/>
                </a:lnTo>
                <a:cubicBezTo>
                  <a:pt x="6309360" y="1086668"/>
                  <a:pt x="6309360" y="2585327"/>
                  <a:pt x="6309360" y="4765196"/>
                </a:cubicBezTo>
                <a:cubicBezTo>
                  <a:pt x="6216261" y="4753531"/>
                  <a:pt x="6123163" y="4741867"/>
                  <a:pt x="6030064" y="4718537"/>
                </a:cubicBezTo>
                <a:cubicBezTo>
                  <a:pt x="3779692" y="4330681"/>
                  <a:pt x="1823345" y="3916032"/>
                  <a:pt x="161022" y="3490219"/>
                </a:cubicBezTo>
                <a:lnTo>
                  <a:pt x="0" y="34483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" y="228600"/>
            <a:ext cx="4176384" cy="697992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3570847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523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837769" y="2731746"/>
            <a:ext cx="6354233" cy="4126254"/>
          </a:xfrm>
          <a:custGeom>
            <a:avLst/>
            <a:gdLst>
              <a:gd name="connsiteX0" fmla="*/ 3218906 w 6354233"/>
              <a:gd name="connsiteY0" fmla="*/ 0 h 4126254"/>
              <a:gd name="connsiteX1" fmla="*/ 6338061 w 6354233"/>
              <a:gd name="connsiteY1" fmla="*/ 0 h 4126254"/>
              <a:gd name="connsiteX2" fmla="*/ 6354233 w 6354233"/>
              <a:gd name="connsiteY2" fmla="*/ 0 h 4126254"/>
              <a:gd name="connsiteX3" fmla="*/ 6354233 w 6354233"/>
              <a:gd name="connsiteY3" fmla="*/ 4126254 h 4126254"/>
              <a:gd name="connsiteX4" fmla="*/ 0 w 6354233"/>
              <a:gd name="connsiteY4" fmla="*/ 4126254 h 4126254"/>
              <a:gd name="connsiteX5" fmla="*/ 18929 w 6354233"/>
              <a:gd name="connsiteY5" fmla="*/ 4013385 h 4126254"/>
              <a:gd name="connsiteX6" fmla="*/ 273134 w 6354233"/>
              <a:gd name="connsiteY6" fmla="*/ 2497612 h 4126254"/>
              <a:gd name="connsiteX7" fmla="*/ 3218906 w 6354233"/>
              <a:gd name="connsiteY7" fmla="*/ 0 h 412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4233" h="4126254">
                <a:moveTo>
                  <a:pt x="3218906" y="0"/>
                </a:moveTo>
                <a:cubicBezTo>
                  <a:pt x="3218906" y="0"/>
                  <a:pt x="3218906" y="0"/>
                  <a:pt x="6338061" y="0"/>
                </a:cubicBezTo>
                <a:lnTo>
                  <a:pt x="6354233" y="0"/>
                </a:lnTo>
                <a:lnTo>
                  <a:pt x="6354233" y="4126254"/>
                </a:lnTo>
                <a:lnTo>
                  <a:pt x="0" y="4126254"/>
                </a:lnTo>
                <a:lnTo>
                  <a:pt x="18929" y="4013385"/>
                </a:lnTo>
                <a:cubicBezTo>
                  <a:pt x="86798" y="3608700"/>
                  <a:pt x="170328" y="3110626"/>
                  <a:pt x="273134" y="2497612"/>
                </a:cubicBezTo>
                <a:cubicBezTo>
                  <a:pt x="509656" y="1050498"/>
                  <a:pt x="1756771" y="0"/>
                  <a:pt x="32189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1443355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838200"/>
            <a:ext cx="414752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1423337"/>
            <a:ext cx="3584661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4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2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9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31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3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2" y="1924738"/>
            <a:ext cx="7237505" cy="4933262"/>
          </a:xfrm>
          <a:custGeom>
            <a:avLst/>
            <a:gdLst>
              <a:gd name="connsiteX0" fmla="*/ 4395998 w 7237505"/>
              <a:gd name="connsiteY0" fmla="*/ 58 h 4933262"/>
              <a:gd name="connsiteX1" fmla="*/ 7233138 w 7237505"/>
              <a:gd name="connsiteY1" fmla="*/ 4903565 h 4933262"/>
              <a:gd name="connsiteX2" fmla="*/ 7237505 w 7237505"/>
              <a:gd name="connsiteY2" fmla="*/ 4933262 h 4933262"/>
              <a:gd name="connsiteX3" fmla="*/ 0 w 7237505"/>
              <a:gd name="connsiteY3" fmla="*/ 4933262 h 4933262"/>
              <a:gd name="connsiteX4" fmla="*/ 0 w 7237505"/>
              <a:gd name="connsiteY4" fmla="*/ 1491292 h 4933262"/>
              <a:gd name="connsiteX5" fmla="*/ 148016 w 7237505"/>
              <a:gd name="connsiteY5" fmla="*/ 1437398 h 4933262"/>
              <a:gd name="connsiteX6" fmla="*/ 3756131 w 7237505"/>
              <a:gd name="connsiteY6" fmla="*/ 123640 h 4933262"/>
              <a:gd name="connsiteX7" fmla="*/ 4395998 w 7237505"/>
              <a:gd name="connsiteY7" fmla="*/ 58 h 493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7505" h="4933262">
                <a:moveTo>
                  <a:pt x="4395998" y="58"/>
                </a:moveTo>
                <a:cubicBezTo>
                  <a:pt x="6238787" y="-15730"/>
                  <a:pt x="6966936" y="3156975"/>
                  <a:pt x="7233138" y="4903565"/>
                </a:cubicBezTo>
                <a:lnTo>
                  <a:pt x="7237505" y="4933262"/>
                </a:lnTo>
                <a:lnTo>
                  <a:pt x="0" y="4933262"/>
                </a:lnTo>
                <a:lnTo>
                  <a:pt x="0" y="1491292"/>
                </a:lnTo>
                <a:lnTo>
                  <a:pt x="148016" y="1437398"/>
                </a:lnTo>
                <a:cubicBezTo>
                  <a:pt x="1090161" y="1094352"/>
                  <a:pt x="2272461" y="663862"/>
                  <a:pt x="3756131" y="123640"/>
                </a:cubicBezTo>
                <a:cubicBezTo>
                  <a:pt x="3983091" y="41001"/>
                  <a:pt x="4196102" y="1771"/>
                  <a:pt x="4395998" y="5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38784" y="1696711"/>
            <a:ext cx="464522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4457" y="609600"/>
            <a:ext cx="4905075" cy="5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083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0" y="0"/>
            <a:ext cx="12193224" cy="3895500"/>
          </a:xfrm>
          <a:custGeom>
            <a:avLst/>
            <a:gdLst>
              <a:gd name="connsiteX0" fmla="*/ 0 w 12193224"/>
              <a:gd name="connsiteY0" fmla="*/ 0 h 3895500"/>
              <a:gd name="connsiteX1" fmla="*/ 12193224 w 12193224"/>
              <a:gd name="connsiteY1" fmla="*/ 0 h 3895500"/>
              <a:gd name="connsiteX2" fmla="*/ 12193224 w 12193224"/>
              <a:gd name="connsiteY2" fmla="*/ 246767 h 3895500"/>
              <a:gd name="connsiteX3" fmla="*/ 12193224 w 12193224"/>
              <a:gd name="connsiteY3" fmla="*/ 3895500 h 3895500"/>
              <a:gd name="connsiteX4" fmla="*/ 11695542 w 12193224"/>
              <a:gd name="connsiteY4" fmla="*/ 3812356 h 3895500"/>
              <a:gd name="connsiteX5" fmla="*/ 0 w 12193224"/>
              <a:gd name="connsiteY5" fmla="*/ 1297276 h 3895500"/>
              <a:gd name="connsiteX6" fmla="*/ 0 w 12193224"/>
              <a:gd name="connsiteY6" fmla="*/ 68316 h 3895500"/>
              <a:gd name="connsiteX7" fmla="*/ 0 w 12193224"/>
              <a:gd name="connsiteY7" fmla="*/ 0 h 38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24" h="3895500">
                <a:moveTo>
                  <a:pt x="0" y="0"/>
                </a:moveTo>
                <a:lnTo>
                  <a:pt x="12193224" y="0"/>
                </a:lnTo>
                <a:lnTo>
                  <a:pt x="12193224" y="246767"/>
                </a:lnTo>
                <a:cubicBezTo>
                  <a:pt x="12193224" y="1325156"/>
                  <a:pt x="12193224" y="2535979"/>
                  <a:pt x="12193224" y="3895500"/>
                </a:cubicBezTo>
                <a:cubicBezTo>
                  <a:pt x="12027332" y="3874712"/>
                  <a:pt x="11861436" y="3853928"/>
                  <a:pt x="11695542" y="3812356"/>
                </a:cubicBezTo>
                <a:cubicBezTo>
                  <a:pt x="7112716" y="3022496"/>
                  <a:pt x="3214200" y="2170279"/>
                  <a:pt x="0" y="1297276"/>
                </a:cubicBezTo>
                <a:cubicBezTo>
                  <a:pt x="0" y="1297276"/>
                  <a:pt x="0" y="1297276"/>
                  <a:pt x="0" y="6831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1360" y="1559681"/>
            <a:ext cx="4343400" cy="4920475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579828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Opene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1" y="1773244"/>
            <a:ext cx="12682081" cy="5084756"/>
          </a:xfrm>
          <a:custGeom>
            <a:avLst/>
            <a:gdLst>
              <a:gd name="connsiteX0" fmla="*/ 9471990 w 12682081"/>
              <a:gd name="connsiteY0" fmla="*/ 542 h 5084756"/>
              <a:gd name="connsiteX1" fmla="*/ 12634063 w 12682081"/>
              <a:gd name="connsiteY1" fmla="*/ 4816991 h 5084756"/>
              <a:gd name="connsiteX2" fmla="*/ 12682081 w 12682081"/>
              <a:gd name="connsiteY2" fmla="*/ 5084756 h 5084756"/>
              <a:gd name="connsiteX3" fmla="*/ 0 w 12682081"/>
              <a:gd name="connsiteY3" fmla="*/ 5084756 h 5084756"/>
              <a:gd name="connsiteX4" fmla="*/ 0 w 12682081"/>
              <a:gd name="connsiteY4" fmla="*/ 2957111 h 5084756"/>
              <a:gd name="connsiteX5" fmla="*/ 26348 w 12682081"/>
              <a:gd name="connsiteY5" fmla="*/ 2948506 h 5084756"/>
              <a:gd name="connsiteX6" fmla="*/ 8652212 w 12682081"/>
              <a:gd name="connsiteY6" fmla="*/ 131371 h 5084756"/>
              <a:gd name="connsiteX7" fmla="*/ 9471990 w 12682081"/>
              <a:gd name="connsiteY7" fmla="*/ 542 h 508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82081" h="5084756">
                <a:moveTo>
                  <a:pt x="9471990" y="542"/>
                </a:moveTo>
                <a:cubicBezTo>
                  <a:pt x="11348469" y="43621"/>
                  <a:pt x="12225265" y="2641773"/>
                  <a:pt x="12634063" y="4816991"/>
                </a:cubicBezTo>
                <a:lnTo>
                  <a:pt x="12682081" y="5084756"/>
                </a:lnTo>
                <a:lnTo>
                  <a:pt x="0" y="5084756"/>
                </a:lnTo>
                <a:lnTo>
                  <a:pt x="0" y="2957111"/>
                </a:lnTo>
                <a:lnTo>
                  <a:pt x="26348" y="2948506"/>
                </a:lnTo>
                <a:cubicBezTo>
                  <a:pt x="1039939" y="2617476"/>
                  <a:pt x="3356718" y="1860835"/>
                  <a:pt x="8652212" y="131371"/>
                </a:cubicBezTo>
                <a:cubicBezTo>
                  <a:pt x="8944735" y="35836"/>
                  <a:pt x="9217552" y="-5299"/>
                  <a:pt x="9471990" y="5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2635" y="3810000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15755" y="751840"/>
            <a:ext cx="5810544" cy="53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6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1" y="0"/>
            <a:ext cx="7037465" cy="6858000"/>
          </a:xfrm>
          <a:custGeom>
            <a:avLst/>
            <a:gdLst>
              <a:gd name="connsiteX0" fmla="*/ 0 w 7037465"/>
              <a:gd name="connsiteY0" fmla="*/ 0 h 6858000"/>
              <a:gd name="connsiteX1" fmla="*/ 7037465 w 7037465"/>
              <a:gd name="connsiteY1" fmla="*/ 0 h 6858000"/>
              <a:gd name="connsiteX2" fmla="*/ 7037465 w 7037465"/>
              <a:gd name="connsiteY2" fmla="*/ 114293 h 6858000"/>
              <a:gd name="connsiteX3" fmla="*/ 7037465 w 7037465"/>
              <a:gd name="connsiteY3" fmla="*/ 2657010 h 6858000"/>
              <a:gd name="connsiteX4" fmla="*/ 3733176 w 7037465"/>
              <a:gd name="connsiteY4" fmla="*/ 6564069 h 6858000"/>
              <a:gd name="connsiteX5" fmla="*/ 2097225 w 7037465"/>
              <a:gd name="connsiteY5" fmla="*/ 6832749 h 6858000"/>
              <a:gd name="connsiteX6" fmla="*/ 1943476 w 7037465"/>
              <a:gd name="connsiteY6" fmla="*/ 6858000 h 6858000"/>
              <a:gd name="connsiteX7" fmla="*/ 0 w 7037465"/>
              <a:gd name="connsiteY7" fmla="*/ 6858000 h 6858000"/>
              <a:gd name="connsiteX8" fmla="*/ 0 w 7037465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7465" h="6858000">
                <a:moveTo>
                  <a:pt x="0" y="0"/>
                </a:moveTo>
                <a:lnTo>
                  <a:pt x="7037465" y="0"/>
                </a:lnTo>
                <a:lnTo>
                  <a:pt x="7037465" y="114293"/>
                </a:lnTo>
                <a:cubicBezTo>
                  <a:pt x="7037465" y="2657010"/>
                  <a:pt x="7037465" y="2657010"/>
                  <a:pt x="7037465" y="2657010"/>
                </a:cubicBezTo>
                <a:cubicBezTo>
                  <a:pt x="7037465" y="4603435"/>
                  <a:pt x="5647678" y="6251504"/>
                  <a:pt x="3733176" y="6564069"/>
                </a:cubicBezTo>
                <a:cubicBezTo>
                  <a:pt x="3099579" y="6668128"/>
                  <a:pt x="2558794" y="6756943"/>
                  <a:pt x="2097225" y="6832749"/>
                </a:cubicBezTo>
                <a:lnTo>
                  <a:pt x="19434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7988" y="2317233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bg1"/>
                </a:solidFill>
              </a:rPr>
              <a:t>About </a:t>
            </a:r>
            <a:r>
              <a:rPr lang="en-US" sz="1600" dirty="0" err="1">
                <a:solidFill>
                  <a:schemeClr val="bg1"/>
                </a:solidFill>
              </a:rPr>
              <a:t>Sogeti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07988" y="4048433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bg1"/>
                </a:solidFill>
              </a:rPr>
              <a:t>Learn more about us at</a:t>
            </a: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bg1"/>
                </a:solidFill>
              </a:rPr>
              <a:t>www.sogeti.com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305799" y="5764024"/>
            <a:ext cx="3512821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tx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tx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2018 </a:t>
            </a:r>
            <a:r>
              <a:rPr lang="en-US" sz="800" noProof="0" dirty="0" err="1">
                <a:solidFill>
                  <a:schemeClr val="tx1"/>
                </a:solidFill>
                <a:latin typeface="+mn-lt"/>
                <a:cs typeface="Arial"/>
              </a:rPr>
              <a:t>Sogeti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. All rights reserved.</a:t>
            </a:r>
          </a:p>
        </p:txBody>
      </p:sp>
      <p:sp>
        <p:nvSpPr>
          <p:cNvPr id="26" name="Rectangle 25">
            <a:hlinkClick r:id="rId3"/>
          </p:cNvPr>
          <p:cNvSpPr/>
          <p:nvPr userDrawn="1"/>
        </p:nvSpPr>
        <p:spPr>
          <a:xfrm>
            <a:off x="10730865" y="3812094"/>
            <a:ext cx="704850" cy="124676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hlinkClick r:id="rId4"/>
          </p:cNvPr>
          <p:cNvSpPr/>
          <p:nvPr userDrawn="1"/>
        </p:nvSpPr>
        <p:spPr>
          <a:xfrm>
            <a:off x="6532245" y="4445639"/>
            <a:ext cx="1851660" cy="183449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hlinkClick r:id="rId5"/>
          </p:cNvPr>
          <p:cNvSpPr/>
          <p:nvPr userDrawn="1"/>
        </p:nvSpPr>
        <p:spPr>
          <a:xfrm>
            <a:off x="407989" y="4235890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1" name="Picture 2" descr="D:\My Work\Template\Icons\Social Media\LinkedIN.png">
            <a:hlinkClick r:id="rId6"/>
            <a:extLst>
              <a:ext uri="{FF2B5EF4-FFF2-40B4-BE49-F238E27FC236}">
                <a16:creationId xmlns:a16="http://schemas.microsoft.com/office/drawing/2014/main" id="{08F614DE-51DA-4BFF-8E53-D2741450B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684065" y="5181600"/>
            <a:ext cx="333195" cy="333195"/>
          </a:xfrm>
          <a:prstGeom prst="rect">
            <a:avLst/>
          </a:prstGeom>
          <a:noFill/>
        </p:spPr>
      </p:pic>
      <p:pic>
        <p:nvPicPr>
          <p:cNvPr id="22" name="Picture 5" descr="D:\My Work\Template\Icons\Social Media\Twitter.png">
            <a:hlinkClick r:id="rId9"/>
            <a:extLst>
              <a:ext uri="{FF2B5EF4-FFF2-40B4-BE49-F238E27FC236}">
                <a16:creationId xmlns:a16="http://schemas.microsoft.com/office/drawing/2014/main" id="{407A4AAB-4D4A-41A6-8AB1-41DD0D45E3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25" name="Picture 6" descr="D:\My Work\Template\Icons\Social Media\YouTube.png">
            <a:hlinkClick r:id="rId12"/>
            <a:extLst>
              <a:ext uri="{FF2B5EF4-FFF2-40B4-BE49-F238E27FC236}">
                <a16:creationId xmlns:a16="http://schemas.microsoft.com/office/drawing/2014/main" id="{B8D13D2F-BC30-4A06-B353-FAA883C67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1D6730-9622-4316-9ACE-C0BFBC830794}"/>
              </a:ext>
            </a:extLst>
          </p:cNvPr>
          <p:cNvSpPr/>
          <p:nvPr userDrawn="1"/>
        </p:nvSpPr>
        <p:spPr>
          <a:xfrm>
            <a:off x="401188" y="2708920"/>
            <a:ext cx="52308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5493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7162801" y="2667000"/>
            <a:ext cx="5029201" cy="4191000"/>
          </a:xfrm>
          <a:custGeom>
            <a:avLst/>
            <a:gdLst>
              <a:gd name="connsiteX0" fmla="*/ 5029201 w 5029201"/>
              <a:gd name="connsiteY0" fmla="*/ 0 h 4191000"/>
              <a:gd name="connsiteX1" fmla="*/ 5029201 w 5029201"/>
              <a:gd name="connsiteY1" fmla="*/ 4050815 h 4191000"/>
              <a:gd name="connsiteX2" fmla="*/ 5029201 w 5029201"/>
              <a:gd name="connsiteY2" fmla="*/ 4191000 h 4191000"/>
              <a:gd name="connsiteX3" fmla="*/ 0 w 5029201"/>
              <a:gd name="connsiteY3" fmla="*/ 4191000 h 4191000"/>
              <a:gd name="connsiteX4" fmla="*/ 0 w 5029201"/>
              <a:gd name="connsiteY4" fmla="*/ 4087004 h 4191000"/>
              <a:gd name="connsiteX5" fmla="*/ 0 w 5029201"/>
              <a:gd name="connsiteY5" fmla="*/ 1070904 h 4191000"/>
              <a:gd name="connsiteX6" fmla="*/ 2360645 w 5029201"/>
              <a:gd name="connsiteY6" fmla="*/ 505467 h 4191000"/>
              <a:gd name="connsiteX7" fmla="*/ 5029201 w 5029201"/>
              <a:gd name="connsiteY7" fmla="*/ 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1" h="4191000">
                <a:moveTo>
                  <a:pt x="5029201" y="0"/>
                </a:moveTo>
                <a:cubicBezTo>
                  <a:pt x="5029201" y="2081302"/>
                  <a:pt x="5029201" y="3317075"/>
                  <a:pt x="5029201" y="4050815"/>
                </a:cubicBezTo>
                <a:lnTo>
                  <a:pt x="5029201" y="4191000"/>
                </a:lnTo>
                <a:lnTo>
                  <a:pt x="0" y="4191000"/>
                </a:lnTo>
                <a:lnTo>
                  <a:pt x="0" y="4087004"/>
                </a:lnTo>
                <a:cubicBezTo>
                  <a:pt x="0" y="1070904"/>
                  <a:pt x="0" y="1070904"/>
                  <a:pt x="0" y="1070904"/>
                </a:cubicBezTo>
                <a:cubicBezTo>
                  <a:pt x="709904" y="873858"/>
                  <a:pt x="1496786" y="685379"/>
                  <a:pt x="2360645" y="505467"/>
                </a:cubicBezTo>
                <a:cubicBezTo>
                  <a:pt x="3121868" y="342690"/>
                  <a:pt x="4960776" y="8567"/>
                  <a:pt x="50292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26722" y="3491378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5"/>
                </a:solidFill>
              </a:rPr>
              <a:t>About </a:t>
            </a:r>
            <a:r>
              <a:rPr lang="en-US" sz="1600" dirty="0" err="1">
                <a:solidFill>
                  <a:schemeClr val="accent5"/>
                </a:solidFill>
              </a:rPr>
              <a:t>Sogeti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26722" y="5407369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5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5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426723" y="5594826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7696201" y="5841671"/>
            <a:ext cx="4087812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2018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Sogeti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pic>
        <p:nvPicPr>
          <p:cNvPr id="10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84066" y="5181600"/>
            <a:ext cx="333195" cy="333195"/>
          </a:xfrm>
          <a:prstGeom prst="rect">
            <a:avLst/>
          </a:prstGeom>
          <a:noFill/>
        </p:spPr>
      </p:pic>
      <p:pic>
        <p:nvPicPr>
          <p:cNvPr id="11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B1D44DE-9375-4835-B18F-A334E66D7F1C}"/>
              </a:ext>
            </a:extLst>
          </p:cNvPr>
          <p:cNvSpPr/>
          <p:nvPr userDrawn="1"/>
        </p:nvSpPr>
        <p:spPr>
          <a:xfrm>
            <a:off x="401188" y="3861048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7701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6096000" cy="5796064"/>
          </a:xfrm>
          <a:custGeom>
            <a:avLst/>
            <a:gdLst>
              <a:gd name="connsiteX0" fmla="*/ 0 w 6096000"/>
              <a:gd name="connsiteY0" fmla="*/ 0 h 5796064"/>
              <a:gd name="connsiteX1" fmla="*/ 6096000 w 6096000"/>
              <a:gd name="connsiteY1" fmla="*/ 0 h 5796064"/>
              <a:gd name="connsiteX2" fmla="*/ 6096000 w 6096000"/>
              <a:gd name="connsiteY2" fmla="*/ 133757 h 5796064"/>
              <a:gd name="connsiteX3" fmla="*/ 6096000 w 6096000"/>
              <a:gd name="connsiteY3" fmla="*/ 4034055 h 5796064"/>
              <a:gd name="connsiteX4" fmla="*/ 0 w 6096000"/>
              <a:gd name="connsiteY4" fmla="*/ 5309105 h 5796064"/>
              <a:gd name="connsiteX5" fmla="*/ 0 w 6096000"/>
              <a:gd name="connsiteY5" fmla="*/ 8972 h 5796064"/>
              <a:gd name="connsiteX6" fmla="*/ 0 w 6096000"/>
              <a:gd name="connsiteY6" fmla="*/ 0 h 579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5796064">
                <a:moveTo>
                  <a:pt x="0" y="0"/>
                </a:moveTo>
                <a:lnTo>
                  <a:pt x="6096000" y="0"/>
                </a:lnTo>
                <a:lnTo>
                  <a:pt x="6096000" y="133757"/>
                </a:lnTo>
                <a:cubicBezTo>
                  <a:pt x="6096000" y="1105896"/>
                  <a:pt x="6096000" y="2375629"/>
                  <a:pt x="6096000" y="4034055"/>
                </a:cubicBezTo>
                <a:cubicBezTo>
                  <a:pt x="6096000" y="6848354"/>
                  <a:pt x="721895" y="5492896"/>
                  <a:pt x="0" y="5309105"/>
                </a:cubicBezTo>
                <a:cubicBezTo>
                  <a:pt x="0" y="5309105"/>
                  <a:pt x="0" y="5309105"/>
                  <a:pt x="0" y="89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155492" y="2453640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3"/>
                </a:solidFill>
              </a:rPr>
              <a:t>About </a:t>
            </a:r>
            <a:r>
              <a:rPr lang="en-US" sz="1600" dirty="0" err="1">
                <a:solidFill>
                  <a:schemeClr val="accent3"/>
                </a:solidFill>
              </a:rPr>
              <a:t>Sogeti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7155492" y="4369631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3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7175636" y="4555357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20526" y="4596379"/>
            <a:ext cx="3999073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2018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Sogeti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9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526" y="3962400"/>
            <a:ext cx="333195" cy="333195"/>
          </a:xfrm>
          <a:prstGeom prst="rect">
            <a:avLst/>
          </a:prstGeom>
          <a:noFill/>
        </p:spPr>
      </p:pic>
      <p:pic>
        <p:nvPicPr>
          <p:cNvPr id="12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902" y="39624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278" y="39624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9E7AB6-360B-4526-A05F-E716E577D207}"/>
              </a:ext>
            </a:extLst>
          </p:cNvPr>
          <p:cNvSpPr/>
          <p:nvPr userDrawn="1"/>
        </p:nvSpPr>
        <p:spPr>
          <a:xfrm>
            <a:off x="7155491" y="2852936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57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 userDrawn="1"/>
        </p:nvSpPr>
        <p:spPr>
          <a:xfrm>
            <a:off x="7631598" y="0"/>
            <a:ext cx="4560403" cy="6858001"/>
          </a:xfrm>
          <a:custGeom>
            <a:avLst/>
            <a:gdLst>
              <a:gd name="connsiteX0" fmla="*/ 3889339 w 4560403"/>
              <a:gd name="connsiteY0" fmla="*/ 0 h 6858001"/>
              <a:gd name="connsiteX1" fmla="*/ 4560403 w 4560403"/>
              <a:gd name="connsiteY1" fmla="*/ 0 h 6858001"/>
              <a:gd name="connsiteX2" fmla="*/ 4560403 w 4560403"/>
              <a:gd name="connsiteY2" fmla="*/ 6858001 h 6858001"/>
              <a:gd name="connsiteX3" fmla="*/ 797256 w 4560403"/>
              <a:gd name="connsiteY3" fmla="*/ 6858001 h 6858001"/>
              <a:gd name="connsiteX4" fmla="*/ 788343 w 4560403"/>
              <a:gd name="connsiteY4" fmla="*/ 6827268 h 6858001"/>
              <a:gd name="connsiteX5" fmla="*/ 116308 w 4560403"/>
              <a:gd name="connsiteY5" fmla="*/ 4510048 h 6858001"/>
              <a:gd name="connsiteX6" fmla="*/ 1654161 w 4560403"/>
              <a:gd name="connsiteY6" fmla="*/ 1075400 h 6858001"/>
              <a:gd name="connsiteX7" fmla="*/ 3880655 w 4560403"/>
              <a:gd name="connsiteY7" fmla="*/ 4178 h 6858001"/>
              <a:gd name="connsiteX8" fmla="*/ 3889339 w 4560403"/>
              <a:gd name="connsiteY8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0403" h="6858001">
                <a:moveTo>
                  <a:pt x="3889339" y="0"/>
                </a:moveTo>
                <a:lnTo>
                  <a:pt x="4560403" y="0"/>
                </a:lnTo>
                <a:lnTo>
                  <a:pt x="4560403" y="6858001"/>
                </a:lnTo>
                <a:lnTo>
                  <a:pt x="797256" y="6858001"/>
                </a:lnTo>
                <a:lnTo>
                  <a:pt x="788343" y="6827268"/>
                </a:lnTo>
                <a:cubicBezTo>
                  <a:pt x="116308" y="4510048"/>
                  <a:pt x="116308" y="4510048"/>
                  <a:pt x="116308" y="4510048"/>
                </a:cubicBezTo>
                <a:cubicBezTo>
                  <a:pt x="-280530" y="3141724"/>
                  <a:pt x="364088" y="1689508"/>
                  <a:pt x="1654161" y="1075400"/>
                </a:cubicBezTo>
                <a:cubicBezTo>
                  <a:pt x="2768462" y="539282"/>
                  <a:pt x="3456195" y="208397"/>
                  <a:pt x="3880655" y="4178"/>
                </a:cubicBezTo>
                <a:lnTo>
                  <a:pt x="38893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4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5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9520" y="1654230"/>
            <a:ext cx="7363358" cy="47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407988" y="2118167"/>
            <a:ext cx="11376025" cy="2683397"/>
            <a:chOff x="407988" y="3962400"/>
            <a:chExt cx="11124255" cy="2286000"/>
          </a:xfrm>
          <a:solidFill>
            <a:schemeClr val="bg2"/>
          </a:solidFill>
        </p:grpSpPr>
        <p:sp>
          <p:nvSpPr>
            <p:cNvPr id="32" name="Rectangle 31"/>
            <p:cNvSpPr/>
            <p:nvPr userDrawn="1"/>
          </p:nvSpPr>
          <p:spPr>
            <a:xfrm>
              <a:off x="407988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4192909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7977831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407988" y="4379090"/>
            <a:ext cx="11376025" cy="1963838"/>
            <a:chOff x="407988" y="3962400"/>
            <a:chExt cx="11124255" cy="2286000"/>
          </a:xfrm>
        </p:grpSpPr>
        <p:sp>
          <p:nvSpPr>
            <p:cNvPr id="41" name="Rectangle 40"/>
            <p:cNvSpPr/>
            <p:nvPr userDrawn="1"/>
          </p:nvSpPr>
          <p:spPr>
            <a:xfrm>
              <a:off x="407988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4192909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977831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8373319" y="3927105"/>
            <a:ext cx="1060048" cy="656220"/>
            <a:chOff x="402908" y="4604216"/>
            <a:chExt cx="920734" cy="5699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03</a:t>
              </a: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4391628" y="3927105"/>
            <a:ext cx="1060048" cy="656220"/>
            <a:chOff x="402908" y="4604216"/>
            <a:chExt cx="920734" cy="56997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02</a:t>
              </a:r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617317" y="3927105"/>
            <a:ext cx="1060048" cy="656220"/>
            <a:chOff x="402908" y="4604216"/>
            <a:chExt cx="920734" cy="56997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01</a:t>
              </a:r>
            </a:p>
          </p:txBody>
        </p:sp>
      </p:grp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41" y="1862571"/>
            <a:ext cx="3193059" cy="197870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84726" y="1360456"/>
            <a:ext cx="1694139" cy="193343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541" y="1862571"/>
            <a:ext cx="3193059" cy="197870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6701" y="1395468"/>
            <a:ext cx="2168659" cy="20081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381" y="1862571"/>
            <a:ext cx="3193059" cy="197870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6360" y="1578863"/>
            <a:ext cx="1996972" cy="1727697"/>
          </a:xfrm>
          <a:prstGeom prst="rect">
            <a:avLst/>
          </a:prstGeom>
        </p:spPr>
      </p:pic>
      <p:sp>
        <p:nvSpPr>
          <p:cNvPr id="35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43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9907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5987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6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69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70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7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72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0"/>
          <p:cNvSpPr>
            <a:spLocks/>
          </p:cNvSpPr>
          <p:nvPr userDrawn="1"/>
        </p:nvSpPr>
        <p:spPr bwMode="auto">
          <a:xfrm>
            <a:off x="0" y="0"/>
            <a:ext cx="4191000" cy="6799548"/>
          </a:xfrm>
          <a:custGeom>
            <a:avLst/>
            <a:gdLst>
              <a:gd name="T0" fmla="*/ 0 w 532"/>
              <a:gd name="T1" fmla="*/ 0 h 861"/>
              <a:gd name="T2" fmla="*/ 0 w 532"/>
              <a:gd name="T3" fmla="*/ 727 h 861"/>
              <a:gd name="T4" fmla="*/ 532 w 532"/>
              <a:gd name="T5" fmla="*/ 616 h 861"/>
              <a:gd name="T6" fmla="*/ 532 w 532"/>
              <a:gd name="T7" fmla="*/ 0 h 861"/>
              <a:gd name="T8" fmla="*/ 0 w 532"/>
              <a:gd name="T9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861">
                <a:moveTo>
                  <a:pt x="0" y="0"/>
                </a:moveTo>
                <a:cubicBezTo>
                  <a:pt x="0" y="727"/>
                  <a:pt x="0" y="727"/>
                  <a:pt x="0" y="727"/>
                </a:cubicBezTo>
                <a:cubicBezTo>
                  <a:pt x="63" y="743"/>
                  <a:pt x="532" y="861"/>
                  <a:pt x="532" y="616"/>
                </a:cubicBezTo>
                <a:cubicBezTo>
                  <a:pt x="532" y="0"/>
                  <a:pt x="532" y="0"/>
                  <a:pt x="53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1441812"/>
            <a:ext cx="2971800" cy="5011222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836" y="1382131"/>
            <a:ext cx="3373328" cy="246221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8836" y="1890131"/>
            <a:ext cx="2079721" cy="21544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40463" y="1412874"/>
            <a:ext cx="5543549" cy="504016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22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4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5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185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886200"/>
            <a:ext cx="9319260" cy="25761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 userDrawn="1"/>
        </p:nvSpPr>
        <p:spPr>
          <a:xfrm>
            <a:off x="5120014" y="1680518"/>
            <a:ext cx="7071986" cy="5177482"/>
          </a:xfrm>
          <a:custGeom>
            <a:avLst/>
            <a:gdLst>
              <a:gd name="connsiteX0" fmla="*/ 7071986 w 7071986"/>
              <a:gd name="connsiteY0" fmla="*/ 0 h 5177482"/>
              <a:gd name="connsiteX1" fmla="*/ 7071986 w 7071986"/>
              <a:gd name="connsiteY1" fmla="*/ 5177482 h 5177482"/>
              <a:gd name="connsiteX2" fmla="*/ 418101 w 7071986"/>
              <a:gd name="connsiteY2" fmla="*/ 5177482 h 5177482"/>
              <a:gd name="connsiteX3" fmla="*/ 364654 w 7071986"/>
              <a:gd name="connsiteY3" fmla="*/ 4968325 h 5177482"/>
              <a:gd name="connsiteX4" fmla="*/ 0 w 7071986"/>
              <a:gd name="connsiteY4" fmla="*/ 3541321 h 5177482"/>
              <a:gd name="connsiteX5" fmla="*/ 3728314 w 7071986"/>
              <a:gd name="connsiteY5" fmla="*/ 1575222 h 5177482"/>
              <a:gd name="connsiteX6" fmla="*/ 7065199 w 7071986"/>
              <a:gd name="connsiteY6" fmla="*/ 3119 h 5177482"/>
              <a:gd name="connsiteX7" fmla="*/ 7071986 w 7071986"/>
              <a:gd name="connsiteY7" fmla="*/ 0 h 517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71986" h="5177482">
                <a:moveTo>
                  <a:pt x="7071986" y="0"/>
                </a:moveTo>
                <a:lnTo>
                  <a:pt x="7071986" y="5177482"/>
                </a:lnTo>
                <a:lnTo>
                  <a:pt x="418101" y="5177482"/>
                </a:lnTo>
                <a:lnTo>
                  <a:pt x="364654" y="4968325"/>
                </a:lnTo>
                <a:cubicBezTo>
                  <a:pt x="0" y="3541321"/>
                  <a:pt x="0" y="3541321"/>
                  <a:pt x="0" y="3541321"/>
                </a:cubicBezTo>
                <a:cubicBezTo>
                  <a:pt x="1109586" y="2904634"/>
                  <a:pt x="2352357" y="2249268"/>
                  <a:pt x="3728314" y="1575222"/>
                </a:cubicBezTo>
                <a:cubicBezTo>
                  <a:pt x="4522805" y="1180753"/>
                  <a:pt x="6066379" y="462615"/>
                  <a:pt x="7065199" y="3119"/>
                </a:cubicBezTo>
                <a:lnTo>
                  <a:pt x="707198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856419" y="1375746"/>
            <a:ext cx="5927594" cy="4974907"/>
            <a:chOff x="5532556" y="1291077"/>
            <a:chExt cx="5927594" cy="497490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2556" y="1291077"/>
              <a:ext cx="5927594" cy="497490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217920" y="525018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10%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39940" y="448818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20%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00060" y="375666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30%</a:t>
              </a:r>
            </a:p>
          </p:txBody>
        </p:sp>
      </p:grp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4083602"/>
            <a:ext cx="4591062" cy="217041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2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8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953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>
            <a:off x="-19436" y="0"/>
            <a:ext cx="8471853" cy="6858000"/>
          </a:xfrm>
          <a:custGeom>
            <a:avLst/>
            <a:gdLst>
              <a:gd name="connsiteX0" fmla="*/ 0 w 8471853"/>
              <a:gd name="connsiteY0" fmla="*/ 0 h 6858000"/>
              <a:gd name="connsiteX1" fmla="*/ 4495269 w 8471853"/>
              <a:gd name="connsiteY1" fmla="*/ 851475 h 6858000"/>
              <a:gd name="connsiteX2" fmla="*/ 8471853 w 8471853"/>
              <a:gd name="connsiteY2" fmla="*/ 1803973 h 6858000"/>
              <a:gd name="connsiteX3" fmla="*/ 8471853 w 8471853"/>
              <a:gd name="connsiteY3" fmla="*/ 6626401 h 6858000"/>
              <a:gd name="connsiteX4" fmla="*/ 8471853 w 8471853"/>
              <a:gd name="connsiteY4" fmla="*/ 6858000 h 6858000"/>
              <a:gd name="connsiteX5" fmla="*/ 0 w 8471853"/>
              <a:gd name="connsiteY5" fmla="*/ 6858000 h 6858000"/>
              <a:gd name="connsiteX6" fmla="*/ 0 w 8471853"/>
              <a:gd name="connsiteY6" fmla="*/ 6823731 h 6858000"/>
              <a:gd name="connsiteX7" fmla="*/ 0 w 8471853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71853" h="6858000">
                <a:moveTo>
                  <a:pt x="0" y="0"/>
                </a:moveTo>
                <a:cubicBezTo>
                  <a:pt x="115264" y="14432"/>
                  <a:pt x="3212965" y="577272"/>
                  <a:pt x="4495269" y="851475"/>
                </a:cubicBezTo>
                <a:cubicBezTo>
                  <a:pt x="5950468" y="1154543"/>
                  <a:pt x="7275996" y="1472042"/>
                  <a:pt x="8471853" y="1803973"/>
                </a:cubicBezTo>
                <a:cubicBezTo>
                  <a:pt x="8471853" y="1803973"/>
                  <a:pt x="8471853" y="1803973"/>
                  <a:pt x="8471853" y="6626401"/>
                </a:cubicBezTo>
                <a:lnTo>
                  <a:pt x="8471853" y="6858000"/>
                </a:lnTo>
                <a:lnTo>
                  <a:pt x="0" y="6858000"/>
                </a:lnTo>
                <a:lnTo>
                  <a:pt x="0" y="6823731"/>
                </a:lnTo>
                <a:cubicBezTo>
                  <a:pt x="0" y="5587721"/>
                  <a:pt x="0" y="350602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242" y="2946400"/>
            <a:ext cx="3512278" cy="315396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933768"/>
            <a:ext cx="9864476" cy="47910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8836" y="1524000"/>
            <a:ext cx="5701406" cy="184666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29800" y="1830614"/>
            <a:ext cx="1954212" cy="243658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829800" y="5899190"/>
            <a:ext cx="1954212" cy="553998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2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6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7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1"/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8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43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 userDrawn="1"/>
        </p:nvSpPr>
        <p:spPr>
          <a:xfrm>
            <a:off x="2421624" y="4103226"/>
            <a:ext cx="9770376" cy="2754775"/>
          </a:xfrm>
          <a:custGeom>
            <a:avLst/>
            <a:gdLst>
              <a:gd name="connsiteX0" fmla="*/ 3514064 w 9770376"/>
              <a:gd name="connsiteY0" fmla="*/ 0 h 2754775"/>
              <a:gd name="connsiteX1" fmla="*/ 9770376 w 9770376"/>
              <a:gd name="connsiteY1" fmla="*/ 0 h 2754775"/>
              <a:gd name="connsiteX2" fmla="*/ 9770376 w 9770376"/>
              <a:gd name="connsiteY2" fmla="*/ 2754775 h 2754775"/>
              <a:gd name="connsiteX3" fmla="*/ 0 w 9770376"/>
              <a:gd name="connsiteY3" fmla="*/ 2754775 h 2754775"/>
              <a:gd name="connsiteX4" fmla="*/ 12200 w 9770376"/>
              <a:gd name="connsiteY4" fmla="*/ 2696642 h 2754775"/>
              <a:gd name="connsiteX5" fmla="*/ 3514064 w 9770376"/>
              <a:gd name="connsiteY5" fmla="*/ 0 h 275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0376" h="2754775">
                <a:moveTo>
                  <a:pt x="3514064" y="0"/>
                </a:moveTo>
                <a:cubicBezTo>
                  <a:pt x="3514064" y="0"/>
                  <a:pt x="3514064" y="0"/>
                  <a:pt x="9770376" y="0"/>
                </a:cubicBezTo>
                <a:lnTo>
                  <a:pt x="9770376" y="2754775"/>
                </a:lnTo>
                <a:lnTo>
                  <a:pt x="0" y="2754775"/>
                </a:lnTo>
                <a:lnTo>
                  <a:pt x="12200" y="2696642"/>
                </a:lnTo>
                <a:cubicBezTo>
                  <a:pt x="419422" y="1115950"/>
                  <a:pt x="1846958" y="0"/>
                  <a:pt x="35140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6100" y="2397346"/>
            <a:ext cx="1447800" cy="14273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3940" y="2397346"/>
            <a:ext cx="1219200" cy="14273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7389" y="2472545"/>
            <a:ext cx="1135766" cy="12311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5232" y="2397346"/>
            <a:ext cx="1092708" cy="142734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5404518" y="3855720"/>
            <a:ext cx="737292" cy="517956"/>
            <a:chOff x="4724400" y="3918586"/>
            <a:chExt cx="861243" cy="60503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7192678" y="3855720"/>
            <a:ext cx="737292" cy="517956"/>
            <a:chOff x="4724400" y="3918586"/>
            <a:chExt cx="861243" cy="60503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9011318" y="3855720"/>
            <a:ext cx="737292" cy="517956"/>
            <a:chOff x="4724400" y="3918586"/>
            <a:chExt cx="861243" cy="60503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10657238" y="3855720"/>
            <a:ext cx="737292" cy="517956"/>
            <a:chOff x="4724400" y="3918586"/>
            <a:chExt cx="861243" cy="60503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0522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10554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0586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60890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4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42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4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4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44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5400000">
            <a:off x="11885731" y="885110"/>
            <a:ext cx="1723717" cy="344332"/>
            <a:chOff x="12496801" y="706628"/>
            <a:chExt cx="2975350" cy="594360"/>
          </a:xfrm>
        </p:grpSpPr>
        <p:sp>
          <p:nvSpPr>
            <p:cNvPr id="5" name="Rectangle 4"/>
            <p:cNvSpPr/>
            <p:nvPr userDrawn="1"/>
          </p:nvSpPr>
          <p:spPr>
            <a:xfrm>
              <a:off x="12496801" y="706628"/>
              <a:ext cx="595070" cy="594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3091871" y="706628"/>
              <a:ext cx="595070" cy="594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3686941" y="706628"/>
              <a:ext cx="595070" cy="594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4282011" y="706628"/>
              <a:ext cx="595070" cy="594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4877081" y="706628"/>
              <a:ext cx="595070" cy="5943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26" name="Rectangle 25"/>
          <p:cNvSpPr/>
          <p:nvPr userDrawn="1"/>
        </p:nvSpPr>
        <p:spPr>
          <a:xfrm rot="16200000">
            <a:off x="11722550" y="4349305"/>
            <a:ext cx="1394613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tx2"/>
                </a:solidFill>
              </a:rPr>
              <a:t>Infographic Palette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2575423" y="2015626"/>
            <a:ext cx="347472" cy="4821246"/>
            <a:chOff x="12575423" y="2604463"/>
            <a:chExt cx="347472" cy="4821246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2575423" y="2604463"/>
              <a:ext cx="347472" cy="347472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2575423" y="2951375"/>
              <a:ext cx="347472" cy="347472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2575423" y="4334164"/>
              <a:ext cx="347472" cy="347472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2575423" y="5710816"/>
              <a:ext cx="347472" cy="347472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575423" y="6048324"/>
              <a:ext cx="347472" cy="347472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2575423" y="7078237"/>
              <a:ext cx="347472" cy="347472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5423" y="6735214"/>
              <a:ext cx="347472" cy="347472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12575423" y="6391347"/>
              <a:ext cx="347472" cy="347472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2575423" y="4679467"/>
              <a:ext cx="347472" cy="347472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2575423" y="5022490"/>
              <a:ext cx="347472" cy="347472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12575423" y="5367793"/>
              <a:ext cx="347472" cy="347472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2575423" y="3298847"/>
              <a:ext cx="347472" cy="347472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5423" y="3644150"/>
              <a:ext cx="347472" cy="347472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2575423" y="3987173"/>
              <a:ext cx="347472" cy="347472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60" name="Rectangle 59"/>
          <p:cNvSpPr/>
          <p:nvPr userDrawn="1"/>
        </p:nvSpPr>
        <p:spPr>
          <a:xfrm rot="16200000">
            <a:off x="12134522" y="931087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4" r:id="rId2"/>
    <p:sldLayoutId id="2147483735" r:id="rId3"/>
    <p:sldLayoutId id="2147483786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34" r:id="rId10"/>
    <p:sldLayoutId id="2147483828" r:id="rId11"/>
    <p:sldLayoutId id="2147483829" r:id="rId12"/>
    <p:sldLayoutId id="2147483830" r:id="rId13"/>
    <p:sldLayoutId id="2147483835" r:id="rId14"/>
    <p:sldLayoutId id="2147483739" r:id="rId15"/>
    <p:sldLayoutId id="214748385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76178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1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78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sldNum="0" hdr="0" ft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31" r:id="rId2"/>
    <p:sldLayoutId id="2147483795" r:id="rId3"/>
    <p:sldLayoutId id="2147483732" r:id="rId4"/>
    <p:sldLayoutId id="214748383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49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988" y="2743200"/>
            <a:ext cx="4967932" cy="492126"/>
          </a:xfrm>
        </p:spPr>
        <p:txBody>
          <a:bodyPr/>
          <a:lstStyle/>
          <a:p>
            <a:pPr algn="l"/>
            <a:r>
              <a:rPr lang="en-US" dirty="0"/>
              <a:t>Java Fundamentals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57C33-C607-4F39-94FD-853E5F7CD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6019800"/>
            <a:ext cx="3630612" cy="720726"/>
          </a:xfrm>
        </p:spPr>
        <p:txBody>
          <a:bodyPr/>
          <a:lstStyle/>
          <a:p>
            <a:r>
              <a:rPr lang="en-US" dirty="0"/>
              <a:t>Raymond Mouthaan (raymond.mouthaan@sogeti.com)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79B272-0671-420A-B09C-8922E07D8DDF}"/>
              </a:ext>
            </a:extLst>
          </p:cNvPr>
          <p:cNvSpPr txBox="1">
            <a:spLocks/>
          </p:cNvSpPr>
          <p:nvPr/>
        </p:nvSpPr>
        <p:spPr>
          <a:xfrm>
            <a:off x="407988" y="3240406"/>
            <a:ext cx="4967932" cy="49212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6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err="1"/>
              <a:t>Coarse</a:t>
            </a:r>
            <a:r>
              <a:rPr lang="nl-NL"/>
              <a:t> Part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634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E005-AE01-47AA-9317-2A4E072EE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268074"/>
            <a:ext cx="10944596" cy="407810"/>
          </a:xfrm>
        </p:spPr>
        <p:txBody>
          <a:bodyPr/>
          <a:lstStyle/>
          <a:p>
            <a:r>
              <a:rPr lang="en-US" dirty="0"/>
              <a:t>E</a:t>
            </a:r>
            <a:r>
              <a:rPr lang="nl-NL" dirty="0"/>
              <a:t>erste programma – “Hello World!”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173F752-16F8-4306-9D50-1FC8EDE54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361955"/>
            <a:ext cx="10514383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 {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args) {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BB244-9531-4735-9CE7-E770092ED71E}"/>
              </a:ext>
            </a:extLst>
          </p:cNvPr>
          <p:cNvSpPr/>
          <p:nvPr/>
        </p:nvSpPr>
        <p:spPr>
          <a:xfrm>
            <a:off x="838199" y="5096470"/>
            <a:ext cx="10514384" cy="923330"/>
          </a:xfrm>
          <a:prstGeom prst="rect">
            <a:avLst/>
          </a:prstGeom>
          <a:solidFill>
            <a:srgbClr val="2B2B2B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Hello World!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Process finished with exit code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87720-C62E-4176-B778-EFB84AE9A2AC}"/>
              </a:ext>
            </a:extLst>
          </p:cNvPr>
          <p:cNvSpPr txBox="1"/>
          <p:nvPr/>
        </p:nvSpPr>
        <p:spPr>
          <a:xfrm>
            <a:off x="407987" y="1992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A7C80-977C-4E83-85CC-069AF6B488CC}"/>
              </a:ext>
            </a:extLst>
          </p:cNvPr>
          <p:cNvSpPr txBox="1"/>
          <p:nvPr/>
        </p:nvSpPr>
        <p:spPr>
          <a:xfrm>
            <a:off x="407987" y="472713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489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E005-AE01-47AA-9317-2A4E072EE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268074"/>
            <a:ext cx="10944596" cy="407810"/>
          </a:xfrm>
        </p:spPr>
        <p:txBody>
          <a:bodyPr/>
          <a:lstStyle/>
          <a:p>
            <a:r>
              <a:rPr lang="en-US" dirty="0"/>
              <a:t>Java Syntax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DFB6D23-E26D-44ED-A554-BBEDD74B6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449" y="1979924"/>
            <a:ext cx="10944596" cy="44732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Elke regel Java code </a:t>
            </a:r>
            <a:r>
              <a:rPr lang="en-US" sz="1600" dirty="0" err="1"/>
              <a:t>moet</a:t>
            </a:r>
            <a:r>
              <a:rPr lang="en-US" sz="1600" dirty="0"/>
              <a:t> </a:t>
            </a:r>
            <a:r>
              <a:rPr lang="en-US" sz="1600" dirty="0" err="1"/>
              <a:t>binnen</a:t>
            </a:r>
            <a:r>
              <a:rPr lang="en-US" sz="1600" dirty="0"/>
              <a:t> </a:t>
            </a:r>
            <a:r>
              <a:rPr lang="en-US" sz="1600" dirty="0" err="1"/>
              <a:t>een</a:t>
            </a:r>
            <a:r>
              <a:rPr lang="en-US" sz="1600" dirty="0"/>
              <a:t> class </a:t>
            </a:r>
            <a:r>
              <a:rPr lang="en-US" sz="1600" dirty="0" err="1"/>
              <a:t>bevinden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 naam van </a:t>
            </a:r>
            <a:r>
              <a:rPr lang="en-US" sz="1600" dirty="0" err="1"/>
              <a:t>een</a:t>
            </a:r>
            <a:r>
              <a:rPr lang="en-US" sz="1600" dirty="0"/>
              <a:t> class </a:t>
            </a:r>
            <a:r>
              <a:rPr lang="en-US" sz="1600" dirty="0" err="1"/>
              <a:t>begint</a:t>
            </a:r>
            <a:r>
              <a:rPr lang="en-US" sz="1600" dirty="0"/>
              <a:t> </a:t>
            </a:r>
            <a:r>
              <a:rPr lang="en-US" sz="1600" dirty="0" err="1"/>
              <a:t>altijd</a:t>
            </a:r>
            <a:r>
              <a:rPr lang="en-US" sz="1600" dirty="0"/>
              <a:t> met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hoofdletter</a:t>
            </a:r>
            <a:r>
              <a:rPr lang="en-US" sz="1600" dirty="0"/>
              <a:t> (HelloWorld)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 naam van het java </a:t>
            </a:r>
            <a:r>
              <a:rPr lang="en-US" sz="1600" dirty="0" err="1"/>
              <a:t>bestand</a:t>
            </a:r>
            <a:r>
              <a:rPr lang="en-US" sz="1600" dirty="0"/>
              <a:t> (HelloWorld.java) </a:t>
            </a:r>
            <a:r>
              <a:rPr lang="en-US" sz="1600" dirty="0" err="1"/>
              <a:t>moet</a:t>
            </a:r>
            <a:r>
              <a:rPr lang="en-US" sz="1600" dirty="0"/>
              <a:t> </a:t>
            </a:r>
            <a:r>
              <a:rPr lang="en-US" sz="1600" dirty="0" err="1"/>
              <a:t>altijd</a:t>
            </a:r>
            <a:r>
              <a:rPr lang="en-US" sz="1600" dirty="0"/>
              <a:t> </a:t>
            </a:r>
            <a:r>
              <a:rPr lang="en-US" sz="1600" dirty="0" err="1"/>
              <a:t>gelijk</a:t>
            </a:r>
            <a:r>
              <a:rPr lang="en-US" sz="1600" dirty="0"/>
              <a:t> </a:t>
            </a:r>
            <a:r>
              <a:rPr lang="en-US" sz="1600" dirty="0" err="1"/>
              <a:t>zijn</a:t>
            </a:r>
            <a:r>
              <a:rPr lang="en-US" sz="1600" dirty="0"/>
              <a:t> </a:t>
            </a:r>
            <a:r>
              <a:rPr lang="en-US" sz="1600" dirty="0" err="1"/>
              <a:t>aan</a:t>
            </a:r>
            <a:r>
              <a:rPr lang="en-US" sz="1600" dirty="0"/>
              <a:t> de naam van de class (HelloWorld)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Elke Java </a:t>
            </a:r>
            <a:r>
              <a:rPr lang="en-US" sz="1600" dirty="0" err="1"/>
              <a:t>programma</a:t>
            </a:r>
            <a:r>
              <a:rPr lang="en-US" sz="1600" dirty="0"/>
              <a:t> </a:t>
            </a:r>
            <a:r>
              <a:rPr lang="en-US" sz="1600" dirty="0" err="1"/>
              <a:t>tenminste</a:t>
            </a:r>
            <a:r>
              <a:rPr lang="en-US" sz="1600" dirty="0"/>
              <a:t> 1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Elke Java </a:t>
            </a:r>
            <a:r>
              <a:rPr lang="en-US" sz="1600" dirty="0" err="1"/>
              <a:t>programma</a:t>
            </a:r>
            <a:r>
              <a:rPr lang="en-US" sz="1600" dirty="0"/>
              <a:t> </a:t>
            </a:r>
            <a:r>
              <a:rPr lang="en-US" sz="1600" dirty="0" err="1"/>
              <a:t>heeft</a:t>
            </a:r>
            <a:r>
              <a:rPr lang="en-US" sz="1600" dirty="0"/>
              <a:t> </a:t>
            </a:r>
            <a:r>
              <a:rPr lang="en-US" sz="1600" dirty="0" err="1"/>
              <a:t>een</a:t>
            </a:r>
            <a:r>
              <a:rPr lang="en-US" sz="1600" dirty="0"/>
              <a:t> main() </a:t>
            </a:r>
            <a:r>
              <a:rPr lang="en-US" sz="1600" dirty="0" err="1"/>
              <a:t>methode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 </a:t>
            </a:r>
            <a:r>
              <a:rPr lang="en-US" sz="1600" dirty="0" err="1"/>
              <a:t>println</a:t>
            </a:r>
            <a:r>
              <a:rPr lang="en-US" sz="1600" dirty="0"/>
              <a:t>() </a:t>
            </a:r>
            <a:r>
              <a:rPr lang="en-US" sz="1600" dirty="0" err="1"/>
              <a:t>methode</a:t>
            </a:r>
            <a:r>
              <a:rPr lang="en-US" sz="1600" dirty="0"/>
              <a:t> om </a:t>
            </a:r>
            <a:r>
              <a:rPr lang="en-US" sz="1600" dirty="0" err="1"/>
              <a:t>tekst</a:t>
            </a:r>
            <a:r>
              <a:rPr lang="en-US" sz="1600" dirty="0"/>
              <a:t> </a:t>
            </a:r>
            <a:r>
              <a:rPr lang="en-US" sz="1600" dirty="0" err="1"/>
              <a:t>naar</a:t>
            </a:r>
            <a:r>
              <a:rPr lang="en-US" sz="1600" dirty="0"/>
              <a:t> het console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printen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Elke code statement </a:t>
            </a:r>
            <a:r>
              <a:rPr lang="en-US" sz="1600" dirty="0" err="1"/>
              <a:t>moet</a:t>
            </a:r>
            <a:r>
              <a:rPr lang="en-US" sz="1600" dirty="0"/>
              <a:t> </a:t>
            </a:r>
            <a:r>
              <a:rPr lang="en-US" sz="1600" dirty="0" err="1"/>
              <a:t>afgesloten</a:t>
            </a:r>
            <a:r>
              <a:rPr lang="en-US" sz="1600" dirty="0"/>
              <a:t> </a:t>
            </a:r>
            <a:r>
              <a:rPr lang="en-US" sz="1600" dirty="0" err="1"/>
              <a:t>worden</a:t>
            </a:r>
            <a:r>
              <a:rPr lang="en-US" sz="1600" dirty="0"/>
              <a:t> met </a:t>
            </a:r>
            <a:r>
              <a:rPr lang="en-US" sz="1600" dirty="0" err="1"/>
              <a:t>een</a:t>
            </a:r>
            <a:r>
              <a:rPr lang="en-US" sz="1600" dirty="0"/>
              <a:t> “;” (punt-</a:t>
            </a:r>
            <a:r>
              <a:rPr lang="en-US" sz="1600" dirty="0" err="1"/>
              <a:t>komma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233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E005-AE01-47AA-9317-2A4E072EE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8" y="1269867"/>
            <a:ext cx="10944596" cy="407810"/>
          </a:xfrm>
        </p:spPr>
        <p:txBody>
          <a:bodyPr/>
          <a:lstStyle/>
          <a:p>
            <a:r>
              <a:rPr lang="en-US" dirty="0"/>
              <a:t>Comments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24E18A7-AF13-4FE7-BD16-61A55D9D0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887" y="2004122"/>
            <a:ext cx="10944225" cy="1077218"/>
          </a:xfrm>
        </p:spPr>
        <p:txBody>
          <a:bodyPr/>
          <a:lstStyle/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Beschrijving</a:t>
            </a:r>
            <a:r>
              <a:rPr lang="en-US" sz="2000" dirty="0"/>
              <a:t> wat de code </a:t>
            </a:r>
            <a:r>
              <a:rPr lang="en-US" sz="2000" dirty="0" err="1"/>
              <a:t>doet</a:t>
            </a:r>
            <a:r>
              <a:rPr lang="en-US" sz="2000" dirty="0"/>
              <a:t> (</a:t>
            </a:r>
            <a:r>
              <a:rPr lang="en-US" sz="2000" dirty="0" err="1"/>
              <a:t>documentatie</a:t>
            </a:r>
            <a:r>
              <a:rPr lang="en-US" sz="2000" dirty="0"/>
              <a:t>)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jezelf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collega’s</a:t>
            </a:r>
            <a:endParaRPr lang="en-US" sz="2000" dirty="0"/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Wordt</a:t>
            </a:r>
            <a:r>
              <a:rPr lang="en-US" sz="2000" dirty="0"/>
              <a:t> </a:t>
            </a:r>
            <a:r>
              <a:rPr lang="en-US" sz="2000" dirty="0" err="1"/>
              <a:t>genegeerd</a:t>
            </a:r>
            <a:r>
              <a:rPr lang="en-US" sz="2000" dirty="0"/>
              <a:t> door de compiler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81914-7D1A-460A-B8E3-02014F0AED3E}"/>
              </a:ext>
            </a:extLst>
          </p:cNvPr>
          <p:cNvSpPr/>
          <p:nvPr/>
        </p:nvSpPr>
        <p:spPr>
          <a:xfrm>
            <a:off x="533400" y="3407785"/>
            <a:ext cx="109442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Single line comment 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Multi line comment 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JavaDoc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541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E005-AE01-47AA-9317-2A4E072EE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8" y="1269867"/>
            <a:ext cx="10944596" cy="407810"/>
          </a:xfrm>
        </p:spPr>
        <p:txBody>
          <a:bodyPr/>
          <a:lstStyle/>
          <a:p>
            <a:r>
              <a:rPr lang="en-US" dirty="0"/>
              <a:t>Comments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008B595-CAA3-41F5-8BCF-7EDFBA95C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992623"/>
            <a:ext cx="10488983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is a single line comment</a:t>
            </a: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is</a:t>
            </a: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multi-line</a:t>
            </a: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comment :)</a:t>
            </a: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nl-NL" altLang="nl-NL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This is JavaDoc comment</a:t>
            </a:r>
            <a:br>
              <a:rPr kumimoji="0" lang="nl-NL" altLang="nl-NL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nl-NL" altLang="nl-N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7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D8EB9-5824-45C3-8B0C-A757C1EFD3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7" y="1420990"/>
            <a:ext cx="10944596" cy="589616"/>
          </a:xfrm>
        </p:spPr>
        <p:txBody>
          <a:bodyPr/>
          <a:lstStyle/>
          <a:p>
            <a:r>
              <a:rPr lang="en-US" dirty="0"/>
              <a:t>Welkom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EB3709-02B7-4DB8-8948-B747C799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279A70B-A164-4867-9B2D-91DD925C3D46}"/>
              </a:ext>
            </a:extLst>
          </p:cNvPr>
          <p:cNvSpPr txBox="1">
            <a:spLocks/>
          </p:cNvSpPr>
          <p:nvPr/>
        </p:nvSpPr>
        <p:spPr>
          <a:xfrm>
            <a:off x="407987" y="1986793"/>
            <a:ext cx="10944596" cy="44663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Wie ben je?</a:t>
            </a:r>
          </a:p>
          <a:p>
            <a:pPr marL="800100" lvl="2" indent="-342900"/>
            <a:r>
              <a:rPr lang="en-US" sz="1800" dirty="0" err="1"/>
              <a:t>Algemene</a:t>
            </a:r>
            <a:r>
              <a:rPr lang="en-US" sz="1800" dirty="0"/>
              <a:t> </a:t>
            </a:r>
            <a:r>
              <a:rPr lang="en-US" sz="1800" dirty="0" err="1"/>
              <a:t>ervaring</a:t>
            </a:r>
            <a:endParaRPr lang="en-US" sz="1800" dirty="0"/>
          </a:p>
          <a:p>
            <a:pPr marL="800100" lvl="2" indent="-342900"/>
            <a:r>
              <a:rPr lang="en-US" sz="1800" dirty="0" err="1"/>
              <a:t>Programeer</a:t>
            </a:r>
            <a:r>
              <a:rPr lang="en-US" sz="1800" dirty="0"/>
              <a:t> </a:t>
            </a:r>
            <a:r>
              <a:rPr lang="en-US" sz="1800" dirty="0" err="1"/>
              <a:t>ervaring</a:t>
            </a:r>
            <a:endParaRPr lang="en-US" sz="1800" dirty="0"/>
          </a:p>
          <a:p>
            <a:pPr marL="800100" lvl="2" indent="-342900"/>
            <a:r>
              <a:rPr lang="en-US" sz="1800" dirty="0" err="1"/>
              <a:t>Testautomatisering</a:t>
            </a:r>
            <a:r>
              <a:rPr lang="en-US" sz="1800" dirty="0"/>
              <a:t> </a:t>
            </a:r>
            <a:r>
              <a:rPr lang="en-US" sz="1800" dirty="0" err="1"/>
              <a:t>ervaring</a:t>
            </a:r>
            <a:endParaRPr lang="en-US" sz="1800" dirty="0"/>
          </a:p>
          <a:p>
            <a:pPr marL="800100" lvl="2" indent="-342900"/>
            <a:r>
              <a:rPr lang="en-US" sz="1800" dirty="0" err="1"/>
              <a:t>Verwachting</a:t>
            </a:r>
            <a:r>
              <a:rPr lang="en-US" sz="1800" dirty="0"/>
              <a:t> van de cursus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2290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96237468-857D-4514-B4DE-F482D0B3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922" y="675808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8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D8EB9-5824-45C3-8B0C-A757C1EFD3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7" y="1420990"/>
            <a:ext cx="10944596" cy="589616"/>
          </a:xfrm>
        </p:spPr>
        <p:txBody>
          <a:bodyPr/>
          <a:lstStyle/>
          <a:p>
            <a:r>
              <a:rPr lang="en-US" dirty="0"/>
              <a:t>Doel van de cursus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EB3709-02B7-4DB8-8948-B747C799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88C2443A-F9D1-4C48-AEFC-7091BB1C5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2011363"/>
            <a:ext cx="10944225" cy="4470717"/>
          </a:xfrm>
        </p:spPr>
        <p:txBody>
          <a:bodyPr/>
          <a:lstStyle/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Basis </a:t>
            </a:r>
            <a:r>
              <a:rPr lang="en-US" sz="1800" dirty="0" err="1">
                <a:highlight>
                  <a:srgbClr val="FFFF00"/>
                </a:highlight>
              </a:rPr>
              <a:t>programmeerkennis</a:t>
            </a:r>
            <a:r>
              <a:rPr lang="en-US" sz="1800" dirty="0">
                <a:highlight>
                  <a:srgbClr val="FFFF00"/>
                </a:highlight>
              </a:rPr>
              <a:t> in JAVA </a:t>
            </a:r>
            <a:r>
              <a:rPr lang="en-US" sz="1800" dirty="0" err="1">
                <a:highlight>
                  <a:srgbClr val="FFFF00"/>
                </a:highlight>
              </a:rPr>
              <a:t>voor</a:t>
            </a:r>
            <a:r>
              <a:rPr lang="en-US" sz="1800" dirty="0">
                <a:highlight>
                  <a:srgbClr val="FFFF00"/>
                </a:highlight>
              </a:rPr>
              <a:t> testers </a:t>
            </a:r>
            <a:r>
              <a:rPr lang="en-US" sz="1800" dirty="0" err="1">
                <a:highlight>
                  <a:srgbClr val="FFFF00"/>
                </a:highlight>
              </a:rPr>
              <a:t>tbv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 err="1">
                <a:highlight>
                  <a:srgbClr val="FFFF00"/>
                </a:highlight>
              </a:rPr>
              <a:t>Testautomatisering</a:t>
            </a:r>
            <a:r>
              <a:rPr lang="en-US" sz="1800" dirty="0">
                <a:highlight>
                  <a:srgbClr val="FFFF00"/>
                </a:highlight>
              </a:rPr>
              <a:t> …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highlight>
                  <a:srgbClr val="FFFF00"/>
                </a:highlight>
              </a:rPr>
              <a:t>Opstap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 err="1">
                <a:highlight>
                  <a:srgbClr val="FFFF00"/>
                </a:highlight>
              </a:rPr>
              <a:t>naar</a:t>
            </a:r>
            <a:r>
              <a:rPr lang="en-US" sz="1800" dirty="0">
                <a:highlight>
                  <a:srgbClr val="FFFF00"/>
                </a:highlight>
              </a:rPr>
              <a:t> OCA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highlight>
                  <a:srgbClr val="FFFF00"/>
                </a:highlight>
              </a:rPr>
              <a:t>Programmeren</a:t>
            </a:r>
            <a:r>
              <a:rPr lang="en-US" sz="1800" dirty="0">
                <a:highlight>
                  <a:srgbClr val="FFFF00"/>
                </a:highlight>
              </a:rPr>
              <a:t> is </a:t>
            </a:r>
            <a:r>
              <a:rPr lang="en-US" sz="1800" dirty="0" err="1">
                <a:highlight>
                  <a:srgbClr val="FFFF00"/>
                </a:highlight>
              </a:rPr>
              <a:t>doen</a:t>
            </a:r>
            <a:r>
              <a:rPr lang="en-US" sz="1800" dirty="0">
                <a:highlight>
                  <a:srgbClr val="FFFF00"/>
                </a:highligh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0665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4A17F-D644-4FD3-A14E-00A7EAEF67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702" y="2045963"/>
            <a:ext cx="10944596" cy="4237794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JAVA 1.0 (1995) met </a:t>
            </a:r>
            <a:r>
              <a:rPr lang="en-US" sz="1800" dirty="0" err="1"/>
              <a:t>als</a:t>
            </a:r>
            <a:r>
              <a:rPr lang="en-US" sz="1800" dirty="0"/>
              <a:t> </a:t>
            </a:r>
            <a:r>
              <a:rPr lang="en-US" sz="1800" dirty="0" err="1"/>
              <a:t>doel</a:t>
            </a:r>
            <a:r>
              <a:rPr lang="en-US" sz="1800" dirty="0"/>
              <a:t> “Write once, run anywhere”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Object Orientated Programming language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Strongly typed programming language - elk type data is </a:t>
            </a:r>
            <a:r>
              <a:rPr lang="en-US" sz="1800" dirty="0" err="1"/>
              <a:t>voorgedefinieerd</a:t>
            </a: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 err="1"/>
              <a:t>Een</a:t>
            </a:r>
            <a:r>
              <a:rPr lang="en-US" sz="1800" dirty="0"/>
              <a:t> van de </a:t>
            </a:r>
            <a:r>
              <a:rPr lang="en-US" sz="1800" dirty="0" err="1"/>
              <a:t>meest</a:t>
            </a:r>
            <a:r>
              <a:rPr lang="en-US" sz="1800" dirty="0"/>
              <a:t> </a:t>
            </a:r>
            <a:r>
              <a:rPr lang="en-US" sz="1800" dirty="0" err="1"/>
              <a:t>gebruikte</a:t>
            </a:r>
            <a:r>
              <a:rPr lang="en-US" sz="1800" dirty="0"/>
              <a:t> </a:t>
            </a:r>
            <a:r>
              <a:rPr lang="en-US" sz="1800" dirty="0" err="1"/>
              <a:t>programeertalen</a:t>
            </a:r>
            <a:r>
              <a:rPr lang="en-US" sz="1800" dirty="0"/>
              <a:t> </a:t>
            </a:r>
            <a:r>
              <a:rPr lang="en-US" sz="1800" dirty="0" err="1"/>
              <a:t>wereldwijd</a:t>
            </a:r>
            <a:r>
              <a:rPr lang="en-US" sz="1800" dirty="0"/>
              <a:t> (</a:t>
            </a:r>
            <a:r>
              <a:rPr lang="en-US" sz="1800" dirty="0" err="1"/>
              <a:t>naast</a:t>
            </a:r>
            <a:r>
              <a:rPr lang="en-US" sz="1800" dirty="0"/>
              <a:t> JavaScript </a:t>
            </a:r>
            <a:r>
              <a:rPr lang="en-US" sz="1800" dirty="0" err="1"/>
              <a:t>en</a:t>
            </a:r>
            <a:r>
              <a:rPr lang="en-US" sz="1800" dirty="0"/>
              <a:t> Python)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 err="1"/>
              <a:t>Eigendom</a:t>
            </a:r>
            <a:r>
              <a:rPr lang="en-US" sz="1800" dirty="0"/>
              <a:t> van Oracle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 err="1"/>
              <a:t>Draait</a:t>
            </a:r>
            <a:r>
              <a:rPr lang="en-US" sz="1800" dirty="0"/>
              <a:t> op </a:t>
            </a:r>
            <a:r>
              <a:rPr lang="en-US" sz="1800" dirty="0" err="1"/>
              <a:t>meer</a:t>
            </a:r>
            <a:r>
              <a:rPr lang="en-US" sz="1800" dirty="0"/>
              <a:t> dan 3 </a:t>
            </a:r>
            <a:r>
              <a:rPr lang="en-US" sz="1800" dirty="0" err="1"/>
              <a:t>miljard</a:t>
            </a:r>
            <a:r>
              <a:rPr lang="en-US" sz="1800" dirty="0"/>
              <a:t> “</a:t>
            </a:r>
            <a:r>
              <a:rPr lang="en-US" sz="1800" dirty="0" err="1"/>
              <a:t>apparaten</a:t>
            </a:r>
            <a:r>
              <a:rPr lang="en-US" sz="18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4F918-49D2-45DA-9308-1ADCFF7B8C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7" y="1420990"/>
            <a:ext cx="10944596" cy="484010"/>
          </a:xfrm>
        </p:spPr>
        <p:txBody>
          <a:bodyPr/>
          <a:lstStyle/>
          <a:p>
            <a:r>
              <a:rPr lang="en-US" dirty="0"/>
              <a:t>Wat is Java?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717958-38B0-4505-AE70-24D80919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612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4A17F-D644-4FD3-A14E-00A7EAEF67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702" y="2056123"/>
            <a:ext cx="10944596" cy="4237794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 err="1"/>
              <a:t>Gebruikt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Mobile </a:t>
            </a:r>
            <a:r>
              <a:rPr lang="en-US" sz="1600" dirty="0" err="1"/>
              <a:t>applicaties</a:t>
            </a:r>
            <a:r>
              <a:rPr lang="en-US" sz="1600" dirty="0"/>
              <a:t> (Android apps)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Desktop </a:t>
            </a:r>
            <a:r>
              <a:rPr lang="en-US" sz="1600" dirty="0" err="1"/>
              <a:t>applicaties</a:t>
            </a:r>
            <a:endParaRPr lang="en-US" sz="16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Web </a:t>
            </a:r>
            <a:r>
              <a:rPr lang="en-US" sz="1600" dirty="0" err="1"/>
              <a:t>applicaties</a:t>
            </a:r>
            <a:endParaRPr lang="en-US" sz="16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Web servers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applicatie</a:t>
            </a:r>
            <a:r>
              <a:rPr lang="en-US" sz="1600" dirty="0"/>
              <a:t> servers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Games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Database </a:t>
            </a:r>
            <a:r>
              <a:rPr lang="en-US" sz="1600" dirty="0" err="1"/>
              <a:t>connecties</a:t>
            </a:r>
            <a:endParaRPr lang="en-US" sz="16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Etcetera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4F918-49D2-45DA-9308-1ADCFF7B8C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7" y="1420990"/>
            <a:ext cx="10944596" cy="484010"/>
          </a:xfrm>
        </p:spPr>
        <p:txBody>
          <a:bodyPr/>
          <a:lstStyle/>
          <a:p>
            <a:r>
              <a:rPr lang="en-US" dirty="0"/>
              <a:t>Wat is Java?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717958-38B0-4505-AE70-24D80919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737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4A17F-D644-4FD3-A14E-00A7EAEF67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702" y="2035803"/>
            <a:ext cx="10944596" cy="4237794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Java </a:t>
            </a:r>
            <a:r>
              <a:rPr lang="en-US" sz="1800" dirty="0" err="1"/>
              <a:t>werkt</a:t>
            </a:r>
            <a:r>
              <a:rPr lang="en-US" sz="1800" dirty="0"/>
              <a:t> op </a:t>
            </a:r>
            <a:r>
              <a:rPr lang="en-US" sz="1800" dirty="0" err="1"/>
              <a:t>meerdere</a:t>
            </a:r>
            <a:r>
              <a:rPr lang="en-US" sz="1800" dirty="0"/>
              <a:t> </a:t>
            </a:r>
            <a:r>
              <a:rPr lang="en-US" sz="1800" dirty="0" err="1"/>
              <a:t>platformen</a:t>
            </a:r>
            <a:r>
              <a:rPr lang="en-US" sz="1800" dirty="0"/>
              <a:t> (Windows, Mac, Linux, Raspberry PI,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 err="1"/>
              <a:t>Een</a:t>
            </a:r>
            <a:r>
              <a:rPr lang="en-US" sz="1800" dirty="0"/>
              <a:t> van de </a:t>
            </a:r>
            <a:r>
              <a:rPr lang="en-US" sz="1800" dirty="0" err="1"/>
              <a:t>meest</a:t>
            </a:r>
            <a:r>
              <a:rPr lang="en-US" sz="1800" dirty="0"/>
              <a:t> </a:t>
            </a:r>
            <a:r>
              <a:rPr lang="en-US" sz="1800" dirty="0" err="1"/>
              <a:t>gebruikte</a:t>
            </a:r>
            <a:r>
              <a:rPr lang="en-US" sz="1800" dirty="0"/>
              <a:t> </a:t>
            </a:r>
            <a:r>
              <a:rPr lang="en-US" sz="1800" dirty="0" err="1"/>
              <a:t>programeertalen</a:t>
            </a:r>
            <a:r>
              <a:rPr lang="en-US" sz="1800" dirty="0"/>
              <a:t> </a:t>
            </a:r>
            <a:r>
              <a:rPr lang="en-US" sz="1800" dirty="0" err="1"/>
              <a:t>wereldwijd</a:t>
            </a: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 err="1"/>
              <a:t>Makkelijk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leren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eenvoudig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gebruiken</a:t>
            </a: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Open-source </a:t>
            </a:r>
            <a:r>
              <a:rPr lang="en-US" sz="1800" dirty="0" err="1"/>
              <a:t>en</a:t>
            </a:r>
            <a:r>
              <a:rPr lang="en-US" sz="1800" dirty="0"/>
              <a:t> gratis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gebruiken</a:t>
            </a: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 err="1"/>
              <a:t>Veilig</a:t>
            </a:r>
            <a:r>
              <a:rPr lang="en-US" sz="1800" dirty="0"/>
              <a:t>, </a:t>
            </a:r>
            <a:r>
              <a:rPr lang="en-US" sz="1800" dirty="0" err="1"/>
              <a:t>snel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krachtig</a:t>
            </a: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 err="1"/>
              <a:t>Enorme</a:t>
            </a:r>
            <a:r>
              <a:rPr lang="en-US" sz="1800" dirty="0"/>
              <a:t> community </a:t>
            </a:r>
            <a:r>
              <a:rPr lang="en-US" sz="1800" dirty="0" err="1"/>
              <a:t>ondersteuning</a:t>
            </a:r>
            <a:r>
              <a:rPr lang="en-US" sz="1800" dirty="0"/>
              <a:t> (</a:t>
            </a:r>
            <a:r>
              <a:rPr lang="en-US" sz="1800" dirty="0" err="1"/>
              <a:t>tientallen</a:t>
            </a:r>
            <a:r>
              <a:rPr lang="en-US" sz="1800" dirty="0"/>
              <a:t> </a:t>
            </a:r>
            <a:r>
              <a:rPr lang="en-US" sz="1800" dirty="0" err="1"/>
              <a:t>miljoenen</a:t>
            </a:r>
            <a:r>
              <a:rPr lang="en-US" sz="1800" dirty="0"/>
              <a:t> </a:t>
            </a:r>
            <a:r>
              <a:rPr lang="en-US" sz="1800" dirty="0" err="1"/>
              <a:t>ontwikkelaars</a:t>
            </a:r>
            <a:r>
              <a:rPr lang="en-US" sz="1800" dirty="0"/>
              <a:t>)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4F918-49D2-45DA-9308-1ADCFF7B8C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7" y="1420990"/>
            <a:ext cx="10944596" cy="484010"/>
          </a:xfrm>
        </p:spPr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Java </a:t>
            </a:r>
            <a:r>
              <a:rPr lang="en-US" dirty="0" err="1"/>
              <a:t>gebruiken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717958-38B0-4505-AE70-24D80919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046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D96792-37A4-42C6-BBB1-33FB5AE3DA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7" y="2050172"/>
            <a:ext cx="5543551" cy="30185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Download &amp; </a:t>
            </a:r>
            <a:r>
              <a:rPr lang="en-US" sz="1800" dirty="0" err="1">
                <a:highlight>
                  <a:srgbClr val="FFFF00"/>
                </a:highlight>
              </a:rPr>
              <a:t>Installatie</a:t>
            </a:r>
            <a:endParaRPr lang="en-US" sz="18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Variables &amp;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While / For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3469B-702D-485D-9A79-900B2B30F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0464" y="2050172"/>
            <a:ext cx="5516444" cy="30185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Access Modifiers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Overloading / Overriding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Collections Framework (Lists, Sets, Maps)</a:t>
            </a:r>
            <a:endParaRPr lang="nl-NL" sz="1800" dirty="0">
              <a:highlight>
                <a:srgbClr val="FFFF00"/>
              </a:highlight>
            </a:endParaRPr>
          </a:p>
          <a:p>
            <a:endParaRPr lang="nl-NL" dirty="0">
              <a:highlight>
                <a:srgbClr val="FFFF00"/>
              </a:highligh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64C46-2F2E-4374-863B-01C771BC9C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7" y="1420990"/>
            <a:ext cx="10944596" cy="407810"/>
          </a:xfrm>
        </p:spPr>
        <p:txBody>
          <a:bodyPr/>
          <a:lstStyle/>
          <a:p>
            <a:r>
              <a:rPr lang="en-US" dirty="0" err="1"/>
              <a:t>Onderwerpen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757422-A48A-4B1A-80DA-B6AE739C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234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D96792-37A4-42C6-BBB1-33FB5AE3DA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449" y="1979923"/>
            <a:ext cx="10944596" cy="3018595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Download &amp; </a:t>
            </a:r>
            <a:r>
              <a:rPr lang="en-US" sz="1800" dirty="0" err="1"/>
              <a:t>Installatie</a:t>
            </a: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First Java Program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Java Syntax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Java Concepts -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64C46-2F2E-4374-863B-01C771BC9C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7" y="1420990"/>
            <a:ext cx="10944596" cy="407810"/>
          </a:xfrm>
        </p:spPr>
        <p:txBody>
          <a:bodyPr/>
          <a:lstStyle/>
          <a:p>
            <a:r>
              <a:rPr lang="en-US" dirty="0"/>
              <a:t>Agenda – Dag 1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757422-A48A-4B1A-80DA-B6AE739C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449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B6667A-336C-4B60-BFE8-92570110E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702" y="2010606"/>
            <a:ext cx="10944596" cy="4442581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Oracle</a:t>
            </a:r>
            <a:r>
              <a:rPr lang="en-US" sz="2000" b="1" dirty="0"/>
              <a:t> J</a:t>
            </a:r>
            <a:r>
              <a:rPr lang="en-US" sz="2000" dirty="0"/>
              <a:t>AVA </a:t>
            </a:r>
            <a:r>
              <a:rPr lang="en-US" sz="2000" b="1" dirty="0"/>
              <a:t>D</a:t>
            </a:r>
            <a:r>
              <a:rPr lang="en-US" sz="2000" dirty="0"/>
              <a:t>evelopment </a:t>
            </a:r>
            <a:r>
              <a:rPr lang="en-US" sz="2000" b="1" dirty="0"/>
              <a:t>K</a:t>
            </a:r>
            <a:r>
              <a:rPr lang="en-US" sz="2000" dirty="0"/>
              <a:t>it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Jetbrains</a:t>
            </a:r>
            <a:r>
              <a:rPr lang="en-US" sz="2000" dirty="0"/>
              <a:t> IntelliJ IDEA Community / Ultimate (paid)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D8EB9-5824-45C3-8B0C-A757C1EFD3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7" y="1420990"/>
            <a:ext cx="10944596" cy="589616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Installatie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EB3709-02B7-4DB8-8948-B747C799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pic>
        <p:nvPicPr>
          <p:cNvPr id="5" name="Picture 2" descr="Afbeeldingsresultaat voor jdk">
            <a:extLst>
              <a:ext uri="{FF2B5EF4-FFF2-40B4-BE49-F238E27FC236}">
                <a16:creationId xmlns:a16="http://schemas.microsoft.com/office/drawing/2014/main" id="{6B41B5B6-6B73-481A-842C-D6C8F4F6E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882" y="3934312"/>
            <a:ext cx="3891517" cy="190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intellij logo">
            <a:extLst>
              <a:ext uri="{FF2B5EF4-FFF2-40B4-BE49-F238E27FC236}">
                <a16:creationId xmlns:a16="http://schemas.microsoft.com/office/drawing/2014/main" id="{651D1C0E-E5CD-41B7-86A6-1948EE78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70958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77455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OGETI Template_2018_v3" id="{7278A2AE-4223-442C-A0C5-E45FABBA1215}" vid="{F7E055ED-6AB1-43F9-BF77-7175F72F91ED}"/>
    </a:ext>
  </a:extLst>
</a:theme>
</file>

<file path=ppt/theme/theme2.xml><?xml version="1.0" encoding="utf-8"?>
<a:theme xmlns:a="http://schemas.openxmlformats.org/drawingml/2006/main" name="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 Template_2018_v3" id="{7278A2AE-4223-442C-A0C5-E45FABBA1215}" vid="{91778B23-AA72-4A33-84C0-F8F8637DBDEA}"/>
    </a:ext>
  </a:extLst>
</a:theme>
</file>

<file path=ppt/theme/theme3.xml><?xml version="1.0" encoding="utf-8"?>
<a:theme xmlns:a="http://schemas.openxmlformats.org/drawingml/2006/main" name="Cover option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D622C579-F77D-488D-92D0-B4D2EF913E1E}"/>
    </a:ext>
  </a:extLst>
</a:theme>
</file>

<file path=ppt/theme/theme4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 Template_2018_v3" id="{7278A2AE-4223-442C-A0C5-E45FABBA1215}" vid="{F6865D72-1A08-4312-9EED-8998F572E7A5}"/>
    </a:ext>
  </a:extLst>
</a:theme>
</file>

<file path=ppt/theme/theme5.xml><?xml version="1.0" encoding="utf-8"?>
<a:theme xmlns:a="http://schemas.openxmlformats.org/drawingml/2006/main" name="Closing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Personnalisé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3093F08A-50AC-4B6E-88A0-3C7666192B71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SOGETI Template_2018_v3</Template>
  <TotalTime>4635</TotalTime>
  <Words>585</Words>
  <Application>Microsoft Office PowerPoint</Application>
  <PresentationFormat>Widescreen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 New</vt:lpstr>
      <vt:lpstr>Verdana</vt:lpstr>
      <vt:lpstr>Wingdings</vt:lpstr>
      <vt:lpstr>Content Layouts</vt:lpstr>
      <vt:lpstr>Cover slides</vt:lpstr>
      <vt:lpstr>Cover options</vt:lpstr>
      <vt:lpstr>Section slides</vt:lpstr>
      <vt:lpstr>Closing options</vt:lpstr>
      <vt:lpstr>Java Fundamentals</vt:lpstr>
      <vt:lpstr>Introductie</vt:lpstr>
      <vt:lpstr>Introductie</vt:lpstr>
      <vt:lpstr>Introductie</vt:lpstr>
      <vt:lpstr>Introductie</vt:lpstr>
      <vt:lpstr>Introductie</vt:lpstr>
      <vt:lpstr>Introductie</vt:lpstr>
      <vt:lpstr>Introductie</vt:lpstr>
      <vt:lpstr>Introductie</vt:lpstr>
      <vt:lpstr>Introductie</vt:lpstr>
      <vt:lpstr>Introductie</vt:lpstr>
      <vt:lpstr>Java Concepts</vt:lpstr>
      <vt:lpstr>Java Concepts</vt:lpstr>
    </vt:vector>
  </TitlesOfParts>
  <Company>Capgemini - Sogeti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Testers</dc:title>
  <dc:creator>Raymond Mouthaan</dc:creator>
  <cp:keywords>java; test; testers; programming</cp:keywords>
  <cp:lastModifiedBy>Arnold Schulte</cp:lastModifiedBy>
  <cp:revision>172</cp:revision>
  <cp:lastPrinted>2019-05-18T17:09:19Z</cp:lastPrinted>
  <dcterms:created xsi:type="dcterms:W3CDTF">2018-08-28T03:21:59Z</dcterms:created>
  <dcterms:modified xsi:type="dcterms:W3CDTF">2019-09-01T10:09:46Z</dcterms:modified>
</cp:coreProperties>
</file>