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  <p:sldMasterId id="2147483861" r:id="rId2"/>
    <p:sldMasterId id="2147483876" r:id="rId3"/>
    <p:sldMasterId id="2147483730" r:id="rId4"/>
    <p:sldMasterId id="2147483872" r:id="rId5"/>
  </p:sldMasterIdLst>
  <p:notesMasterIdLst>
    <p:notesMasterId r:id="rId43"/>
  </p:notesMasterIdLst>
  <p:handoutMasterIdLst>
    <p:handoutMasterId r:id="rId44"/>
  </p:handoutMasterIdLst>
  <p:sldIdLst>
    <p:sldId id="566" r:id="rId6"/>
    <p:sldId id="615" r:id="rId7"/>
    <p:sldId id="635" r:id="rId8"/>
    <p:sldId id="636" r:id="rId9"/>
    <p:sldId id="637" r:id="rId10"/>
    <p:sldId id="638" r:id="rId11"/>
    <p:sldId id="639" r:id="rId12"/>
    <p:sldId id="641" r:id="rId13"/>
    <p:sldId id="640" r:id="rId14"/>
    <p:sldId id="642" r:id="rId15"/>
    <p:sldId id="643" r:id="rId16"/>
    <p:sldId id="662" r:id="rId17"/>
    <p:sldId id="644" r:id="rId18"/>
    <p:sldId id="646" r:id="rId19"/>
    <p:sldId id="647" r:id="rId20"/>
    <p:sldId id="648" r:id="rId21"/>
    <p:sldId id="649" r:id="rId22"/>
    <p:sldId id="651" r:id="rId23"/>
    <p:sldId id="650" r:id="rId24"/>
    <p:sldId id="671" r:id="rId25"/>
    <p:sldId id="672" r:id="rId26"/>
    <p:sldId id="652" r:id="rId27"/>
    <p:sldId id="653" r:id="rId28"/>
    <p:sldId id="654" r:id="rId29"/>
    <p:sldId id="655" r:id="rId30"/>
    <p:sldId id="657" r:id="rId31"/>
    <p:sldId id="658" r:id="rId32"/>
    <p:sldId id="659" r:id="rId33"/>
    <p:sldId id="660" r:id="rId34"/>
    <p:sldId id="661" r:id="rId35"/>
    <p:sldId id="668" r:id="rId36"/>
    <p:sldId id="669" r:id="rId37"/>
    <p:sldId id="663" r:id="rId38"/>
    <p:sldId id="666" r:id="rId39"/>
    <p:sldId id="665" r:id="rId40"/>
    <p:sldId id="667" r:id="rId41"/>
    <p:sldId id="670" r:id="rId4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3B244085-A06C-4A0D-AC38-1FCCF96387FB}">
          <p14:sldIdLst>
            <p14:sldId id="566"/>
            <p14:sldId id="615"/>
            <p14:sldId id="635"/>
            <p14:sldId id="636"/>
            <p14:sldId id="637"/>
            <p14:sldId id="638"/>
            <p14:sldId id="639"/>
            <p14:sldId id="641"/>
            <p14:sldId id="640"/>
            <p14:sldId id="642"/>
            <p14:sldId id="643"/>
            <p14:sldId id="662"/>
            <p14:sldId id="644"/>
            <p14:sldId id="646"/>
            <p14:sldId id="647"/>
            <p14:sldId id="648"/>
            <p14:sldId id="649"/>
            <p14:sldId id="651"/>
            <p14:sldId id="650"/>
            <p14:sldId id="671"/>
            <p14:sldId id="672"/>
            <p14:sldId id="652"/>
            <p14:sldId id="653"/>
            <p14:sldId id="654"/>
            <p14:sldId id="655"/>
            <p14:sldId id="657"/>
            <p14:sldId id="658"/>
            <p14:sldId id="659"/>
            <p14:sldId id="660"/>
            <p14:sldId id="661"/>
            <p14:sldId id="668"/>
            <p14:sldId id="669"/>
            <p14:sldId id="663"/>
            <p14:sldId id="666"/>
            <p14:sldId id="665"/>
            <p14:sldId id="667"/>
            <p14:sldId id="670"/>
          </p14:sldIdLst>
        </p14:section>
        <p14:section name="Section Opener options" id="{D3773CD4-779B-43AF-9FBD-7EF941CCFCD7}">
          <p14:sldIdLst/>
        </p14:section>
        <p14:section name="Content slides" id="{0C749B40-D26C-4827-815A-EF0EDBB1F1D9}">
          <p14:sldIdLst/>
        </p14:section>
        <p14:section name="Elements" id="{41708F08-FC16-48B6-A0C3-BF7BEC48C524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  <a:srgbClr val="FF6327"/>
    <a:srgbClr val="88D5ED"/>
    <a:srgbClr val="005A82"/>
    <a:srgbClr val="0A8CB7"/>
    <a:srgbClr val="6EBBD4"/>
    <a:srgbClr val="FF7E83"/>
    <a:srgbClr val="893713"/>
    <a:srgbClr val="C8FF16"/>
    <a:srgbClr val="FF3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2F9C61-AA08-4D63-879C-7AD0B421F2EB}" v="2" dt="2019-10-08T16:33:19.3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73" autoAdjust="0"/>
    <p:restoredTop sz="82125" autoAdjust="0"/>
  </p:normalViewPr>
  <p:slideViewPr>
    <p:cSldViewPr>
      <p:cViewPr varScale="1">
        <p:scale>
          <a:sx n="93" d="100"/>
          <a:sy n="93" d="100"/>
        </p:scale>
        <p:origin x="45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uthaan, Raymond" userId="09515c8e-c456-470d-bbbc-9dfb90912e67" providerId="ADAL" clId="{8E2F9C61-AA08-4D63-879C-7AD0B421F2EB}"/>
    <pc:docChg chg="modSld sldOrd">
      <pc:chgData name="Mouthaan, Raymond" userId="09515c8e-c456-470d-bbbc-9dfb90912e67" providerId="ADAL" clId="{8E2F9C61-AA08-4D63-879C-7AD0B421F2EB}" dt="2019-10-08T16:33:19.331" v="3"/>
      <pc:docMkLst>
        <pc:docMk/>
      </pc:docMkLst>
      <pc:sldChg chg="modNotesTx">
        <pc:chgData name="Mouthaan, Raymond" userId="09515c8e-c456-470d-bbbc-9dfb90912e67" providerId="ADAL" clId="{8E2F9C61-AA08-4D63-879C-7AD0B421F2EB}" dt="2019-10-07T20:29:07.506" v="1" actId="20577"/>
        <pc:sldMkLst>
          <pc:docMk/>
          <pc:sldMk cId="654492756" sldId="615"/>
        </pc:sldMkLst>
      </pc:sldChg>
      <pc:sldChg chg="ord">
        <pc:chgData name="Mouthaan, Raymond" userId="09515c8e-c456-470d-bbbc-9dfb90912e67" providerId="ADAL" clId="{8E2F9C61-AA08-4D63-879C-7AD0B421F2EB}" dt="2019-10-08T16:33:19.331" v="3"/>
        <pc:sldMkLst>
          <pc:docMk/>
          <pc:sldMk cId="2118025709" sldId="662"/>
        </pc:sldMkLst>
      </pc:sldChg>
    </pc:docChg>
  </pc:docChgLst>
  <pc:docChgLst>
    <pc:chgData clId="Web-{8376B2AA-161D-4D48-BA3B-8FE7D443AB83}"/>
  </pc:docChgLst>
  <pc:docChgLst>
    <pc:chgData name="Mouthaan, Raymond" userId="S::raymond.mouthaan@sogeti.com::09515c8e-c456-470d-bbbc-9dfb90912e67" providerId="AD" clId="Web-{8EC963F0-F116-A8F5-7F25-8013D7901900}"/>
    <pc:docChg chg="modSld">
      <pc:chgData name="Mouthaan, Raymond" userId="S::raymond.mouthaan@sogeti.com::09515c8e-c456-470d-bbbc-9dfb90912e67" providerId="AD" clId="Web-{8EC963F0-F116-A8F5-7F25-8013D7901900}" dt="2019-09-02T05:43:43.561" v="39" actId="20577"/>
      <pc:docMkLst>
        <pc:docMk/>
      </pc:docMkLst>
      <pc:sldChg chg="modSp">
        <pc:chgData name="Mouthaan, Raymond" userId="S::raymond.mouthaan@sogeti.com::09515c8e-c456-470d-bbbc-9dfb90912e67" providerId="AD" clId="Web-{8EC963F0-F116-A8F5-7F25-8013D7901900}" dt="2019-09-02T05:43:43.561" v="39" actId="20577"/>
        <pc:sldMkLst>
          <pc:docMk/>
          <pc:sldMk cId="2746376918" sldId="663"/>
        </pc:sldMkLst>
        <pc:spChg chg="mod">
          <ac:chgData name="Mouthaan, Raymond" userId="S::raymond.mouthaan@sogeti.com::09515c8e-c456-470d-bbbc-9dfb90912e67" providerId="AD" clId="Web-{8EC963F0-F116-A8F5-7F25-8013D7901900}" dt="2019-09-02T05:43:43.561" v="39" actId="20577"/>
          <ac:spMkLst>
            <pc:docMk/>
            <pc:sldMk cId="2746376918" sldId="663"/>
            <ac:spMk id="8" creationId="{5AF31473-ACD1-4702-AB51-AE27ECD29373}"/>
          </ac:spMkLst>
        </pc:spChg>
      </pc:sldChg>
    </pc:docChg>
  </pc:docChgLst>
  <pc:docChgLst>
    <pc:chgData name="Mouthaan, Raymond" userId="09515c8e-c456-470d-bbbc-9dfb90912e67" providerId="ADAL" clId="{0BEDA8C9-1BDF-2C42-AA69-DE1517ACF9B2}"/>
    <pc:docChg chg="undo custSel modSld modMainMaster">
      <pc:chgData name="Mouthaan, Raymond" userId="09515c8e-c456-470d-bbbc-9dfb90912e67" providerId="ADAL" clId="{0BEDA8C9-1BDF-2C42-AA69-DE1517ACF9B2}" dt="2019-10-05T20:38:21.501" v="184" actId="20577"/>
      <pc:docMkLst>
        <pc:docMk/>
      </pc:docMkLst>
      <pc:sldChg chg="addSp delSp modSp">
        <pc:chgData name="Mouthaan, Raymond" userId="09515c8e-c456-470d-bbbc-9dfb90912e67" providerId="ADAL" clId="{0BEDA8C9-1BDF-2C42-AA69-DE1517ACF9B2}" dt="2019-10-05T20:33:59.370" v="182" actId="478"/>
        <pc:sldMkLst>
          <pc:docMk/>
          <pc:sldMk cId="1616342696" sldId="566"/>
        </pc:sldMkLst>
        <pc:spChg chg="mod">
          <ac:chgData name="Mouthaan, Raymond" userId="09515c8e-c456-470d-bbbc-9dfb90912e67" providerId="ADAL" clId="{0BEDA8C9-1BDF-2C42-AA69-DE1517ACF9B2}" dt="2019-10-05T09:33:07.263" v="5" actId="20577"/>
          <ac:spMkLst>
            <pc:docMk/>
            <pc:sldMk cId="1616342696" sldId="566"/>
            <ac:spMk id="4" creationId="{1579B272-0671-420A-B09C-8922E07D8DDF}"/>
          </ac:spMkLst>
        </pc:spChg>
        <pc:spChg chg="del">
          <ac:chgData name="Mouthaan, Raymond" userId="09515c8e-c456-470d-bbbc-9dfb90912e67" providerId="ADAL" clId="{0BEDA8C9-1BDF-2C42-AA69-DE1517ACF9B2}" dt="2019-10-05T09:32:58.188" v="2" actId="478"/>
          <ac:spMkLst>
            <pc:docMk/>
            <pc:sldMk cId="1616342696" sldId="566"/>
            <ac:spMk id="5" creationId="{0E257C33-C607-4F39-94FD-853E5F7CDFAF}"/>
          </ac:spMkLst>
        </pc:spChg>
        <pc:spChg chg="add del mod">
          <ac:chgData name="Mouthaan, Raymond" userId="09515c8e-c456-470d-bbbc-9dfb90912e67" providerId="ADAL" clId="{0BEDA8C9-1BDF-2C42-AA69-DE1517ACF9B2}" dt="2019-10-05T09:33:02.145" v="3" actId="478"/>
          <ac:spMkLst>
            <pc:docMk/>
            <pc:sldMk cId="1616342696" sldId="566"/>
            <ac:spMk id="6" creationId="{D5668582-FC02-3146-8B63-64F339BF0218}"/>
          </ac:spMkLst>
        </pc:spChg>
        <pc:picChg chg="add del">
          <ac:chgData name="Mouthaan, Raymond" userId="09515c8e-c456-470d-bbbc-9dfb90912e67" providerId="ADAL" clId="{0BEDA8C9-1BDF-2C42-AA69-DE1517ACF9B2}" dt="2019-10-05T20:33:59.370" v="182" actId="478"/>
          <ac:picMkLst>
            <pc:docMk/>
            <pc:sldMk cId="1616342696" sldId="566"/>
            <ac:picMk id="7" creationId="{2F8F9CA1-9C4B-D946-A9DB-2F7CC1DE4113}"/>
          </ac:picMkLst>
        </pc:picChg>
      </pc:sldChg>
      <pc:sldChg chg="addSp modSp">
        <pc:chgData name="Mouthaan, Raymond" userId="09515c8e-c456-470d-bbbc-9dfb90912e67" providerId="ADAL" clId="{0BEDA8C9-1BDF-2C42-AA69-DE1517ACF9B2}" dt="2019-10-05T09:56:21.240" v="167" actId="20577"/>
        <pc:sldMkLst>
          <pc:docMk/>
          <pc:sldMk cId="654492756" sldId="615"/>
        </pc:sldMkLst>
        <pc:spChg chg="mod">
          <ac:chgData name="Mouthaan, Raymond" userId="09515c8e-c456-470d-bbbc-9dfb90912e67" providerId="ADAL" clId="{0BEDA8C9-1BDF-2C42-AA69-DE1517ACF9B2}" dt="2019-10-05T09:56:21.240" v="167" actId="20577"/>
          <ac:spMkLst>
            <pc:docMk/>
            <pc:sldMk cId="654492756" sldId="615"/>
            <ac:spMk id="4" creationId="{A8D64C46-2F2E-4374-863B-01C771BC9C4C}"/>
          </ac:spMkLst>
        </pc:spChg>
        <pc:picChg chg="add">
          <ac:chgData name="Mouthaan, Raymond" userId="09515c8e-c456-470d-bbbc-9dfb90912e67" providerId="ADAL" clId="{0BEDA8C9-1BDF-2C42-AA69-DE1517ACF9B2}" dt="2019-10-05T09:33:34.516" v="7"/>
          <ac:picMkLst>
            <pc:docMk/>
            <pc:sldMk cId="654492756" sldId="615"/>
            <ac:picMk id="5" creationId="{E22C634E-C3C2-E448-8B76-A631201C1155}"/>
          </ac:picMkLst>
        </pc:picChg>
      </pc:sldChg>
      <pc:sldChg chg="addSp">
        <pc:chgData name="Mouthaan, Raymond" userId="09515c8e-c456-470d-bbbc-9dfb90912e67" providerId="ADAL" clId="{0BEDA8C9-1BDF-2C42-AA69-DE1517ACF9B2}" dt="2019-10-05T09:33:39.704" v="8"/>
        <pc:sldMkLst>
          <pc:docMk/>
          <pc:sldMk cId="2818168523" sldId="635"/>
        </pc:sldMkLst>
        <pc:picChg chg="add">
          <ac:chgData name="Mouthaan, Raymond" userId="09515c8e-c456-470d-bbbc-9dfb90912e67" providerId="ADAL" clId="{0BEDA8C9-1BDF-2C42-AA69-DE1517ACF9B2}" dt="2019-10-05T09:33:39.704" v="8"/>
          <ac:picMkLst>
            <pc:docMk/>
            <pc:sldMk cId="2818168523" sldId="635"/>
            <ac:picMk id="5" creationId="{23554AEF-FC1B-E54C-B60D-7F34B91451D6}"/>
          </ac:picMkLst>
        </pc:picChg>
      </pc:sldChg>
      <pc:sldChg chg="addSp">
        <pc:chgData name="Mouthaan, Raymond" userId="09515c8e-c456-470d-bbbc-9dfb90912e67" providerId="ADAL" clId="{0BEDA8C9-1BDF-2C42-AA69-DE1517ACF9B2}" dt="2019-10-05T09:33:40.854" v="9"/>
        <pc:sldMkLst>
          <pc:docMk/>
          <pc:sldMk cId="3761379757" sldId="636"/>
        </pc:sldMkLst>
        <pc:picChg chg="add">
          <ac:chgData name="Mouthaan, Raymond" userId="09515c8e-c456-470d-bbbc-9dfb90912e67" providerId="ADAL" clId="{0BEDA8C9-1BDF-2C42-AA69-DE1517ACF9B2}" dt="2019-10-05T09:33:40.854" v="9"/>
          <ac:picMkLst>
            <pc:docMk/>
            <pc:sldMk cId="3761379757" sldId="636"/>
            <ac:picMk id="19" creationId="{92021F6F-FC66-844C-A176-43618FFB072B}"/>
          </ac:picMkLst>
        </pc:picChg>
      </pc:sldChg>
      <pc:sldChg chg="addSp">
        <pc:chgData name="Mouthaan, Raymond" userId="09515c8e-c456-470d-bbbc-9dfb90912e67" providerId="ADAL" clId="{0BEDA8C9-1BDF-2C42-AA69-DE1517ACF9B2}" dt="2019-10-05T09:33:41.961" v="10"/>
        <pc:sldMkLst>
          <pc:docMk/>
          <pc:sldMk cId="1209036128" sldId="637"/>
        </pc:sldMkLst>
        <pc:picChg chg="add">
          <ac:chgData name="Mouthaan, Raymond" userId="09515c8e-c456-470d-bbbc-9dfb90912e67" providerId="ADAL" clId="{0BEDA8C9-1BDF-2C42-AA69-DE1517ACF9B2}" dt="2019-10-05T09:33:41.961" v="10"/>
          <ac:picMkLst>
            <pc:docMk/>
            <pc:sldMk cId="1209036128" sldId="637"/>
            <ac:picMk id="16" creationId="{7CEA50B1-8BF7-F048-81C0-06163955AC1C}"/>
          </ac:picMkLst>
        </pc:picChg>
      </pc:sldChg>
      <pc:sldChg chg="addSp">
        <pc:chgData name="Mouthaan, Raymond" userId="09515c8e-c456-470d-bbbc-9dfb90912e67" providerId="ADAL" clId="{0BEDA8C9-1BDF-2C42-AA69-DE1517ACF9B2}" dt="2019-10-05T09:33:43.733" v="11"/>
        <pc:sldMkLst>
          <pc:docMk/>
          <pc:sldMk cId="3552174274" sldId="638"/>
        </pc:sldMkLst>
        <pc:picChg chg="add">
          <ac:chgData name="Mouthaan, Raymond" userId="09515c8e-c456-470d-bbbc-9dfb90912e67" providerId="ADAL" clId="{0BEDA8C9-1BDF-2C42-AA69-DE1517ACF9B2}" dt="2019-10-05T09:33:43.733" v="11"/>
          <ac:picMkLst>
            <pc:docMk/>
            <pc:sldMk cId="3552174274" sldId="638"/>
            <ac:picMk id="5" creationId="{8E4A4553-4903-AD49-A3A8-7F745CED601A}"/>
          </ac:picMkLst>
        </pc:picChg>
      </pc:sldChg>
      <pc:sldChg chg="addSp">
        <pc:chgData name="Mouthaan, Raymond" userId="09515c8e-c456-470d-bbbc-9dfb90912e67" providerId="ADAL" clId="{0BEDA8C9-1BDF-2C42-AA69-DE1517ACF9B2}" dt="2019-10-05T09:33:45.205" v="12"/>
        <pc:sldMkLst>
          <pc:docMk/>
          <pc:sldMk cId="1711500902" sldId="639"/>
        </pc:sldMkLst>
        <pc:picChg chg="add">
          <ac:chgData name="Mouthaan, Raymond" userId="09515c8e-c456-470d-bbbc-9dfb90912e67" providerId="ADAL" clId="{0BEDA8C9-1BDF-2C42-AA69-DE1517ACF9B2}" dt="2019-10-05T09:33:45.205" v="12"/>
          <ac:picMkLst>
            <pc:docMk/>
            <pc:sldMk cId="1711500902" sldId="639"/>
            <ac:picMk id="8" creationId="{BE03485F-4085-F04D-9AFB-36F95C750C50}"/>
          </ac:picMkLst>
        </pc:picChg>
      </pc:sldChg>
      <pc:sldChg chg="addSp">
        <pc:chgData name="Mouthaan, Raymond" userId="09515c8e-c456-470d-bbbc-9dfb90912e67" providerId="ADAL" clId="{0BEDA8C9-1BDF-2C42-AA69-DE1517ACF9B2}" dt="2019-10-05T09:33:48.987" v="14"/>
        <pc:sldMkLst>
          <pc:docMk/>
          <pc:sldMk cId="2762928500" sldId="640"/>
        </pc:sldMkLst>
        <pc:picChg chg="add">
          <ac:chgData name="Mouthaan, Raymond" userId="09515c8e-c456-470d-bbbc-9dfb90912e67" providerId="ADAL" clId="{0BEDA8C9-1BDF-2C42-AA69-DE1517ACF9B2}" dt="2019-10-05T09:33:48.987" v="14"/>
          <ac:picMkLst>
            <pc:docMk/>
            <pc:sldMk cId="2762928500" sldId="640"/>
            <ac:picMk id="8" creationId="{8FCB6E86-2D93-2842-AE8F-C63243D1F988}"/>
          </ac:picMkLst>
        </pc:picChg>
      </pc:sldChg>
      <pc:sldChg chg="addSp">
        <pc:chgData name="Mouthaan, Raymond" userId="09515c8e-c456-470d-bbbc-9dfb90912e67" providerId="ADAL" clId="{0BEDA8C9-1BDF-2C42-AA69-DE1517ACF9B2}" dt="2019-10-05T09:33:46.775" v="13"/>
        <pc:sldMkLst>
          <pc:docMk/>
          <pc:sldMk cId="1019412180" sldId="641"/>
        </pc:sldMkLst>
        <pc:picChg chg="add">
          <ac:chgData name="Mouthaan, Raymond" userId="09515c8e-c456-470d-bbbc-9dfb90912e67" providerId="ADAL" clId="{0BEDA8C9-1BDF-2C42-AA69-DE1517ACF9B2}" dt="2019-10-05T09:33:46.775" v="13"/>
          <ac:picMkLst>
            <pc:docMk/>
            <pc:sldMk cId="1019412180" sldId="641"/>
            <ac:picMk id="8" creationId="{615995D8-5096-0B43-8C0B-310BDC4D65D4}"/>
          </ac:picMkLst>
        </pc:picChg>
      </pc:sldChg>
      <pc:sldChg chg="addSp">
        <pc:chgData name="Mouthaan, Raymond" userId="09515c8e-c456-470d-bbbc-9dfb90912e67" providerId="ADAL" clId="{0BEDA8C9-1BDF-2C42-AA69-DE1517ACF9B2}" dt="2019-10-05T09:33:51.097" v="15"/>
        <pc:sldMkLst>
          <pc:docMk/>
          <pc:sldMk cId="423462502" sldId="642"/>
        </pc:sldMkLst>
        <pc:picChg chg="add">
          <ac:chgData name="Mouthaan, Raymond" userId="09515c8e-c456-470d-bbbc-9dfb90912e67" providerId="ADAL" clId="{0BEDA8C9-1BDF-2C42-AA69-DE1517ACF9B2}" dt="2019-10-05T09:33:51.097" v="15"/>
          <ac:picMkLst>
            <pc:docMk/>
            <pc:sldMk cId="423462502" sldId="642"/>
            <ac:picMk id="8" creationId="{43841897-2439-8946-98C7-EBBD0D00834B}"/>
          </ac:picMkLst>
        </pc:picChg>
      </pc:sldChg>
      <pc:sldChg chg="addSp">
        <pc:chgData name="Mouthaan, Raymond" userId="09515c8e-c456-470d-bbbc-9dfb90912e67" providerId="ADAL" clId="{0BEDA8C9-1BDF-2C42-AA69-DE1517ACF9B2}" dt="2019-10-05T09:33:54.600" v="17"/>
        <pc:sldMkLst>
          <pc:docMk/>
          <pc:sldMk cId="1343593301" sldId="643"/>
        </pc:sldMkLst>
        <pc:picChg chg="add">
          <ac:chgData name="Mouthaan, Raymond" userId="09515c8e-c456-470d-bbbc-9dfb90912e67" providerId="ADAL" clId="{0BEDA8C9-1BDF-2C42-AA69-DE1517ACF9B2}" dt="2019-10-05T09:33:54.600" v="17"/>
          <ac:picMkLst>
            <pc:docMk/>
            <pc:sldMk cId="1343593301" sldId="643"/>
            <ac:picMk id="9" creationId="{4989C6E9-FD91-BF4D-BD8C-738B9868B765}"/>
          </ac:picMkLst>
        </pc:picChg>
      </pc:sldChg>
      <pc:sldChg chg="addSp">
        <pc:chgData name="Mouthaan, Raymond" userId="09515c8e-c456-470d-bbbc-9dfb90912e67" providerId="ADAL" clId="{0BEDA8C9-1BDF-2C42-AA69-DE1517ACF9B2}" dt="2019-10-05T09:33:55.959" v="18"/>
        <pc:sldMkLst>
          <pc:docMk/>
          <pc:sldMk cId="1265073662" sldId="644"/>
        </pc:sldMkLst>
        <pc:picChg chg="add">
          <ac:chgData name="Mouthaan, Raymond" userId="09515c8e-c456-470d-bbbc-9dfb90912e67" providerId="ADAL" clId="{0BEDA8C9-1BDF-2C42-AA69-DE1517ACF9B2}" dt="2019-10-05T09:33:55.959" v="18"/>
          <ac:picMkLst>
            <pc:docMk/>
            <pc:sldMk cId="1265073662" sldId="644"/>
            <ac:picMk id="9" creationId="{EAB36EBC-F0F2-644D-B7C4-37F7DF0FCA73}"/>
          </ac:picMkLst>
        </pc:picChg>
      </pc:sldChg>
      <pc:sldChg chg="addSp">
        <pc:chgData name="Mouthaan, Raymond" userId="09515c8e-c456-470d-bbbc-9dfb90912e67" providerId="ADAL" clId="{0BEDA8C9-1BDF-2C42-AA69-DE1517ACF9B2}" dt="2019-10-05T09:33:57.339" v="19"/>
        <pc:sldMkLst>
          <pc:docMk/>
          <pc:sldMk cId="2921111336" sldId="646"/>
        </pc:sldMkLst>
        <pc:picChg chg="add">
          <ac:chgData name="Mouthaan, Raymond" userId="09515c8e-c456-470d-bbbc-9dfb90912e67" providerId="ADAL" clId="{0BEDA8C9-1BDF-2C42-AA69-DE1517ACF9B2}" dt="2019-10-05T09:33:57.339" v="19"/>
          <ac:picMkLst>
            <pc:docMk/>
            <pc:sldMk cId="2921111336" sldId="646"/>
            <ac:picMk id="24" creationId="{74B09C09-BFE8-F548-9923-C7360F9297AB}"/>
          </ac:picMkLst>
        </pc:picChg>
      </pc:sldChg>
      <pc:sldChg chg="addSp">
        <pc:chgData name="Mouthaan, Raymond" userId="09515c8e-c456-470d-bbbc-9dfb90912e67" providerId="ADAL" clId="{0BEDA8C9-1BDF-2C42-AA69-DE1517ACF9B2}" dt="2019-10-05T09:33:58.798" v="20"/>
        <pc:sldMkLst>
          <pc:docMk/>
          <pc:sldMk cId="885942159" sldId="647"/>
        </pc:sldMkLst>
        <pc:picChg chg="add">
          <ac:chgData name="Mouthaan, Raymond" userId="09515c8e-c456-470d-bbbc-9dfb90912e67" providerId="ADAL" clId="{0BEDA8C9-1BDF-2C42-AA69-DE1517ACF9B2}" dt="2019-10-05T09:33:58.798" v="20"/>
          <ac:picMkLst>
            <pc:docMk/>
            <pc:sldMk cId="885942159" sldId="647"/>
            <ac:picMk id="9" creationId="{673367A1-4BA8-8045-BDCE-15902FF17185}"/>
          </ac:picMkLst>
        </pc:picChg>
      </pc:sldChg>
      <pc:sldChg chg="addSp">
        <pc:chgData name="Mouthaan, Raymond" userId="09515c8e-c456-470d-bbbc-9dfb90912e67" providerId="ADAL" clId="{0BEDA8C9-1BDF-2C42-AA69-DE1517ACF9B2}" dt="2019-10-05T09:34:00.179" v="21"/>
        <pc:sldMkLst>
          <pc:docMk/>
          <pc:sldMk cId="2347540123" sldId="648"/>
        </pc:sldMkLst>
        <pc:picChg chg="add">
          <ac:chgData name="Mouthaan, Raymond" userId="09515c8e-c456-470d-bbbc-9dfb90912e67" providerId="ADAL" clId="{0BEDA8C9-1BDF-2C42-AA69-DE1517ACF9B2}" dt="2019-10-05T09:34:00.179" v="21"/>
          <ac:picMkLst>
            <pc:docMk/>
            <pc:sldMk cId="2347540123" sldId="648"/>
            <ac:picMk id="9" creationId="{FE652F2C-0FF2-204A-806F-6CA8C3B05CC7}"/>
          </ac:picMkLst>
        </pc:picChg>
      </pc:sldChg>
      <pc:sldChg chg="addSp">
        <pc:chgData name="Mouthaan, Raymond" userId="09515c8e-c456-470d-bbbc-9dfb90912e67" providerId="ADAL" clId="{0BEDA8C9-1BDF-2C42-AA69-DE1517ACF9B2}" dt="2019-10-05T09:34:01.542" v="22"/>
        <pc:sldMkLst>
          <pc:docMk/>
          <pc:sldMk cId="1024968910" sldId="649"/>
        </pc:sldMkLst>
        <pc:picChg chg="add">
          <ac:chgData name="Mouthaan, Raymond" userId="09515c8e-c456-470d-bbbc-9dfb90912e67" providerId="ADAL" clId="{0BEDA8C9-1BDF-2C42-AA69-DE1517ACF9B2}" dt="2019-10-05T09:34:01.542" v="22"/>
          <ac:picMkLst>
            <pc:docMk/>
            <pc:sldMk cId="1024968910" sldId="649"/>
            <ac:picMk id="9" creationId="{1B951B9D-FF15-C24C-8EB3-6022BB861258}"/>
          </ac:picMkLst>
        </pc:picChg>
      </pc:sldChg>
      <pc:sldChg chg="addSp">
        <pc:chgData name="Mouthaan, Raymond" userId="09515c8e-c456-470d-bbbc-9dfb90912e67" providerId="ADAL" clId="{0BEDA8C9-1BDF-2C42-AA69-DE1517ACF9B2}" dt="2019-10-05T09:34:04.599" v="24"/>
        <pc:sldMkLst>
          <pc:docMk/>
          <pc:sldMk cId="2418212775" sldId="650"/>
        </pc:sldMkLst>
        <pc:picChg chg="add">
          <ac:chgData name="Mouthaan, Raymond" userId="09515c8e-c456-470d-bbbc-9dfb90912e67" providerId="ADAL" clId="{0BEDA8C9-1BDF-2C42-AA69-DE1517ACF9B2}" dt="2019-10-05T09:34:04.599" v="24"/>
          <ac:picMkLst>
            <pc:docMk/>
            <pc:sldMk cId="2418212775" sldId="650"/>
            <ac:picMk id="5" creationId="{F5F6A88C-F71C-D44C-96BB-B3BDBE6D8AFA}"/>
          </ac:picMkLst>
        </pc:picChg>
      </pc:sldChg>
      <pc:sldChg chg="addSp">
        <pc:chgData name="Mouthaan, Raymond" userId="09515c8e-c456-470d-bbbc-9dfb90912e67" providerId="ADAL" clId="{0BEDA8C9-1BDF-2C42-AA69-DE1517ACF9B2}" dt="2019-10-05T09:34:03.622" v="23"/>
        <pc:sldMkLst>
          <pc:docMk/>
          <pc:sldMk cId="853945377" sldId="651"/>
        </pc:sldMkLst>
        <pc:picChg chg="add">
          <ac:chgData name="Mouthaan, Raymond" userId="09515c8e-c456-470d-bbbc-9dfb90912e67" providerId="ADAL" clId="{0BEDA8C9-1BDF-2C42-AA69-DE1517ACF9B2}" dt="2019-10-05T09:34:03.622" v="23"/>
          <ac:picMkLst>
            <pc:docMk/>
            <pc:sldMk cId="853945377" sldId="651"/>
            <ac:picMk id="9" creationId="{A9ED4F87-BA90-FD48-B4B4-329837CC01E5}"/>
          </ac:picMkLst>
        </pc:picChg>
      </pc:sldChg>
      <pc:sldChg chg="addSp">
        <pc:chgData name="Mouthaan, Raymond" userId="09515c8e-c456-470d-bbbc-9dfb90912e67" providerId="ADAL" clId="{0BEDA8C9-1BDF-2C42-AA69-DE1517ACF9B2}" dt="2019-10-05T09:34:08.619" v="27"/>
        <pc:sldMkLst>
          <pc:docMk/>
          <pc:sldMk cId="2828291201" sldId="652"/>
        </pc:sldMkLst>
        <pc:picChg chg="add">
          <ac:chgData name="Mouthaan, Raymond" userId="09515c8e-c456-470d-bbbc-9dfb90912e67" providerId="ADAL" clId="{0BEDA8C9-1BDF-2C42-AA69-DE1517ACF9B2}" dt="2019-10-05T09:34:08.619" v="27"/>
          <ac:picMkLst>
            <pc:docMk/>
            <pc:sldMk cId="2828291201" sldId="652"/>
            <ac:picMk id="5" creationId="{553635B9-DE37-8146-9032-E6720E854AE8}"/>
          </ac:picMkLst>
        </pc:picChg>
      </pc:sldChg>
      <pc:sldChg chg="addSp">
        <pc:chgData name="Mouthaan, Raymond" userId="09515c8e-c456-470d-bbbc-9dfb90912e67" providerId="ADAL" clId="{0BEDA8C9-1BDF-2C42-AA69-DE1517ACF9B2}" dt="2019-10-05T09:34:10.834" v="28"/>
        <pc:sldMkLst>
          <pc:docMk/>
          <pc:sldMk cId="3305590755" sldId="653"/>
        </pc:sldMkLst>
        <pc:picChg chg="add">
          <ac:chgData name="Mouthaan, Raymond" userId="09515c8e-c456-470d-bbbc-9dfb90912e67" providerId="ADAL" clId="{0BEDA8C9-1BDF-2C42-AA69-DE1517ACF9B2}" dt="2019-10-05T09:34:10.834" v="28"/>
          <ac:picMkLst>
            <pc:docMk/>
            <pc:sldMk cId="3305590755" sldId="653"/>
            <ac:picMk id="20" creationId="{08E31671-5B13-354B-88BC-D60F61CA5256}"/>
          </ac:picMkLst>
        </pc:picChg>
      </pc:sldChg>
      <pc:sldChg chg="addSp">
        <pc:chgData name="Mouthaan, Raymond" userId="09515c8e-c456-470d-bbbc-9dfb90912e67" providerId="ADAL" clId="{0BEDA8C9-1BDF-2C42-AA69-DE1517ACF9B2}" dt="2019-10-05T09:34:11.749" v="29"/>
        <pc:sldMkLst>
          <pc:docMk/>
          <pc:sldMk cId="2462137864" sldId="654"/>
        </pc:sldMkLst>
        <pc:picChg chg="add">
          <ac:chgData name="Mouthaan, Raymond" userId="09515c8e-c456-470d-bbbc-9dfb90912e67" providerId="ADAL" clId="{0BEDA8C9-1BDF-2C42-AA69-DE1517ACF9B2}" dt="2019-10-05T09:34:11.749" v="29"/>
          <ac:picMkLst>
            <pc:docMk/>
            <pc:sldMk cId="2462137864" sldId="654"/>
            <ac:picMk id="19" creationId="{42B14208-BD6D-B842-9DF7-E894C0B44D09}"/>
          </ac:picMkLst>
        </pc:picChg>
      </pc:sldChg>
      <pc:sldChg chg="addSp">
        <pc:chgData name="Mouthaan, Raymond" userId="09515c8e-c456-470d-bbbc-9dfb90912e67" providerId="ADAL" clId="{0BEDA8C9-1BDF-2C42-AA69-DE1517ACF9B2}" dt="2019-10-05T09:34:13.305" v="30"/>
        <pc:sldMkLst>
          <pc:docMk/>
          <pc:sldMk cId="1032657468" sldId="655"/>
        </pc:sldMkLst>
        <pc:picChg chg="add">
          <ac:chgData name="Mouthaan, Raymond" userId="09515c8e-c456-470d-bbbc-9dfb90912e67" providerId="ADAL" clId="{0BEDA8C9-1BDF-2C42-AA69-DE1517ACF9B2}" dt="2019-10-05T09:34:13.305" v="30"/>
          <ac:picMkLst>
            <pc:docMk/>
            <pc:sldMk cId="1032657468" sldId="655"/>
            <ac:picMk id="9" creationId="{90319089-C31C-7742-98C2-AF18DC72BFFC}"/>
          </ac:picMkLst>
        </pc:picChg>
      </pc:sldChg>
      <pc:sldChg chg="addSp">
        <pc:chgData name="Mouthaan, Raymond" userId="09515c8e-c456-470d-bbbc-9dfb90912e67" providerId="ADAL" clId="{0BEDA8C9-1BDF-2C42-AA69-DE1517ACF9B2}" dt="2019-10-05T09:34:14.754" v="31"/>
        <pc:sldMkLst>
          <pc:docMk/>
          <pc:sldMk cId="2699437667" sldId="657"/>
        </pc:sldMkLst>
        <pc:picChg chg="add">
          <ac:chgData name="Mouthaan, Raymond" userId="09515c8e-c456-470d-bbbc-9dfb90912e67" providerId="ADAL" clId="{0BEDA8C9-1BDF-2C42-AA69-DE1517ACF9B2}" dt="2019-10-05T09:34:14.754" v="31"/>
          <ac:picMkLst>
            <pc:docMk/>
            <pc:sldMk cId="2699437667" sldId="657"/>
            <ac:picMk id="9" creationId="{4C92350A-1C1D-574C-9015-CD2848F23F86}"/>
          </ac:picMkLst>
        </pc:picChg>
      </pc:sldChg>
      <pc:sldChg chg="addSp">
        <pc:chgData name="Mouthaan, Raymond" userId="09515c8e-c456-470d-bbbc-9dfb90912e67" providerId="ADAL" clId="{0BEDA8C9-1BDF-2C42-AA69-DE1517ACF9B2}" dt="2019-10-05T09:34:16.203" v="32"/>
        <pc:sldMkLst>
          <pc:docMk/>
          <pc:sldMk cId="3981744429" sldId="658"/>
        </pc:sldMkLst>
        <pc:picChg chg="add">
          <ac:chgData name="Mouthaan, Raymond" userId="09515c8e-c456-470d-bbbc-9dfb90912e67" providerId="ADAL" clId="{0BEDA8C9-1BDF-2C42-AA69-DE1517ACF9B2}" dt="2019-10-05T09:34:16.203" v="32"/>
          <ac:picMkLst>
            <pc:docMk/>
            <pc:sldMk cId="3981744429" sldId="658"/>
            <ac:picMk id="10" creationId="{D885B6A4-091F-9E4B-AE4B-82BDF8C4AF28}"/>
          </ac:picMkLst>
        </pc:picChg>
      </pc:sldChg>
      <pc:sldChg chg="addSp">
        <pc:chgData name="Mouthaan, Raymond" userId="09515c8e-c456-470d-bbbc-9dfb90912e67" providerId="ADAL" clId="{0BEDA8C9-1BDF-2C42-AA69-DE1517ACF9B2}" dt="2019-10-05T09:34:17.585" v="33"/>
        <pc:sldMkLst>
          <pc:docMk/>
          <pc:sldMk cId="2345122559" sldId="659"/>
        </pc:sldMkLst>
        <pc:picChg chg="add">
          <ac:chgData name="Mouthaan, Raymond" userId="09515c8e-c456-470d-bbbc-9dfb90912e67" providerId="ADAL" clId="{0BEDA8C9-1BDF-2C42-AA69-DE1517ACF9B2}" dt="2019-10-05T09:34:17.585" v="33"/>
          <ac:picMkLst>
            <pc:docMk/>
            <pc:sldMk cId="2345122559" sldId="659"/>
            <ac:picMk id="9" creationId="{C68FB88B-8B4A-4341-B6D8-9B68C9808544}"/>
          </ac:picMkLst>
        </pc:picChg>
      </pc:sldChg>
      <pc:sldChg chg="addSp">
        <pc:chgData name="Mouthaan, Raymond" userId="09515c8e-c456-470d-bbbc-9dfb90912e67" providerId="ADAL" clId="{0BEDA8C9-1BDF-2C42-AA69-DE1517ACF9B2}" dt="2019-10-05T09:34:19.014" v="34"/>
        <pc:sldMkLst>
          <pc:docMk/>
          <pc:sldMk cId="2628512203" sldId="660"/>
        </pc:sldMkLst>
        <pc:picChg chg="add">
          <ac:chgData name="Mouthaan, Raymond" userId="09515c8e-c456-470d-bbbc-9dfb90912e67" providerId="ADAL" clId="{0BEDA8C9-1BDF-2C42-AA69-DE1517ACF9B2}" dt="2019-10-05T09:34:19.014" v="34"/>
          <ac:picMkLst>
            <pc:docMk/>
            <pc:sldMk cId="2628512203" sldId="660"/>
            <ac:picMk id="9" creationId="{EA417EBE-6129-684E-A89B-6221EE2EFB68}"/>
          </ac:picMkLst>
        </pc:picChg>
      </pc:sldChg>
      <pc:sldChg chg="addSp">
        <pc:chgData name="Mouthaan, Raymond" userId="09515c8e-c456-470d-bbbc-9dfb90912e67" providerId="ADAL" clId="{0BEDA8C9-1BDF-2C42-AA69-DE1517ACF9B2}" dt="2019-10-05T09:34:20.601" v="35"/>
        <pc:sldMkLst>
          <pc:docMk/>
          <pc:sldMk cId="1831430680" sldId="661"/>
        </pc:sldMkLst>
        <pc:picChg chg="add">
          <ac:chgData name="Mouthaan, Raymond" userId="09515c8e-c456-470d-bbbc-9dfb90912e67" providerId="ADAL" clId="{0BEDA8C9-1BDF-2C42-AA69-DE1517ACF9B2}" dt="2019-10-05T09:34:20.601" v="35"/>
          <ac:picMkLst>
            <pc:docMk/>
            <pc:sldMk cId="1831430680" sldId="661"/>
            <ac:picMk id="9" creationId="{6D421117-600E-724C-BB3D-AE999A70BAAB}"/>
          </ac:picMkLst>
        </pc:picChg>
      </pc:sldChg>
      <pc:sldChg chg="addSp">
        <pc:chgData name="Mouthaan, Raymond" userId="09515c8e-c456-470d-bbbc-9dfb90912e67" providerId="ADAL" clId="{0BEDA8C9-1BDF-2C42-AA69-DE1517ACF9B2}" dt="2019-10-05T09:33:53.183" v="16"/>
        <pc:sldMkLst>
          <pc:docMk/>
          <pc:sldMk cId="2118025709" sldId="662"/>
        </pc:sldMkLst>
        <pc:picChg chg="add">
          <ac:chgData name="Mouthaan, Raymond" userId="09515c8e-c456-470d-bbbc-9dfb90912e67" providerId="ADAL" clId="{0BEDA8C9-1BDF-2C42-AA69-DE1517ACF9B2}" dt="2019-10-05T09:33:53.183" v="16"/>
          <ac:picMkLst>
            <pc:docMk/>
            <pc:sldMk cId="2118025709" sldId="662"/>
            <ac:picMk id="5" creationId="{1AFE0F8C-CC20-4245-8EFB-C96F5B6BC04D}"/>
          </ac:picMkLst>
        </pc:picChg>
      </pc:sldChg>
      <pc:sldChg chg="addSp modNotesTx">
        <pc:chgData name="Mouthaan, Raymond" userId="09515c8e-c456-470d-bbbc-9dfb90912e67" providerId="ADAL" clId="{0BEDA8C9-1BDF-2C42-AA69-DE1517ACF9B2}" dt="2019-10-05T20:10:25.222" v="172" actId="20577"/>
        <pc:sldMkLst>
          <pc:docMk/>
          <pc:sldMk cId="2746376918" sldId="663"/>
        </pc:sldMkLst>
        <pc:picChg chg="add">
          <ac:chgData name="Mouthaan, Raymond" userId="09515c8e-c456-470d-bbbc-9dfb90912e67" providerId="ADAL" clId="{0BEDA8C9-1BDF-2C42-AA69-DE1517ACF9B2}" dt="2019-10-05T09:34:24.738" v="38"/>
          <ac:picMkLst>
            <pc:docMk/>
            <pc:sldMk cId="2746376918" sldId="663"/>
            <ac:picMk id="9" creationId="{E2CE98AA-94FD-2E46-98F3-84DC77D58ACA}"/>
          </ac:picMkLst>
        </pc:picChg>
      </pc:sldChg>
      <pc:sldChg chg="addSp modNotesTx">
        <pc:chgData name="Mouthaan, Raymond" userId="09515c8e-c456-470d-bbbc-9dfb90912e67" providerId="ADAL" clId="{0BEDA8C9-1BDF-2C42-AA69-DE1517ACF9B2}" dt="2019-10-05T20:10:40.957" v="175" actId="20577"/>
        <pc:sldMkLst>
          <pc:docMk/>
          <pc:sldMk cId="3070154019" sldId="665"/>
        </pc:sldMkLst>
        <pc:picChg chg="add">
          <ac:chgData name="Mouthaan, Raymond" userId="09515c8e-c456-470d-bbbc-9dfb90912e67" providerId="ADAL" clId="{0BEDA8C9-1BDF-2C42-AA69-DE1517ACF9B2}" dt="2019-10-05T09:34:27.198" v="40"/>
          <ac:picMkLst>
            <pc:docMk/>
            <pc:sldMk cId="3070154019" sldId="665"/>
            <ac:picMk id="9" creationId="{0BECB26A-BCB9-5F4F-AAEB-6A78C84E5672}"/>
          </ac:picMkLst>
        </pc:picChg>
      </pc:sldChg>
      <pc:sldChg chg="addSp modNotesTx">
        <pc:chgData name="Mouthaan, Raymond" userId="09515c8e-c456-470d-bbbc-9dfb90912e67" providerId="ADAL" clId="{0BEDA8C9-1BDF-2C42-AA69-DE1517ACF9B2}" dt="2019-10-05T20:13:14.337" v="176" actId="20577"/>
        <pc:sldMkLst>
          <pc:docMk/>
          <pc:sldMk cId="2067578647" sldId="666"/>
        </pc:sldMkLst>
        <pc:picChg chg="add">
          <ac:chgData name="Mouthaan, Raymond" userId="09515c8e-c456-470d-bbbc-9dfb90912e67" providerId="ADAL" clId="{0BEDA8C9-1BDF-2C42-AA69-DE1517ACF9B2}" dt="2019-10-05T09:34:25.973" v="39"/>
          <ac:picMkLst>
            <pc:docMk/>
            <pc:sldMk cId="2067578647" sldId="666"/>
            <ac:picMk id="5" creationId="{F16C6A14-40B1-2C49-A5DF-BBA255BB1553}"/>
          </ac:picMkLst>
        </pc:picChg>
      </pc:sldChg>
      <pc:sldChg chg="addSp modNotesTx">
        <pc:chgData name="Mouthaan, Raymond" userId="09515c8e-c456-470d-bbbc-9dfb90912e67" providerId="ADAL" clId="{0BEDA8C9-1BDF-2C42-AA69-DE1517ACF9B2}" dt="2019-10-05T20:14:21.295" v="178" actId="20577"/>
        <pc:sldMkLst>
          <pc:docMk/>
          <pc:sldMk cId="1387562344" sldId="667"/>
        </pc:sldMkLst>
        <pc:picChg chg="add">
          <ac:chgData name="Mouthaan, Raymond" userId="09515c8e-c456-470d-bbbc-9dfb90912e67" providerId="ADAL" clId="{0BEDA8C9-1BDF-2C42-AA69-DE1517ACF9B2}" dt="2019-10-05T09:34:28.726" v="41"/>
          <ac:picMkLst>
            <pc:docMk/>
            <pc:sldMk cId="1387562344" sldId="667"/>
            <ac:picMk id="8" creationId="{7045CBC7-41E4-AA4B-B8AD-754B75F6CC14}"/>
          </ac:picMkLst>
        </pc:picChg>
      </pc:sldChg>
      <pc:sldChg chg="addSp">
        <pc:chgData name="Mouthaan, Raymond" userId="09515c8e-c456-470d-bbbc-9dfb90912e67" providerId="ADAL" clId="{0BEDA8C9-1BDF-2C42-AA69-DE1517ACF9B2}" dt="2019-10-05T09:34:21.969" v="36"/>
        <pc:sldMkLst>
          <pc:docMk/>
          <pc:sldMk cId="344696575" sldId="668"/>
        </pc:sldMkLst>
        <pc:picChg chg="add">
          <ac:chgData name="Mouthaan, Raymond" userId="09515c8e-c456-470d-bbbc-9dfb90912e67" providerId="ADAL" clId="{0BEDA8C9-1BDF-2C42-AA69-DE1517ACF9B2}" dt="2019-10-05T09:34:21.969" v="36"/>
          <ac:picMkLst>
            <pc:docMk/>
            <pc:sldMk cId="344696575" sldId="668"/>
            <ac:picMk id="10" creationId="{B56E3708-9566-544E-B6A0-47357BF8207F}"/>
          </ac:picMkLst>
        </pc:picChg>
      </pc:sldChg>
      <pc:sldChg chg="addSp">
        <pc:chgData name="Mouthaan, Raymond" userId="09515c8e-c456-470d-bbbc-9dfb90912e67" providerId="ADAL" clId="{0BEDA8C9-1BDF-2C42-AA69-DE1517ACF9B2}" dt="2019-10-05T09:34:23.399" v="37"/>
        <pc:sldMkLst>
          <pc:docMk/>
          <pc:sldMk cId="3422066616" sldId="669"/>
        </pc:sldMkLst>
        <pc:picChg chg="add">
          <ac:chgData name="Mouthaan, Raymond" userId="09515c8e-c456-470d-bbbc-9dfb90912e67" providerId="ADAL" clId="{0BEDA8C9-1BDF-2C42-AA69-DE1517ACF9B2}" dt="2019-10-05T09:34:23.399" v="37"/>
          <ac:picMkLst>
            <pc:docMk/>
            <pc:sldMk cId="3422066616" sldId="669"/>
            <ac:picMk id="8" creationId="{E310A688-E0E7-614A-B24C-FEEDC120E0A0}"/>
          </ac:picMkLst>
        </pc:picChg>
      </pc:sldChg>
      <pc:sldChg chg="addSp modSp modNotesTx">
        <pc:chgData name="Mouthaan, Raymond" userId="09515c8e-c456-470d-bbbc-9dfb90912e67" providerId="ADAL" clId="{0BEDA8C9-1BDF-2C42-AA69-DE1517ACF9B2}" dt="2019-10-05T20:16:16.188" v="180" actId="20577"/>
        <pc:sldMkLst>
          <pc:docMk/>
          <pc:sldMk cId="3343541085" sldId="670"/>
        </pc:sldMkLst>
        <pc:spChg chg="mod">
          <ac:chgData name="Mouthaan, Raymond" userId="09515c8e-c456-470d-bbbc-9dfb90912e67" providerId="ADAL" clId="{0BEDA8C9-1BDF-2C42-AA69-DE1517ACF9B2}" dt="2019-10-05T20:09:51.539" v="168" actId="20577"/>
          <ac:spMkLst>
            <pc:docMk/>
            <pc:sldMk cId="3343541085" sldId="670"/>
            <ac:spMk id="5" creationId="{1E8DBFB5-F8D1-4A5C-BB4E-0A898692D2AC}"/>
          </ac:spMkLst>
        </pc:spChg>
        <pc:picChg chg="add">
          <ac:chgData name="Mouthaan, Raymond" userId="09515c8e-c456-470d-bbbc-9dfb90912e67" providerId="ADAL" clId="{0BEDA8C9-1BDF-2C42-AA69-DE1517ACF9B2}" dt="2019-10-05T09:34:30.455" v="42"/>
          <ac:picMkLst>
            <pc:docMk/>
            <pc:sldMk cId="3343541085" sldId="670"/>
            <ac:picMk id="8" creationId="{B87EB7B5-0E8D-C844-83AD-ED7B66766AA0}"/>
          </ac:picMkLst>
        </pc:picChg>
      </pc:sldChg>
      <pc:sldChg chg="addSp">
        <pc:chgData name="Mouthaan, Raymond" userId="09515c8e-c456-470d-bbbc-9dfb90912e67" providerId="ADAL" clId="{0BEDA8C9-1BDF-2C42-AA69-DE1517ACF9B2}" dt="2019-10-05T09:34:05.984" v="25"/>
        <pc:sldMkLst>
          <pc:docMk/>
          <pc:sldMk cId="2445674034" sldId="671"/>
        </pc:sldMkLst>
        <pc:picChg chg="add">
          <ac:chgData name="Mouthaan, Raymond" userId="09515c8e-c456-470d-bbbc-9dfb90912e67" providerId="ADAL" clId="{0BEDA8C9-1BDF-2C42-AA69-DE1517ACF9B2}" dt="2019-10-05T09:34:05.984" v="25"/>
          <ac:picMkLst>
            <pc:docMk/>
            <pc:sldMk cId="2445674034" sldId="671"/>
            <ac:picMk id="9" creationId="{F60158C3-1FFA-6949-99FB-B6811042B8B3}"/>
          </ac:picMkLst>
        </pc:picChg>
      </pc:sldChg>
      <pc:sldChg chg="addSp">
        <pc:chgData name="Mouthaan, Raymond" userId="09515c8e-c456-470d-bbbc-9dfb90912e67" providerId="ADAL" clId="{0BEDA8C9-1BDF-2C42-AA69-DE1517ACF9B2}" dt="2019-10-05T09:34:07.267" v="26"/>
        <pc:sldMkLst>
          <pc:docMk/>
          <pc:sldMk cId="890457346" sldId="672"/>
        </pc:sldMkLst>
        <pc:picChg chg="add">
          <ac:chgData name="Mouthaan, Raymond" userId="09515c8e-c456-470d-bbbc-9dfb90912e67" providerId="ADAL" clId="{0BEDA8C9-1BDF-2C42-AA69-DE1517ACF9B2}" dt="2019-10-05T09:34:07.267" v="26"/>
          <ac:picMkLst>
            <pc:docMk/>
            <pc:sldMk cId="890457346" sldId="672"/>
            <ac:picMk id="9" creationId="{EA016A33-7925-9D45-A42B-DAFC0D87D4EB}"/>
          </ac:picMkLst>
        </pc:picChg>
      </pc:sldChg>
      <pc:sldMasterChg chg="modSldLayout">
        <pc:chgData name="Mouthaan, Raymond" userId="09515c8e-c456-470d-bbbc-9dfb90912e67" providerId="ADAL" clId="{0BEDA8C9-1BDF-2C42-AA69-DE1517ACF9B2}" dt="2019-10-05T20:38:21.501" v="184" actId="20577"/>
        <pc:sldMasterMkLst>
          <pc:docMk/>
          <pc:sldMasterMk cId="1762778664" sldId="2147483671"/>
        </pc:sldMasterMkLst>
        <pc:sldLayoutChg chg="modSp">
          <pc:chgData name="Mouthaan, Raymond" userId="09515c8e-c456-470d-bbbc-9dfb90912e67" providerId="ADAL" clId="{0BEDA8C9-1BDF-2C42-AA69-DE1517ACF9B2}" dt="2019-10-05T09:37:57.290" v="165" actId="20577"/>
          <pc:sldLayoutMkLst>
            <pc:docMk/>
            <pc:sldMasterMk cId="1762778664" sldId="2147483671"/>
            <pc:sldLayoutMk cId="3218085846" sldId="2147483672"/>
          </pc:sldLayoutMkLst>
          <pc:spChg chg="mod">
            <ac:chgData name="Mouthaan, Raymond" userId="09515c8e-c456-470d-bbbc-9dfb90912e67" providerId="ADAL" clId="{0BEDA8C9-1BDF-2C42-AA69-DE1517ACF9B2}" dt="2019-10-05T09:37:57.290" v="165" actId="20577"/>
            <ac:spMkLst>
              <pc:docMk/>
              <pc:sldMasterMk cId="1762778664" sldId="2147483671"/>
              <pc:sldLayoutMk cId="3218085846" sldId="2147483672"/>
              <ac:spMk id="8" creationId="{F376ABD1-4930-42EB-9A73-9A9C7C6BF2D3}"/>
            </ac:spMkLst>
          </pc:spChg>
          <pc:spChg chg="mod">
            <ac:chgData name="Mouthaan, Raymond" userId="09515c8e-c456-470d-bbbc-9dfb90912e67" providerId="ADAL" clId="{0BEDA8C9-1BDF-2C42-AA69-DE1517ACF9B2}" dt="2019-10-05T09:35:58.815" v="91" actId="1038"/>
            <ac:spMkLst>
              <pc:docMk/>
              <pc:sldMasterMk cId="1762778664" sldId="2147483671"/>
              <pc:sldLayoutMk cId="3218085846" sldId="2147483672"/>
              <ac:spMk id="9" creationId="{834ADCB4-BFB1-450D-8F6D-64217F4CD92C}"/>
            </ac:spMkLst>
          </pc:spChg>
          <pc:spChg chg="mod">
            <ac:chgData name="Mouthaan, Raymond" userId="09515c8e-c456-470d-bbbc-9dfb90912e67" providerId="ADAL" clId="{0BEDA8C9-1BDF-2C42-AA69-DE1517ACF9B2}" dt="2019-10-05T09:35:40.126" v="73" actId="1038"/>
            <ac:spMkLst>
              <pc:docMk/>
              <pc:sldMasterMk cId="1762778664" sldId="2147483671"/>
              <pc:sldLayoutMk cId="3218085846" sldId="2147483672"/>
              <ac:spMk id="12" creationId="{F376ABD1-4930-42EB-9A73-9A9C7C6BF2D3}"/>
            </ac:spMkLst>
          </pc:spChg>
          <pc:cxnChg chg="mod">
            <ac:chgData name="Mouthaan, Raymond" userId="09515c8e-c456-470d-bbbc-9dfb90912e67" providerId="ADAL" clId="{0BEDA8C9-1BDF-2C42-AA69-DE1517ACF9B2}" dt="2019-10-05T09:35:53.813" v="85" actId="1038"/>
            <ac:cxnSpMkLst>
              <pc:docMk/>
              <pc:sldMasterMk cId="1762778664" sldId="2147483671"/>
              <pc:sldLayoutMk cId="3218085846" sldId="2147483672"/>
              <ac:cxnSpMk id="11" creationId="{6B6D7F6B-C184-4C2B-8EB7-067E0C1E8DF2}"/>
            </ac:cxnSpMkLst>
          </pc:cxnChg>
        </pc:sldLayoutChg>
        <pc:sldLayoutChg chg="modSp">
          <pc:chgData name="Mouthaan, Raymond" userId="09515c8e-c456-470d-bbbc-9dfb90912e67" providerId="ADAL" clId="{0BEDA8C9-1BDF-2C42-AA69-DE1517ACF9B2}" dt="2019-10-05T20:38:21.501" v="184" actId="20577"/>
          <pc:sldLayoutMkLst>
            <pc:docMk/>
            <pc:sldMasterMk cId="1762778664" sldId="2147483671"/>
            <pc:sldLayoutMk cId="3756351309" sldId="2147483734"/>
          </pc:sldLayoutMkLst>
          <pc:spChg chg="mod">
            <ac:chgData name="Mouthaan, Raymond" userId="09515c8e-c456-470d-bbbc-9dfb90912e67" providerId="ADAL" clId="{0BEDA8C9-1BDF-2C42-AA69-DE1517ACF9B2}" dt="2019-10-05T09:37:41.235" v="142" actId="20577"/>
            <ac:spMkLst>
              <pc:docMk/>
              <pc:sldMasterMk cId="1762778664" sldId="2147483671"/>
              <pc:sldLayoutMk cId="3756351309" sldId="2147483734"/>
              <ac:spMk id="24" creationId="{F376ABD1-4930-42EB-9A73-9A9C7C6BF2D3}"/>
            </ac:spMkLst>
          </pc:spChg>
          <pc:spChg chg="mod">
            <ac:chgData name="Mouthaan, Raymond" userId="09515c8e-c456-470d-bbbc-9dfb90912e67" providerId="ADAL" clId="{0BEDA8C9-1BDF-2C42-AA69-DE1517ACF9B2}" dt="2019-10-05T09:36:44.117" v="104" actId="20577"/>
            <ac:spMkLst>
              <pc:docMk/>
              <pc:sldMasterMk cId="1762778664" sldId="2147483671"/>
              <pc:sldLayoutMk cId="3756351309" sldId="2147483734"/>
              <ac:spMk id="25" creationId="{F376ABD1-4930-42EB-9A73-9A9C7C6BF2D3}"/>
            </ac:spMkLst>
          </pc:spChg>
          <pc:spChg chg="mod">
            <ac:chgData name="Mouthaan, Raymond" userId="09515c8e-c456-470d-bbbc-9dfb90912e67" providerId="ADAL" clId="{0BEDA8C9-1BDF-2C42-AA69-DE1517ACF9B2}" dt="2019-10-05T20:38:21.501" v="184" actId="20577"/>
            <ac:spMkLst>
              <pc:docMk/>
              <pc:sldMasterMk cId="1762778664" sldId="2147483671"/>
              <pc:sldLayoutMk cId="3756351309" sldId="2147483734"/>
              <ac:spMk id="26" creationId="{834ADCB4-BFB1-450D-8F6D-64217F4CD92C}"/>
            </ac:spMkLst>
          </pc:spChg>
          <pc:cxnChg chg="mod">
            <ac:chgData name="Mouthaan, Raymond" userId="09515c8e-c456-470d-bbbc-9dfb90912e67" providerId="ADAL" clId="{0BEDA8C9-1BDF-2C42-AA69-DE1517ACF9B2}" dt="2019-10-05T09:36:54.428" v="112" actId="1038"/>
            <ac:cxnSpMkLst>
              <pc:docMk/>
              <pc:sldMasterMk cId="1762778664" sldId="2147483671"/>
              <pc:sldLayoutMk cId="3756351309" sldId="2147483734"/>
              <ac:cxnSpMk id="27" creationId="{6B6D7F6B-C184-4C2B-8EB7-067E0C1E8DF2}"/>
            </ac:cxnSpMkLst>
          </pc:cxnChg>
        </pc:sldLayoutChg>
      </pc:sldMasterChg>
    </pc:docChg>
  </pc:docChgLst>
  <pc:docChgLst>
    <pc:chgData name="Arnold Schulte" userId="897ca44c-966b-4f65-b7a7-ca504fa9f5d3" providerId="ADAL" clId="{A533B1CC-1C85-4BFF-A2FD-EC0F3AE5A6CC}"/>
    <pc:docChg chg="custSel modSld modMainMaster">
      <pc:chgData name="Arnold Schulte" userId="897ca44c-966b-4f65-b7a7-ca504fa9f5d3" providerId="ADAL" clId="{A533B1CC-1C85-4BFF-A2FD-EC0F3AE5A6CC}" dt="2019-10-08T02:11:39.853" v="91" actId="20577"/>
      <pc:docMkLst>
        <pc:docMk/>
      </pc:docMkLst>
      <pc:sldChg chg="addSp delSp modSp modNotesTx">
        <pc:chgData name="Arnold Schulte" userId="897ca44c-966b-4f65-b7a7-ca504fa9f5d3" providerId="ADAL" clId="{A533B1CC-1C85-4BFF-A2FD-EC0F3AE5A6CC}" dt="2019-10-08T01:34:29.425" v="23" actId="20577"/>
        <pc:sldMkLst>
          <pc:docMk/>
          <pc:sldMk cId="2118025709" sldId="662"/>
        </pc:sldMkLst>
        <pc:spChg chg="del">
          <ac:chgData name="Arnold Schulte" userId="897ca44c-966b-4f65-b7a7-ca504fa9f5d3" providerId="ADAL" clId="{A533B1CC-1C85-4BFF-A2FD-EC0F3AE5A6CC}" dt="2019-10-08T01:27:03.973" v="0" actId="478"/>
          <ac:spMkLst>
            <pc:docMk/>
            <pc:sldMk cId="2118025709" sldId="662"/>
            <ac:spMk id="16" creationId="{BD8BD6D0-245F-4FE1-B006-6155079B2A48}"/>
          </ac:spMkLst>
        </pc:spChg>
        <pc:picChg chg="add mod">
          <ac:chgData name="Arnold Schulte" userId="897ca44c-966b-4f65-b7a7-ca504fa9f5d3" providerId="ADAL" clId="{A533B1CC-1C85-4BFF-A2FD-EC0F3AE5A6CC}" dt="2019-10-08T01:27:24.708" v="2" actId="12788"/>
          <ac:picMkLst>
            <pc:docMk/>
            <pc:sldMk cId="2118025709" sldId="662"/>
            <ac:picMk id="8" creationId="{42C9B3FF-F2DE-4091-85CF-314DBB687201}"/>
          </ac:picMkLst>
        </pc:picChg>
      </pc:sldChg>
      <pc:sldChg chg="modNotesTx">
        <pc:chgData name="Arnold Schulte" userId="897ca44c-966b-4f65-b7a7-ca504fa9f5d3" providerId="ADAL" clId="{A533B1CC-1C85-4BFF-A2FD-EC0F3AE5A6CC}" dt="2019-10-08T02:09:28.405" v="58" actId="5793"/>
        <pc:sldMkLst>
          <pc:docMk/>
          <pc:sldMk cId="2445674034" sldId="671"/>
        </pc:sldMkLst>
      </pc:sldChg>
      <pc:sldChg chg="modNotesTx">
        <pc:chgData name="Arnold Schulte" userId="897ca44c-966b-4f65-b7a7-ca504fa9f5d3" providerId="ADAL" clId="{A533B1CC-1C85-4BFF-A2FD-EC0F3AE5A6CC}" dt="2019-10-08T02:09:50.396" v="84" actId="20577"/>
        <pc:sldMkLst>
          <pc:docMk/>
          <pc:sldMk cId="890457346" sldId="672"/>
        </pc:sldMkLst>
      </pc:sldChg>
      <pc:sldMasterChg chg="modSldLayout">
        <pc:chgData name="Arnold Schulte" userId="897ca44c-966b-4f65-b7a7-ca504fa9f5d3" providerId="ADAL" clId="{A533B1CC-1C85-4BFF-A2FD-EC0F3AE5A6CC}" dt="2019-10-08T02:11:39.853" v="91" actId="20577"/>
        <pc:sldMasterMkLst>
          <pc:docMk/>
          <pc:sldMasterMk cId="1762778664" sldId="2147483671"/>
        </pc:sldMasterMkLst>
        <pc:sldLayoutChg chg="modSp">
          <pc:chgData name="Arnold Schulte" userId="897ca44c-966b-4f65-b7a7-ca504fa9f5d3" providerId="ADAL" clId="{A533B1CC-1C85-4BFF-A2FD-EC0F3AE5A6CC}" dt="2019-10-08T02:11:39.853" v="91" actId="20577"/>
          <pc:sldLayoutMkLst>
            <pc:docMk/>
            <pc:sldMasterMk cId="1762778664" sldId="2147483671"/>
            <pc:sldLayoutMk cId="3756351309" sldId="2147483734"/>
          </pc:sldLayoutMkLst>
          <pc:spChg chg="mod">
            <ac:chgData name="Arnold Schulte" userId="897ca44c-966b-4f65-b7a7-ca504fa9f5d3" providerId="ADAL" clId="{A533B1CC-1C85-4BFF-A2FD-EC0F3AE5A6CC}" dt="2019-10-08T02:11:39.853" v="91" actId="20577"/>
            <ac:spMkLst>
              <pc:docMk/>
              <pc:sldMasterMk cId="1762778664" sldId="2147483671"/>
              <pc:sldLayoutMk cId="3756351309" sldId="2147483734"/>
              <ac:spMk id="25" creationId="{F376ABD1-4930-42EB-9A73-9A9C7C6BF2D3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t>08/10/2019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t>08/10/2019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kahoot.it/v2/?quizId=d40607d7-883b-4954-af1b-fd1dab26dd18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java-ternary-operator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513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944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202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nl-NL" dirty="0">
                <a:hlinkClick r:id="rId3"/>
              </a:rPr>
              <a:t>https://play.kahoot.it/v2/?quizId=d40607d7-883b-4954-af1b-fd1dab26dd18</a:t>
            </a:r>
            <a:endParaRPr lang="nl-NL" dirty="0"/>
          </a:p>
          <a:p>
            <a:pPr marL="171450" lvl="0" indent="-171450">
              <a:buFontTx/>
              <a:buChar char="-"/>
            </a:pPr>
            <a:endParaRPr lang="nl-NL" dirty="0"/>
          </a:p>
          <a:p>
            <a:pPr marL="171450" lvl="0" indent="-171450">
              <a:buFontTx/>
              <a:buChar char="-"/>
            </a:pPr>
            <a:r>
              <a:rPr lang="nl-NL" dirty="0"/>
              <a:t>Quiz over operators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323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611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381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err="1"/>
              <a:t>Vraag</a:t>
            </a:r>
            <a:r>
              <a:rPr lang="en-US" dirty="0"/>
              <a:t>: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flowchart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2628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6418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Vraag</a:t>
            </a:r>
            <a:r>
              <a:rPr lang="en-US" dirty="0"/>
              <a:t>: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flowchart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20220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/>
              <a:t>Switch statements </a:t>
            </a:r>
            <a:r>
              <a:rPr lang="en-US" dirty="0" err="1"/>
              <a:t>heeft</a:t>
            </a:r>
            <a:r>
              <a:rPr lang="en-US" dirty="0"/>
              <a:t> de </a:t>
            </a:r>
            <a:r>
              <a:rPr lang="en-US" dirty="0" err="1"/>
              <a:t>voorkeur</a:t>
            </a:r>
            <a:r>
              <a:rPr lang="en-US" dirty="0"/>
              <a:t> </a:t>
            </a:r>
            <a:r>
              <a:rPr lang="en-US" dirty="0" err="1"/>
              <a:t>wanneer</a:t>
            </a:r>
            <a:r>
              <a:rPr lang="en-US" dirty="0"/>
              <a:t> 3 of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condities</a:t>
            </a:r>
            <a:r>
              <a:rPr lang="en-US" dirty="0"/>
              <a:t> </a:t>
            </a:r>
            <a:r>
              <a:rPr lang="en-US" dirty="0" err="1"/>
              <a:t>aanwezig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, if statements </a:t>
            </a:r>
            <a:r>
              <a:rPr lang="en-US" dirty="0" err="1"/>
              <a:t>worden</a:t>
            </a:r>
            <a:r>
              <a:rPr lang="en-US" dirty="0"/>
              <a:t> dan al </a:t>
            </a:r>
            <a:r>
              <a:rPr lang="en-US" dirty="0" err="1"/>
              <a:t>gauw</a:t>
            </a:r>
            <a:r>
              <a:rPr lang="en-US" dirty="0"/>
              <a:t> </a:t>
            </a:r>
            <a:r>
              <a:rPr lang="en-US" dirty="0" err="1"/>
              <a:t>onoverzichtelijk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Break </a:t>
            </a:r>
            <a:r>
              <a:rPr lang="en-US" dirty="0" err="1"/>
              <a:t>stopt</a:t>
            </a:r>
            <a:r>
              <a:rPr lang="en-US" dirty="0"/>
              <a:t> </a:t>
            </a:r>
            <a:r>
              <a:rPr lang="en-US" dirty="0" err="1"/>
              <a:t>verdere</a:t>
            </a:r>
            <a:r>
              <a:rPr lang="en-US" dirty="0"/>
              <a:t> </a:t>
            </a:r>
            <a:r>
              <a:rPr lang="en-US" dirty="0" err="1"/>
              <a:t>uitvoer</a:t>
            </a:r>
            <a:r>
              <a:rPr lang="en-US" dirty="0"/>
              <a:t> van de switch, </a:t>
            </a:r>
            <a:r>
              <a:rPr lang="en-US" dirty="0" err="1"/>
              <a:t>benadruk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breaks nooit </a:t>
            </a:r>
            <a:r>
              <a:rPr lang="en-US" dirty="0" err="1"/>
              <a:t>vergeten</a:t>
            </a:r>
            <a:r>
              <a:rPr lang="en-US" dirty="0"/>
              <a:t> </a:t>
            </a:r>
            <a:r>
              <a:rPr lang="en-US" dirty="0" err="1"/>
              <a:t>worden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Vraag</a:t>
            </a:r>
            <a:r>
              <a:rPr lang="en-US" dirty="0"/>
              <a:t>: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flowchart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?</a:t>
            </a:r>
          </a:p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8262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422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Agenda van </a:t>
            </a:r>
            <a:r>
              <a:rPr lang="en-US" dirty="0" err="1"/>
              <a:t>dag</a:t>
            </a:r>
            <a:r>
              <a:rPr lang="en-US" dirty="0"/>
              <a:t> 3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1979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062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err="1"/>
              <a:t>Voorbeeld</a:t>
            </a:r>
            <a:r>
              <a:rPr lang="en-US" dirty="0"/>
              <a:t> If Else statement </a:t>
            </a:r>
            <a:r>
              <a:rPr lang="en-US" dirty="0" err="1"/>
              <a:t>en</a:t>
            </a:r>
            <a:r>
              <a:rPr lang="en-US" dirty="0"/>
              <a:t> Ternary equivalent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De </a:t>
            </a:r>
            <a:r>
              <a:rPr lang="en-US" dirty="0" err="1"/>
              <a:t>haakjes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optioneel</a:t>
            </a:r>
            <a:r>
              <a:rPr lang="en-US" dirty="0"/>
              <a:t> maar </a:t>
            </a:r>
            <a:r>
              <a:rPr lang="en-US" dirty="0" err="1"/>
              <a:t>maakt</a:t>
            </a:r>
            <a:r>
              <a:rPr lang="en-US" dirty="0"/>
              <a:t> de code </a:t>
            </a:r>
            <a:r>
              <a:rPr lang="en-US" dirty="0" err="1"/>
              <a:t>iets</a:t>
            </a:r>
            <a:r>
              <a:rPr lang="en-US" dirty="0"/>
              <a:t> </a:t>
            </a:r>
            <a:r>
              <a:rPr lang="en-US" dirty="0" err="1"/>
              <a:t>leesbaarder</a:t>
            </a:r>
            <a:endParaRPr lang="en-US" dirty="0"/>
          </a:p>
          <a:p>
            <a:pPr marL="171450" lvl="0" indent="-171450">
              <a:buFontTx/>
              <a:buChar char="-"/>
            </a:pP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 err="1"/>
              <a:t>Handige</a:t>
            </a:r>
            <a:r>
              <a:rPr lang="en-US" dirty="0"/>
              <a:t> </a:t>
            </a:r>
            <a:r>
              <a:rPr lang="en-US" dirty="0" err="1"/>
              <a:t>informatie</a:t>
            </a:r>
            <a:r>
              <a:rPr lang="en-US" dirty="0"/>
              <a:t>: </a:t>
            </a:r>
            <a:r>
              <a:rPr lang="nl-NL" dirty="0">
                <a:hlinkClick r:id="rId3"/>
              </a:rPr>
              <a:t>https://www.baeldung.com/java-ternary-operator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5843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0779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4975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7506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1993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462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Uitleg</a:t>
            </a:r>
            <a:r>
              <a:rPr lang="en-US" dirty="0"/>
              <a:t> </a:t>
            </a:r>
            <a:r>
              <a:rPr lang="en-US" dirty="0" err="1"/>
              <a:t>eventueel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hand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ladenkast</a:t>
            </a:r>
            <a:r>
              <a:rPr lang="en-US" dirty="0"/>
              <a:t>, </a:t>
            </a:r>
            <a:r>
              <a:rPr lang="en-US" dirty="0" err="1"/>
              <a:t>waarbij</a:t>
            </a:r>
            <a:r>
              <a:rPr lang="en-US" dirty="0"/>
              <a:t> </a:t>
            </a:r>
            <a:r>
              <a:rPr lang="en-US" dirty="0" err="1"/>
              <a:t>elke</a:t>
            </a:r>
            <a:r>
              <a:rPr lang="en-US" dirty="0"/>
              <a:t> lade </a:t>
            </a:r>
            <a:r>
              <a:rPr lang="en-US" dirty="0" err="1"/>
              <a:t>een</a:t>
            </a:r>
            <a:r>
              <a:rPr lang="en-US" dirty="0"/>
              <a:t> element is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elke</a:t>
            </a:r>
            <a:r>
              <a:rPr lang="en-US" dirty="0"/>
              <a:t> lade </a:t>
            </a:r>
            <a:r>
              <a:rPr lang="en-US" dirty="0" err="1"/>
              <a:t>een</a:t>
            </a:r>
            <a:r>
              <a:rPr lang="en-US" dirty="0"/>
              <a:t> label </a:t>
            </a:r>
            <a:r>
              <a:rPr lang="en-US" dirty="0" err="1"/>
              <a:t>heeft</a:t>
            </a:r>
            <a:r>
              <a:rPr lang="en-US" dirty="0"/>
              <a:t> </a:t>
            </a:r>
            <a:r>
              <a:rPr lang="en-US" dirty="0" err="1"/>
              <a:t>beginnend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nul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de </a:t>
            </a:r>
            <a:r>
              <a:rPr lang="en-US" dirty="0" err="1"/>
              <a:t>inhoud</a:t>
            </a:r>
            <a:r>
              <a:rPr lang="en-US" dirty="0"/>
              <a:t> van </a:t>
            </a:r>
            <a:r>
              <a:rPr lang="en-US" dirty="0" err="1"/>
              <a:t>elke</a:t>
            </a:r>
            <a:r>
              <a:rPr lang="en-US" dirty="0"/>
              <a:t> lade van </a:t>
            </a:r>
            <a:r>
              <a:rPr lang="en-US" dirty="0" err="1"/>
              <a:t>hetzelfde</a:t>
            </a:r>
            <a:r>
              <a:rPr lang="en-US" dirty="0"/>
              <a:t> type is. </a:t>
            </a:r>
            <a:endParaRPr lang="nl-NL" dirty="0"/>
          </a:p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16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Uitleg</a:t>
            </a:r>
            <a:r>
              <a:rPr lang="en-US" dirty="0"/>
              <a:t> </a:t>
            </a:r>
            <a:r>
              <a:rPr lang="en-US" dirty="0" err="1"/>
              <a:t>eventueel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hand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ladenkast</a:t>
            </a:r>
            <a:r>
              <a:rPr lang="en-US" dirty="0"/>
              <a:t>, </a:t>
            </a:r>
            <a:r>
              <a:rPr lang="en-US" dirty="0" err="1"/>
              <a:t>waarbij</a:t>
            </a:r>
            <a:r>
              <a:rPr lang="en-US" dirty="0"/>
              <a:t> </a:t>
            </a:r>
            <a:r>
              <a:rPr lang="en-US" dirty="0" err="1"/>
              <a:t>elke</a:t>
            </a:r>
            <a:r>
              <a:rPr lang="en-US" dirty="0"/>
              <a:t> lade </a:t>
            </a:r>
            <a:r>
              <a:rPr lang="en-US" dirty="0" err="1"/>
              <a:t>een</a:t>
            </a:r>
            <a:r>
              <a:rPr lang="en-US" dirty="0"/>
              <a:t> element is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elke</a:t>
            </a:r>
            <a:r>
              <a:rPr lang="en-US" dirty="0"/>
              <a:t> lade </a:t>
            </a:r>
            <a:r>
              <a:rPr lang="en-US" dirty="0" err="1"/>
              <a:t>een</a:t>
            </a:r>
            <a:r>
              <a:rPr lang="en-US" dirty="0"/>
              <a:t> label </a:t>
            </a:r>
            <a:r>
              <a:rPr lang="en-US" dirty="0" err="1"/>
              <a:t>heeft</a:t>
            </a:r>
            <a:r>
              <a:rPr lang="en-US" dirty="0"/>
              <a:t> </a:t>
            </a:r>
            <a:r>
              <a:rPr lang="en-US" dirty="0" err="1"/>
              <a:t>beginnend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nul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de </a:t>
            </a:r>
            <a:r>
              <a:rPr lang="en-US" dirty="0" err="1"/>
              <a:t>inhoud</a:t>
            </a:r>
            <a:r>
              <a:rPr lang="en-US" dirty="0"/>
              <a:t> van </a:t>
            </a:r>
            <a:r>
              <a:rPr lang="en-US" dirty="0" err="1"/>
              <a:t>elke</a:t>
            </a:r>
            <a:r>
              <a:rPr lang="en-US" dirty="0"/>
              <a:t> lade van </a:t>
            </a:r>
            <a:r>
              <a:rPr lang="en-US" dirty="0" err="1"/>
              <a:t>hetzelfde</a:t>
            </a:r>
            <a:r>
              <a:rPr lang="en-US" dirty="0"/>
              <a:t> type is.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Uitgecommentarieerde</a:t>
            </a:r>
            <a:r>
              <a:rPr lang="en-US" dirty="0"/>
              <a:t> regel is </a:t>
            </a:r>
            <a:r>
              <a:rPr lang="en-US" dirty="0" err="1"/>
              <a:t>een</a:t>
            </a:r>
            <a:r>
              <a:rPr lang="en-US" dirty="0"/>
              <a:t> one-liner die </a:t>
            </a:r>
            <a:r>
              <a:rPr lang="en-US" dirty="0" err="1"/>
              <a:t>hetzelfde</a:t>
            </a:r>
            <a:r>
              <a:rPr lang="en-US" dirty="0"/>
              <a:t> </a:t>
            </a:r>
            <a:r>
              <a:rPr lang="en-US" dirty="0" err="1"/>
              <a:t>doet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de twee regels </a:t>
            </a:r>
            <a:r>
              <a:rPr lang="en-US" dirty="0" err="1"/>
              <a:t>erboven</a:t>
            </a:r>
            <a:endParaRPr lang="nl-NL" dirty="0"/>
          </a:p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93259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/>
              <a:t>Uitgecommentarieerde</a:t>
            </a:r>
            <a:r>
              <a:rPr lang="en-US" dirty="0"/>
              <a:t> regel is </a:t>
            </a:r>
            <a:r>
              <a:rPr lang="en-US" dirty="0" err="1"/>
              <a:t>een</a:t>
            </a:r>
            <a:r>
              <a:rPr lang="en-US" dirty="0"/>
              <a:t> one-liner die </a:t>
            </a:r>
            <a:r>
              <a:rPr lang="en-US" dirty="0" err="1"/>
              <a:t>hetzelfde</a:t>
            </a:r>
            <a:r>
              <a:rPr lang="en-US" dirty="0"/>
              <a:t> </a:t>
            </a:r>
            <a:r>
              <a:rPr lang="en-US" dirty="0" err="1"/>
              <a:t>doet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de 6 regels </a:t>
            </a:r>
            <a:r>
              <a:rPr lang="en-US" dirty="0" err="1"/>
              <a:t>erboven</a:t>
            </a:r>
            <a:endParaRPr lang="nl-NL" dirty="0"/>
          </a:p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8294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/>
              <a:t>Flowcharts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handig</a:t>
            </a:r>
            <a:r>
              <a:rPr lang="en-US" dirty="0"/>
              <a:t> </a:t>
            </a:r>
            <a:r>
              <a:rPr lang="en-US" dirty="0" err="1"/>
              <a:t>zijn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Flowcharts </a:t>
            </a:r>
            <a:r>
              <a:rPr lang="en-US" dirty="0" err="1"/>
              <a:t>worden</a:t>
            </a:r>
            <a:r>
              <a:rPr lang="en-US" dirty="0"/>
              <a:t> in de assignments </a:t>
            </a:r>
            <a:r>
              <a:rPr lang="en-US" dirty="0" err="1"/>
              <a:t>gebruikt</a:t>
            </a:r>
            <a:r>
              <a:rPr lang="en-US" dirty="0"/>
              <a:t> om de </a:t>
            </a:r>
            <a:r>
              <a:rPr lang="en-US" dirty="0" err="1"/>
              <a:t>opdracht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beschrijven</a:t>
            </a:r>
            <a:r>
              <a:rPr lang="en-US" dirty="0"/>
              <a:t> / </a:t>
            </a:r>
            <a:r>
              <a:rPr lang="en-US" dirty="0" err="1"/>
              <a:t>verduidelijken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4585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De array is in </a:t>
            </a:r>
            <a:r>
              <a:rPr lang="en-US" dirty="0" err="1"/>
              <a:t>een</a:t>
            </a:r>
            <a:r>
              <a:rPr lang="en-US" dirty="0"/>
              <a:t> one-liner de </a:t>
            </a:r>
            <a:r>
              <a:rPr lang="en-US" dirty="0" err="1"/>
              <a:t>declareert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geinitialiseerd</a:t>
            </a:r>
            <a:endParaRPr lang="nl-NL" dirty="0"/>
          </a:p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2856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6944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3546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NL" dirty="0"/>
              <a:t>03_Assignment_07_Flowchart.docx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5910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NL" dirty="0"/>
              <a:t>03_Assignment_08_Conditional_Statements.docx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0096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nl-NL" dirty="0"/>
              <a:t>03_Assignment_09_While_DoWhile_For_ForEach.docx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2692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03_Assignment_10_Even_Or_Odd.docx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5288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03_Assignment_11_String_Array.docx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467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eenvoudige</a:t>
            </a:r>
            <a:r>
              <a:rPr lang="en-US" dirty="0"/>
              <a:t> flowchart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931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/>
              <a:t>Flowchart </a:t>
            </a:r>
            <a:r>
              <a:rPr lang="en-US" dirty="0" err="1"/>
              <a:t>symbolen</a:t>
            </a: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</a:t>
            </a:r>
            <a:r>
              <a:rPr lang="en-US" dirty="0" err="1"/>
              <a:t>symbolen</a:t>
            </a:r>
            <a:r>
              <a:rPr lang="en-US" dirty="0"/>
              <a:t> maar die </a:t>
            </a:r>
            <a:r>
              <a:rPr lang="en-US" dirty="0" err="1"/>
              <a:t>laten</a:t>
            </a:r>
            <a:r>
              <a:rPr lang="en-US" dirty="0"/>
              <a:t> we </a:t>
            </a:r>
            <a:r>
              <a:rPr lang="en-US" dirty="0" err="1"/>
              <a:t>buiten</a:t>
            </a:r>
            <a:r>
              <a:rPr lang="en-US" dirty="0"/>
              <a:t> </a:t>
            </a:r>
            <a:r>
              <a:rPr lang="en-US" dirty="0" err="1"/>
              <a:t>beschouwing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851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/>
              <a:t>Bitwise operators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buiten</a:t>
            </a:r>
            <a:r>
              <a:rPr lang="en-US" dirty="0"/>
              <a:t> scope </a:t>
            </a:r>
            <a:r>
              <a:rPr lang="en-US" dirty="0" err="1"/>
              <a:t>gelaten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144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988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865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 Assignment operators maar die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buiten</a:t>
            </a:r>
            <a:r>
              <a:rPr lang="en-US" dirty="0"/>
              <a:t> scope </a:t>
            </a:r>
            <a:r>
              <a:rPr lang="en-US" dirty="0" err="1"/>
              <a:t>gelaten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731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34.png"/><Relationship Id="rId3" Type="http://schemas.openxmlformats.org/officeDocument/2006/relationships/hyperlink" Target="http://www.capgemini.com/about/how-we-work/rightshorer" TargetMode="External"/><Relationship Id="rId7" Type="http://schemas.openxmlformats.org/officeDocument/2006/relationships/image" Target="../media/image32.png"/><Relationship Id="rId12" Type="http://schemas.openxmlformats.org/officeDocument/2006/relationships/hyperlink" Target="http://www.youtube.com/capgeminimedia" TargetMode="External"/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5.xml"/><Relationship Id="rId6" Type="http://schemas.openxmlformats.org/officeDocument/2006/relationships/hyperlink" Target="http://www.linkedin.com/company/capgemini" TargetMode="External"/><Relationship Id="rId11" Type="http://schemas.microsoft.com/office/2007/relationships/hdphoto" Target="../media/hdphoto2.wdp"/><Relationship Id="rId5" Type="http://schemas.openxmlformats.org/officeDocument/2006/relationships/hyperlink" Target="https://www.sogeti.com/" TargetMode="External"/><Relationship Id="rId10" Type="http://schemas.openxmlformats.org/officeDocument/2006/relationships/image" Target="../media/image33.png"/><Relationship Id="rId4" Type="http://schemas.openxmlformats.org/officeDocument/2006/relationships/hyperlink" Target="http://www.capgemini.com/" TargetMode="External"/><Relationship Id="rId9" Type="http://schemas.openxmlformats.org/officeDocument/2006/relationships/hyperlink" Target="http://www.twitter.com/capgemini" TargetMode="External"/><Relationship Id="rId14" Type="http://schemas.microsoft.com/office/2007/relationships/hdphoto" Target="../media/hdphoto3.wdp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hannel/UC9vbc9OpkYZ9hru94oFzTQQ?" TargetMode="External"/><Relationship Id="rId3" Type="http://schemas.openxmlformats.org/officeDocument/2006/relationships/image" Target="../media/image21.emf"/><Relationship Id="rId7" Type="http://schemas.openxmlformats.org/officeDocument/2006/relationships/image" Target="../media/image36.png"/><Relationship Id="rId2" Type="http://schemas.openxmlformats.org/officeDocument/2006/relationships/hyperlink" Target="https://www.sogeti.com/" TargetMode="External"/><Relationship Id="rId1" Type="http://schemas.openxmlformats.org/officeDocument/2006/relationships/slideMaster" Target="../slideMasters/slideMaster5.xml"/><Relationship Id="rId6" Type="http://schemas.openxmlformats.org/officeDocument/2006/relationships/hyperlink" Target="https://twitter.com/sogeti" TargetMode="External"/><Relationship Id="rId5" Type="http://schemas.openxmlformats.org/officeDocument/2006/relationships/image" Target="../media/image35.png"/><Relationship Id="rId4" Type="http://schemas.openxmlformats.org/officeDocument/2006/relationships/hyperlink" Target="https://www.linkedin.com/company/sogeti/" TargetMode="External"/><Relationship Id="rId9" Type="http://schemas.openxmlformats.org/officeDocument/2006/relationships/image" Target="../media/image37.png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hannel/UC9vbc9OpkYZ9hru94oFzTQQ?" TargetMode="External"/><Relationship Id="rId3" Type="http://schemas.openxmlformats.org/officeDocument/2006/relationships/image" Target="../media/image21.emf"/><Relationship Id="rId7" Type="http://schemas.openxmlformats.org/officeDocument/2006/relationships/image" Target="../media/image36.png"/><Relationship Id="rId2" Type="http://schemas.openxmlformats.org/officeDocument/2006/relationships/hyperlink" Target="https://www.sogeti.com/" TargetMode="External"/><Relationship Id="rId1" Type="http://schemas.openxmlformats.org/officeDocument/2006/relationships/slideMaster" Target="../slideMasters/slideMaster5.xml"/><Relationship Id="rId6" Type="http://schemas.openxmlformats.org/officeDocument/2006/relationships/hyperlink" Target="https://twitter.com/sogeti" TargetMode="External"/><Relationship Id="rId5" Type="http://schemas.openxmlformats.org/officeDocument/2006/relationships/image" Target="../media/image35.png"/><Relationship Id="rId4" Type="http://schemas.openxmlformats.org/officeDocument/2006/relationships/hyperlink" Target="https://www.linkedin.com/company/sogeti/" TargetMode="External"/><Relationship Id="rId9" Type="http://schemas.openxmlformats.org/officeDocument/2006/relationships/image" Target="../media/image3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hyperlink" Target="https://www.capgemini.com/optimize-your-business-and-it-operations" TargetMode="External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43256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99153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Java Fundamentals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869612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53B0AF9-F410-4C47-9D9C-CAC9890E42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1413990"/>
            <a:ext cx="11376025" cy="50391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225425" indent="-225425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</a:p>
          <a:p>
            <a:pPr marL="461963" lvl="1" indent="-236538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Click to insert text</a:t>
            </a:r>
            <a:endParaRPr lang="pt-PT" sz="1600" dirty="0"/>
          </a:p>
          <a:p>
            <a:pPr marL="688975" lvl="2" indent="-241300">
              <a:buClr>
                <a:schemeClr val="accent2"/>
              </a:buClr>
              <a:buFont typeface="Verdana" panose="020B0604030504040204" pitchFamily="34" charset="0"/>
              <a:buChar char="–"/>
            </a:pPr>
            <a:r>
              <a:rPr lang="en-US" dirty="0"/>
              <a:t>Click to insert text</a:t>
            </a:r>
            <a:endParaRPr lang="pt-PT" dirty="0"/>
          </a:p>
          <a:p>
            <a:pPr marL="914400" lvl="3" indent="-225425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  <a:endParaRPr lang="pt-PT" dirty="0"/>
          </a:p>
        </p:txBody>
      </p:sp>
      <p:sp>
        <p:nvSpPr>
          <p:cNvPr id="12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1550988" y="6555971"/>
            <a:ext cx="1039812" cy="21523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September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361014" y="6555758"/>
            <a:ext cx="25919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Sogeti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. All rights reserved.</a:t>
            </a:r>
          </a:p>
        </p:txBody>
      </p:sp>
      <p:cxnSp>
        <p:nvCxnSpPr>
          <p:cNvPr id="11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20980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085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40462" y="1423036"/>
            <a:ext cx="5951537" cy="4183090"/>
          </a:xfrm>
          <a:prstGeom prst="rect">
            <a:avLst/>
          </a:prstGeom>
        </p:spPr>
      </p:pic>
      <p:sp>
        <p:nvSpPr>
          <p:cNvPr id="17" name="Freeform 16"/>
          <p:cNvSpPr>
            <a:spLocks/>
          </p:cNvSpPr>
          <p:nvPr/>
        </p:nvSpPr>
        <p:spPr bwMode="auto">
          <a:xfrm rot="10800000" flipH="1">
            <a:off x="6240462" y="4064176"/>
            <a:ext cx="5951537" cy="2793824"/>
          </a:xfrm>
          <a:custGeom>
            <a:avLst/>
            <a:gdLst>
              <a:gd name="connsiteX0" fmla="*/ 5951537 w 5951537"/>
              <a:gd name="connsiteY0" fmla="*/ 2793824 h 2793824"/>
              <a:gd name="connsiteX1" fmla="*/ 5951537 w 5951537"/>
              <a:gd name="connsiteY1" fmla="*/ 372819 h 2793824"/>
              <a:gd name="connsiteX2" fmla="*/ 5951537 w 5951537"/>
              <a:gd name="connsiteY2" fmla="*/ 0 h 2793824"/>
              <a:gd name="connsiteX3" fmla="*/ 0 w 5951537"/>
              <a:gd name="connsiteY3" fmla="*/ 0 h 2793824"/>
              <a:gd name="connsiteX4" fmla="*/ 0 w 5951537"/>
              <a:gd name="connsiteY4" fmla="*/ 171206 h 2793824"/>
              <a:gd name="connsiteX5" fmla="*/ 0 w 5951537"/>
              <a:gd name="connsiteY5" fmla="*/ 1526520 h 2793824"/>
              <a:gd name="connsiteX6" fmla="*/ 2793578 w 5951537"/>
              <a:gd name="connsiteY6" fmla="*/ 2195656 h 2793824"/>
              <a:gd name="connsiteX7" fmla="*/ 5951537 w 5951537"/>
              <a:gd name="connsiteY7" fmla="*/ 2793824 h 279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51537" h="2793824">
                <a:moveTo>
                  <a:pt x="5951537" y="2793824"/>
                </a:moveTo>
                <a:cubicBezTo>
                  <a:pt x="5951537" y="1846515"/>
                  <a:pt x="5951537" y="1047222"/>
                  <a:pt x="5951537" y="372819"/>
                </a:cubicBezTo>
                <a:lnTo>
                  <a:pt x="5951537" y="0"/>
                </a:lnTo>
                <a:lnTo>
                  <a:pt x="0" y="0"/>
                </a:lnTo>
                <a:lnTo>
                  <a:pt x="0" y="171206"/>
                </a:lnTo>
                <a:cubicBezTo>
                  <a:pt x="0" y="1526520"/>
                  <a:pt x="0" y="1526520"/>
                  <a:pt x="0" y="1526520"/>
                </a:cubicBezTo>
                <a:cubicBezTo>
                  <a:pt x="840098" y="1759704"/>
                  <a:pt x="1771291" y="1982749"/>
                  <a:pt x="2793578" y="2195656"/>
                </a:cubicBezTo>
                <a:cubicBezTo>
                  <a:pt x="3694406" y="2388286"/>
                  <a:pt x="5870564" y="2783685"/>
                  <a:pt x="5951537" y="27938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053B0AF9-F410-4C47-9D9C-CAC9890E4210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07987" y="1413990"/>
            <a:ext cx="5543551" cy="22222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225425" indent="-225425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</a:p>
          <a:p>
            <a:pPr marL="461963" lvl="1" indent="-236538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Click to insert text</a:t>
            </a:r>
            <a:endParaRPr lang="pt-PT" sz="1600" dirty="0"/>
          </a:p>
          <a:p>
            <a:pPr marL="688975" lvl="2" indent="-241300">
              <a:buClr>
                <a:schemeClr val="accent2"/>
              </a:buClr>
              <a:buFont typeface="Verdana" panose="020B0604030504040204" pitchFamily="34" charset="0"/>
              <a:buChar char="–"/>
            </a:pPr>
            <a:r>
              <a:rPr lang="en-US" dirty="0"/>
              <a:t>Click to insert text</a:t>
            </a:r>
            <a:endParaRPr lang="pt-PT" dirty="0"/>
          </a:p>
          <a:p>
            <a:pPr marL="914400" lvl="3" indent="-225425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  <a:endParaRPr lang="pt-PT" dirty="0"/>
          </a:p>
        </p:txBody>
      </p:sp>
      <p:cxnSp>
        <p:nvCxnSpPr>
          <p:cNvPr id="23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43256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7">
            <a:hlinkClick r:id="rId3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99153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25" name="Rectangle 27">
            <a:hlinkClick r:id="rId3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1577791" y="6555971"/>
            <a:ext cx="1039812" cy="21523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26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094314" y="6555758"/>
            <a:ext cx="25919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Sogeti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. All rights reserved.</a:t>
            </a:r>
          </a:p>
        </p:txBody>
      </p:sp>
      <p:cxnSp>
        <p:nvCxnSpPr>
          <p:cNvPr id="27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95072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398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/>
          <p:cNvSpPr/>
          <p:nvPr userDrawn="1"/>
        </p:nvSpPr>
        <p:spPr>
          <a:xfrm>
            <a:off x="9337692" y="-26986"/>
            <a:ext cx="2854308" cy="5795285"/>
          </a:xfrm>
          <a:custGeom>
            <a:avLst/>
            <a:gdLst>
              <a:gd name="connsiteX0" fmla="*/ 0 w 2854308"/>
              <a:gd name="connsiteY0" fmla="*/ 0 h 5795285"/>
              <a:gd name="connsiteX1" fmla="*/ 2854308 w 2854308"/>
              <a:gd name="connsiteY1" fmla="*/ 0 h 5795285"/>
              <a:gd name="connsiteX2" fmla="*/ 2854308 w 2854308"/>
              <a:gd name="connsiteY2" fmla="*/ 5707955 h 5795285"/>
              <a:gd name="connsiteX3" fmla="*/ 2524513 w 2854308"/>
              <a:gd name="connsiteY3" fmla="*/ 5750975 h 5795285"/>
              <a:gd name="connsiteX4" fmla="*/ 0 w 2854308"/>
              <a:gd name="connsiteY4" fmla="*/ 4639889 h 5795285"/>
              <a:gd name="connsiteX5" fmla="*/ 0 w 2854308"/>
              <a:gd name="connsiteY5" fmla="*/ 0 h 5795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4308" h="5795285">
                <a:moveTo>
                  <a:pt x="0" y="0"/>
                </a:moveTo>
                <a:lnTo>
                  <a:pt x="2854308" y="0"/>
                </a:lnTo>
                <a:lnTo>
                  <a:pt x="2854308" y="5707955"/>
                </a:lnTo>
                <a:lnTo>
                  <a:pt x="2524513" y="5750975"/>
                </a:lnTo>
                <a:cubicBezTo>
                  <a:pt x="1376540" y="5878597"/>
                  <a:pt x="0" y="5793270"/>
                  <a:pt x="0" y="4639889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696200" y="1987868"/>
            <a:ext cx="2379855" cy="4495800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10725" y="4322033"/>
            <a:ext cx="13955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  <a:buClr>
                <a:schemeClr val="tx2"/>
              </a:buClr>
            </a:pPr>
            <a:r>
              <a:rPr lang="en-US" sz="2200" b="1" dirty="0">
                <a:solidFill>
                  <a:schemeClr val="bg1"/>
                </a:solidFill>
              </a:rPr>
              <a:t>Lorem Ipsum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9875" y="3233189"/>
            <a:ext cx="1333601" cy="2021093"/>
          </a:xfrm>
          <a:prstGeom prst="rect">
            <a:avLst/>
          </a:prstGeom>
        </p:spPr>
      </p:pic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99152" y="4125514"/>
            <a:ext cx="3473833" cy="2327674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193912" y="4125514"/>
            <a:ext cx="3473833" cy="2327674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821137" y="1403849"/>
            <a:ext cx="1962875" cy="2327674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23" name="Chart Placeholder 18">
            <a:extLst>
              <a:ext uri="{FF2B5EF4-FFF2-40B4-BE49-F238E27FC236}">
                <a16:creationId xmlns:a16="http://schemas.microsoft.com/office/drawing/2014/main" id="{1B2F5493-6162-4AC0-BA43-8D7A7C0FA263}"/>
              </a:ext>
            </a:extLst>
          </p:cNvPr>
          <p:cNvSpPr>
            <a:spLocks noGrp="1"/>
          </p:cNvSpPr>
          <p:nvPr>
            <p:ph type="chart" sz="quarter" idx="46"/>
          </p:nvPr>
        </p:nvSpPr>
        <p:spPr>
          <a:xfrm>
            <a:off x="444692" y="1429861"/>
            <a:ext cx="7230971" cy="24563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pt-PT"/>
          </a:p>
        </p:txBody>
      </p:sp>
      <p:cxnSp>
        <p:nvCxnSpPr>
          <p:cNvPr id="27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43256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hlinkClick r:id="rId4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99153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29" name="Rectangle 27">
            <a:hlinkClick r:id="rId4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1577791" y="6555971"/>
            <a:ext cx="1039812" cy="21523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30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094314" y="6555758"/>
            <a:ext cx="25919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Sogeti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. All rights reserved.</a:t>
            </a:r>
          </a:p>
        </p:txBody>
      </p:sp>
      <p:cxnSp>
        <p:nvCxnSpPr>
          <p:cNvPr id="31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95072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334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 userDrawn="1"/>
        </p:nvSpPr>
        <p:spPr>
          <a:xfrm>
            <a:off x="0" y="3048150"/>
            <a:ext cx="10105936" cy="3809851"/>
          </a:xfrm>
          <a:custGeom>
            <a:avLst/>
            <a:gdLst>
              <a:gd name="connsiteX0" fmla="*/ 0 w 10105936"/>
              <a:gd name="connsiteY0" fmla="*/ 0 h 3809851"/>
              <a:gd name="connsiteX1" fmla="*/ 5362334 w 10105936"/>
              <a:gd name="connsiteY1" fmla="*/ 1015711 h 3809851"/>
              <a:gd name="connsiteX2" fmla="*/ 10105936 w 10105936"/>
              <a:gd name="connsiteY2" fmla="*/ 2151930 h 3809851"/>
              <a:gd name="connsiteX3" fmla="*/ 10105936 w 10105936"/>
              <a:gd name="connsiteY3" fmla="*/ 3601192 h 3809851"/>
              <a:gd name="connsiteX4" fmla="*/ 10105936 w 10105936"/>
              <a:gd name="connsiteY4" fmla="*/ 3809851 h 3809851"/>
              <a:gd name="connsiteX5" fmla="*/ 0 w 10105936"/>
              <a:gd name="connsiteY5" fmla="*/ 3809851 h 3809851"/>
              <a:gd name="connsiteX6" fmla="*/ 0 w 10105936"/>
              <a:gd name="connsiteY6" fmla="*/ 3761009 h 3809851"/>
              <a:gd name="connsiteX7" fmla="*/ 0 w 10105936"/>
              <a:gd name="connsiteY7" fmla="*/ 0 h 3809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05936" h="3809851">
                <a:moveTo>
                  <a:pt x="0" y="0"/>
                </a:moveTo>
                <a:cubicBezTo>
                  <a:pt x="137496" y="17215"/>
                  <a:pt x="3832694" y="688618"/>
                  <a:pt x="5362334" y="1015711"/>
                </a:cubicBezTo>
                <a:cubicBezTo>
                  <a:pt x="7098217" y="1377235"/>
                  <a:pt x="8679418" y="1755975"/>
                  <a:pt x="10105936" y="2151930"/>
                </a:cubicBezTo>
                <a:cubicBezTo>
                  <a:pt x="10105936" y="2151930"/>
                  <a:pt x="10105936" y="2151930"/>
                  <a:pt x="10105936" y="3601192"/>
                </a:cubicBezTo>
                <a:lnTo>
                  <a:pt x="10105936" y="3809851"/>
                </a:lnTo>
                <a:lnTo>
                  <a:pt x="0" y="3809851"/>
                </a:lnTo>
                <a:lnTo>
                  <a:pt x="0" y="3761009"/>
                </a:lnTo>
                <a:cubicBezTo>
                  <a:pt x="0" y="2691837"/>
                  <a:pt x="0" y="1447711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C6B32C-D462-4034-BF1F-AAA2222C84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9575" y="2175024"/>
            <a:ext cx="1997273" cy="1997273"/>
          </a:xfrm>
          <a:custGeom>
            <a:avLst/>
            <a:gdLst>
              <a:gd name="connsiteX0" fmla="*/ 1143000 w 2286000"/>
              <a:gd name="connsiteY0" fmla="*/ 0 h 2286000"/>
              <a:gd name="connsiteX1" fmla="*/ 2286000 w 2286000"/>
              <a:gd name="connsiteY1" fmla="*/ 1143000 h 2286000"/>
              <a:gd name="connsiteX2" fmla="*/ 1143000 w 2286000"/>
              <a:gd name="connsiteY2" fmla="*/ 2286000 h 2286000"/>
              <a:gd name="connsiteX3" fmla="*/ 0 w 2286000"/>
              <a:gd name="connsiteY3" fmla="*/ 1143000 h 2286000"/>
              <a:gd name="connsiteX4" fmla="*/ 1143000 w 2286000"/>
              <a:gd name="connsiteY4" fmla="*/ 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0" h="2286000">
                <a:moveTo>
                  <a:pt x="1143000" y="0"/>
                </a:moveTo>
                <a:cubicBezTo>
                  <a:pt x="1774261" y="0"/>
                  <a:pt x="2286000" y="511739"/>
                  <a:pt x="2286000" y="1143000"/>
                </a:cubicBezTo>
                <a:cubicBezTo>
                  <a:pt x="2286000" y="1774261"/>
                  <a:pt x="1774261" y="2286000"/>
                  <a:pt x="1143000" y="2286000"/>
                </a:cubicBezTo>
                <a:cubicBezTo>
                  <a:pt x="511739" y="2286000"/>
                  <a:pt x="0" y="1774261"/>
                  <a:pt x="0" y="1143000"/>
                </a:cubicBezTo>
                <a:cubicBezTo>
                  <a:pt x="0" y="511739"/>
                  <a:pt x="511739" y="0"/>
                  <a:pt x="114300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99152" y="5423254"/>
            <a:ext cx="9202048" cy="1029934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99152" y="4807558"/>
            <a:ext cx="3106048" cy="36044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99152" y="4350358"/>
            <a:ext cx="3106048" cy="36044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1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cxnSp>
        <p:nvCxnSpPr>
          <p:cNvPr id="30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43256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27">
            <a:hlinkClick r:id="rId3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99153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32" name="Rectangle 27">
            <a:hlinkClick r:id="rId3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1577791" y="6555971"/>
            <a:ext cx="1039812" cy="21523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33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094314" y="6555758"/>
            <a:ext cx="25919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2018 </a:t>
            </a:r>
            <a:r>
              <a:rPr lang="en-US" sz="800" dirty="0" err="1">
                <a:solidFill>
                  <a:schemeClr val="bg1"/>
                </a:solidFill>
                <a:cs typeface="Arial" panose="020B0604020202020204" pitchFamily="34" charset="0"/>
              </a:rPr>
              <a:t>Sogeti</a:t>
            </a:r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. All rights reserved.</a:t>
            </a:r>
          </a:p>
        </p:txBody>
      </p:sp>
      <p:cxnSp>
        <p:nvCxnSpPr>
          <p:cNvPr id="34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95072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383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/>
          <p:cNvSpPr/>
          <p:nvPr userDrawn="1"/>
        </p:nvSpPr>
        <p:spPr>
          <a:xfrm>
            <a:off x="-9192" y="0"/>
            <a:ext cx="8056297" cy="6858000"/>
          </a:xfrm>
          <a:custGeom>
            <a:avLst/>
            <a:gdLst>
              <a:gd name="connsiteX0" fmla="*/ 0 w 8056297"/>
              <a:gd name="connsiteY0" fmla="*/ 0 h 6858000"/>
              <a:gd name="connsiteX1" fmla="*/ 8056297 w 8056297"/>
              <a:gd name="connsiteY1" fmla="*/ 0 h 6858000"/>
              <a:gd name="connsiteX2" fmla="*/ 8056297 w 8056297"/>
              <a:gd name="connsiteY2" fmla="*/ 223850 h 6858000"/>
              <a:gd name="connsiteX3" fmla="*/ 8056297 w 8056297"/>
              <a:gd name="connsiteY3" fmla="*/ 6587097 h 6858000"/>
              <a:gd name="connsiteX4" fmla="*/ 8056297 w 8056297"/>
              <a:gd name="connsiteY4" fmla="*/ 6858000 h 6858000"/>
              <a:gd name="connsiteX5" fmla="*/ 3114070 w 8056297"/>
              <a:gd name="connsiteY5" fmla="*/ 6858000 h 6858000"/>
              <a:gd name="connsiteX6" fmla="*/ 2935863 w 8056297"/>
              <a:gd name="connsiteY6" fmla="*/ 6807788 h 6858000"/>
              <a:gd name="connsiteX7" fmla="*/ 0 w 8056297"/>
              <a:gd name="connsiteY7" fmla="*/ 2811350 h 6858000"/>
              <a:gd name="connsiteX8" fmla="*/ 0 w 8056297"/>
              <a:gd name="connsiteY8" fmla="*/ 126445 h 6858000"/>
              <a:gd name="connsiteX9" fmla="*/ 0 w 8056297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56297" h="6858000">
                <a:moveTo>
                  <a:pt x="0" y="0"/>
                </a:moveTo>
                <a:lnTo>
                  <a:pt x="8056297" y="0"/>
                </a:lnTo>
                <a:lnTo>
                  <a:pt x="8056297" y="223850"/>
                </a:lnTo>
                <a:cubicBezTo>
                  <a:pt x="8056297" y="1771667"/>
                  <a:pt x="8056297" y="3835422"/>
                  <a:pt x="8056297" y="6587097"/>
                </a:cubicBezTo>
                <a:lnTo>
                  <a:pt x="8056297" y="6858000"/>
                </a:lnTo>
                <a:lnTo>
                  <a:pt x="3114070" y="6858000"/>
                </a:lnTo>
                <a:lnTo>
                  <a:pt x="2935863" y="6807788"/>
                </a:lnTo>
                <a:cubicBezTo>
                  <a:pt x="1205245" y="6277787"/>
                  <a:pt x="0" y="4673939"/>
                  <a:pt x="0" y="2811350"/>
                </a:cubicBezTo>
                <a:cubicBezTo>
                  <a:pt x="0" y="2811350"/>
                  <a:pt x="0" y="2811350"/>
                  <a:pt x="0" y="12644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043649" y="2857117"/>
            <a:ext cx="1316248" cy="3582877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13" name="Picture Placeholder 48">
            <a:extLst>
              <a:ext uri="{FF2B5EF4-FFF2-40B4-BE49-F238E27FC236}">
                <a16:creationId xmlns:a16="http://schemas.microsoft.com/office/drawing/2014/main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0088" y="1412875"/>
            <a:ext cx="630076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057400" y="4495800"/>
            <a:ext cx="4673456" cy="1957388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181521" y="1770707"/>
            <a:ext cx="3602492" cy="1277293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181521" y="1424119"/>
            <a:ext cx="3602492" cy="310556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1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cxnSp>
        <p:nvCxnSpPr>
          <p:cNvPr id="23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43256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7">
            <a:hlinkClick r:id="rId3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99153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25" name="Rectangle 27">
            <a:hlinkClick r:id="rId3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1577791" y="6555971"/>
            <a:ext cx="1039812" cy="21523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26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094314" y="6555758"/>
            <a:ext cx="25919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Sogeti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. All rights reserved.</a:t>
            </a:r>
          </a:p>
        </p:txBody>
      </p:sp>
      <p:cxnSp>
        <p:nvCxnSpPr>
          <p:cNvPr id="27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95072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848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 userDrawn="1"/>
        </p:nvSpPr>
        <p:spPr>
          <a:xfrm>
            <a:off x="5334000" y="3853580"/>
            <a:ext cx="6873945" cy="3004421"/>
          </a:xfrm>
          <a:custGeom>
            <a:avLst/>
            <a:gdLst>
              <a:gd name="connsiteX0" fmla="*/ 3131715 w 6873945"/>
              <a:gd name="connsiteY0" fmla="*/ 226 h 3004421"/>
              <a:gd name="connsiteX1" fmla="*/ 6873945 w 6873945"/>
              <a:gd name="connsiteY1" fmla="*/ 549103 h 3004421"/>
              <a:gd name="connsiteX2" fmla="*/ 6873945 w 6873945"/>
              <a:gd name="connsiteY2" fmla="*/ 2848107 h 3004421"/>
              <a:gd name="connsiteX3" fmla="*/ 6873945 w 6873945"/>
              <a:gd name="connsiteY3" fmla="*/ 3004421 h 3004421"/>
              <a:gd name="connsiteX4" fmla="*/ 0 w 6873945"/>
              <a:gd name="connsiteY4" fmla="*/ 3004421 h 3004421"/>
              <a:gd name="connsiteX5" fmla="*/ 0 w 6873945"/>
              <a:gd name="connsiteY5" fmla="*/ 2711764 h 3004421"/>
              <a:gd name="connsiteX6" fmla="*/ 0 w 6873945"/>
              <a:gd name="connsiteY6" fmla="*/ 1986869 h 3004421"/>
              <a:gd name="connsiteX7" fmla="*/ 3131715 w 6873945"/>
              <a:gd name="connsiteY7" fmla="*/ 226 h 300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73945" h="3004421">
                <a:moveTo>
                  <a:pt x="3131715" y="226"/>
                </a:moveTo>
                <a:cubicBezTo>
                  <a:pt x="4748449" y="11559"/>
                  <a:pt x="6466935" y="445480"/>
                  <a:pt x="6873945" y="549103"/>
                </a:cubicBezTo>
                <a:cubicBezTo>
                  <a:pt x="6873945" y="549103"/>
                  <a:pt x="6873945" y="549103"/>
                  <a:pt x="6873945" y="2848107"/>
                </a:cubicBezTo>
                <a:lnTo>
                  <a:pt x="6873945" y="3004421"/>
                </a:lnTo>
                <a:lnTo>
                  <a:pt x="0" y="3004421"/>
                </a:lnTo>
                <a:lnTo>
                  <a:pt x="0" y="2711764"/>
                </a:lnTo>
                <a:cubicBezTo>
                  <a:pt x="0" y="2477761"/>
                  <a:pt x="0" y="2236211"/>
                  <a:pt x="0" y="1986869"/>
                </a:cubicBezTo>
                <a:cubicBezTo>
                  <a:pt x="0" y="400145"/>
                  <a:pt x="1514981" y="-11108"/>
                  <a:pt x="3131715" y="22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400" y="836613"/>
            <a:ext cx="4986972" cy="5730474"/>
          </a:xfrm>
          <a:prstGeom prst="rect">
            <a:avLst/>
          </a:prstGeom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053B0AF9-F410-4C47-9D9C-CAC9890E42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1413990"/>
            <a:ext cx="6221413" cy="20912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400"/>
            </a:lvl5pPr>
          </a:lstStyle>
          <a:p>
            <a:pPr marL="225425" indent="-225425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</a:p>
          <a:p>
            <a:pPr marL="461963" lvl="1" indent="-236538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Click to insert text</a:t>
            </a:r>
            <a:endParaRPr lang="pt-PT" sz="1600" dirty="0"/>
          </a:p>
          <a:p>
            <a:pPr marL="688975" lvl="2" indent="-241300">
              <a:buClr>
                <a:schemeClr val="accent2"/>
              </a:buClr>
              <a:buFont typeface="Verdana" panose="020B0604030504040204" pitchFamily="34" charset="0"/>
              <a:buChar char="–"/>
            </a:pPr>
            <a:r>
              <a:rPr lang="en-US" dirty="0"/>
              <a:t>Click to insert text</a:t>
            </a:r>
            <a:endParaRPr lang="pt-PT" dirty="0"/>
          </a:p>
          <a:p>
            <a:pPr marL="914400" lvl="3" indent="-225425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  <a:endParaRPr lang="pt-PT" dirty="0"/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1" name="Chart Placeholder 18">
            <a:extLst>
              <a:ext uri="{FF2B5EF4-FFF2-40B4-BE49-F238E27FC236}">
                <a16:creationId xmlns:a16="http://schemas.microsoft.com/office/drawing/2014/main" id="{1B2F5493-6162-4AC0-BA43-8D7A7C0FA263}"/>
              </a:ext>
            </a:extLst>
          </p:cNvPr>
          <p:cNvSpPr>
            <a:spLocks noGrp="1"/>
          </p:cNvSpPr>
          <p:nvPr>
            <p:ph type="chart" sz="quarter" idx="46"/>
          </p:nvPr>
        </p:nvSpPr>
        <p:spPr>
          <a:xfrm>
            <a:off x="444692" y="3958859"/>
            <a:ext cx="4840287" cy="245633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endParaRPr lang="pt-PT"/>
          </a:p>
        </p:txBody>
      </p:sp>
      <p:cxnSp>
        <p:nvCxnSpPr>
          <p:cNvPr id="25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43256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7">
            <a:hlinkClick r:id="rId3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99153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27" name="Rectangle 27">
            <a:hlinkClick r:id="rId3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1577791" y="6555971"/>
            <a:ext cx="1039812" cy="21523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28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094314" y="6555758"/>
            <a:ext cx="25919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Sogeti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. All rights reserved.</a:t>
            </a:r>
          </a:p>
        </p:txBody>
      </p:sp>
      <p:cxnSp>
        <p:nvCxnSpPr>
          <p:cNvPr id="29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95072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573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C1A94F9-DC7A-4538-8277-70A44CA101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4115" y="190341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74E803A8-AB56-45EC-B2C1-515FBB73BB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55195" y="190341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9D1BE315-6BE9-4C05-9EDD-2BF1E94315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4115" y="437945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1" name="Picture Placeholder 17">
            <a:extLst>
              <a:ext uri="{FF2B5EF4-FFF2-40B4-BE49-F238E27FC236}">
                <a16:creationId xmlns:a16="http://schemas.microsoft.com/office/drawing/2014/main" id="{1281E9B6-7C84-4FF5-B198-C8FC0C8924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55195" y="4379453"/>
            <a:ext cx="1452563" cy="1671637"/>
          </a:xfrm>
          <a:prstGeom prst="rect">
            <a:avLst/>
          </a:prstGeom>
          <a:solidFill>
            <a:srgbClr val="D9D9D9"/>
          </a:solidFill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07568" y="190341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040043" y="190341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07568" y="437945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040043" y="4379453"/>
            <a:ext cx="3743970" cy="1671637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1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1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31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43256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99153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33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1577791" y="6555971"/>
            <a:ext cx="1039812" cy="21523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34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094314" y="6555758"/>
            <a:ext cx="25919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Sogeti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. All rights reserved.</a:t>
            </a:r>
          </a:p>
        </p:txBody>
      </p:sp>
      <p:cxnSp>
        <p:nvCxnSpPr>
          <p:cNvPr id="35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95072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397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 userDrawn="1"/>
        </p:nvSpPr>
        <p:spPr>
          <a:xfrm>
            <a:off x="-22987" y="0"/>
            <a:ext cx="6223905" cy="6858000"/>
          </a:xfrm>
          <a:custGeom>
            <a:avLst/>
            <a:gdLst>
              <a:gd name="connsiteX0" fmla="*/ 0 w 6223905"/>
              <a:gd name="connsiteY0" fmla="*/ 0 h 6858000"/>
              <a:gd name="connsiteX1" fmla="*/ 4186882 w 6223905"/>
              <a:gd name="connsiteY1" fmla="*/ 0 h 6858000"/>
              <a:gd name="connsiteX2" fmla="*/ 4197034 w 6223905"/>
              <a:gd name="connsiteY2" fmla="*/ 22340 h 6858000"/>
              <a:gd name="connsiteX3" fmla="*/ 5904357 w 6223905"/>
              <a:gd name="connsiteY3" fmla="*/ 3779388 h 6858000"/>
              <a:gd name="connsiteX4" fmla="*/ 5873730 w 6223905"/>
              <a:gd name="connsiteY4" fmla="*/ 6784163 h 6858000"/>
              <a:gd name="connsiteX5" fmla="*/ 5834113 w 6223905"/>
              <a:gd name="connsiteY5" fmla="*/ 6858000 h 6858000"/>
              <a:gd name="connsiteX6" fmla="*/ 0 w 6223905"/>
              <a:gd name="connsiteY6" fmla="*/ 6858000 h 6858000"/>
              <a:gd name="connsiteX7" fmla="*/ 0 w 6223905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23905" h="6858000">
                <a:moveTo>
                  <a:pt x="0" y="0"/>
                </a:moveTo>
                <a:lnTo>
                  <a:pt x="4186882" y="0"/>
                </a:lnTo>
                <a:lnTo>
                  <a:pt x="4197034" y="22340"/>
                </a:lnTo>
                <a:cubicBezTo>
                  <a:pt x="5904357" y="3779388"/>
                  <a:pt x="5904357" y="3779388"/>
                  <a:pt x="5904357" y="3779388"/>
                </a:cubicBezTo>
                <a:cubicBezTo>
                  <a:pt x="6352858" y="4766336"/>
                  <a:pt x="6316954" y="5863968"/>
                  <a:pt x="5873730" y="6784163"/>
                </a:cubicBezTo>
                <a:lnTo>
                  <a:pt x="5834113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3034" y="411481"/>
            <a:ext cx="1577338" cy="8204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1080" y="1290009"/>
            <a:ext cx="6513490" cy="4835513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514601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429000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497374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39A14-B731-48D9-9B95-F1CC07BA7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3F9E5-45CE-4116-BDEF-8D75AA0A3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51823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411481"/>
            <a:ext cx="1577338" cy="820447"/>
          </a:xfrm>
          <a:prstGeom prst="rect">
            <a:avLst/>
          </a:prstGeom>
        </p:spPr>
      </p:pic>
      <p:sp>
        <p:nvSpPr>
          <p:cNvPr id="1415" name="Freeform 15"/>
          <p:cNvSpPr>
            <a:spLocks/>
          </p:cNvSpPr>
          <p:nvPr userDrawn="1"/>
        </p:nvSpPr>
        <p:spPr bwMode="auto">
          <a:xfrm>
            <a:off x="6637408" y="0"/>
            <a:ext cx="5554592" cy="6471083"/>
          </a:xfrm>
          <a:custGeom>
            <a:avLst/>
            <a:gdLst>
              <a:gd name="T0" fmla="*/ 0 w 885"/>
              <a:gd name="T1" fmla="*/ 0 h 1032"/>
              <a:gd name="T2" fmla="*/ 0 w 885"/>
              <a:gd name="T3" fmla="*/ 844 h 1032"/>
              <a:gd name="T4" fmla="*/ 850 w 885"/>
              <a:gd name="T5" fmla="*/ 1026 h 1032"/>
              <a:gd name="T6" fmla="*/ 885 w 885"/>
              <a:gd name="T7" fmla="*/ 1032 h 1032"/>
              <a:gd name="T8" fmla="*/ 885 w 885"/>
              <a:gd name="T9" fmla="*/ 0 h 1032"/>
              <a:gd name="T10" fmla="*/ 0 w 885"/>
              <a:gd name="T11" fmla="*/ 0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5" h="1032">
                <a:moveTo>
                  <a:pt x="0" y="0"/>
                </a:moveTo>
                <a:cubicBezTo>
                  <a:pt x="0" y="844"/>
                  <a:pt x="0" y="844"/>
                  <a:pt x="0" y="844"/>
                </a:cubicBezTo>
                <a:cubicBezTo>
                  <a:pt x="233" y="908"/>
                  <a:pt x="516" y="969"/>
                  <a:pt x="850" y="1026"/>
                </a:cubicBezTo>
                <a:cubicBezTo>
                  <a:pt x="861" y="1028"/>
                  <a:pt x="873" y="1030"/>
                  <a:pt x="885" y="1032"/>
                </a:cubicBezTo>
                <a:cubicBezTo>
                  <a:pt x="885" y="0"/>
                  <a:pt x="885" y="0"/>
                  <a:pt x="885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590" name="Picture 158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6547" y="244132"/>
            <a:ext cx="5712493" cy="706772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408560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chemeClr val="accent3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322959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3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457922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>
            <a:off x="0" y="0"/>
            <a:ext cx="6759210" cy="4518977"/>
          </a:xfrm>
          <a:custGeom>
            <a:avLst/>
            <a:gdLst>
              <a:gd name="connsiteX0" fmla="*/ 0 w 6759210"/>
              <a:gd name="connsiteY0" fmla="*/ 0 h 4518977"/>
              <a:gd name="connsiteX1" fmla="*/ 6759210 w 6759210"/>
              <a:gd name="connsiteY1" fmla="*/ 0 h 4518977"/>
              <a:gd name="connsiteX2" fmla="*/ 6756415 w 6759210"/>
              <a:gd name="connsiteY2" fmla="*/ 16666 h 4518977"/>
              <a:gd name="connsiteX3" fmla="*/ 6372387 w 6759210"/>
              <a:gd name="connsiteY3" fmla="*/ 2306550 h 4518977"/>
              <a:gd name="connsiteX4" fmla="*/ 3762973 w 6759210"/>
              <a:gd name="connsiteY4" fmla="*/ 4518977 h 4518977"/>
              <a:gd name="connsiteX5" fmla="*/ 339369 w 6759210"/>
              <a:gd name="connsiteY5" fmla="*/ 4518977 h 4518977"/>
              <a:gd name="connsiteX6" fmla="*/ 0 w 6759210"/>
              <a:gd name="connsiteY6" fmla="*/ 4518977 h 4518977"/>
              <a:gd name="connsiteX7" fmla="*/ 0 w 6759210"/>
              <a:gd name="connsiteY7" fmla="*/ 0 h 4518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59210" h="4518977">
                <a:moveTo>
                  <a:pt x="0" y="0"/>
                </a:moveTo>
                <a:lnTo>
                  <a:pt x="6759210" y="0"/>
                </a:lnTo>
                <a:lnTo>
                  <a:pt x="6756415" y="16666"/>
                </a:lnTo>
                <a:cubicBezTo>
                  <a:pt x="6686854" y="431442"/>
                  <a:pt x="6569700" y="1130011"/>
                  <a:pt x="6372387" y="2306550"/>
                </a:cubicBezTo>
                <a:cubicBezTo>
                  <a:pt x="6162872" y="3588428"/>
                  <a:pt x="5058156" y="4518977"/>
                  <a:pt x="3762973" y="4518977"/>
                </a:cubicBezTo>
                <a:cubicBezTo>
                  <a:pt x="3762973" y="4518977"/>
                  <a:pt x="3762973" y="4518977"/>
                  <a:pt x="339369" y="4518977"/>
                </a:cubicBezTo>
                <a:lnTo>
                  <a:pt x="0" y="451897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443741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358140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5700875"/>
            <a:ext cx="1577338" cy="8204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31838" y="777924"/>
            <a:ext cx="5321672" cy="577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97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3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43256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99153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Java Fundamentals</a:t>
            </a:r>
          </a:p>
        </p:txBody>
      </p:sp>
      <p:sp>
        <p:nvSpPr>
          <p:cNvPr id="25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1577791" y="6555971"/>
            <a:ext cx="1039812" cy="21523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 err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Oktober</a:t>
            </a:r>
            <a:endParaRPr lang="en-US" sz="800" kern="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6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361014" y="6555758"/>
            <a:ext cx="25919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2019 Sogeti. All rights reserved.</a:t>
            </a:r>
          </a:p>
        </p:txBody>
      </p:sp>
      <p:cxnSp>
        <p:nvCxnSpPr>
          <p:cNvPr id="27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220980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>
          <a:xfrm>
            <a:off x="6553200" y="1"/>
            <a:ext cx="5638800" cy="5355237"/>
          </a:xfrm>
          <a:custGeom>
            <a:avLst/>
            <a:gdLst>
              <a:gd name="connsiteX0" fmla="*/ 0 w 5638800"/>
              <a:gd name="connsiteY0" fmla="*/ 0 h 5355237"/>
              <a:gd name="connsiteX1" fmla="*/ 5638800 w 5638800"/>
              <a:gd name="connsiteY1" fmla="*/ 0 h 5355237"/>
              <a:gd name="connsiteX2" fmla="*/ 5638800 w 5638800"/>
              <a:gd name="connsiteY2" fmla="*/ 262266 h 5355237"/>
              <a:gd name="connsiteX3" fmla="*/ 5638800 w 5638800"/>
              <a:gd name="connsiteY3" fmla="*/ 4904579 h 5355237"/>
              <a:gd name="connsiteX4" fmla="*/ 0 w 5638800"/>
              <a:gd name="connsiteY4" fmla="*/ 3724580 h 5355237"/>
              <a:gd name="connsiteX5" fmla="*/ 0 w 5638800"/>
              <a:gd name="connsiteY5" fmla="*/ 298668 h 5355237"/>
              <a:gd name="connsiteX6" fmla="*/ 0 w 5638800"/>
              <a:gd name="connsiteY6" fmla="*/ 0 h 535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38800" h="5355237">
                <a:moveTo>
                  <a:pt x="0" y="0"/>
                </a:moveTo>
                <a:lnTo>
                  <a:pt x="5638800" y="0"/>
                </a:lnTo>
                <a:lnTo>
                  <a:pt x="5638800" y="262266"/>
                </a:lnTo>
                <a:cubicBezTo>
                  <a:pt x="5638800" y="4904579"/>
                  <a:pt x="5638800" y="4904579"/>
                  <a:pt x="5638800" y="4904579"/>
                </a:cubicBezTo>
                <a:cubicBezTo>
                  <a:pt x="4971047" y="5074669"/>
                  <a:pt x="0" y="6329082"/>
                  <a:pt x="0" y="3724580"/>
                </a:cubicBezTo>
                <a:cubicBezTo>
                  <a:pt x="0" y="2292104"/>
                  <a:pt x="0" y="1172982"/>
                  <a:pt x="0" y="29866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6792932" y="838201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r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792932" y="1752600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2751" y="1337969"/>
            <a:ext cx="5777031" cy="51876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411481"/>
            <a:ext cx="1577338" cy="8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13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>
            <a:off x="2" y="0"/>
            <a:ext cx="9973295" cy="4193362"/>
          </a:xfrm>
          <a:custGeom>
            <a:avLst/>
            <a:gdLst>
              <a:gd name="connsiteX0" fmla="*/ 0 w 9973295"/>
              <a:gd name="connsiteY0" fmla="*/ 0 h 4193362"/>
              <a:gd name="connsiteX1" fmla="*/ 9912010 w 9973295"/>
              <a:gd name="connsiteY1" fmla="*/ 0 h 4193362"/>
              <a:gd name="connsiteX2" fmla="*/ 9927053 w 9973295"/>
              <a:gd name="connsiteY2" fmla="*/ 149768 h 4193362"/>
              <a:gd name="connsiteX3" fmla="*/ 7984937 w 9973295"/>
              <a:gd name="connsiteY3" fmla="*/ 4193362 h 4193362"/>
              <a:gd name="connsiteX4" fmla="*/ 0 w 9973295"/>
              <a:gd name="connsiteY4" fmla="*/ 4193362 h 4193362"/>
              <a:gd name="connsiteX5" fmla="*/ 0 w 9973295"/>
              <a:gd name="connsiteY5" fmla="*/ 0 h 419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73295" h="4193362">
                <a:moveTo>
                  <a:pt x="0" y="0"/>
                </a:moveTo>
                <a:lnTo>
                  <a:pt x="9912010" y="0"/>
                </a:lnTo>
                <a:lnTo>
                  <a:pt x="9927053" y="149768"/>
                </a:lnTo>
                <a:cubicBezTo>
                  <a:pt x="10097391" y="2056447"/>
                  <a:pt x="9870584" y="4193362"/>
                  <a:pt x="7984937" y="4193362"/>
                </a:cubicBezTo>
                <a:cubicBezTo>
                  <a:pt x="0" y="4193362"/>
                  <a:pt x="0" y="4193362"/>
                  <a:pt x="0" y="419336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316831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231230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-720915"/>
            <a:ext cx="4707110" cy="72768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5700875"/>
            <a:ext cx="1577338" cy="8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37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411481"/>
            <a:ext cx="1577338" cy="820447"/>
          </a:xfrm>
          <a:prstGeom prst="rect">
            <a:avLst/>
          </a:prstGeom>
        </p:spPr>
      </p:pic>
      <p:sp>
        <p:nvSpPr>
          <p:cNvPr id="1415" name="Freeform 15"/>
          <p:cNvSpPr>
            <a:spLocks/>
          </p:cNvSpPr>
          <p:nvPr userDrawn="1"/>
        </p:nvSpPr>
        <p:spPr bwMode="auto">
          <a:xfrm>
            <a:off x="6637408" y="0"/>
            <a:ext cx="5554592" cy="6471083"/>
          </a:xfrm>
          <a:custGeom>
            <a:avLst/>
            <a:gdLst>
              <a:gd name="T0" fmla="*/ 0 w 885"/>
              <a:gd name="T1" fmla="*/ 0 h 1032"/>
              <a:gd name="T2" fmla="*/ 0 w 885"/>
              <a:gd name="T3" fmla="*/ 844 h 1032"/>
              <a:gd name="T4" fmla="*/ 850 w 885"/>
              <a:gd name="T5" fmla="*/ 1026 h 1032"/>
              <a:gd name="T6" fmla="*/ 885 w 885"/>
              <a:gd name="T7" fmla="*/ 1032 h 1032"/>
              <a:gd name="T8" fmla="*/ 885 w 885"/>
              <a:gd name="T9" fmla="*/ 0 h 1032"/>
              <a:gd name="T10" fmla="*/ 0 w 885"/>
              <a:gd name="T11" fmla="*/ 0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85" h="1032">
                <a:moveTo>
                  <a:pt x="0" y="0"/>
                </a:moveTo>
                <a:cubicBezTo>
                  <a:pt x="0" y="844"/>
                  <a:pt x="0" y="844"/>
                  <a:pt x="0" y="844"/>
                </a:cubicBezTo>
                <a:cubicBezTo>
                  <a:pt x="233" y="908"/>
                  <a:pt x="516" y="969"/>
                  <a:pt x="850" y="1026"/>
                </a:cubicBezTo>
                <a:cubicBezTo>
                  <a:pt x="861" y="1028"/>
                  <a:pt x="873" y="1030"/>
                  <a:pt x="885" y="1032"/>
                </a:cubicBezTo>
                <a:cubicBezTo>
                  <a:pt x="885" y="0"/>
                  <a:pt x="885" y="0"/>
                  <a:pt x="885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590" name="Picture 158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6547" y="244132"/>
            <a:ext cx="5712493" cy="706772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408560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chemeClr val="accent3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322959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3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7118615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19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 userDrawn="1"/>
        </p:nvSpPr>
        <p:spPr>
          <a:xfrm>
            <a:off x="-22987" y="0"/>
            <a:ext cx="6223905" cy="6858000"/>
          </a:xfrm>
          <a:custGeom>
            <a:avLst/>
            <a:gdLst>
              <a:gd name="connsiteX0" fmla="*/ 0 w 6223905"/>
              <a:gd name="connsiteY0" fmla="*/ 0 h 6858000"/>
              <a:gd name="connsiteX1" fmla="*/ 4186882 w 6223905"/>
              <a:gd name="connsiteY1" fmla="*/ 0 h 6858000"/>
              <a:gd name="connsiteX2" fmla="*/ 4197034 w 6223905"/>
              <a:gd name="connsiteY2" fmla="*/ 22340 h 6858000"/>
              <a:gd name="connsiteX3" fmla="*/ 5904357 w 6223905"/>
              <a:gd name="connsiteY3" fmla="*/ 3779388 h 6858000"/>
              <a:gd name="connsiteX4" fmla="*/ 5873730 w 6223905"/>
              <a:gd name="connsiteY4" fmla="*/ 6784163 h 6858000"/>
              <a:gd name="connsiteX5" fmla="*/ 5834113 w 6223905"/>
              <a:gd name="connsiteY5" fmla="*/ 6858000 h 6858000"/>
              <a:gd name="connsiteX6" fmla="*/ 0 w 6223905"/>
              <a:gd name="connsiteY6" fmla="*/ 6858000 h 6858000"/>
              <a:gd name="connsiteX7" fmla="*/ 0 w 6223905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23905" h="6858000">
                <a:moveTo>
                  <a:pt x="0" y="0"/>
                </a:moveTo>
                <a:lnTo>
                  <a:pt x="4186882" y="0"/>
                </a:lnTo>
                <a:lnTo>
                  <a:pt x="4197034" y="22340"/>
                </a:lnTo>
                <a:cubicBezTo>
                  <a:pt x="5904357" y="3779388"/>
                  <a:pt x="5904357" y="3779388"/>
                  <a:pt x="5904357" y="3779388"/>
                </a:cubicBezTo>
                <a:cubicBezTo>
                  <a:pt x="6352858" y="4766336"/>
                  <a:pt x="6316954" y="5863968"/>
                  <a:pt x="5873730" y="6784163"/>
                </a:cubicBezTo>
                <a:lnTo>
                  <a:pt x="5834113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3034" y="411481"/>
            <a:ext cx="1577338" cy="8204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1080" y="1290009"/>
            <a:ext cx="6513490" cy="4835513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514601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429000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7466075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>
            <a:off x="0" y="533400"/>
            <a:ext cx="8534400" cy="6324600"/>
          </a:xfrm>
          <a:custGeom>
            <a:avLst/>
            <a:gdLst>
              <a:gd name="connsiteX0" fmla="*/ 0 w 8534400"/>
              <a:gd name="connsiteY0" fmla="*/ 0 h 6324600"/>
              <a:gd name="connsiteX1" fmla="*/ 348343 w 8534400"/>
              <a:gd name="connsiteY1" fmla="*/ 58194 h 6324600"/>
              <a:gd name="connsiteX2" fmla="*/ 8534400 w 8534400"/>
              <a:gd name="connsiteY2" fmla="*/ 1818574 h 6324600"/>
              <a:gd name="connsiteX3" fmla="*/ 8534400 w 8534400"/>
              <a:gd name="connsiteY3" fmla="*/ 6186046 h 6324600"/>
              <a:gd name="connsiteX4" fmla="*/ 8534400 w 8534400"/>
              <a:gd name="connsiteY4" fmla="*/ 6324600 h 6324600"/>
              <a:gd name="connsiteX5" fmla="*/ 0 w 8534400"/>
              <a:gd name="connsiteY5" fmla="*/ 6324600 h 6324600"/>
              <a:gd name="connsiteX6" fmla="*/ 0 w 8534400"/>
              <a:gd name="connsiteY6" fmla="*/ 6241218 h 6324600"/>
              <a:gd name="connsiteX7" fmla="*/ 0 w 8534400"/>
              <a:gd name="connsiteY7" fmla="*/ 0 h 632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34400" h="6324600">
                <a:moveTo>
                  <a:pt x="0" y="0"/>
                </a:moveTo>
                <a:cubicBezTo>
                  <a:pt x="116114" y="14549"/>
                  <a:pt x="232229" y="29097"/>
                  <a:pt x="348343" y="58194"/>
                </a:cubicBezTo>
                <a:cubicBezTo>
                  <a:pt x="3556000" y="611041"/>
                  <a:pt x="6284686" y="1207533"/>
                  <a:pt x="8534400" y="1818574"/>
                </a:cubicBezTo>
                <a:cubicBezTo>
                  <a:pt x="8534400" y="1818574"/>
                  <a:pt x="8534400" y="1818574"/>
                  <a:pt x="8534400" y="6186046"/>
                </a:cubicBezTo>
                <a:lnTo>
                  <a:pt x="8534400" y="6324600"/>
                </a:lnTo>
                <a:lnTo>
                  <a:pt x="0" y="6324600"/>
                </a:lnTo>
                <a:lnTo>
                  <a:pt x="0" y="6241218"/>
                </a:lnTo>
                <a:cubicBezTo>
                  <a:pt x="0" y="4953254"/>
                  <a:pt x="0" y="29906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819400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733799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3034" y="411481"/>
            <a:ext cx="1577338" cy="8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538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1295400" y="1"/>
            <a:ext cx="10896600" cy="5568105"/>
          </a:xfrm>
          <a:custGeom>
            <a:avLst/>
            <a:gdLst>
              <a:gd name="connsiteX0" fmla="*/ 0 w 10896600"/>
              <a:gd name="connsiteY0" fmla="*/ 0 h 5568105"/>
              <a:gd name="connsiteX1" fmla="*/ 10896600 w 10896600"/>
              <a:gd name="connsiteY1" fmla="*/ 0 h 5568105"/>
              <a:gd name="connsiteX2" fmla="*/ 10896600 w 10896600"/>
              <a:gd name="connsiteY2" fmla="*/ 80960 h 5568105"/>
              <a:gd name="connsiteX3" fmla="*/ 10896600 w 10896600"/>
              <a:gd name="connsiteY3" fmla="*/ 5568105 h 5568105"/>
              <a:gd name="connsiteX4" fmla="*/ 10451841 w 10896600"/>
              <a:gd name="connsiteY4" fmla="*/ 5493803 h 5568105"/>
              <a:gd name="connsiteX5" fmla="*/ 0 w 10896600"/>
              <a:gd name="connsiteY5" fmla="*/ 3246176 h 5568105"/>
              <a:gd name="connsiteX6" fmla="*/ 0 w 10896600"/>
              <a:gd name="connsiteY6" fmla="*/ 191975 h 5568105"/>
              <a:gd name="connsiteX7" fmla="*/ 0 w 10896600"/>
              <a:gd name="connsiteY7" fmla="*/ 0 h 5568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96600" h="5568105">
                <a:moveTo>
                  <a:pt x="0" y="0"/>
                </a:moveTo>
                <a:lnTo>
                  <a:pt x="10896600" y="0"/>
                </a:lnTo>
                <a:lnTo>
                  <a:pt x="10896600" y="80960"/>
                </a:lnTo>
                <a:cubicBezTo>
                  <a:pt x="10896600" y="1513754"/>
                  <a:pt x="10896600" y="3311770"/>
                  <a:pt x="10896600" y="5568105"/>
                </a:cubicBezTo>
                <a:cubicBezTo>
                  <a:pt x="10748347" y="5549530"/>
                  <a:pt x="10600094" y="5530954"/>
                  <a:pt x="10451841" y="5493803"/>
                </a:cubicBezTo>
                <a:cubicBezTo>
                  <a:pt x="6356350" y="4787937"/>
                  <a:pt x="2872403" y="4026344"/>
                  <a:pt x="0" y="3246176"/>
                </a:cubicBezTo>
                <a:cubicBezTo>
                  <a:pt x="0" y="3246176"/>
                  <a:pt x="0" y="3246176"/>
                  <a:pt x="0" y="19197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816081" y="1442183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r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16081" y="2356582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5700875"/>
            <a:ext cx="1577338" cy="8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831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>
            <a:off x="0" y="2"/>
            <a:ext cx="8664800" cy="5891173"/>
          </a:xfrm>
          <a:custGeom>
            <a:avLst/>
            <a:gdLst>
              <a:gd name="connsiteX0" fmla="*/ 0 w 8664800"/>
              <a:gd name="connsiteY0" fmla="*/ 0 h 5891173"/>
              <a:gd name="connsiteX1" fmla="*/ 8664800 w 8664800"/>
              <a:gd name="connsiteY1" fmla="*/ 0 h 5891173"/>
              <a:gd name="connsiteX2" fmla="*/ 8664384 w 8664800"/>
              <a:gd name="connsiteY2" fmla="*/ 3446 h 5891173"/>
              <a:gd name="connsiteX3" fmla="*/ 4910849 w 8664800"/>
              <a:gd name="connsiteY3" fmla="*/ 5752723 h 5891173"/>
              <a:gd name="connsiteX4" fmla="*/ 136189 w 8664800"/>
              <a:gd name="connsiteY4" fmla="*/ 3904223 h 5891173"/>
              <a:gd name="connsiteX5" fmla="*/ 0 w 8664800"/>
              <a:gd name="connsiteY5" fmla="*/ 3851498 h 5891173"/>
              <a:gd name="connsiteX6" fmla="*/ 0 w 8664800"/>
              <a:gd name="connsiteY6" fmla="*/ 0 h 5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64800" h="5891173">
                <a:moveTo>
                  <a:pt x="0" y="0"/>
                </a:moveTo>
                <a:lnTo>
                  <a:pt x="8664800" y="0"/>
                </a:lnTo>
                <a:lnTo>
                  <a:pt x="8664384" y="3446"/>
                </a:lnTo>
                <a:cubicBezTo>
                  <a:pt x="8546736" y="969909"/>
                  <a:pt x="7776240" y="6862054"/>
                  <a:pt x="4910849" y="5752723"/>
                </a:cubicBezTo>
                <a:cubicBezTo>
                  <a:pt x="2738090" y="4911543"/>
                  <a:pt x="1210368" y="4320089"/>
                  <a:pt x="136189" y="3904223"/>
                </a:cubicBezTo>
                <a:lnTo>
                  <a:pt x="0" y="38514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442183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356582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3034" y="411481"/>
            <a:ext cx="1577338" cy="8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484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 userDrawn="1"/>
        </p:nvSpPr>
        <p:spPr>
          <a:xfrm>
            <a:off x="2703358" y="1531422"/>
            <a:ext cx="9488642" cy="5326579"/>
          </a:xfrm>
          <a:custGeom>
            <a:avLst/>
            <a:gdLst>
              <a:gd name="connsiteX0" fmla="*/ 8600219 w 9488642"/>
              <a:gd name="connsiteY0" fmla="*/ 517 h 5326579"/>
              <a:gd name="connsiteX1" fmla="*/ 9337654 w 9488642"/>
              <a:gd name="connsiteY1" fmla="*/ 75918 h 5326579"/>
              <a:gd name="connsiteX2" fmla="*/ 9488642 w 9488642"/>
              <a:gd name="connsiteY2" fmla="*/ 108110 h 5326579"/>
              <a:gd name="connsiteX3" fmla="*/ 9488642 w 9488642"/>
              <a:gd name="connsiteY3" fmla="*/ 5326579 h 5326579"/>
              <a:gd name="connsiteX4" fmla="*/ 0 w 9488642"/>
              <a:gd name="connsiteY4" fmla="*/ 5326579 h 5326579"/>
              <a:gd name="connsiteX5" fmla="*/ 239796 w 9488642"/>
              <a:gd name="connsiteY5" fmla="*/ 5146683 h 5326579"/>
              <a:gd name="connsiteX6" fmla="*/ 5947966 w 9488642"/>
              <a:gd name="connsiteY6" fmla="*/ 864382 h 5326579"/>
              <a:gd name="connsiteX7" fmla="*/ 8600219 w 9488642"/>
              <a:gd name="connsiteY7" fmla="*/ 517 h 5326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88642" h="5326579">
                <a:moveTo>
                  <a:pt x="8600219" y="517"/>
                </a:moveTo>
                <a:cubicBezTo>
                  <a:pt x="8847532" y="4354"/>
                  <a:pt x="9094309" y="29531"/>
                  <a:pt x="9337654" y="75918"/>
                </a:cubicBezTo>
                <a:lnTo>
                  <a:pt x="9488642" y="108110"/>
                </a:lnTo>
                <a:lnTo>
                  <a:pt x="9488642" y="5326579"/>
                </a:lnTo>
                <a:lnTo>
                  <a:pt x="0" y="5326579"/>
                </a:lnTo>
                <a:lnTo>
                  <a:pt x="239796" y="5146683"/>
                </a:lnTo>
                <a:cubicBezTo>
                  <a:pt x="5947966" y="864382"/>
                  <a:pt x="5947966" y="864382"/>
                  <a:pt x="5947966" y="864382"/>
                </a:cubicBezTo>
                <a:cubicBezTo>
                  <a:pt x="6737823" y="271827"/>
                  <a:pt x="7672794" y="-13871"/>
                  <a:pt x="8600219" y="5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2895600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accent3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3809999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3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411481"/>
            <a:ext cx="1577338" cy="8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250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 userDrawn="1"/>
        </p:nvSpPr>
        <p:spPr>
          <a:xfrm>
            <a:off x="0" y="0"/>
            <a:ext cx="12192000" cy="5873580"/>
          </a:xfrm>
          <a:custGeom>
            <a:avLst/>
            <a:gdLst>
              <a:gd name="connsiteX0" fmla="*/ 0 w 12192000"/>
              <a:gd name="connsiteY0" fmla="*/ 0 h 5873580"/>
              <a:gd name="connsiteX1" fmla="*/ 12192000 w 12192000"/>
              <a:gd name="connsiteY1" fmla="*/ 0 h 5873580"/>
              <a:gd name="connsiteX2" fmla="*/ 12192000 w 12192000"/>
              <a:gd name="connsiteY2" fmla="*/ 448624 h 5873580"/>
              <a:gd name="connsiteX3" fmla="*/ 12192000 w 12192000"/>
              <a:gd name="connsiteY3" fmla="*/ 2347836 h 5873580"/>
              <a:gd name="connsiteX4" fmla="*/ 0 w 12192000"/>
              <a:gd name="connsiteY4" fmla="*/ 4899184 h 5873580"/>
              <a:gd name="connsiteX5" fmla="*/ 0 w 12192000"/>
              <a:gd name="connsiteY5" fmla="*/ 176498 h 5873580"/>
              <a:gd name="connsiteX6" fmla="*/ 0 w 12192000"/>
              <a:gd name="connsiteY6" fmla="*/ 0 h 5873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73580">
                <a:moveTo>
                  <a:pt x="0" y="0"/>
                </a:moveTo>
                <a:lnTo>
                  <a:pt x="12192000" y="0"/>
                </a:lnTo>
                <a:lnTo>
                  <a:pt x="12192000" y="448624"/>
                </a:lnTo>
                <a:cubicBezTo>
                  <a:pt x="12192000" y="1051556"/>
                  <a:pt x="12192000" y="1684140"/>
                  <a:pt x="12192000" y="2347836"/>
                </a:cubicBezTo>
                <a:cubicBezTo>
                  <a:pt x="12192000" y="7979192"/>
                  <a:pt x="1443790" y="5266946"/>
                  <a:pt x="0" y="4899184"/>
                </a:cubicBezTo>
                <a:cubicBezTo>
                  <a:pt x="0" y="4899184"/>
                  <a:pt x="0" y="4899184"/>
                  <a:pt x="0" y="17649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902619"/>
            <a:ext cx="4967932" cy="7207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l">
              <a:lnSpc>
                <a:spcPts val="3000"/>
              </a:lnSpc>
              <a:defRPr lang="en-US" sz="26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Title of Presentation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817018"/>
            <a:ext cx="4967932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Subtitle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5700875"/>
            <a:ext cx="1577338" cy="8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734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 userDrawn="1"/>
        </p:nvSpPr>
        <p:spPr>
          <a:xfrm>
            <a:off x="0" y="0"/>
            <a:ext cx="6309360" cy="4765196"/>
          </a:xfrm>
          <a:custGeom>
            <a:avLst/>
            <a:gdLst>
              <a:gd name="connsiteX0" fmla="*/ 0 w 6309360"/>
              <a:gd name="connsiteY0" fmla="*/ 0 h 4765196"/>
              <a:gd name="connsiteX1" fmla="*/ 6309360 w 6309360"/>
              <a:gd name="connsiteY1" fmla="*/ 0 h 4765196"/>
              <a:gd name="connsiteX2" fmla="*/ 6309360 w 6309360"/>
              <a:gd name="connsiteY2" fmla="*/ 56339 h 4765196"/>
              <a:gd name="connsiteX3" fmla="*/ 6309360 w 6309360"/>
              <a:gd name="connsiteY3" fmla="*/ 4765196 h 4765196"/>
              <a:gd name="connsiteX4" fmla="*/ 6030064 w 6309360"/>
              <a:gd name="connsiteY4" fmla="*/ 4718537 h 4765196"/>
              <a:gd name="connsiteX5" fmla="*/ 161022 w 6309360"/>
              <a:gd name="connsiteY5" fmla="*/ 3490219 h 4765196"/>
              <a:gd name="connsiteX6" fmla="*/ 0 w 6309360"/>
              <a:gd name="connsiteY6" fmla="*/ 3448369 h 4765196"/>
              <a:gd name="connsiteX7" fmla="*/ 0 w 6309360"/>
              <a:gd name="connsiteY7" fmla="*/ 0 h 476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09360" h="4765196">
                <a:moveTo>
                  <a:pt x="0" y="0"/>
                </a:moveTo>
                <a:lnTo>
                  <a:pt x="6309360" y="0"/>
                </a:lnTo>
                <a:lnTo>
                  <a:pt x="6309360" y="56339"/>
                </a:lnTo>
                <a:cubicBezTo>
                  <a:pt x="6309360" y="1086668"/>
                  <a:pt x="6309360" y="2585327"/>
                  <a:pt x="6309360" y="4765196"/>
                </a:cubicBezTo>
                <a:cubicBezTo>
                  <a:pt x="6216261" y="4753531"/>
                  <a:pt x="6123163" y="4741867"/>
                  <a:pt x="6030064" y="4718537"/>
                </a:cubicBezTo>
                <a:cubicBezTo>
                  <a:pt x="3779692" y="4330681"/>
                  <a:pt x="1823345" y="3916032"/>
                  <a:pt x="161022" y="3490219"/>
                </a:cubicBezTo>
                <a:lnTo>
                  <a:pt x="0" y="34483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" y="228600"/>
            <a:ext cx="4176384" cy="6979920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22826" y="3570847"/>
            <a:ext cx="5261187" cy="11822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3000"/>
              </a:lnSpc>
              <a:buNone/>
              <a:defRPr sz="2600">
                <a:solidFill>
                  <a:schemeClr val="accent3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96523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987" y="1423337"/>
            <a:ext cx="3584661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buClr>
                <a:schemeClr val="accent4"/>
              </a:buClr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buClr>
                <a:schemeClr val="accent2"/>
              </a:buClr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29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43256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99153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31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1577791" y="6555971"/>
            <a:ext cx="1039812" cy="21523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32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094314" y="6555758"/>
            <a:ext cx="25919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Sogeti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. All rights reserved.</a:t>
            </a:r>
          </a:p>
        </p:txBody>
      </p:sp>
      <p:cxnSp>
        <p:nvCxnSpPr>
          <p:cNvPr id="33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95072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9320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5837769" y="2731746"/>
            <a:ext cx="6354233" cy="4126254"/>
          </a:xfrm>
          <a:custGeom>
            <a:avLst/>
            <a:gdLst>
              <a:gd name="connsiteX0" fmla="*/ 3218906 w 6354233"/>
              <a:gd name="connsiteY0" fmla="*/ 0 h 4126254"/>
              <a:gd name="connsiteX1" fmla="*/ 6338061 w 6354233"/>
              <a:gd name="connsiteY1" fmla="*/ 0 h 4126254"/>
              <a:gd name="connsiteX2" fmla="*/ 6354233 w 6354233"/>
              <a:gd name="connsiteY2" fmla="*/ 0 h 4126254"/>
              <a:gd name="connsiteX3" fmla="*/ 6354233 w 6354233"/>
              <a:gd name="connsiteY3" fmla="*/ 4126254 h 4126254"/>
              <a:gd name="connsiteX4" fmla="*/ 0 w 6354233"/>
              <a:gd name="connsiteY4" fmla="*/ 4126254 h 4126254"/>
              <a:gd name="connsiteX5" fmla="*/ 18929 w 6354233"/>
              <a:gd name="connsiteY5" fmla="*/ 4013385 h 4126254"/>
              <a:gd name="connsiteX6" fmla="*/ 273134 w 6354233"/>
              <a:gd name="connsiteY6" fmla="*/ 2497612 h 4126254"/>
              <a:gd name="connsiteX7" fmla="*/ 3218906 w 6354233"/>
              <a:gd name="connsiteY7" fmla="*/ 0 h 412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54233" h="4126254">
                <a:moveTo>
                  <a:pt x="3218906" y="0"/>
                </a:moveTo>
                <a:cubicBezTo>
                  <a:pt x="3218906" y="0"/>
                  <a:pt x="3218906" y="0"/>
                  <a:pt x="6338061" y="0"/>
                </a:cubicBezTo>
                <a:lnTo>
                  <a:pt x="6354233" y="0"/>
                </a:lnTo>
                <a:lnTo>
                  <a:pt x="6354233" y="4126254"/>
                </a:lnTo>
                <a:lnTo>
                  <a:pt x="0" y="4126254"/>
                </a:lnTo>
                <a:lnTo>
                  <a:pt x="18929" y="4013385"/>
                </a:lnTo>
                <a:cubicBezTo>
                  <a:pt x="86798" y="3608700"/>
                  <a:pt x="170328" y="3110626"/>
                  <a:pt x="273134" y="2497612"/>
                </a:cubicBezTo>
                <a:cubicBezTo>
                  <a:pt x="509656" y="1050498"/>
                  <a:pt x="1756771" y="0"/>
                  <a:pt x="32189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1443355"/>
            <a:ext cx="4751909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lnSpc>
                <a:spcPts val="3000"/>
              </a:lnSpc>
              <a:buNone/>
              <a:defRPr sz="2600">
                <a:solidFill>
                  <a:schemeClr val="accent3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8400" y="838200"/>
            <a:ext cx="4147523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564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2" y="1924738"/>
            <a:ext cx="7237505" cy="4933262"/>
          </a:xfrm>
          <a:custGeom>
            <a:avLst/>
            <a:gdLst>
              <a:gd name="connsiteX0" fmla="*/ 4395998 w 7237505"/>
              <a:gd name="connsiteY0" fmla="*/ 58 h 4933262"/>
              <a:gd name="connsiteX1" fmla="*/ 7233138 w 7237505"/>
              <a:gd name="connsiteY1" fmla="*/ 4903565 h 4933262"/>
              <a:gd name="connsiteX2" fmla="*/ 7237505 w 7237505"/>
              <a:gd name="connsiteY2" fmla="*/ 4933262 h 4933262"/>
              <a:gd name="connsiteX3" fmla="*/ 0 w 7237505"/>
              <a:gd name="connsiteY3" fmla="*/ 4933262 h 4933262"/>
              <a:gd name="connsiteX4" fmla="*/ 0 w 7237505"/>
              <a:gd name="connsiteY4" fmla="*/ 1491292 h 4933262"/>
              <a:gd name="connsiteX5" fmla="*/ 148016 w 7237505"/>
              <a:gd name="connsiteY5" fmla="*/ 1437398 h 4933262"/>
              <a:gd name="connsiteX6" fmla="*/ 3756131 w 7237505"/>
              <a:gd name="connsiteY6" fmla="*/ 123640 h 4933262"/>
              <a:gd name="connsiteX7" fmla="*/ 4395998 w 7237505"/>
              <a:gd name="connsiteY7" fmla="*/ 58 h 493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7505" h="4933262">
                <a:moveTo>
                  <a:pt x="4395998" y="58"/>
                </a:moveTo>
                <a:cubicBezTo>
                  <a:pt x="6238787" y="-15730"/>
                  <a:pt x="6966936" y="3156975"/>
                  <a:pt x="7233138" y="4903565"/>
                </a:cubicBezTo>
                <a:lnTo>
                  <a:pt x="7237505" y="4933262"/>
                </a:lnTo>
                <a:lnTo>
                  <a:pt x="0" y="4933262"/>
                </a:lnTo>
                <a:lnTo>
                  <a:pt x="0" y="1491292"/>
                </a:lnTo>
                <a:lnTo>
                  <a:pt x="148016" y="1437398"/>
                </a:lnTo>
                <a:cubicBezTo>
                  <a:pt x="1090161" y="1094352"/>
                  <a:pt x="2272461" y="663862"/>
                  <a:pt x="3756131" y="123640"/>
                </a:cubicBezTo>
                <a:cubicBezTo>
                  <a:pt x="3983091" y="41001"/>
                  <a:pt x="4196102" y="1771"/>
                  <a:pt x="4395998" y="5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38784" y="1696711"/>
            <a:ext cx="4645229" cy="1418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lnSpc>
                <a:spcPts val="3000"/>
              </a:lnSpc>
              <a:buNone/>
              <a:defRPr sz="2600">
                <a:solidFill>
                  <a:schemeClr val="accent3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add section title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84457" y="609600"/>
            <a:ext cx="4905075" cy="559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1083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 userDrawn="1"/>
        </p:nvSpPr>
        <p:spPr>
          <a:xfrm>
            <a:off x="0" y="0"/>
            <a:ext cx="12193224" cy="3895500"/>
          </a:xfrm>
          <a:custGeom>
            <a:avLst/>
            <a:gdLst>
              <a:gd name="connsiteX0" fmla="*/ 0 w 12193224"/>
              <a:gd name="connsiteY0" fmla="*/ 0 h 3895500"/>
              <a:gd name="connsiteX1" fmla="*/ 12193224 w 12193224"/>
              <a:gd name="connsiteY1" fmla="*/ 0 h 3895500"/>
              <a:gd name="connsiteX2" fmla="*/ 12193224 w 12193224"/>
              <a:gd name="connsiteY2" fmla="*/ 246767 h 3895500"/>
              <a:gd name="connsiteX3" fmla="*/ 12193224 w 12193224"/>
              <a:gd name="connsiteY3" fmla="*/ 3895500 h 3895500"/>
              <a:gd name="connsiteX4" fmla="*/ 11695542 w 12193224"/>
              <a:gd name="connsiteY4" fmla="*/ 3812356 h 3895500"/>
              <a:gd name="connsiteX5" fmla="*/ 0 w 12193224"/>
              <a:gd name="connsiteY5" fmla="*/ 1297276 h 3895500"/>
              <a:gd name="connsiteX6" fmla="*/ 0 w 12193224"/>
              <a:gd name="connsiteY6" fmla="*/ 68316 h 3895500"/>
              <a:gd name="connsiteX7" fmla="*/ 0 w 12193224"/>
              <a:gd name="connsiteY7" fmla="*/ 0 h 389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224" h="3895500">
                <a:moveTo>
                  <a:pt x="0" y="0"/>
                </a:moveTo>
                <a:lnTo>
                  <a:pt x="12193224" y="0"/>
                </a:lnTo>
                <a:lnTo>
                  <a:pt x="12193224" y="246767"/>
                </a:lnTo>
                <a:cubicBezTo>
                  <a:pt x="12193224" y="1325156"/>
                  <a:pt x="12193224" y="2535979"/>
                  <a:pt x="12193224" y="3895500"/>
                </a:cubicBezTo>
                <a:cubicBezTo>
                  <a:pt x="12027332" y="3874712"/>
                  <a:pt x="11861436" y="3853928"/>
                  <a:pt x="11695542" y="3812356"/>
                </a:cubicBezTo>
                <a:cubicBezTo>
                  <a:pt x="7112716" y="3022496"/>
                  <a:pt x="3214200" y="2170279"/>
                  <a:pt x="0" y="1297276"/>
                </a:cubicBezTo>
                <a:cubicBezTo>
                  <a:pt x="0" y="1297276"/>
                  <a:pt x="0" y="1297276"/>
                  <a:pt x="0" y="6831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1360" y="1559681"/>
            <a:ext cx="4343400" cy="4920475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579828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3000"/>
              </a:lnSpc>
              <a:buNone/>
              <a:defRPr sz="2600">
                <a:solidFill>
                  <a:schemeClr val="accent3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966819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Opener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1" y="1773244"/>
            <a:ext cx="12682081" cy="5084756"/>
          </a:xfrm>
          <a:custGeom>
            <a:avLst/>
            <a:gdLst>
              <a:gd name="connsiteX0" fmla="*/ 9471990 w 12682081"/>
              <a:gd name="connsiteY0" fmla="*/ 542 h 5084756"/>
              <a:gd name="connsiteX1" fmla="*/ 12634063 w 12682081"/>
              <a:gd name="connsiteY1" fmla="*/ 4816991 h 5084756"/>
              <a:gd name="connsiteX2" fmla="*/ 12682081 w 12682081"/>
              <a:gd name="connsiteY2" fmla="*/ 5084756 h 5084756"/>
              <a:gd name="connsiteX3" fmla="*/ 0 w 12682081"/>
              <a:gd name="connsiteY3" fmla="*/ 5084756 h 5084756"/>
              <a:gd name="connsiteX4" fmla="*/ 0 w 12682081"/>
              <a:gd name="connsiteY4" fmla="*/ 2957111 h 5084756"/>
              <a:gd name="connsiteX5" fmla="*/ 26348 w 12682081"/>
              <a:gd name="connsiteY5" fmla="*/ 2948506 h 5084756"/>
              <a:gd name="connsiteX6" fmla="*/ 8652212 w 12682081"/>
              <a:gd name="connsiteY6" fmla="*/ 131371 h 5084756"/>
              <a:gd name="connsiteX7" fmla="*/ 9471990 w 12682081"/>
              <a:gd name="connsiteY7" fmla="*/ 542 h 508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82081" h="5084756">
                <a:moveTo>
                  <a:pt x="9471990" y="542"/>
                </a:moveTo>
                <a:cubicBezTo>
                  <a:pt x="11348469" y="43621"/>
                  <a:pt x="12225265" y="2641773"/>
                  <a:pt x="12634063" y="4816991"/>
                </a:cubicBezTo>
                <a:lnTo>
                  <a:pt x="12682081" y="5084756"/>
                </a:lnTo>
                <a:lnTo>
                  <a:pt x="0" y="5084756"/>
                </a:lnTo>
                <a:lnTo>
                  <a:pt x="0" y="2957111"/>
                </a:lnTo>
                <a:lnTo>
                  <a:pt x="26348" y="2948506"/>
                </a:lnTo>
                <a:cubicBezTo>
                  <a:pt x="1039939" y="2617476"/>
                  <a:pt x="3356718" y="1860835"/>
                  <a:pt x="8652212" y="131371"/>
                </a:cubicBezTo>
                <a:cubicBezTo>
                  <a:pt x="8944735" y="35836"/>
                  <a:pt x="9217552" y="-5299"/>
                  <a:pt x="9471990" y="54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22635" y="3810000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r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15755" y="751840"/>
            <a:ext cx="5810544" cy="531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662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/>
          <p:cNvSpPr/>
          <p:nvPr userDrawn="1"/>
        </p:nvSpPr>
        <p:spPr>
          <a:xfrm>
            <a:off x="1" y="0"/>
            <a:ext cx="7037465" cy="6858000"/>
          </a:xfrm>
          <a:custGeom>
            <a:avLst/>
            <a:gdLst>
              <a:gd name="connsiteX0" fmla="*/ 0 w 7037465"/>
              <a:gd name="connsiteY0" fmla="*/ 0 h 6858000"/>
              <a:gd name="connsiteX1" fmla="*/ 7037465 w 7037465"/>
              <a:gd name="connsiteY1" fmla="*/ 0 h 6858000"/>
              <a:gd name="connsiteX2" fmla="*/ 7037465 w 7037465"/>
              <a:gd name="connsiteY2" fmla="*/ 114293 h 6858000"/>
              <a:gd name="connsiteX3" fmla="*/ 7037465 w 7037465"/>
              <a:gd name="connsiteY3" fmla="*/ 2657010 h 6858000"/>
              <a:gd name="connsiteX4" fmla="*/ 3733176 w 7037465"/>
              <a:gd name="connsiteY4" fmla="*/ 6564069 h 6858000"/>
              <a:gd name="connsiteX5" fmla="*/ 2097225 w 7037465"/>
              <a:gd name="connsiteY5" fmla="*/ 6832749 h 6858000"/>
              <a:gd name="connsiteX6" fmla="*/ 1943476 w 7037465"/>
              <a:gd name="connsiteY6" fmla="*/ 6858000 h 6858000"/>
              <a:gd name="connsiteX7" fmla="*/ 0 w 7037465"/>
              <a:gd name="connsiteY7" fmla="*/ 6858000 h 6858000"/>
              <a:gd name="connsiteX8" fmla="*/ 0 w 7037465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37465" h="6858000">
                <a:moveTo>
                  <a:pt x="0" y="0"/>
                </a:moveTo>
                <a:lnTo>
                  <a:pt x="7037465" y="0"/>
                </a:lnTo>
                <a:lnTo>
                  <a:pt x="7037465" y="114293"/>
                </a:lnTo>
                <a:cubicBezTo>
                  <a:pt x="7037465" y="2657010"/>
                  <a:pt x="7037465" y="2657010"/>
                  <a:pt x="7037465" y="2657010"/>
                </a:cubicBezTo>
                <a:cubicBezTo>
                  <a:pt x="7037465" y="4603435"/>
                  <a:pt x="5647678" y="6251504"/>
                  <a:pt x="3733176" y="6564069"/>
                </a:cubicBezTo>
                <a:cubicBezTo>
                  <a:pt x="3099579" y="6668128"/>
                  <a:pt x="2558794" y="6756943"/>
                  <a:pt x="2097225" y="6832749"/>
                </a:cubicBezTo>
                <a:lnTo>
                  <a:pt x="194347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3034" y="411481"/>
            <a:ext cx="1577338" cy="820447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407988" y="2317233"/>
            <a:ext cx="2219960" cy="234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dirty="0">
                <a:solidFill>
                  <a:schemeClr val="bg1"/>
                </a:solidFill>
              </a:rPr>
              <a:t>About </a:t>
            </a:r>
            <a:r>
              <a:rPr lang="en-US" sz="1600" dirty="0" err="1">
                <a:solidFill>
                  <a:schemeClr val="bg1"/>
                </a:solidFill>
              </a:rPr>
              <a:t>Sogeti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407988" y="4048433"/>
            <a:ext cx="2057400" cy="407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>
              <a:lnSpc>
                <a:spcPct val="100000"/>
              </a:lnSpc>
              <a:spcAft>
                <a:spcPts val="400"/>
              </a:spcAft>
            </a:pPr>
            <a:r>
              <a:rPr lang="en-US" sz="900" dirty="0">
                <a:solidFill>
                  <a:schemeClr val="bg1"/>
                </a:solidFill>
              </a:rPr>
              <a:t>Learn more about us at</a:t>
            </a:r>
          </a:p>
          <a:p>
            <a:pPr algn="l">
              <a:lnSpc>
                <a:spcPct val="100000"/>
              </a:lnSpc>
              <a:spcAft>
                <a:spcPts val="400"/>
              </a:spcAft>
            </a:pPr>
            <a:r>
              <a:rPr lang="en-US" sz="1050" dirty="0">
                <a:solidFill>
                  <a:schemeClr val="bg1"/>
                </a:solidFill>
              </a:rPr>
              <a:t>www.sogeti.com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8305799" y="5764024"/>
            <a:ext cx="3512821" cy="446276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800" noProof="0" dirty="0">
                <a:solidFill>
                  <a:schemeClr val="tx1"/>
                </a:solidFill>
                <a:latin typeface="+mn-lt"/>
                <a:cs typeface="Arial"/>
              </a:rPr>
              <a:t>This message contains information that may be privileged or confidential and is the property of the </a:t>
            </a:r>
            <a:r>
              <a:rPr lang="en-US" sz="800" noProof="0" dirty="0" err="1">
                <a:solidFill>
                  <a:schemeClr val="tx1"/>
                </a:solidFill>
                <a:latin typeface="+mn-lt"/>
                <a:cs typeface="Arial"/>
              </a:rPr>
              <a:t>Capgemini</a:t>
            </a:r>
            <a:r>
              <a:rPr lang="en-US" sz="800" noProof="0" dirty="0">
                <a:solidFill>
                  <a:schemeClr val="tx1"/>
                </a:solidFill>
                <a:latin typeface="+mn-lt"/>
                <a:cs typeface="Arial"/>
              </a:rPr>
              <a:t> Group.</a:t>
            </a:r>
          </a:p>
          <a:p>
            <a:pPr algn="r">
              <a:spcAft>
                <a:spcPts val="600"/>
              </a:spcAft>
            </a:pPr>
            <a:r>
              <a:rPr lang="en-US" sz="800" noProof="0" dirty="0">
                <a:solidFill>
                  <a:schemeClr val="tx1"/>
                </a:solidFill>
                <a:latin typeface="+mn-lt"/>
                <a:cs typeface="Arial"/>
              </a:rPr>
              <a:t>Copyright</a:t>
            </a:r>
            <a:r>
              <a:rPr lang="en-US" sz="800" baseline="30000" noProof="0" dirty="0">
                <a:solidFill>
                  <a:schemeClr val="tx1"/>
                </a:solidFill>
                <a:latin typeface="+mn-lt"/>
                <a:cs typeface="Arial"/>
              </a:rPr>
              <a:t>©</a:t>
            </a:r>
            <a:r>
              <a:rPr lang="en-US" sz="800" noProof="0" dirty="0">
                <a:solidFill>
                  <a:schemeClr val="tx1"/>
                </a:solidFill>
                <a:latin typeface="+mn-lt"/>
                <a:cs typeface="Arial"/>
              </a:rPr>
              <a:t> 2018 </a:t>
            </a:r>
            <a:r>
              <a:rPr lang="en-US" sz="800" noProof="0" dirty="0" err="1">
                <a:solidFill>
                  <a:schemeClr val="tx1"/>
                </a:solidFill>
                <a:latin typeface="+mn-lt"/>
                <a:cs typeface="Arial"/>
              </a:rPr>
              <a:t>Sogeti</a:t>
            </a:r>
            <a:r>
              <a:rPr lang="en-US" sz="800" noProof="0" dirty="0">
                <a:solidFill>
                  <a:schemeClr val="tx1"/>
                </a:solidFill>
                <a:latin typeface="+mn-lt"/>
                <a:cs typeface="Arial"/>
              </a:rPr>
              <a:t>. All rights reserved.</a:t>
            </a:r>
          </a:p>
        </p:txBody>
      </p:sp>
      <p:sp>
        <p:nvSpPr>
          <p:cNvPr id="26" name="Rectangle 25">
            <a:hlinkClick r:id="rId3"/>
          </p:cNvPr>
          <p:cNvSpPr/>
          <p:nvPr userDrawn="1"/>
        </p:nvSpPr>
        <p:spPr>
          <a:xfrm>
            <a:off x="10730865" y="3812094"/>
            <a:ext cx="704850" cy="124676"/>
          </a:xfrm>
          <a:prstGeom prst="rect">
            <a:avLst/>
          </a:prstGeom>
          <a:solidFill>
            <a:schemeClr val="accent2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Rectangle 26">
            <a:hlinkClick r:id="rId4"/>
          </p:cNvPr>
          <p:cNvSpPr/>
          <p:nvPr userDrawn="1"/>
        </p:nvSpPr>
        <p:spPr>
          <a:xfrm>
            <a:off x="6532245" y="4445639"/>
            <a:ext cx="1851660" cy="183449"/>
          </a:xfrm>
          <a:prstGeom prst="rect">
            <a:avLst/>
          </a:prstGeom>
          <a:solidFill>
            <a:schemeClr val="accent2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>
            <a:hlinkClick r:id="rId5"/>
          </p:cNvPr>
          <p:cNvSpPr/>
          <p:nvPr userDrawn="1"/>
        </p:nvSpPr>
        <p:spPr>
          <a:xfrm>
            <a:off x="407989" y="4235890"/>
            <a:ext cx="1105076" cy="18415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21" name="Picture 2" descr="D:\My Work\Template\Icons\Social Media\LinkedIN.png">
            <a:hlinkClick r:id="rId6"/>
            <a:extLst>
              <a:ext uri="{FF2B5EF4-FFF2-40B4-BE49-F238E27FC236}">
                <a16:creationId xmlns:a16="http://schemas.microsoft.com/office/drawing/2014/main" id="{08F614DE-51DA-4BFF-8E53-D2741450B8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0684065" y="5181600"/>
            <a:ext cx="333195" cy="333195"/>
          </a:xfrm>
          <a:prstGeom prst="rect">
            <a:avLst/>
          </a:prstGeom>
          <a:noFill/>
        </p:spPr>
      </p:pic>
      <p:pic>
        <p:nvPicPr>
          <p:cNvPr id="22" name="Picture 5" descr="D:\My Work\Template\Icons\Social Media\Twitter.png">
            <a:hlinkClick r:id="rId9"/>
            <a:extLst>
              <a:ext uri="{FF2B5EF4-FFF2-40B4-BE49-F238E27FC236}">
                <a16:creationId xmlns:a16="http://schemas.microsoft.com/office/drawing/2014/main" id="{407A4AAB-4D4A-41A6-8AB1-41DD0D45E3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1067442" y="5181600"/>
            <a:ext cx="333195" cy="333195"/>
          </a:xfrm>
          <a:prstGeom prst="rect">
            <a:avLst/>
          </a:prstGeom>
          <a:noFill/>
        </p:spPr>
      </p:pic>
      <p:pic>
        <p:nvPicPr>
          <p:cNvPr id="25" name="Picture 6" descr="D:\My Work\Template\Icons\Social Media\YouTube.png">
            <a:hlinkClick r:id="rId12"/>
            <a:extLst>
              <a:ext uri="{FF2B5EF4-FFF2-40B4-BE49-F238E27FC236}">
                <a16:creationId xmlns:a16="http://schemas.microsoft.com/office/drawing/2014/main" id="{B8D13D2F-BC30-4A06-B353-FAA883C674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1450818" y="5181600"/>
            <a:ext cx="333195" cy="333195"/>
          </a:xfrm>
          <a:prstGeom prst="rect">
            <a:avLst/>
          </a:prstGeom>
          <a:noFill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51D6730-9622-4316-9ACE-C0BFBC830794}"/>
              </a:ext>
            </a:extLst>
          </p:cNvPr>
          <p:cNvSpPr/>
          <p:nvPr userDrawn="1"/>
        </p:nvSpPr>
        <p:spPr>
          <a:xfrm>
            <a:off x="401188" y="2708920"/>
            <a:ext cx="5230812" cy="7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/>
            <a:r>
              <a:rPr lang="en-US" sz="900" kern="12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Sogeti is a leading provider of technology and engineering services. Sogeti delivers solutions that enable digital transformation and offers cutting-edge expertise in Cloud, Cybersecurity, Digital Manufacturing, Digital Assurance &amp; Testing, and emerging technologies. Sogeti combines agility and speed of implementation with strong technology supplier partnerships, world class methodologies and its global delivery model, </a:t>
            </a:r>
            <a:r>
              <a:rPr lang="en-US" sz="900" kern="1200" dirty="0" err="1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Rightshore</a:t>
            </a:r>
            <a:r>
              <a:rPr lang="en-US" sz="900" kern="1200" dirty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®. Sogeti brings together more than 25,000 professionals in 15 countries, based in over 100 locations in Europe, USA and India. Sogeti is a wholly-owned subsidiary of Capgemini SE, listed on the Paris Stock Exchange. </a:t>
            </a:r>
            <a:endParaRPr lang="fr-FR" sz="900" kern="1200" dirty="0">
              <a:solidFill>
                <a:schemeClr val="lt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95493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7162801" y="2667000"/>
            <a:ext cx="5029201" cy="4191000"/>
          </a:xfrm>
          <a:custGeom>
            <a:avLst/>
            <a:gdLst>
              <a:gd name="connsiteX0" fmla="*/ 5029201 w 5029201"/>
              <a:gd name="connsiteY0" fmla="*/ 0 h 4191000"/>
              <a:gd name="connsiteX1" fmla="*/ 5029201 w 5029201"/>
              <a:gd name="connsiteY1" fmla="*/ 4050815 h 4191000"/>
              <a:gd name="connsiteX2" fmla="*/ 5029201 w 5029201"/>
              <a:gd name="connsiteY2" fmla="*/ 4191000 h 4191000"/>
              <a:gd name="connsiteX3" fmla="*/ 0 w 5029201"/>
              <a:gd name="connsiteY3" fmla="*/ 4191000 h 4191000"/>
              <a:gd name="connsiteX4" fmla="*/ 0 w 5029201"/>
              <a:gd name="connsiteY4" fmla="*/ 4087004 h 4191000"/>
              <a:gd name="connsiteX5" fmla="*/ 0 w 5029201"/>
              <a:gd name="connsiteY5" fmla="*/ 1070904 h 4191000"/>
              <a:gd name="connsiteX6" fmla="*/ 2360645 w 5029201"/>
              <a:gd name="connsiteY6" fmla="*/ 505467 h 4191000"/>
              <a:gd name="connsiteX7" fmla="*/ 5029201 w 5029201"/>
              <a:gd name="connsiteY7" fmla="*/ 0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29201" h="4191000">
                <a:moveTo>
                  <a:pt x="5029201" y="0"/>
                </a:moveTo>
                <a:cubicBezTo>
                  <a:pt x="5029201" y="2081302"/>
                  <a:pt x="5029201" y="3317075"/>
                  <a:pt x="5029201" y="4050815"/>
                </a:cubicBezTo>
                <a:lnTo>
                  <a:pt x="5029201" y="4191000"/>
                </a:lnTo>
                <a:lnTo>
                  <a:pt x="0" y="4191000"/>
                </a:lnTo>
                <a:lnTo>
                  <a:pt x="0" y="4087004"/>
                </a:lnTo>
                <a:cubicBezTo>
                  <a:pt x="0" y="1070904"/>
                  <a:pt x="0" y="1070904"/>
                  <a:pt x="0" y="1070904"/>
                </a:cubicBezTo>
                <a:cubicBezTo>
                  <a:pt x="709904" y="873858"/>
                  <a:pt x="1496786" y="685379"/>
                  <a:pt x="2360645" y="505467"/>
                </a:cubicBezTo>
                <a:cubicBezTo>
                  <a:pt x="3121868" y="342690"/>
                  <a:pt x="4960776" y="8567"/>
                  <a:pt x="502920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26722" y="3491378"/>
            <a:ext cx="2219960" cy="234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dirty="0">
                <a:solidFill>
                  <a:schemeClr val="accent5"/>
                </a:solidFill>
              </a:rPr>
              <a:t>About </a:t>
            </a:r>
            <a:r>
              <a:rPr lang="en-US" sz="1600" dirty="0" err="1">
                <a:solidFill>
                  <a:schemeClr val="accent5"/>
                </a:solidFill>
              </a:rPr>
              <a:t>Sogeti</a:t>
            </a:r>
            <a:endParaRPr lang="en-US" sz="1600" dirty="0">
              <a:solidFill>
                <a:schemeClr val="accent5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426722" y="5407369"/>
            <a:ext cx="2057400" cy="407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>
              <a:lnSpc>
                <a:spcPct val="100000"/>
              </a:lnSpc>
              <a:spcAft>
                <a:spcPts val="400"/>
              </a:spcAft>
            </a:pPr>
            <a:r>
              <a:rPr lang="en-US" sz="900" dirty="0">
                <a:solidFill>
                  <a:schemeClr val="tx1"/>
                </a:solidFill>
              </a:rPr>
              <a:t>Learn more about us at</a:t>
            </a:r>
            <a:endParaRPr lang="en-US" sz="900" dirty="0">
              <a:solidFill>
                <a:schemeClr val="accent5"/>
              </a:solidFill>
            </a:endParaRPr>
          </a:p>
          <a:p>
            <a:pPr algn="l">
              <a:lnSpc>
                <a:spcPct val="100000"/>
              </a:lnSpc>
              <a:spcAft>
                <a:spcPts val="400"/>
              </a:spcAft>
            </a:pPr>
            <a:r>
              <a:rPr lang="en-US" sz="1050" dirty="0">
                <a:solidFill>
                  <a:schemeClr val="accent5"/>
                </a:solidFill>
              </a:rPr>
              <a:t>www.sogeti.com</a:t>
            </a:r>
          </a:p>
        </p:txBody>
      </p:sp>
      <p:sp>
        <p:nvSpPr>
          <p:cNvPr id="30" name="Rectangle 29">
            <a:hlinkClick r:id="rId2"/>
          </p:cNvPr>
          <p:cNvSpPr/>
          <p:nvPr userDrawn="1"/>
        </p:nvSpPr>
        <p:spPr>
          <a:xfrm>
            <a:off x="426723" y="5594826"/>
            <a:ext cx="1105076" cy="18415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7696201" y="5841671"/>
            <a:ext cx="4087812" cy="446276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This message contains information that may be privileged or confidential and is the property of the </a:t>
            </a:r>
            <a:r>
              <a:rPr lang="en-US" sz="800" noProof="0" dirty="0" err="1">
                <a:solidFill>
                  <a:schemeClr val="bg1"/>
                </a:solidFill>
                <a:latin typeface="+mn-lt"/>
                <a:cs typeface="Arial"/>
              </a:rPr>
              <a:t>Capgemini</a:t>
            </a: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 Group.</a:t>
            </a:r>
          </a:p>
          <a:p>
            <a:pPr algn="r">
              <a:spcAft>
                <a:spcPts val="600"/>
              </a:spcAft>
            </a:pP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Copyright</a:t>
            </a:r>
            <a:r>
              <a:rPr lang="en-US" sz="800" baseline="30000" noProof="0" dirty="0">
                <a:solidFill>
                  <a:schemeClr val="bg1"/>
                </a:solidFill>
                <a:latin typeface="+mn-lt"/>
                <a:cs typeface="Arial"/>
              </a:rPr>
              <a:t>©</a:t>
            </a: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 2018 </a:t>
            </a:r>
            <a:r>
              <a:rPr lang="en-US" sz="800" noProof="0" dirty="0" err="1">
                <a:solidFill>
                  <a:schemeClr val="bg1"/>
                </a:solidFill>
                <a:latin typeface="+mn-lt"/>
                <a:cs typeface="Arial"/>
              </a:rPr>
              <a:t>Sogeti</a:t>
            </a: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2" y="411481"/>
            <a:ext cx="1577338" cy="820447"/>
          </a:xfrm>
          <a:prstGeom prst="rect">
            <a:avLst/>
          </a:prstGeom>
        </p:spPr>
      </p:pic>
      <p:pic>
        <p:nvPicPr>
          <p:cNvPr id="10" name="Picture 2" descr="D:\My Work\Template\Icons\Social Media\LinkedIN.png">
            <a:hlinkClick r:id="rId4"/>
            <a:extLst>
              <a:ext uri="{FF2B5EF4-FFF2-40B4-BE49-F238E27FC236}">
                <a16:creationId xmlns:a16="http://schemas.microsoft.com/office/drawing/2014/main" id="{69B0AD73-FA6F-418A-94C3-EED4E25A53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84066" y="5181600"/>
            <a:ext cx="333195" cy="333195"/>
          </a:xfrm>
          <a:prstGeom prst="rect">
            <a:avLst/>
          </a:prstGeom>
          <a:noFill/>
        </p:spPr>
      </p:pic>
      <p:pic>
        <p:nvPicPr>
          <p:cNvPr id="11" name="Picture 5" descr="D:\My Work\Template\Icons\Social Media\Twitter.png">
            <a:hlinkClick r:id="rId6"/>
            <a:extLst>
              <a:ext uri="{FF2B5EF4-FFF2-40B4-BE49-F238E27FC236}">
                <a16:creationId xmlns:a16="http://schemas.microsoft.com/office/drawing/2014/main" id="{CD01C794-85B7-4ED7-A647-3BFD39BDA8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067442" y="5181600"/>
            <a:ext cx="333195" cy="333195"/>
          </a:xfrm>
          <a:prstGeom prst="rect">
            <a:avLst/>
          </a:prstGeom>
          <a:noFill/>
        </p:spPr>
      </p:pic>
      <p:pic>
        <p:nvPicPr>
          <p:cNvPr id="13" name="Picture 6" descr="D:\My Work\Template\Icons\Social Media\YouTube.png">
            <a:hlinkClick r:id="rId8"/>
            <a:extLst>
              <a:ext uri="{FF2B5EF4-FFF2-40B4-BE49-F238E27FC236}">
                <a16:creationId xmlns:a16="http://schemas.microsoft.com/office/drawing/2014/main" id="{721FA104-A027-4E51-8E5C-6108C26E22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450818" y="5181600"/>
            <a:ext cx="333195" cy="333195"/>
          </a:xfrm>
          <a:prstGeom prst="rect">
            <a:avLst/>
          </a:prstGeom>
          <a:noFill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B1D44DE-9375-4835-B18F-A334E66D7F1C}"/>
              </a:ext>
            </a:extLst>
          </p:cNvPr>
          <p:cNvSpPr/>
          <p:nvPr userDrawn="1"/>
        </p:nvSpPr>
        <p:spPr>
          <a:xfrm>
            <a:off x="401188" y="3861048"/>
            <a:ext cx="4628012" cy="7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/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Sogeti is a leading provider of technology and engineering services. Sogeti delivers solutions that enable digital transformation and offers cutting-edge expertise in Cloud, Cybersecurity, Digital Manufacturing, Digital Assurance &amp; Testing, and emerging technologies. Sogeti combines agility and speed of implementation with strong technology supplier partnerships, world class methodologies and its global delivery model,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Rightshore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®. Sogeti brings together more than 25,000 professionals in 15 countries, based in over 100 locations in Europe, USA and India. Sogeti is a wholly-owned subsidiary of Capgemini SE, listed on the Paris Stock Exchange. </a:t>
            </a:r>
            <a:endParaRPr lang="fr-FR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47701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 userDrawn="1"/>
        </p:nvSpPr>
        <p:spPr>
          <a:xfrm>
            <a:off x="0" y="0"/>
            <a:ext cx="6096000" cy="5796064"/>
          </a:xfrm>
          <a:custGeom>
            <a:avLst/>
            <a:gdLst>
              <a:gd name="connsiteX0" fmla="*/ 0 w 6096000"/>
              <a:gd name="connsiteY0" fmla="*/ 0 h 5796064"/>
              <a:gd name="connsiteX1" fmla="*/ 6096000 w 6096000"/>
              <a:gd name="connsiteY1" fmla="*/ 0 h 5796064"/>
              <a:gd name="connsiteX2" fmla="*/ 6096000 w 6096000"/>
              <a:gd name="connsiteY2" fmla="*/ 133757 h 5796064"/>
              <a:gd name="connsiteX3" fmla="*/ 6096000 w 6096000"/>
              <a:gd name="connsiteY3" fmla="*/ 4034055 h 5796064"/>
              <a:gd name="connsiteX4" fmla="*/ 0 w 6096000"/>
              <a:gd name="connsiteY4" fmla="*/ 5309105 h 5796064"/>
              <a:gd name="connsiteX5" fmla="*/ 0 w 6096000"/>
              <a:gd name="connsiteY5" fmla="*/ 8972 h 5796064"/>
              <a:gd name="connsiteX6" fmla="*/ 0 w 6096000"/>
              <a:gd name="connsiteY6" fmla="*/ 0 h 5796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5796064">
                <a:moveTo>
                  <a:pt x="0" y="0"/>
                </a:moveTo>
                <a:lnTo>
                  <a:pt x="6096000" y="0"/>
                </a:lnTo>
                <a:lnTo>
                  <a:pt x="6096000" y="133757"/>
                </a:lnTo>
                <a:cubicBezTo>
                  <a:pt x="6096000" y="1105896"/>
                  <a:pt x="6096000" y="2375629"/>
                  <a:pt x="6096000" y="4034055"/>
                </a:cubicBezTo>
                <a:cubicBezTo>
                  <a:pt x="6096000" y="6848354"/>
                  <a:pt x="721895" y="5492896"/>
                  <a:pt x="0" y="5309105"/>
                </a:cubicBezTo>
                <a:cubicBezTo>
                  <a:pt x="0" y="5309105"/>
                  <a:pt x="0" y="5309105"/>
                  <a:pt x="0" y="897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7155492" y="2453640"/>
            <a:ext cx="2219960" cy="234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dirty="0">
                <a:solidFill>
                  <a:schemeClr val="accent3"/>
                </a:solidFill>
              </a:rPr>
              <a:t>About </a:t>
            </a:r>
            <a:r>
              <a:rPr lang="en-US" sz="1600" dirty="0" err="1">
                <a:solidFill>
                  <a:schemeClr val="accent3"/>
                </a:solidFill>
              </a:rPr>
              <a:t>Sogeti</a:t>
            </a:r>
            <a:endParaRPr lang="en-US" sz="1600" dirty="0">
              <a:solidFill>
                <a:schemeClr val="accent3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7155492" y="4369631"/>
            <a:ext cx="2057400" cy="4072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>
              <a:lnSpc>
                <a:spcPct val="100000"/>
              </a:lnSpc>
              <a:spcAft>
                <a:spcPts val="400"/>
              </a:spcAft>
            </a:pPr>
            <a:r>
              <a:rPr lang="en-US" sz="900" dirty="0">
                <a:solidFill>
                  <a:schemeClr val="tx1"/>
                </a:solidFill>
              </a:rPr>
              <a:t>Learn more about us at</a:t>
            </a:r>
            <a:endParaRPr lang="en-US" sz="900" dirty="0">
              <a:solidFill>
                <a:schemeClr val="accent3"/>
              </a:solidFill>
            </a:endParaRPr>
          </a:p>
          <a:p>
            <a:pPr algn="l">
              <a:lnSpc>
                <a:spcPct val="100000"/>
              </a:lnSpc>
              <a:spcAft>
                <a:spcPts val="400"/>
              </a:spcAft>
            </a:pPr>
            <a:r>
              <a:rPr lang="en-US" sz="1050" dirty="0">
                <a:solidFill>
                  <a:schemeClr val="accent3"/>
                </a:solidFill>
              </a:rPr>
              <a:t>www.sogeti.com</a:t>
            </a:r>
          </a:p>
        </p:txBody>
      </p:sp>
      <p:sp>
        <p:nvSpPr>
          <p:cNvPr id="30" name="Rectangle 29">
            <a:hlinkClick r:id="rId2"/>
          </p:cNvPr>
          <p:cNvSpPr/>
          <p:nvPr userDrawn="1"/>
        </p:nvSpPr>
        <p:spPr>
          <a:xfrm>
            <a:off x="7175636" y="4555357"/>
            <a:ext cx="1105076" cy="18415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420526" y="4596379"/>
            <a:ext cx="3999073" cy="446276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This message contains information that may be privileged or confidential and is the property of the </a:t>
            </a:r>
            <a:r>
              <a:rPr lang="en-US" sz="800" noProof="0" dirty="0" err="1">
                <a:solidFill>
                  <a:schemeClr val="bg1"/>
                </a:solidFill>
                <a:latin typeface="+mn-lt"/>
                <a:cs typeface="Arial"/>
              </a:rPr>
              <a:t>Capgemini</a:t>
            </a: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 Group.</a:t>
            </a:r>
          </a:p>
          <a:p>
            <a:pPr algn="l">
              <a:spcAft>
                <a:spcPts val="600"/>
              </a:spcAft>
            </a:pP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Copyright</a:t>
            </a:r>
            <a:r>
              <a:rPr lang="en-US" sz="800" baseline="30000" noProof="0" dirty="0">
                <a:solidFill>
                  <a:schemeClr val="bg1"/>
                </a:solidFill>
                <a:latin typeface="+mn-lt"/>
                <a:cs typeface="Arial"/>
              </a:rPr>
              <a:t>©</a:t>
            </a: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 2018 </a:t>
            </a:r>
            <a:r>
              <a:rPr lang="en-US" sz="800" noProof="0" dirty="0" err="1">
                <a:solidFill>
                  <a:schemeClr val="bg1"/>
                </a:solidFill>
                <a:latin typeface="+mn-lt"/>
                <a:cs typeface="Arial"/>
              </a:rPr>
              <a:t>Sogeti</a:t>
            </a:r>
            <a:r>
              <a:rPr lang="en-US" sz="800" noProof="0" dirty="0">
                <a:solidFill>
                  <a:schemeClr val="bg1"/>
                </a:solidFill>
                <a:latin typeface="+mn-lt"/>
                <a:cs typeface="Arial"/>
              </a:rPr>
              <a:t>. All rights reserved.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3034" y="411481"/>
            <a:ext cx="1577338" cy="820447"/>
          </a:xfrm>
          <a:prstGeom prst="rect">
            <a:avLst/>
          </a:prstGeom>
        </p:spPr>
      </p:pic>
      <p:pic>
        <p:nvPicPr>
          <p:cNvPr id="9" name="Picture 2" descr="D:\My Work\Template\Icons\Social Media\LinkedIN.png">
            <a:hlinkClick r:id="rId4"/>
            <a:extLst>
              <a:ext uri="{FF2B5EF4-FFF2-40B4-BE49-F238E27FC236}">
                <a16:creationId xmlns:a16="http://schemas.microsoft.com/office/drawing/2014/main" id="{69B0AD73-FA6F-418A-94C3-EED4E25A53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0526" y="3962400"/>
            <a:ext cx="333195" cy="333195"/>
          </a:xfrm>
          <a:prstGeom prst="rect">
            <a:avLst/>
          </a:prstGeom>
          <a:noFill/>
        </p:spPr>
      </p:pic>
      <p:pic>
        <p:nvPicPr>
          <p:cNvPr id="12" name="Picture 5" descr="D:\My Work\Template\Icons\Social Media\Twitter.png">
            <a:hlinkClick r:id="rId6"/>
            <a:extLst>
              <a:ext uri="{FF2B5EF4-FFF2-40B4-BE49-F238E27FC236}">
                <a16:creationId xmlns:a16="http://schemas.microsoft.com/office/drawing/2014/main" id="{CD01C794-85B7-4ED7-A647-3BFD39BDA8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3902" y="3962400"/>
            <a:ext cx="333195" cy="333195"/>
          </a:xfrm>
          <a:prstGeom prst="rect">
            <a:avLst/>
          </a:prstGeom>
          <a:noFill/>
        </p:spPr>
      </p:pic>
      <p:pic>
        <p:nvPicPr>
          <p:cNvPr id="13" name="Picture 6" descr="D:\My Work\Template\Icons\Social Media\YouTube.png">
            <a:hlinkClick r:id="rId8"/>
            <a:extLst>
              <a:ext uri="{FF2B5EF4-FFF2-40B4-BE49-F238E27FC236}">
                <a16:creationId xmlns:a16="http://schemas.microsoft.com/office/drawing/2014/main" id="{721FA104-A027-4E51-8E5C-6108C26E22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87278" y="3962400"/>
            <a:ext cx="333195" cy="333195"/>
          </a:xfrm>
          <a:prstGeom prst="rect">
            <a:avLst/>
          </a:prstGeom>
          <a:noFill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C9E7AB6-360B-4526-A05F-E716E577D207}"/>
              </a:ext>
            </a:extLst>
          </p:cNvPr>
          <p:cNvSpPr/>
          <p:nvPr userDrawn="1"/>
        </p:nvSpPr>
        <p:spPr>
          <a:xfrm>
            <a:off x="7155491" y="2852936"/>
            <a:ext cx="4628012" cy="770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just"/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Sogeti is a leading provider of technology and engineering services. Sogeti delivers solutions that enable digital transformation and offers cutting-edge expertise in Cloud, Cybersecurity, Digital Manufacturing, Digital Assurance &amp; Testing, and emerging technologies. Sogeti combines agility and speed of implementation with strong technology supplier partnerships, world class methodologies and its global delivery model, </a:t>
            </a:r>
            <a:r>
              <a:rPr lang="en-US" sz="9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Rightshore</a:t>
            </a:r>
            <a:r>
              <a:rPr lang="en-US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®. Sogeti brings together more than 25,000 professionals in 15 countries, based in over 100 locations in Europe, USA and India. Sogeti is a wholly-owned subsidiary of Capgemini SE, listed on the Paris Stock Exchange. </a:t>
            </a:r>
            <a:endParaRPr lang="fr-FR" sz="9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657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/>
          <p:cNvSpPr/>
          <p:nvPr userDrawn="1"/>
        </p:nvSpPr>
        <p:spPr>
          <a:xfrm>
            <a:off x="7631598" y="0"/>
            <a:ext cx="4560403" cy="6858001"/>
          </a:xfrm>
          <a:custGeom>
            <a:avLst/>
            <a:gdLst>
              <a:gd name="connsiteX0" fmla="*/ 3889339 w 4560403"/>
              <a:gd name="connsiteY0" fmla="*/ 0 h 6858001"/>
              <a:gd name="connsiteX1" fmla="*/ 4560403 w 4560403"/>
              <a:gd name="connsiteY1" fmla="*/ 0 h 6858001"/>
              <a:gd name="connsiteX2" fmla="*/ 4560403 w 4560403"/>
              <a:gd name="connsiteY2" fmla="*/ 6858001 h 6858001"/>
              <a:gd name="connsiteX3" fmla="*/ 797256 w 4560403"/>
              <a:gd name="connsiteY3" fmla="*/ 6858001 h 6858001"/>
              <a:gd name="connsiteX4" fmla="*/ 788343 w 4560403"/>
              <a:gd name="connsiteY4" fmla="*/ 6827268 h 6858001"/>
              <a:gd name="connsiteX5" fmla="*/ 116308 w 4560403"/>
              <a:gd name="connsiteY5" fmla="*/ 4510048 h 6858001"/>
              <a:gd name="connsiteX6" fmla="*/ 1654161 w 4560403"/>
              <a:gd name="connsiteY6" fmla="*/ 1075400 h 6858001"/>
              <a:gd name="connsiteX7" fmla="*/ 3880655 w 4560403"/>
              <a:gd name="connsiteY7" fmla="*/ 4178 h 6858001"/>
              <a:gd name="connsiteX8" fmla="*/ 3889339 w 4560403"/>
              <a:gd name="connsiteY8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0403" h="6858001">
                <a:moveTo>
                  <a:pt x="3889339" y="0"/>
                </a:moveTo>
                <a:lnTo>
                  <a:pt x="4560403" y="0"/>
                </a:lnTo>
                <a:lnTo>
                  <a:pt x="4560403" y="6858001"/>
                </a:lnTo>
                <a:lnTo>
                  <a:pt x="797256" y="6858001"/>
                </a:lnTo>
                <a:lnTo>
                  <a:pt x="788343" y="6827268"/>
                </a:lnTo>
                <a:cubicBezTo>
                  <a:pt x="116308" y="4510048"/>
                  <a:pt x="116308" y="4510048"/>
                  <a:pt x="116308" y="4510048"/>
                </a:cubicBezTo>
                <a:cubicBezTo>
                  <a:pt x="-280530" y="3141724"/>
                  <a:pt x="364088" y="1689508"/>
                  <a:pt x="1654161" y="1075400"/>
                </a:cubicBezTo>
                <a:cubicBezTo>
                  <a:pt x="2768462" y="539282"/>
                  <a:pt x="3456195" y="208397"/>
                  <a:pt x="3880655" y="4178"/>
                </a:cubicBezTo>
                <a:lnTo>
                  <a:pt x="388933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98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0798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0798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cxnSp>
        <p:nvCxnSpPr>
          <p:cNvPr id="22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43256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99153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24" name="Rectangle 27">
            <a:hlinkClick r:id="rId2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1577791" y="6555971"/>
            <a:ext cx="1039812" cy="21523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25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094314" y="6555758"/>
            <a:ext cx="25919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Sogeti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. All rights reserved.</a:t>
            </a:r>
          </a:p>
        </p:txBody>
      </p:sp>
      <p:cxnSp>
        <p:nvCxnSpPr>
          <p:cNvPr id="26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95072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49520" y="1654230"/>
            <a:ext cx="7363358" cy="478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991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407988" y="2118167"/>
            <a:ext cx="11376025" cy="2683397"/>
            <a:chOff x="407988" y="3962400"/>
            <a:chExt cx="11124255" cy="2286000"/>
          </a:xfrm>
          <a:solidFill>
            <a:schemeClr val="bg2"/>
          </a:solidFill>
        </p:grpSpPr>
        <p:sp>
          <p:nvSpPr>
            <p:cNvPr id="32" name="Rectangle 31"/>
            <p:cNvSpPr/>
            <p:nvPr userDrawn="1"/>
          </p:nvSpPr>
          <p:spPr>
            <a:xfrm>
              <a:off x="407988" y="3962400"/>
              <a:ext cx="3554412" cy="228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4192909" y="3962400"/>
              <a:ext cx="3554412" cy="228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7977831" y="3962400"/>
              <a:ext cx="3554412" cy="228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/>
          <p:cNvGrpSpPr/>
          <p:nvPr userDrawn="1"/>
        </p:nvGrpSpPr>
        <p:grpSpPr>
          <a:xfrm>
            <a:off x="407988" y="4379090"/>
            <a:ext cx="11376025" cy="1963838"/>
            <a:chOff x="407988" y="3962400"/>
            <a:chExt cx="11124255" cy="2286000"/>
          </a:xfrm>
        </p:grpSpPr>
        <p:sp>
          <p:nvSpPr>
            <p:cNvPr id="41" name="Rectangle 40"/>
            <p:cNvSpPr/>
            <p:nvPr userDrawn="1"/>
          </p:nvSpPr>
          <p:spPr>
            <a:xfrm>
              <a:off x="407988" y="3962400"/>
              <a:ext cx="3554412" cy="228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 userDrawn="1"/>
          </p:nvSpPr>
          <p:spPr>
            <a:xfrm>
              <a:off x="4192909" y="3962400"/>
              <a:ext cx="3554412" cy="228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 userDrawn="1"/>
          </p:nvSpPr>
          <p:spPr>
            <a:xfrm>
              <a:off x="7977831" y="3962400"/>
              <a:ext cx="3554412" cy="2286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8373319" y="3927105"/>
            <a:ext cx="1060048" cy="656220"/>
            <a:chOff x="402908" y="4604216"/>
            <a:chExt cx="920734" cy="569978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2908" y="4604216"/>
              <a:ext cx="920734" cy="569978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588264" y="4685498"/>
              <a:ext cx="477849" cy="347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03</a:t>
              </a:r>
            </a:p>
          </p:txBody>
        </p:sp>
      </p:grpSp>
      <p:grpSp>
        <p:nvGrpSpPr>
          <p:cNvPr id="47" name="Group 46"/>
          <p:cNvGrpSpPr/>
          <p:nvPr userDrawn="1"/>
        </p:nvGrpSpPr>
        <p:grpSpPr>
          <a:xfrm>
            <a:off x="4391628" y="3927105"/>
            <a:ext cx="1060048" cy="656220"/>
            <a:chOff x="402908" y="4604216"/>
            <a:chExt cx="920734" cy="56997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2908" y="4604216"/>
              <a:ext cx="920734" cy="569978"/>
            </a:xfrm>
            <a:prstGeom prst="rect">
              <a:avLst/>
            </a:prstGeom>
          </p:spPr>
        </p:pic>
        <p:sp>
          <p:nvSpPr>
            <p:cNvPr id="53" name="TextBox 52"/>
            <p:cNvSpPr txBox="1"/>
            <p:nvPr/>
          </p:nvSpPr>
          <p:spPr>
            <a:xfrm>
              <a:off x="588264" y="4685498"/>
              <a:ext cx="477849" cy="347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02</a:t>
              </a:r>
            </a:p>
          </p:txBody>
        </p:sp>
      </p:grpSp>
      <p:grpSp>
        <p:nvGrpSpPr>
          <p:cNvPr id="54" name="Group 53"/>
          <p:cNvGrpSpPr/>
          <p:nvPr userDrawn="1"/>
        </p:nvGrpSpPr>
        <p:grpSpPr>
          <a:xfrm>
            <a:off x="617317" y="3927105"/>
            <a:ext cx="1060048" cy="656220"/>
            <a:chOff x="402908" y="4604216"/>
            <a:chExt cx="920734" cy="569978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2908" y="4604216"/>
              <a:ext cx="920734" cy="569978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588264" y="4685498"/>
              <a:ext cx="477849" cy="347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01</a:t>
              </a:r>
            </a:p>
          </p:txBody>
        </p:sp>
      </p:grp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741" y="1862571"/>
            <a:ext cx="3193059" cy="1978701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384726" y="1360456"/>
            <a:ext cx="1694139" cy="1933432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28541" y="1862571"/>
            <a:ext cx="3193059" cy="1978701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6701" y="1395468"/>
            <a:ext cx="2168659" cy="2008131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8381" y="1862571"/>
            <a:ext cx="3193059" cy="1978701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6360" y="1578863"/>
            <a:ext cx="1996972" cy="1727697"/>
          </a:xfrm>
          <a:prstGeom prst="rect">
            <a:avLst/>
          </a:prstGeom>
        </p:spPr>
      </p:pic>
      <p:sp>
        <p:nvSpPr>
          <p:cNvPr id="35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48432" y="4675270"/>
            <a:ext cx="3373328" cy="15223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99072" y="4675270"/>
            <a:ext cx="3373328" cy="15223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59872" y="4675270"/>
            <a:ext cx="3373328" cy="152233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cxnSp>
        <p:nvCxnSpPr>
          <p:cNvPr id="67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43256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27">
            <a:hlinkClick r:id="rId7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99153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69" name="Rectangle 27">
            <a:hlinkClick r:id="rId7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1577791" y="6555971"/>
            <a:ext cx="1039812" cy="21523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70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094314" y="6555758"/>
            <a:ext cx="25919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Sogeti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. All rights reserved.</a:t>
            </a:r>
          </a:p>
        </p:txBody>
      </p:sp>
      <p:cxnSp>
        <p:nvCxnSpPr>
          <p:cNvPr id="71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95072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772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10"/>
          <p:cNvSpPr>
            <a:spLocks/>
          </p:cNvSpPr>
          <p:nvPr userDrawn="1"/>
        </p:nvSpPr>
        <p:spPr bwMode="auto">
          <a:xfrm>
            <a:off x="0" y="0"/>
            <a:ext cx="4191000" cy="6799548"/>
          </a:xfrm>
          <a:custGeom>
            <a:avLst/>
            <a:gdLst>
              <a:gd name="T0" fmla="*/ 0 w 532"/>
              <a:gd name="T1" fmla="*/ 0 h 861"/>
              <a:gd name="T2" fmla="*/ 0 w 532"/>
              <a:gd name="T3" fmla="*/ 727 h 861"/>
              <a:gd name="T4" fmla="*/ 532 w 532"/>
              <a:gd name="T5" fmla="*/ 616 h 861"/>
              <a:gd name="T6" fmla="*/ 532 w 532"/>
              <a:gd name="T7" fmla="*/ 0 h 861"/>
              <a:gd name="T8" fmla="*/ 0 w 532"/>
              <a:gd name="T9" fmla="*/ 0 h 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2" h="861">
                <a:moveTo>
                  <a:pt x="0" y="0"/>
                </a:moveTo>
                <a:cubicBezTo>
                  <a:pt x="0" y="727"/>
                  <a:pt x="0" y="727"/>
                  <a:pt x="0" y="727"/>
                </a:cubicBezTo>
                <a:cubicBezTo>
                  <a:pt x="63" y="743"/>
                  <a:pt x="532" y="861"/>
                  <a:pt x="532" y="616"/>
                </a:cubicBezTo>
                <a:cubicBezTo>
                  <a:pt x="532" y="0"/>
                  <a:pt x="532" y="0"/>
                  <a:pt x="53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0800" y="1441812"/>
            <a:ext cx="2971800" cy="5011222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0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836" y="1382131"/>
            <a:ext cx="3373328" cy="246221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08836" y="1890131"/>
            <a:ext cx="2079721" cy="215444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40463" y="1412874"/>
            <a:ext cx="5543549" cy="504016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cxnSp>
        <p:nvCxnSpPr>
          <p:cNvPr id="22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43256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7">
            <a:hlinkClick r:id="rId3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99153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24" name="Rectangle 27">
            <a:hlinkClick r:id="rId3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1577791" y="6555971"/>
            <a:ext cx="1039812" cy="21523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25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094314" y="6555758"/>
            <a:ext cx="25919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Sogeti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. All rights reserved.</a:t>
            </a:r>
          </a:p>
        </p:txBody>
      </p:sp>
      <p:cxnSp>
        <p:nvCxnSpPr>
          <p:cNvPr id="26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95072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185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3886200"/>
            <a:ext cx="9319260" cy="25761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Freeform 24"/>
          <p:cNvSpPr/>
          <p:nvPr userDrawn="1"/>
        </p:nvSpPr>
        <p:spPr>
          <a:xfrm>
            <a:off x="5120014" y="1680518"/>
            <a:ext cx="7071986" cy="5177482"/>
          </a:xfrm>
          <a:custGeom>
            <a:avLst/>
            <a:gdLst>
              <a:gd name="connsiteX0" fmla="*/ 7071986 w 7071986"/>
              <a:gd name="connsiteY0" fmla="*/ 0 h 5177482"/>
              <a:gd name="connsiteX1" fmla="*/ 7071986 w 7071986"/>
              <a:gd name="connsiteY1" fmla="*/ 5177482 h 5177482"/>
              <a:gd name="connsiteX2" fmla="*/ 418101 w 7071986"/>
              <a:gd name="connsiteY2" fmla="*/ 5177482 h 5177482"/>
              <a:gd name="connsiteX3" fmla="*/ 364654 w 7071986"/>
              <a:gd name="connsiteY3" fmla="*/ 4968325 h 5177482"/>
              <a:gd name="connsiteX4" fmla="*/ 0 w 7071986"/>
              <a:gd name="connsiteY4" fmla="*/ 3541321 h 5177482"/>
              <a:gd name="connsiteX5" fmla="*/ 3728314 w 7071986"/>
              <a:gd name="connsiteY5" fmla="*/ 1575222 h 5177482"/>
              <a:gd name="connsiteX6" fmla="*/ 7065199 w 7071986"/>
              <a:gd name="connsiteY6" fmla="*/ 3119 h 5177482"/>
              <a:gd name="connsiteX7" fmla="*/ 7071986 w 7071986"/>
              <a:gd name="connsiteY7" fmla="*/ 0 h 5177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71986" h="5177482">
                <a:moveTo>
                  <a:pt x="7071986" y="0"/>
                </a:moveTo>
                <a:lnTo>
                  <a:pt x="7071986" y="5177482"/>
                </a:lnTo>
                <a:lnTo>
                  <a:pt x="418101" y="5177482"/>
                </a:lnTo>
                <a:lnTo>
                  <a:pt x="364654" y="4968325"/>
                </a:lnTo>
                <a:cubicBezTo>
                  <a:pt x="0" y="3541321"/>
                  <a:pt x="0" y="3541321"/>
                  <a:pt x="0" y="3541321"/>
                </a:cubicBezTo>
                <a:cubicBezTo>
                  <a:pt x="1109586" y="2904634"/>
                  <a:pt x="2352357" y="2249268"/>
                  <a:pt x="3728314" y="1575222"/>
                </a:cubicBezTo>
                <a:cubicBezTo>
                  <a:pt x="4522805" y="1180753"/>
                  <a:pt x="6066379" y="462615"/>
                  <a:pt x="7065199" y="3119"/>
                </a:cubicBezTo>
                <a:lnTo>
                  <a:pt x="707198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5856419" y="1375746"/>
            <a:ext cx="5927594" cy="4974907"/>
            <a:chOff x="5532556" y="1291077"/>
            <a:chExt cx="5927594" cy="497490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32556" y="1291077"/>
              <a:ext cx="5927594" cy="4974907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6217920" y="5250181"/>
              <a:ext cx="1219200" cy="461665"/>
            </a:xfrm>
            <a:prstGeom prst="rect">
              <a:avLst/>
            </a:prstGeom>
          </p:spPr>
          <p:txBody>
            <a:bodyPr wrap="square" lIns="0" tIns="0" rIns="0" bIns="9144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10%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139940" y="4488181"/>
              <a:ext cx="1219200" cy="461665"/>
            </a:xfrm>
            <a:prstGeom prst="rect">
              <a:avLst/>
            </a:prstGeom>
          </p:spPr>
          <p:txBody>
            <a:bodyPr wrap="square" lIns="0" tIns="0" rIns="0" bIns="9144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20%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100060" y="3756661"/>
              <a:ext cx="1219200" cy="461665"/>
            </a:xfrm>
            <a:prstGeom prst="rect">
              <a:avLst/>
            </a:prstGeom>
          </p:spPr>
          <p:txBody>
            <a:bodyPr wrap="square" lIns="0" tIns="0" rIns="0" bIns="9144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</a:rPr>
                <a:t>30%</a:t>
              </a:r>
            </a:p>
          </p:txBody>
        </p:sp>
      </p:grpSp>
      <p:sp>
        <p:nvSpPr>
          <p:cNvPr id="13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053B0AF9-F410-4C47-9D9C-CAC9890E42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1413990"/>
            <a:ext cx="11376025" cy="22222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225425" indent="-225425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</a:p>
          <a:p>
            <a:pPr marL="461963" lvl="1" indent="-236538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Click to insert text</a:t>
            </a:r>
            <a:endParaRPr lang="pt-PT" sz="1600" dirty="0"/>
          </a:p>
          <a:p>
            <a:pPr marL="688975" lvl="2" indent="-241300">
              <a:buClr>
                <a:schemeClr val="accent2"/>
              </a:buClr>
              <a:buFont typeface="Verdana" panose="020B0604030504040204" pitchFamily="34" charset="0"/>
              <a:buChar char="–"/>
            </a:pPr>
            <a:r>
              <a:rPr lang="en-US" dirty="0"/>
              <a:t>Click to insert text</a:t>
            </a:r>
            <a:endParaRPr lang="pt-PT" dirty="0"/>
          </a:p>
          <a:p>
            <a:pPr marL="914400" lvl="3" indent="-225425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  <a:endParaRPr lang="pt-PT" dirty="0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7988" y="4083602"/>
            <a:ext cx="4591062" cy="217041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cxnSp>
        <p:nvCxnSpPr>
          <p:cNvPr id="26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43256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7">
            <a:hlinkClick r:id="rId3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99153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28" name="Rectangle 27">
            <a:hlinkClick r:id="rId3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1577791" y="6555971"/>
            <a:ext cx="1039812" cy="21523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094314" y="6555758"/>
            <a:ext cx="25919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Sogeti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. All rights reserved.</a:t>
            </a:r>
          </a:p>
        </p:txBody>
      </p:sp>
      <p:cxnSp>
        <p:nvCxnSpPr>
          <p:cNvPr id="30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95072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953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/>
          <p:cNvSpPr/>
          <p:nvPr userDrawn="1"/>
        </p:nvSpPr>
        <p:spPr>
          <a:xfrm>
            <a:off x="-19436" y="0"/>
            <a:ext cx="8471853" cy="6858000"/>
          </a:xfrm>
          <a:custGeom>
            <a:avLst/>
            <a:gdLst>
              <a:gd name="connsiteX0" fmla="*/ 0 w 8471853"/>
              <a:gd name="connsiteY0" fmla="*/ 0 h 6858000"/>
              <a:gd name="connsiteX1" fmla="*/ 4495269 w 8471853"/>
              <a:gd name="connsiteY1" fmla="*/ 851475 h 6858000"/>
              <a:gd name="connsiteX2" fmla="*/ 8471853 w 8471853"/>
              <a:gd name="connsiteY2" fmla="*/ 1803973 h 6858000"/>
              <a:gd name="connsiteX3" fmla="*/ 8471853 w 8471853"/>
              <a:gd name="connsiteY3" fmla="*/ 6626401 h 6858000"/>
              <a:gd name="connsiteX4" fmla="*/ 8471853 w 8471853"/>
              <a:gd name="connsiteY4" fmla="*/ 6858000 h 6858000"/>
              <a:gd name="connsiteX5" fmla="*/ 0 w 8471853"/>
              <a:gd name="connsiteY5" fmla="*/ 6858000 h 6858000"/>
              <a:gd name="connsiteX6" fmla="*/ 0 w 8471853"/>
              <a:gd name="connsiteY6" fmla="*/ 6823731 h 6858000"/>
              <a:gd name="connsiteX7" fmla="*/ 0 w 8471853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71853" h="6858000">
                <a:moveTo>
                  <a:pt x="0" y="0"/>
                </a:moveTo>
                <a:cubicBezTo>
                  <a:pt x="115264" y="14432"/>
                  <a:pt x="3212965" y="577272"/>
                  <a:pt x="4495269" y="851475"/>
                </a:cubicBezTo>
                <a:cubicBezTo>
                  <a:pt x="5950468" y="1154543"/>
                  <a:pt x="7275996" y="1472042"/>
                  <a:pt x="8471853" y="1803973"/>
                </a:cubicBezTo>
                <a:cubicBezTo>
                  <a:pt x="8471853" y="1803973"/>
                  <a:pt x="8471853" y="1803973"/>
                  <a:pt x="8471853" y="6626401"/>
                </a:cubicBezTo>
                <a:lnTo>
                  <a:pt x="8471853" y="6858000"/>
                </a:lnTo>
                <a:lnTo>
                  <a:pt x="0" y="6858000"/>
                </a:lnTo>
                <a:lnTo>
                  <a:pt x="0" y="6823731"/>
                </a:lnTo>
                <a:cubicBezTo>
                  <a:pt x="0" y="5587721"/>
                  <a:pt x="0" y="350602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0242" y="2946400"/>
            <a:ext cx="3512278" cy="3153960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933768"/>
            <a:ext cx="9864476" cy="47910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08836" y="1524000"/>
            <a:ext cx="5701406" cy="184666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829800" y="1830614"/>
            <a:ext cx="1954212" cy="2436586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9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829800" y="5899190"/>
            <a:ext cx="1954212" cy="553998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accent4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cxnSp>
        <p:nvCxnSpPr>
          <p:cNvPr id="24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43256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7">
            <a:hlinkClick r:id="rId3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99153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26" name="Rectangle 27">
            <a:hlinkClick r:id="rId3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1577791" y="6555971"/>
            <a:ext cx="1039812" cy="21523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27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094314" y="6555758"/>
            <a:ext cx="25919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2018 </a:t>
            </a:r>
            <a:r>
              <a:rPr lang="en-US" sz="800" dirty="0" err="1">
                <a:solidFill>
                  <a:schemeClr val="bg1"/>
                </a:solidFill>
                <a:cs typeface="Arial" panose="020B0604020202020204" pitchFamily="34" charset="0"/>
              </a:rPr>
              <a:t>Sogeti</a:t>
            </a:r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. All rights reserved.</a:t>
            </a:r>
          </a:p>
        </p:txBody>
      </p:sp>
      <p:cxnSp>
        <p:nvCxnSpPr>
          <p:cNvPr id="28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95072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543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32"/>
          <p:cNvSpPr/>
          <p:nvPr userDrawn="1"/>
        </p:nvSpPr>
        <p:spPr>
          <a:xfrm>
            <a:off x="2421624" y="4103226"/>
            <a:ext cx="9770376" cy="2754775"/>
          </a:xfrm>
          <a:custGeom>
            <a:avLst/>
            <a:gdLst>
              <a:gd name="connsiteX0" fmla="*/ 3514064 w 9770376"/>
              <a:gd name="connsiteY0" fmla="*/ 0 h 2754775"/>
              <a:gd name="connsiteX1" fmla="*/ 9770376 w 9770376"/>
              <a:gd name="connsiteY1" fmla="*/ 0 h 2754775"/>
              <a:gd name="connsiteX2" fmla="*/ 9770376 w 9770376"/>
              <a:gd name="connsiteY2" fmla="*/ 2754775 h 2754775"/>
              <a:gd name="connsiteX3" fmla="*/ 0 w 9770376"/>
              <a:gd name="connsiteY3" fmla="*/ 2754775 h 2754775"/>
              <a:gd name="connsiteX4" fmla="*/ 12200 w 9770376"/>
              <a:gd name="connsiteY4" fmla="*/ 2696642 h 2754775"/>
              <a:gd name="connsiteX5" fmla="*/ 3514064 w 9770376"/>
              <a:gd name="connsiteY5" fmla="*/ 0 h 275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70376" h="2754775">
                <a:moveTo>
                  <a:pt x="3514064" y="0"/>
                </a:moveTo>
                <a:cubicBezTo>
                  <a:pt x="3514064" y="0"/>
                  <a:pt x="3514064" y="0"/>
                  <a:pt x="9770376" y="0"/>
                </a:cubicBezTo>
                <a:lnTo>
                  <a:pt x="9770376" y="2754775"/>
                </a:lnTo>
                <a:lnTo>
                  <a:pt x="0" y="2754775"/>
                </a:lnTo>
                <a:lnTo>
                  <a:pt x="12200" y="2696642"/>
                </a:lnTo>
                <a:cubicBezTo>
                  <a:pt x="419422" y="1115950"/>
                  <a:pt x="1846958" y="0"/>
                  <a:pt x="351406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53B0AF9-F410-4C47-9D9C-CAC9890E42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1413990"/>
            <a:ext cx="11376025" cy="22222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2200"/>
              </a:lnSpc>
              <a:buNone/>
              <a:defRPr sz="1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225425" indent="-225425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</a:p>
          <a:p>
            <a:pPr marL="461963" lvl="1" indent="-236538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Click to insert text</a:t>
            </a:r>
            <a:endParaRPr lang="pt-PT" sz="1600" dirty="0"/>
          </a:p>
          <a:p>
            <a:pPr marL="688975" lvl="2" indent="-241300">
              <a:buClr>
                <a:schemeClr val="accent2"/>
              </a:buClr>
              <a:buFont typeface="Verdana" panose="020B0604030504040204" pitchFamily="34" charset="0"/>
              <a:buChar char="–"/>
            </a:pPr>
            <a:r>
              <a:rPr lang="en-US" dirty="0"/>
              <a:t>Click to insert text</a:t>
            </a:r>
            <a:endParaRPr lang="pt-PT" dirty="0"/>
          </a:p>
          <a:p>
            <a:pPr marL="914400" lvl="3" indent="-225425"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dirty="0"/>
              <a:t>Click to insert text</a:t>
            </a:r>
            <a:endParaRPr lang="pt-PT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96100" y="2397346"/>
            <a:ext cx="1447800" cy="14273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63940" y="2397346"/>
            <a:ext cx="1219200" cy="142734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7389" y="2472545"/>
            <a:ext cx="1135766" cy="123118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85232" y="2397346"/>
            <a:ext cx="1092708" cy="1427349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5404518" y="3855720"/>
            <a:ext cx="737292" cy="517956"/>
            <a:chOff x="4724400" y="3918586"/>
            <a:chExt cx="861243" cy="605034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24400" y="3918586"/>
              <a:ext cx="861243" cy="605034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4876217" y="3953867"/>
              <a:ext cx="556505" cy="395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7192678" y="3855720"/>
            <a:ext cx="737292" cy="517956"/>
            <a:chOff x="4724400" y="3918586"/>
            <a:chExt cx="861243" cy="605034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24400" y="3918586"/>
              <a:ext cx="861243" cy="605034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4876217" y="3953867"/>
              <a:ext cx="556505" cy="395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02</a:t>
              </a:r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9011318" y="3855720"/>
            <a:ext cx="737292" cy="517956"/>
            <a:chOff x="4724400" y="3918586"/>
            <a:chExt cx="861243" cy="605034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24400" y="3918586"/>
              <a:ext cx="861243" cy="605034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4876217" y="3953867"/>
              <a:ext cx="556505" cy="395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03</a:t>
              </a: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10657238" y="3855720"/>
            <a:ext cx="737292" cy="517956"/>
            <a:chOff x="4724400" y="3918586"/>
            <a:chExt cx="861243" cy="605034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24400" y="3918586"/>
              <a:ext cx="861243" cy="605034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4876217" y="3953867"/>
              <a:ext cx="556505" cy="395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04</a:t>
              </a:r>
            </a:p>
          </p:txBody>
        </p:sp>
      </p:grp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30522" y="4532993"/>
            <a:ext cx="1334870" cy="1410607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010554" y="4532993"/>
            <a:ext cx="1334870" cy="1410607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790586" y="4532993"/>
            <a:ext cx="1334870" cy="1410607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4E956B68-B273-4648-AC4B-C9A05A74516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460890" y="4532993"/>
            <a:ext cx="1334870" cy="1410607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cxnSp>
        <p:nvCxnSpPr>
          <p:cNvPr id="40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43256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27">
            <a:hlinkClick r:id="rId7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399153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42" name="Rectangle 27">
            <a:hlinkClick r:id="rId7"/>
            <a:extLst>
              <a:ext uri="{FF2B5EF4-FFF2-40B4-BE49-F238E27FC236}">
                <a16:creationId xmlns:a16="http://schemas.microsoft.com/office/drawing/2014/main" id="{F376ABD1-4930-42EB-9A73-9A9C7C6BF2D3}"/>
              </a:ext>
            </a:extLst>
          </p:cNvPr>
          <p:cNvSpPr/>
          <p:nvPr userDrawn="1"/>
        </p:nvSpPr>
        <p:spPr>
          <a:xfrm>
            <a:off x="1577791" y="6555971"/>
            <a:ext cx="1039812" cy="21523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100000"/>
              </a:lnSpc>
              <a:defRPr/>
            </a:pPr>
            <a:r>
              <a:rPr lang="en-US" sz="800" kern="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Date</a:t>
            </a:r>
          </a:p>
        </p:txBody>
      </p:sp>
      <p:sp>
        <p:nvSpPr>
          <p:cNvPr id="43" name="Retângulo 43">
            <a:extLst>
              <a:ext uri="{FF2B5EF4-FFF2-40B4-BE49-F238E27FC236}">
                <a16:creationId xmlns:a16="http://schemas.microsoft.com/office/drawing/2014/main" id="{834ADCB4-BFB1-450D-8F6D-64217F4CD92C}"/>
              </a:ext>
            </a:extLst>
          </p:cNvPr>
          <p:cNvSpPr/>
          <p:nvPr userDrawn="1"/>
        </p:nvSpPr>
        <p:spPr>
          <a:xfrm>
            <a:off x="2094314" y="6555758"/>
            <a:ext cx="25919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2018 </a:t>
            </a:r>
            <a:r>
              <a:rPr lang="en-US" sz="800" dirty="0" err="1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Sogeti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. All rights reserved.</a:t>
            </a:r>
          </a:p>
        </p:txBody>
      </p:sp>
      <p:cxnSp>
        <p:nvCxnSpPr>
          <p:cNvPr id="44" name="Conector reto 49">
            <a:extLst>
              <a:ext uri="{FF2B5EF4-FFF2-40B4-BE49-F238E27FC236}">
                <a16:creationId xmlns:a16="http://schemas.microsoft.com/office/drawing/2014/main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1950720" y="6587911"/>
            <a:ext cx="0" cy="155576"/>
          </a:xfrm>
          <a:prstGeom prst="line">
            <a:avLst/>
          </a:prstGeom>
          <a:solidFill>
            <a:schemeClr val="tx1"/>
          </a:solidFill>
          <a:ln w="635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844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3" name="Group 2"/>
          <p:cNvGrpSpPr/>
          <p:nvPr userDrawn="1"/>
        </p:nvGrpSpPr>
        <p:grpSpPr>
          <a:xfrm rot="5400000">
            <a:off x="11885731" y="885110"/>
            <a:ext cx="1723717" cy="344332"/>
            <a:chOff x="12496801" y="706628"/>
            <a:chExt cx="2975350" cy="594360"/>
          </a:xfrm>
        </p:grpSpPr>
        <p:sp>
          <p:nvSpPr>
            <p:cNvPr id="5" name="Rectangle 4"/>
            <p:cNvSpPr/>
            <p:nvPr userDrawn="1"/>
          </p:nvSpPr>
          <p:spPr>
            <a:xfrm>
              <a:off x="12496801" y="706628"/>
              <a:ext cx="595070" cy="5943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13091871" y="706628"/>
              <a:ext cx="595070" cy="59436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3686941" y="706628"/>
              <a:ext cx="595070" cy="5943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4282011" y="706628"/>
              <a:ext cx="595070" cy="5943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14877081" y="706628"/>
              <a:ext cx="595070" cy="59436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</p:grpSp>
      <p:sp>
        <p:nvSpPr>
          <p:cNvPr id="26" name="Rectangle 25"/>
          <p:cNvSpPr/>
          <p:nvPr userDrawn="1"/>
        </p:nvSpPr>
        <p:spPr>
          <a:xfrm rot="16200000">
            <a:off x="11722550" y="4349305"/>
            <a:ext cx="1394613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chemeClr val="tx2"/>
                </a:solidFill>
              </a:rPr>
              <a:t>Infographic Palette</a:t>
            </a:r>
          </a:p>
        </p:txBody>
      </p:sp>
      <p:grpSp>
        <p:nvGrpSpPr>
          <p:cNvPr id="64" name="Group 63"/>
          <p:cNvGrpSpPr/>
          <p:nvPr userDrawn="1"/>
        </p:nvGrpSpPr>
        <p:grpSpPr>
          <a:xfrm>
            <a:off x="12575423" y="2015626"/>
            <a:ext cx="347472" cy="4821246"/>
            <a:chOff x="12575423" y="2604463"/>
            <a:chExt cx="347472" cy="4821246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2575423" y="2604463"/>
              <a:ext cx="347472" cy="347472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2575423" y="2951375"/>
              <a:ext cx="347472" cy="347472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2575423" y="4334164"/>
              <a:ext cx="347472" cy="347472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2575423" y="5710816"/>
              <a:ext cx="347472" cy="347472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12575423" y="6048324"/>
              <a:ext cx="347472" cy="347472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12575423" y="7078237"/>
              <a:ext cx="347472" cy="347472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2575423" y="6735214"/>
              <a:ext cx="347472" cy="347472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12575423" y="6391347"/>
              <a:ext cx="347472" cy="347472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12575423" y="4679467"/>
              <a:ext cx="347472" cy="347472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2575423" y="5022490"/>
              <a:ext cx="347472" cy="347472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12575423" y="5367793"/>
              <a:ext cx="347472" cy="347472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2575423" y="3298847"/>
              <a:ext cx="347472" cy="347472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2575423" y="3644150"/>
              <a:ext cx="347472" cy="347472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12575423" y="3987173"/>
              <a:ext cx="347472" cy="347472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400"/>
                </a:spcAft>
              </a:pPr>
              <a:endParaRPr lang="en-US" sz="600" dirty="0"/>
            </a:p>
          </p:txBody>
        </p:sp>
      </p:grpSp>
      <p:sp>
        <p:nvSpPr>
          <p:cNvPr id="60" name="Rectangle 59"/>
          <p:cNvSpPr/>
          <p:nvPr userDrawn="1"/>
        </p:nvSpPr>
        <p:spPr>
          <a:xfrm rot="16200000">
            <a:off x="12134522" y="931087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734" r:id="rId2"/>
    <p:sldLayoutId id="2147483735" r:id="rId3"/>
    <p:sldLayoutId id="2147483786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34" r:id="rId10"/>
    <p:sldLayoutId id="2147483828" r:id="rId11"/>
    <p:sldLayoutId id="2147483829" r:id="rId12"/>
    <p:sldLayoutId id="2147483830" r:id="rId13"/>
    <p:sldLayoutId id="2147483835" r:id="rId14"/>
    <p:sldLayoutId id="2147483739" r:id="rId15"/>
    <p:sldLayoutId id="2147483853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376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</p:sldLayoutIdLst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>
          <p15:clr>
            <a:srgbClr val="F26B43"/>
          </p15:clr>
        </p15:guide>
        <p15:guide id="2" pos="257">
          <p15:clr>
            <a:srgbClr val="F26B43"/>
          </p15:clr>
        </p15:guide>
        <p15:guide id="3" pos="7423">
          <p15:clr>
            <a:srgbClr val="F26B43"/>
          </p15:clr>
        </p15:guide>
        <p15:guide id="4" orient="horz" pos="25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14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78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hf sldNum="0" hdr="0" ftr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65">
          <p15:clr>
            <a:srgbClr val="F26B43"/>
          </p15:clr>
        </p15:guide>
        <p15:guide id="2" pos="257">
          <p15:clr>
            <a:srgbClr val="F26B43"/>
          </p15:clr>
        </p15:guide>
        <p15:guide id="3" pos="7423">
          <p15:clr>
            <a:srgbClr val="F26B43"/>
          </p15:clr>
        </p15:guide>
        <p15:guide id="4" orient="horz" pos="255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890">
          <p15:clr>
            <a:srgbClr val="F26B43"/>
          </p15:clr>
        </p15:guide>
        <p15:guide id="7" pos="3840">
          <p15:clr>
            <a:srgbClr val="F26B43"/>
          </p15:clr>
        </p15:guide>
        <p15:guide id="8" pos="3749">
          <p15:clr>
            <a:srgbClr val="F26B43"/>
          </p15:clr>
        </p15:guide>
        <p15:guide id="9" pos="393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31" r:id="rId2"/>
    <p:sldLayoutId id="2147483795" r:id="rId3"/>
    <p:sldLayoutId id="2147483732" r:id="rId4"/>
    <p:sldLayoutId id="214748383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349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7988" y="2743200"/>
            <a:ext cx="4967932" cy="492126"/>
          </a:xfrm>
        </p:spPr>
        <p:txBody>
          <a:bodyPr/>
          <a:lstStyle/>
          <a:p>
            <a:pPr algn="l"/>
            <a:r>
              <a:rPr lang="en-US" dirty="0"/>
              <a:t>Java Fundamentals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79B272-0671-420A-B09C-8922E07D8DDF}"/>
              </a:ext>
            </a:extLst>
          </p:cNvPr>
          <p:cNvSpPr txBox="1">
            <a:spLocks/>
          </p:cNvSpPr>
          <p:nvPr/>
        </p:nvSpPr>
        <p:spPr>
          <a:xfrm>
            <a:off x="407988" y="3240406"/>
            <a:ext cx="4967932" cy="49212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ts val="3000"/>
              </a:lnSpc>
              <a:spcBef>
                <a:spcPct val="0"/>
              </a:spcBef>
              <a:buNone/>
              <a:defRPr lang="en-US" sz="26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Course Part 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8F9CA1-9C4B-D946-A9DB-2F7CC1DE41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79" b="10310"/>
          <a:stretch/>
        </p:blipFill>
        <p:spPr>
          <a:xfrm>
            <a:off x="838200" y="4504332"/>
            <a:ext cx="2895600" cy="174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42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D6F3C3-C80C-470D-870F-F0352086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0944596" cy="407810"/>
          </a:xfrm>
        </p:spPr>
        <p:txBody>
          <a:bodyPr/>
          <a:lstStyle/>
          <a:p>
            <a:r>
              <a:rPr lang="en-US" dirty="0"/>
              <a:t>Java Concepts</a:t>
            </a:r>
            <a:endParaRPr lang="nl-NL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65C7D51-CED4-465B-89D6-68DCA6A30E41}"/>
              </a:ext>
            </a:extLst>
          </p:cNvPr>
          <p:cNvSpPr txBox="1">
            <a:spLocks/>
          </p:cNvSpPr>
          <p:nvPr/>
        </p:nvSpPr>
        <p:spPr>
          <a:xfrm>
            <a:off x="407988" y="1065962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Operators - Logical</a:t>
            </a:r>
            <a:r>
              <a:rPr lang="nl-NL" dirty="0"/>
              <a:t> operators</a:t>
            </a:r>
          </a:p>
          <a:p>
            <a:endParaRPr lang="nl-NL" dirty="0"/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BD8BD6D0-245F-4FE1-B006-6155079B2A48}"/>
              </a:ext>
            </a:extLst>
          </p:cNvPr>
          <p:cNvSpPr txBox="1">
            <a:spLocks/>
          </p:cNvSpPr>
          <p:nvPr/>
        </p:nvSpPr>
        <p:spPr>
          <a:xfrm>
            <a:off x="304800" y="1664976"/>
            <a:ext cx="10944596" cy="8496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nl-NL" sz="1800" dirty="0"/>
              <a:t>Logical (logisch) operatoren</a:t>
            </a:r>
          </a:p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</a:t>
            </a:r>
            <a:r>
              <a:rPr lang="nl-NL" sz="1800" dirty="0"/>
              <a:t>tel boolean variabele A is true en boolean variabele B is false</a:t>
            </a:r>
          </a:p>
          <a:p>
            <a:pPr marL="519113" lvl="1" indent="-285750">
              <a:buFont typeface="Arial" panose="020B0604020202020204" pitchFamily="34" charset="0"/>
              <a:buChar char="•"/>
            </a:pPr>
            <a:endParaRPr lang="nl-NL" sz="1800" b="1" dirty="0"/>
          </a:p>
          <a:p>
            <a:pPr marL="519113" lvl="1" indent="-285750">
              <a:buFont typeface="Arial" panose="020B0604020202020204" pitchFamily="34" charset="0"/>
              <a:buChar char="•"/>
            </a:pPr>
            <a:endParaRPr lang="nl-NL" sz="18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0F92063-D45C-4FE0-9AA3-CB1AF23FF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367245"/>
              </p:ext>
            </p:extLst>
          </p:nvPr>
        </p:nvGraphicFramePr>
        <p:xfrm>
          <a:off x="470694" y="2514600"/>
          <a:ext cx="10819184" cy="2105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466">
                  <a:extLst>
                    <a:ext uri="{9D8B030D-6E8A-4147-A177-3AD203B41FA5}">
                      <a16:colId xmlns:a16="http://schemas.microsoft.com/office/drawing/2014/main" val="818395767"/>
                    </a:ext>
                  </a:extLst>
                </a:gridCol>
                <a:gridCol w="5543026">
                  <a:extLst>
                    <a:ext uri="{9D8B030D-6E8A-4147-A177-3AD203B41FA5}">
                      <a16:colId xmlns:a16="http://schemas.microsoft.com/office/drawing/2014/main" val="4193003758"/>
                    </a:ext>
                  </a:extLst>
                </a:gridCol>
                <a:gridCol w="3375692">
                  <a:extLst>
                    <a:ext uri="{9D8B030D-6E8A-4147-A177-3AD203B41FA5}">
                      <a16:colId xmlns:a16="http://schemas.microsoft.com/office/drawing/2014/main" val="2976881854"/>
                    </a:ext>
                  </a:extLst>
                </a:gridCol>
              </a:tblGrid>
              <a:tr h="338068">
                <a:tc>
                  <a:txBody>
                    <a:bodyPr/>
                    <a:lstStyle/>
                    <a:p>
                      <a:r>
                        <a:rPr lang="en-US" sz="1400" dirty="0"/>
                        <a:t>Operator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Example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442626"/>
                  </a:ext>
                </a:extLst>
              </a:tr>
              <a:tr h="2935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&amp;&amp; (logical and)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Genoemde Logical AND-operator. Als beide operanden niet nul zijn, wordt de voorwaarde waar.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 &amp;&amp; B) geeft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586556"/>
                  </a:ext>
                </a:extLst>
              </a:tr>
              <a:tr h="24901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|| (logical 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Logische operator of operator genoemd. Als een van de twee operanden niet nul is, wordt de voorwaarde waar.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(A || B) geeft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33252"/>
                  </a:ext>
                </a:extLst>
              </a:tr>
              <a:tr h="30320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! (logical not)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Logical NOT Operator genoemd. Gebruik om de logische status van de operand om te keren. Als een voorwaarde waar is, maakt de Logical NOT-operator onwaar.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NL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!(A &amp;&amp; B) geeft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208946"/>
                  </a:ext>
                </a:extLst>
              </a:tr>
            </a:tbl>
          </a:graphicData>
        </a:graphic>
      </p:graphicFrame>
      <p:pic>
        <p:nvPicPr>
          <p:cNvPr id="8" name="Picture 2" descr="Afbeeldingsresultaat voor aplica los principios de la programacion java">
            <a:extLst>
              <a:ext uri="{FF2B5EF4-FFF2-40B4-BE49-F238E27FC236}">
                <a16:creationId xmlns:a16="http://schemas.microsoft.com/office/drawing/2014/main" id="{43841897-2439-8946-98C7-EBBD0D008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88" y="175989"/>
            <a:ext cx="1039990" cy="10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62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D6F3C3-C80C-470D-870F-F0352086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0944596" cy="407810"/>
          </a:xfrm>
        </p:spPr>
        <p:txBody>
          <a:bodyPr/>
          <a:lstStyle/>
          <a:p>
            <a:r>
              <a:rPr lang="en-US" dirty="0"/>
              <a:t>Java Concepts</a:t>
            </a:r>
            <a:endParaRPr lang="nl-NL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65C7D51-CED4-465B-89D6-68DCA6A30E41}"/>
              </a:ext>
            </a:extLst>
          </p:cNvPr>
          <p:cNvSpPr txBox="1">
            <a:spLocks/>
          </p:cNvSpPr>
          <p:nvPr/>
        </p:nvSpPr>
        <p:spPr>
          <a:xfrm>
            <a:off x="407988" y="1065962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Conditional Statements</a:t>
            </a:r>
            <a:endParaRPr lang="nl-NL" dirty="0"/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BD8BD6D0-245F-4FE1-B006-6155079B2A48}"/>
              </a:ext>
            </a:extLst>
          </p:cNvPr>
          <p:cNvSpPr txBox="1">
            <a:spLocks/>
          </p:cNvSpPr>
          <p:nvPr/>
        </p:nvSpPr>
        <p:spPr>
          <a:xfrm>
            <a:off x="533400" y="1523206"/>
            <a:ext cx="10944596" cy="6865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Een</a:t>
            </a:r>
            <a:r>
              <a:rPr lang="en-US" sz="1800" dirty="0"/>
              <a:t> conditional statement </a:t>
            </a:r>
            <a:r>
              <a:rPr lang="en-US" sz="1800" dirty="0" err="1"/>
              <a:t>controleert</a:t>
            </a:r>
            <a:r>
              <a:rPr lang="en-US" sz="1800" dirty="0"/>
              <a:t> </a:t>
            </a: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bepaalde</a:t>
            </a:r>
            <a:r>
              <a:rPr lang="en-US" sz="1800" dirty="0"/>
              <a:t> </a:t>
            </a:r>
            <a:r>
              <a:rPr lang="en-US" sz="1800" dirty="0" err="1"/>
              <a:t>conditie</a:t>
            </a:r>
            <a:r>
              <a:rPr lang="en-US" sz="1800" dirty="0"/>
              <a:t> op </a:t>
            </a:r>
            <a:r>
              <a:rPr lang="en-US" sz="1800" dirty="0" err="1"/>
              <a:t>waar</a:t>
            </a:r>
            <a:r>
              <a:rPr lang="en-US" sz="1800" dirty="0"/>
              <a:t> of </a:t>
            </a:r>
            <a:r>
              <a:rPr lang="en-US" sz="1800" dirty="0" err="1"/>
              <a:t>onwaar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afhankelijk</a:t>
            </a:r>
            <a:r>
              <a:rPr lang="en-US" sz="1800" dirty="0"/>
              <a:t> </a:t>
            </a:r>
            <a:r>
              <a:rPr lang="en-US" sz="1800" dirty="0" err="1"/>
              <a:t>daarvan</a:t>
            </a:r>
            <a:r>
              <a:rPr lang="en-US" sz="1800" dirty="0"/>
              <a:t> </a:t>
            </a:r>
            <a:r>
              <a:rPr lang="en-US" sz="1800" dirty="0" err="1"/>
              <a:t>wordt</a:t>
            </a:r>
            <a:r>
              <a:rPr lang="en-US" sz="1800" dirty="0"/>
              <a:t> </a:t>
            </a:r>
            <a:r>
              <a:rPr lang="en-US" sz="1800" dirty="0" err="1"/>
              <a:t>bepaalde</a:t>
            </a:r>
            <a:r>
              <a:rPr lang="en-US" sz="1800" dirty="0"/>
              <a:t> code </a:t>
            </a:r>
            <a:r>
              <a:rPr lang="en-US" sz="1800" dirty="0" err="1"/>
              <a:t>wel</a:t>
            </a:r>
            <a:r>
              <a:rPr lang="en-US" sz="1800" dirty="0"/>
              <a:t> of </a:t>
            </a:r>
            <a:r>
              <a:rPr lang="en-US" sz="1800" dirty="0" err="1"/>
              <a:t>niet</a:t>
            </a:r>
            <a:r>
              <a:rPr lang="en-US" sz="1800" dirty="0"/>
              <a:t> </a:t>
            </a:r>
            <a:r>
              <a:rPr lang="en-US" sz="1800" dirty="0" err="1"/>
              <a:t>uitgevoerd</a:t>
            </a:r>
            <a:endParaRPr lang="nl-NL" sz="1800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6F7A7C72-2AA1-4576-AF74-B44917BA8CC2}"/>
              </a:ext>
            </a:extLst>
          </p:cNvPr>
          <p:cNvSpPr txBox="1">
            <a:spLocks/>
          </p:cNvSpPr>
          <p:nvPr/>
        </p:nvSpPr>
        <p:spPr>
          <a:xfrm>
            <a:off x="533400" y="2209801"/>
            <a:ext cx="10944596" cy="259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Java </a:t>
            </a:r>
            <a:r>
              <a:rPr lang="en-US" sz="1800" dirty="0" err="1"/>
              <a:t>kent</a:t>
            </a:r>
            <a:r>
              <a:rPr lang="en-US" sz="1800" dirty="0"/>
              <a:t> de </a:t>
            </a:r>
            <a:r>
              <a:rPr lang="en-US" sz="1800" dirty="0" err="1"/>
              <a:t>volgende</a:t>
            </a:r>
            <a:r>
              <a:rPr lang="en-US" sz="1800" dirty="0"/>
              <a:t> Conditional Statements</a:t>
            </a:r>
          </a:p>
          <a:p>
            <a:pPr marL="742950" lvl="2" indent="-285750"/>
            <a:r>
              <a:rPr lang="en-US" sz="1800" dirty="0"/>
              <a:t>If</a:t>
            </a:r>
          </a:p>
          <a:p>
            <a:pPr marL="742950" lvl="2" indent="-285750"/>
            <a:r>
              <a:rPr lang="en-US" sz="1800" dirty="0"/>
              <a:t>If-Else</a:t>
            </a:r>
          </a:p>
          <a:p>
            <a:pPr marL="742950" lvl="2" indent="-285750"/>
            <a:r>
              <a:rPr lang="en-US" sz="1800" dirty="0"/>
              <a:t>Nested-If</a:t>
            </a:r>
          </a:p>
          <a:p>
            <a:pPr marL="742950" lvl="2" indent="-285750"/>
            <a:r>
              <a:rPr lang="en-US" sz="1800" dirty="0"/>
              <a:t>If-Else-If</a:t>
            </a:r>
          </a:p>
          <a:p>
            <a:pPr marL="742950" lvl="2" indent="-285750"/>
            <a:r>
              <a:rPr lang="en-US" sz="1800" dirty="0"/>
              <a:t>Branching statements (Break, Continue, Return)</a:t>
            </a:r>
          </a:p>
          <a:p>
            <a:pPr marL="742950" lvl="2" indent="-285750"/>
            <a:r>
              <a:rPr lang="en-US" sz="1800" dirty="0"/>
              <a:t>Switch Statement</a:t>
            </a:r>
            <a:endParaRPr lang="nl-NL" sz="1800" dirty="0"/>
          </a:p>
        </p:txBody>
      </p:sp>
      <p:pic>
        <p:nvPicPr>
          <p:cNvPr id="9" name="Picture 2" descr="Afbeeldingsresultaat voor aplica los principios de la programacion java">
            <a:extLst>
              <a:ext uri="{FF2B5EF4-FFF2-40B4-BE49-F238E27FC236}">
                <a16:creationId xmlns:a16="http://schemas.microsoft.com/office/drawing/2014/main" id="{4989C6E9-FD91-BF4D-BD8C-738B9868B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88" y="175989"/>
            <a:ext cx="1039990" cy="10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593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D6F3C3-C80C-470D-870F-F0352086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0944596" cy="407810"/>
          </a:xfrm>
        </p:spPr>
        <p:txBody>
          <a:bodyPr/>
          <a:lstStyle/>
          <a:p>
            <a:r>
              <a:rPr lang="en-US" dirty="0"/>
              <a:t>Java Concepts</a:t>
            </a:r>
            <a:endParaRPr lang="nl-NL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65C7D51-CED4-465B-89D6-68DCA6A30E41}"/>
              </a:ext>
            </a:extLst>
          </p:cNvPr>
          <p:cNvSpPr txBox="1">
            <a:spLocks/>
          </p:cNvSpPr>
          <p:nvPr/>
        </p:nvSpPr>
        <p:spPr>
          <a:xfrm>
            <a:off x="407988" y="1065962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Operators Quiz</a:t>
            </a:r>
            <a:endParaRPr lang="nl-NL" dirty="0"/>
          </a:p>
          <a:p>
            <a:endParaRPr lang="nl-NL" dirty="0"/>
          </a:p>
        </p:txBody>
      </p:sp>
      <p:pic>
        <p:nvPicPr>
          <p:cNvPr id="5" name="Picture 2" descr="Afbeeldingsresultaat voor aplica los principios de la programacion java">
            <a:extLst>
              <a:ext uri="{FF2B5EF4-FFF2-40B4-BE49-F238E27FC236}">
                <a16:creationId xmlns:a16="http://schemas.microsoft.com/office/drawing/2014/main" id="{1AFE0F8C-CC20-4245-8EFB-C96F5B6BC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88" y="175989"/>
            <a:ext cx="1039990" cy="10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fbeeldingsresultaat voor quiz">
            <a:extLst>
              <a:ext uri="{FF2B5EF4-FFF2-40B4-BE49-F238E27FC236}">
                <a16:creationId xmlns:a16="http://schemas.microsoft.com/office/drawing/2014/main" id="{42C9B3FF-F2DE-4091-85CF-314DBB687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272" y="1143000"/>
            <a:ext cx="4285456" cy="483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025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D6F3C3-C80C-470D-870F-F0352086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0944596" cy="407810"/>
          </a:xfrm>
        </p:spPr>
        <p:txBody>
          <a:bodyPr/>
          <a:lstStyle/>
          <a:p>
            <a:r>
              <a:rPr lang="en-US" dirty="0"/>
              <a:t>Java Concepts</a:t>
            </a:r>
            <a:endParaRPr lang="nl-NL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65C7D51-CED4-465B-89D6-68DCA6A30E41}"/>
              </a:ext>
            </a:extLst>
          </p:cNvPr>
          <p:cNvSpPr txBox="1">
            <a:spLocks/>
          </p:cNvSpPr>
          <p:nvPr/>
        </p:nvSpPr>
        <p:spPr>
          <a:xfrm>
            <a:off x="407988" y="1065962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Conditional Statements</a:t>
            </a:r>
            <a:endParaRPr lang="nl-NL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6F7A7C72-2AA1-4576-AF74-B44917BA8CC2}"/>
              </a:ext>
            </a:extLst>
          </p:cNvPr>
          <p:cNvSpPr txBox="1">
            <a:spLocks/>
          </p:cNvSpPr>
          <p:nvPr/>
        </p:nvSpPr>
        <p:spPr>
          <a:xfrm>
            <a:off x="433655" y="1479387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If Statement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3497DE-9A34-437B-8F9D-80B6FA7A5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140536"/>
            <a:ext cx="10666783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 == b) {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System.</a:t>
            </a: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 is equal to B"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NL" altLang="nl-N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2" descr="Afbeeldingsresultaat voor aplica los principios de la programacion java">
            <a:extLst>
              <a:ext uri="{FF2B5EF4-FFF2-40B4-BE49-F238E27FC236}">
                <a16:creationId xmlns:a16="http://schemas.microsoft.com/office/drawing/2014/main" id="{EAB36EBC-F0F2-644D-B7C4-37F7DF0FC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88" y="175989"/>
            <a:ext cx="1039990" cy="10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073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D6F3C3-C80C-470D-870F-F0352086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0944596" cy="407810"/>
          </a:xfrm>
        </p:spPr>
        <p:txBody>
          <a:bodyPr/>
          <a:lstStyle/>
          <a:p>
            <a:r>
              <a:rPr lang="en-US" dirty="0"/>
              <a:t>Java Concepts</a:t>
            </a:r>
            <a:endParaRPr lang="nl-NL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65C7D51-CED4-465B-89D6-68DCA6A30E41}"/>
              </a:ext>
            </a:extLst>
          </p:cNvPr>
          <p:cNvSpPr txBox="1">
            <a:spLocks/>
          </p:cNvSpPr>
          <p:nvPr/>
        </p:nvSpPr>
        <p:spPr>
          <a:xfrm>
            <a:off x="407988" y="1065962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Conditional Statements</a:t>
            </a:r>
            <a:endParaRPr lang="nl-NL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6F7A7C72-2AA1-4576-AF74-B44917BA8CC2}"/>
              </a:ext>
            </a:extLst>
          </p:cNvPr>
          <p:cNvSpPr txBox="1">
            <a:spLocks/>
          </p:cNvSpPr>
          <p:nvPr/>
        </p:nvSpPr>
        <p:spPr>
          <a:xfrm>
            <a:off x="433655" y="1479387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If Else Statement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4D24A9D-F0A9-404B-887F-DD89E1EA4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138463"/>
            <a:ext cx="6195455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 == b) {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System.</a:t>
            </a: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 is equal to B"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System.</a:t>
            </a: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 is not equal to B"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NL" altLang="nl-N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564A1E9-C592-4762-99EE-5D48DEAD4E17}"/>
              </a:ext>
            </a:extLst>
          </p:cNvPr>
          <p:cNvGrpSpPr/>
          <p:nvPr/>
        </p:nvGrpSpPr>
        <p:grpSpPr>
          <a:xfrm>
            <a:off x="7630370" y="1600200"/>
            <a:ext cx="4127975" cy="3229737"/>
            <a:chOff x="7772400" y="1650358"/>
            <a:chExt cx="4127975" cy="3229737"/>
          </a:xfrm>
        </p:grpSpPr>
        <p:sp>
          <p:nvSpPr>
            <p:cNvPr id="12" name="Flowchart: Decision 11">
              <a:extLst>
                <a:ext uri="{FF2B5EF4-FFF2-40B4-BE49-F238E27FC236}">
                  <a16:creationId xmlns:a16="http://schemas.microsoft.com/office/drawing/2014/main" id="{37F66138-EB37-439B-B143-6616B0C56755}"/>
                </a:ext>
              </a:extLst>
            </p:cNvPr>
            <p:cNvSpPr/>
            <p:nvPr/>
          </p:nvSpPr>
          <p:spPr>
            <a:xfrm>
              <a:off x="7772400" y="1887197"/>
              <a:ext cx="2357927" cy="838200"/>
            </a:xfrm>
            <a:prstGeom prst="flowChartDecisi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 == b?</a:t>
              </a:r>
              <a:endParaRPr lang="nl-NL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2CBCB1-89F9-41EF-95F0-0AA33A8DA36F}"/>
                </a:ext>
              </a:extLst>
            </p:cNvPr>
            <p:cNvSpPr/>
            <p:nvPr/>
          </p:nvSpPr>
          <p:spPr>
            <a:xfrm>
              <a:off x="8124557" y="3133568"/>
              <a:ext cx="1653611" cy="62345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Print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“A is equal to B”</a:t>
              </a:r>
              <a:endParaRPr lang="nl-NL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Flowchart: Terminator 13">
              <a:extLst>
                <a:ext uri="{FF2B5EF4-FFF2-40B4-BE49-F238E27FC236}">
                  <a16:creationId xmlns:a16="http://schemas.microsoft.com/office/drawing/2014/main" id="{F7E072F6-D3A2-4DC9-B31C-0CC777D31630}"/>
                </a:ext>
              </a:extLst>
            </p:cNvPr>
            <p:cNvSpPr/>
            <p:nvPr/>
          </p:nvSpPr>
          <p:spPr>
            <a:xfrm>
              <a:off x="8361880" y="4270495"/>
              <a:ext cx="1178964" cy="609600"/>
            </a:xfrm>
            <a:prstGeom prst="flowChartTermina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End</a:t>
              </a:r>
              <a:endParaRPr lang="nl-NL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A0DD79A-D2A3-4BE0-8E4D-FDB726D6F159}"/>
                </a:ext>
              </a:extLst>
            </p:cNvPr>
            <p:cNvSpPr/>
            <p:nvPr/>
          </p:nvSpPr>
          <p:spPr>
            <a:xfrm>
              <a:off x="9906000" y="3133568"/>
              <a:ext cx="1994375" cy="62345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Print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“A is not equal to B”</a:t>
              </a:r>
              <a:endParaRPr lang="nl-NL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679725D-D5D5-457F-B954-25ABDEC83A1A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8951363" y="1650358"/>
              <a:ext cx="0" cy="236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D5CD6ED-4BCC-4FA0-ABA2-677E1E73FE72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 flipH="1">
              <a:off x="8951363" y="2725397"/>
              <a:ext cx="1" cy="408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D36FAC95-99B4-4216-8A78-496E4B9B0D1D}"/>
                </a:ext>
              </a:extLst>
            </p:cNvPr>
            <p:cNvCxnSpPr>
              <a:cxnSpLocks/>
              <a:stCxn id="13" idx="2"/>
              <a:endCxn id="14" idx="0"/>
            </p:cNvCxnSpPr>
            <p:nvPr/>
          </p:nvCxnSpPr>
          <p:spPr>
            <a:xfrm rot="5400000">
              <a:off x="8694627" y="4013759"/>
              <a:ext cx="513472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417B78F8-8F41-43E1-A45B-D769FF90A71E}"/>
                </a:ext>
              </a:extLst>
            </p:cNvPr>
            <p:cNvCxnSpPr>
              <a:cxnSpLocks/>
              <a:stCxn id="15" idx="2"/>
              <a:endCxn id="14" idx="3"/>
            </p:cNvCxnSpPr>
            <p:nvPr/>
          </p:nvCxnSpPr>
          <p:spPr>
            <a:xfrm rot="5400000">
              <a:off x="9812880" y="3484986"/>
              <a:ext cx="818273" cy="136234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291470B-E2EA-4C04-90B9-8A06EB49CE5C}"/>
                </a:ext>
              </a:extLst>
            </p:cNvPr>
            <p:cNvSpPr txBox="1"/>
            <p:nvPr/>
          </p:nvSpPr>
          <p:spPr>
            <a:xfrm>
              <a:off x="8951362" y="2693326"/>
              <a:ext cx="46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  <a:endParaRPr lang="nl-NL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14B7A47-011B-4740-9421-20B250B62A00}"/>
                </a:ext>
              </a:extLst>
            </p:cNvPr>
            <p:cNvSpPr txBox="1"/>
            <p:nvPr/>
          </p:nvSpPr>
          <p:spPr>
            <a:xfrm>
              <a:off x="10062285" y="1948306"/>
              <a:ext cx="377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  <a:endParaRPr lang="nl-NL" dirty="0"/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3DDF2063-C27D-4020-96EB-04CD0CEEE031}"/>
                </a:ext>
              </a:extLst>
            </p:cNvPr>
            <p:cNvCxnSpPr>
              <a:cxnSpLocks/>
              <a:stCxn id="12" idx="3"/>
              <a:endCxn id="15" idx="0"/>
            </p:cNvCxnSpPr>
            <p:nvPr/>
          </p:nvCxnSpPr>
          <p:spPr>
            <a:xfrm>
              <a:off x="10130327" y="2306297"/>
              <a:ext cx="772861" cy="8272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" descr="Afbeeldingsresultaat voor aplica los principios de la programacion java">
            <a:extLst>
              <a:ext uri="{FF2B5EF4-FFF2-40B4-BE49-F238E27FC236}">
                <a16:creationId xmlns:a16="http://schemas.microsoft.com/office/drawing/2014/main" id="{74B09C09-BFE8-F548-9923-C7360F929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88" y="175989"/>
            <a:ext cx="1039990" cy="10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111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D6F3C3-C80C-470D-870F-F0352086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0944596" cy="407810"/>
          </a:xfrm>
        </p:spPr>
        <p:txBody>
          <a:bodyPr/>
          <a:lstStyle/>
          <a:p>
            <a:r>
              <a:rPr lang="en-US" dirty="0"/>
              <a:t>Java Concepts</a:t>
            </a:r>
            <a:endParaRPr lang="nl-NL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65C7D51-CED4-465B-89D6-68DCA6A30E41}"/>
              </a:ext>
            </a:extLst>
          </p:cNvPr>
          <p:cNvSpPr txBox="1">
            <a:spLocks/>
          </p:cNvSpPr>
          <p:nvPr/>
        </p:nvSpPr>
        <p:spPr>
          <a:xfrm>
            <a:off x="407988" y="1065962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Conditional Statements</a:t>
            </a:r>
            <a:endParaRPr lang="nl-NL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6F7A7C72-2AA1-4576-AF74-B44917BA8CC2}"/>
              </a:ext>
            </a:extLst>
          </p:cNvPr>
          <p:cNvSpPr txBox="1">
            <a:spLocks/>
          </p:cNvSpPr>
          <p:nvPr/>
        </p:nvSpPr>
        <p:spPr>
          <a:xfrm>
            <a:off x="433655" y="1479387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Nested If Statement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AB19C3-6817-4955-A925-00DB57444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140536"/>
            <a:ext cx="10666784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 == b) {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System.</a:t>
            </a: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 is equal to B"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 == d) {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 is equal to D"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NL" altLang="nl-N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2" descr="Afbeeldingsresultaat voor aplica los principios de la programacion java">
            <a:extLst>
              <a:ext uri="{FF2B5EF4-FFF2-40B4-BE49-F238E27FC236}">
                <a16:creationId xmlns:a16="http://schemas.microsoft.com/office/drawing/2014/main" id="{673367A1-4BA8-8045-BDCE-15902FF17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88" y="175989"/>
            <a:ext cx="1039990" cy="10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942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D6F3C3-C80C-470D-870F-F0352086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0944596" cy="407810"/>
          </a:xfrm>
        </p:spPr>
        <p:txBody>
          <a:bodyPr/>
          <a:lstStyle/>
          <a:p>
            <a:r>
              <a:rPr lang="en-US" dirty="0"/>
              <a:t>Java Concepts</a:t>
            </a:r>
            <a:endParaRPr lang="nl-NL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65C7D51-CED4-465B-89D6-68DCA6A30E41}"/>
              </a:ext>
            </a:extLst>
          </p:cNvPr>
          <p:cNvSpPr txBox="1">
            <a:spLocks/>
          </p:cNvSpPr>
          <p:nvPr/>
        </p:nvSpPr>
        <p:spPr>
          <a:xfrm>
            <a:off x="407988" y="1065962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Conditional Statements</a:t>
            </a:r>
            <a:endParaRPr lang="nl-NL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6F7A7C72-2AA1-4576-AF74-B44917BA8CC2}"/>
              </a:ext>
            </a:extLst>
          </p:cNvPr>
          <p:cNvSpPr txBox="1">
            <a:spLocks/>
          </p:cNvSpPr>
          <p:nvPr/>
        </p:nvSpPr>
        <p:spPr>
          <a:xfrm>
            <a:off x="433655" y="1479387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If Else If Statement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18C0459-CD90-4D57-B207-26EF42967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74" y="2140536"/>
            <a:ext cx="10692451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nl-NL" altLang="nl-NL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nl-NL" altLang="nl-NL" sz="16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nl-NL" altLang="nl-NL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nl-NL" altLang="nl-NL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nl-NL" altLang="nl-NL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nl-NL" altLang="nl-NL" sz="16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nl-NL" altLang="nl-NL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nl-NL" altLang="nl-NL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nl-NL" altLang="nl-NL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nl-NL" altLang="nl-NL" sz="16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nl-NL" altLang="nl-NL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nl-NL" altLang="nl-NL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nl-NL" altLang="nl-NL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nl-NL" altLang="nl-NL" sz="16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nl-NL" altLang="nl-NL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nl-NL" altLang="nl-NL" sz="16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If Else If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 == c) {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System.</a:t>
            </a: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 is equal to B"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 == d) {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System.</a:t>
            </a: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 is equal to D"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NL" altLang="nl-N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2" descr="Afbeeldingsresultaat voor aplica los principios de la programacion java">
            <a:extLst>
              <a:ext uri="{FF2B5EF4-FFF2-40B4-BE49-F238E27FC236}">
                <a16:creationId xmlns:a16="http://schemas.microsoft.com/office/drawing/2014/main" id="{FE652F2C-0FF2-204A-806F-6CA8C3B05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88" y="175989"/>
            <a:ext cx="1039990" cy="10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540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D6F3C3-C80C-470D-870F-F0352086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0944596" cy="407810"/>
          </a:xfrm>
        </p:spPr>
        <p:txBody>
          <a:bodyPr/>
          <a:lstStyle/>
          <a:p>
            <a:r>
              <a:rPr lang="en-US" dirty="0"/>
              <a:t>Java Concepts</a:t>
            </a:r>
            <a:endParaRPr lang="nl-NL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65C7D51-CED4-465B-89D6-68DCA6A30E41}"/>
              </a:ext>
            </a:extLst>
          </p:cNvPr>
          <p:cNvSpPr txBox="1">
            <a:spLocks/>
          </p:cNvSpPr>
          <p:nvPr/>
        </p:nvSpPr>
        <p:spPr>
          <a:xfrm>
            <a:off x="407988" y="1065962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Conditional Statements</a:t>
            </a:r>
            <a:endParaRPr lang="nl-NL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6F7A7C72-2AA1-4576-AF74-B44917BA8CC2}"/>
              </a:ext>
            </a:extLst>
          </p:cNvPr>
          <p:cNvSpPr txBox="1">
            <a:spLocks/>
          </p:cNvSpPr>
          <p:nvPr/>
        </p:nvSpPr>
        <p:spPr>
          <a:xfrm>
            <a:off x="433655" y="1479387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If Else-If Else Statement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942D3A-2F4A-481A-B3E6-0EB9FB6FE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75" y="2090308"/>
            <a:ext cx="10628476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nl-NL" altLang="nl-NL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nl-NL" altLang="nl-NL" sz="16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nl-NL" altLang="nl-NL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nl-NL" altLang="nl-NL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nl-NL" altLang="nl-NL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nl-NL" altLang="nl-NL" sz="16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nl-NL" altLang="nl-NL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nl-NL" altLang="nl-NL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nl-NL" altLang="nl-NL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nl-NL" altLang="nl-NL" sz="16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nl-NL" altLang="nl-NL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nl-NL" altLang="nl-NL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altLang="nl-NL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nl-NL" altLang="nl-NL" sz="16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nl-NL" altLang="nl-NL" sz="1600" dirty="0">
                <a:solidFill>
                  <a:srgbClr val="6897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nl-NL" altLang="nl-NL" sz="1600" dirty="0">
                <a:solidFill>
                  <a:srgbClr val="CC783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nl-NL" altLang="nl-NL" sz="16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If Else-If Else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 == c) {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System.</a:t>
            </a: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 is equal to B"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 == c) {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System.</a:t>
            </a: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 is equal to D"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System.</a:t>
            </a: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 and C are not equal and B and C are not equal"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NL" altLang="nl-N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2" descr="Afbeeldingsresultaat voor aplica los principios de la programacion java">
            <a:extLst>
              <a:ext uri="{FF2B5EF4-FFF2-40B4-BE49-F238E27FC236}">
                <a16:creationId xmlns:a16="http://schemas.microsoft.com/office/drawing/2014/main" id="{1B951B9D-FF15-C24C-8EB3-6022BB861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88" y="175989"/>
            <a:ext cx="1039990" cy="10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968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D6F3C3-C80C-470D-870F-F0352086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0944596" cy="407810"/>
          </a:xfrm>
        </p:spPr>
        <p:txBody>
          <a:bodyPr/>
          <a:lstStyle/>
          <a:p>
            <a:r>
              <a:rPr lang="en-US" dirty="0"/>
              <a:t>Java Concepts</a:t>
            </a:r>
            <a:endParaRPr lang="nl-NL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65C7D51-CED4-465B-89D6-68DCA6A30E41}"/>
              </a:ext>
            </a:extLst>
          </p:cNvPr>
          <p:cNvSpPr txBox="1">
            <a:spLocks/>
          </p:cNvSpPr>
          <p:nvPr/>
        </p:nvSpPr>
        <p:spPr>
          <a:xfrm>
            <a:off x="407988" y="1065962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Conditional Statements</a:t>
            </a:r>
            <a:endParaRPr lang="nl-NL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6F7A7C72-2AA1-4576-AF74-B44917BA8CC2}"/>
              </a:ext>
            </a:extLst>
          </p:cNvPr>
          <p:cNvSpPr txBox="1">
            <a:spLocks/>
          </p:cNvSpPr>
          <p:nvPr/>
        </p:nvSpPr>
        <p:spPr>
          <a:xfrm>
            <a:off x="433655" y="1479386"/>
            <a:ext cx="10944596" cy="111141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Switch Statement</a:t>
            </a:r>
          </a:p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nl-NL" sz="1600" dirty="0"/>
              <a:t>De switch statement in Java is een multi-branch-statement. We gebruiken dit in Java wanneer we meerdere opties hebben om te selecteren. Het voert een specifieke optie uit op basis van de waarde van een expressie</a:t>
            </a:r>
            <a:r>
              <a:rPr lang="en-US" sz="1600" dirty="0"/>
              <a:t> 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133855E-B92C-44AE-91CF-39BBF0FF6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2743200"/>
            <a:ext cx="9982200" cy="35394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weather = 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"rainy"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 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(weather) {</a:t>
            </a: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"sunny"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"It's a nice day for a walk!"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"rainy"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"Bring an umbrella when you go outside!"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break;</a:t>
            </a: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optional: this code get's executed only when non of the cases match</a:t>
            </a: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weather conditions are unknown!"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NL" altLang="nl-N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2" descr="Afbeeldingsresultaat voor aplica los principios de la programacion java">
            <a:extLst>
              <a:ext uri="{FF2B5EF4-FFF2-40B4-BE49-F238E27FC236}">
                <a16:creationId xmlns:a16="http://schemas.microsoft.com/office/drawing/2014/main" id="{A9ED4F87-BA90-FD48-B4B4-329837CC0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88" y="175989"/>
            <a:ext cx="1039990" cy="10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945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D6F3C3-C80C-470D-870F-F0352086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0944596" cy="407810"/>
          </a:xfrm>
        </p:spPr>
        <p:txBody>
          <a:bodyPr/>
          <a:lstStyle/>
          <a:p>
            <a:r>
              <a:rPr lang="en-US" dirty="0"/>
              <a:t>Java Concepts</a:t>
            </a:r>
            <a:endParaRPr lang="nl-NL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65C7D51-CED4-465B-89D6-68DCA6A30E41}"/>
              </a:ext>
            </a:extLst>
          </p:cNvPr>
          <p:cNvSpPr txBox="1">
            <a:spLocks/>
          </p:cNvSpPr>
          <p:nvPr/>
        </p:nvSpPr>
        <p:spPr>
          <a:xfrm>
            <a:off x="407988" y="1065962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Conditional Statements</a:t>
            </a:r>
            <a:endParaRPr lang="nl-NL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6F7A7C72-2AA1-4576-AF74-B44917BA8CC2}"/>
              </a:ext>
            </a:extLst>
          </p:cNvPr>
          <p:cNvSpPr txBox="1">
            <a:spLocks/>
          </p:cNvSpPr>
          <p:nvPr/>
        </p:nvSpPr>
        <p:spPr>
          <a:xfrm>
            <a:off x="443548" y="1473773"/>
            <a:ext cx="10944596" cy="18028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Branching statements</a:t>
            </a:r>
          </a:p>
          <a:p>
            <a:pPr marL="742950" lvl="2" indent="-285750"/>
            <a:r>
              <a:rPr lang="en-US" sz="1800" dirty="0"/>
              <a:t>Break : </a:t>
            </a:r>
            <a:r>
              <a:rPr lang="en-US" sz="1800" dirty="0" err="1"/>
              <a:t>wordt</a:t>
            </a:r>
            <a:r>
              <a:rPr lang="en-US" sz="1800" dirty="0"/>
              <a:t> </a:t>
            </a:r>
            <a:r>
              <a:rPr lang="en-US" sz="1800" dirty="0" err="1"/>
              <a:t>gebruikt</a:t>
            </a:r>
            <a:r>
              <a:rPr lang="en-US" sz="1800" dirty="0"/>
              <a:t> </a:t>
            </a:r>
            <a:r>
              <a:rPr lang="en-US" sz="1800" dirty="0" err="1"/>
              <a:t>binnen</a:t>
            </a:r>
            <a:r>
              <a:rPr lang="en-US" sz="1800" dirty="0"/>
              <a:t> switch statements </a:t>
            </a:r>
            <a:r>
              <a:rPr lang="en-US" sz="1800" dirty="0" err="1"/>
              <a:t>en</a:t>
            </a:r>
            <a:r>
              <a:rPr lang="en-US" sz="1800" dirty="0"/>
              <a:t> loops om </a:t>
            </a:r>
            <a:r>
              <a:rPr lang="en-US" sz="1800" dirty="0" err="1"/>
              <a:t>vroegtijdig</a:t>
            </a:r>
            <a:r>
              <a:rPr lang="en-US" sz="1800" dirty="0"/>
              <a:t> het statement / loop </a:t>
            </a:r>
            <a:r>
              <a:rPr lang="en-US" sz="1800" dirty="0" err="1"/>
              <a:t>af</a:t>
            </a:r>
            <a:r>
              <a:rPr lang="en-US" sz="1800" dirty="0"/>
              <a:t> </a:t>
            </a:r>
            <a:r>
              <a:rPr lang="en-US" sz="1800" dirty="0" err="1"/>
              <a:t>te</a:t>
            </a:r>
            <a:r>
              <a:rPr lang="en-US" sz="1800" dirty="0"/>
              <a:t> </a:t>
            </a:r>
            <a:r>
              <a:rPr lang="en-US" sz="1800" dirty="0" err="1"/>
              <a:t>breken</a:t>
            </a:r>
            <a:r>
              <a:rPr lang="en-US" sz="1800" dirty="0"/>
              <a:t> van </a:t>
            </a:r>
            <a:r>
              <a:rPr lang="en-US" sz="1800" dirty="0" err="1"/>
              <a:t>verdere</a:t>
            </a:r>
            <a:r>
              <a:rPr lang="en-US" sz="1800" dirty="0"/>
              <a:t> </a:t>
            </a:r>
            <a:r>
              <a:rPr lang="en-US" sz="1800" dirty="0" err="1"/>
              <a:t>uitvoering</a:t>
            </a:r>
            <a:r>
              <a:rPr lang="en-US" sz="1800" dirty="0"/>
              <a:t> van code</a:t>
            </a:r>
          </a:p>
          <a:p>
            <a:pPr marL="742950" lvl="2" indent="-285750"/>
            <a:r>
              <a:rPr lang="en-US" sz="1800" dirty="0"/>
              <a:t>Return : </a:t>
            </a:r>
            <a:r>
              <a:rPr lang="en-US" sz="1800" dirty="0" err="1"/>
              <a:t>beeindigt</a:t>
            </a:r>
            <a:r>
              <a:rPr lang="en-US" sz="1800" dirty="0"/>
              <a:t> de </a:t>
            </a:r>
            <a:r>
              <a:rPr lang="en-US" sz="1800" dirty="0" err="1"/>
              <a:t>huidige</a:t>
            </a:r>
            <a:r>
              <a:rPr lang="en-US" sz="1800" dirty="0"/>
              <a:t> </a:t>
            </a:r>
            <a:r>
              <a:rPr lang="en-US" sz="1800" dirty="0" err="1"/>
              <a:t>methode</a:t>
            </a:r>
            <a:r>
              <a:rPr lang="en-US" sz="1800" dirty="0"/>
              <a:t> (later </a:t>
            </a:r>
            <a:r>
              <a:rPr lang="en-US" sz="1800" dirty="0" err="1"/>
              <a:t>meer</a:t>
            </a:r>
            <a:r>
              <a:rPr lang="en-US" sz="1800" dirty="0"/>
              <a:t> over)</a:t>
            </a:r>
          </a:p>
          <a:p>
            <a:pPr marL="742950" lvl="2" indent="-285750"/>
            <a:r>
              <a:rPr lang="en-US" sz="1800" dirty="0"/>
              <a:t>Continue : </a:t>
            </a:r>
            <a:r>
              <a:rPr lang="en-US" sz="1800" dirty="0" err="1"/>
              <a:t>wordt</a:t>
            </a:r>
            <a:r>
              <a:rPr lang="en-US" sz="1800" dirty="0"/>
              <a:t> </a:t>
            </a:r>
            <a:r>
              <a:rPr lang="en-US" sz="1800" dirty="0" err="1"/>
              <a:t>gebruikt</a:t>
            </a:r>
            <a:r>
              <a:rPr lang="en-US" sz="1800" dirty="0"/>
              <a:t> </a:t>
            </a:r>
            <a:r>
              <a:rPr lang="en-US" sz="1800" dirty="0" err="1"/>
              <a:t>binnen</a:t>
            </a:r>
            <a:r>
              <a:rPr lang="en-US" sz="1800" dirty="0"/>
              <a:t> loops om </a:t>
            </a:r>
            <a:r>
              <a:rPr lang="en-US" sz="1800" dirty="0" err="1"/>
              <a:t>verder</a:t>
            </a:r>
            <a:r>
              <a:rPr lang="en-US" sz="1800" dirty="0"/>
              <a:t> </a:t>
            </a:r>
            <a:r>
              <a:rPr lang="en-US" sz="1800" dirty="0" err="1"/>
              <a:t>te</a:t>
            </a:r>
            <a:r>
              <a:rPr lang="en-US" sz="1800" dirty="0"/>
              <a:t> </a:t>
            </a:r>
            <a:r>
              <a:rPr lang="en-US" sz="1800" dirty="0" err="1"/>
              <a:t>gaan</a:t>
            </a:r>
            <a:r>
              <a:rPr lang="en-US" sz="1800" dirty="0"/>
              <a:t> (later </a:t>
            </a:r>
            <a:r>
              <a:rPr lang="en-US" sz="1800" dirty="0" err="1"/>
              <a:t>meer</a:t>
            </a:r>
            <a:r>
              <a:rPr lang="en-US" sz="1800" dirty="0"/>
              <a:t> over)</a:t>
            </a:r>
          </a:p>
          <a:p>
            <a:pPr marL="976313" lvl="3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5" name="Picture 2" descr="Afbeeldingsresultaat voor aplica los principios de la programacion java">
            <a:extLst>
              <a:ext uri="{FF2B5EF4-FFF2-40B4-BE49-F238E27FC236}">
                <a16:creationId xmlns:a16="http://schemas.microsoft.com/office/drawing/2014/main" id="{F5F6A88C-F71C-D44C-96BB-B3BDBE6D8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88" y="175989"/>
            <a:ext cx="1039990" cy="10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212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D96792-37A4-42C6-BBB1-33FB5AE3DA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2450" y="1549533"/>
            <a:ext cx="10944596" cy="4622667"/>
          </a:xfrm>
        </p:spPr>
        <p:txBody>
          <a:bodyPr/>
          <a:lstStyle/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Flow Charts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Java Concepts – Operators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Java Concepts – Operators Quiz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Java Concepts – Conditional Statements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Java Concepts – Loops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Java Concepts – Arrays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Assignment 7 – Flowcharts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Assignment 8 – Conditional Statements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Assignment 9 – Loops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Assignment 10 – Even or Odd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Assignment 11 – String Array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highlight>
                <a:srgbClr val="FFFF00"/>
              </a:highlight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64C46-2F2E-4374-863B-01C771BC9C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7988" y="1065962"/>
            <a:ext cx="10944596" cy="407810"/>
          </a:xfrm>
        </p:spPr>
        <p:txBody>
          <a:bodyPr/>
          <a:lstStyle/>
          <a:p>
            <a:r>
              <a:rPr lang="en-US" dirty="0"/>
              <a:t>Agenda – Dag 3</a:t>
            </a:r>
            <a:endParaRPr lang="nl-NL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2757422-A48A-4B1A-80DA-B6AE739C7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0944596" cy="407810"/>
          </a:xfrm>
        </p:spPr>
        <p:txBody>
          <a:bodyPr/>
          <a:lstStyle/>
          <a:p>
            <a:r>
              <a:rPr lang="en-US" dirty="0" err="1"/>
              <a:t>Introductie</a:t>
            </a:r>
            <a:endParaRPr lang="nl-NL" dirty="0"/>
          </a:p>
        </p:txBody>
      </p:sp>
      <p:pic>
        <p:nvPicPr>
          <p:cNvPr id="5" name="Picture 2" descr="Afbeeldingsresultaat voor aplica los principios de la programacion java">
            <a:extLst>
              <a:ext uri="{FF2B5EF4-FFF2-40B4-BE49-F238E27FC236}">
                <a16:creationId xmlns:a16="http://schemas.microsoft.com/office/drawing/2014/main" id="{E22C634E-C3C2-E448-8B76-A631201C1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88" y="175989"/>
            <a:ext cx="1039990" cy="10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492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D6F3C3-C80C-470D-870F-F0352086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0944596" cy="407810"/>
          </a:xfrm>
        </p:spPr>
        <p:txBody>
          <a:bodyPr/>
          <a:lstStyle/>
          <a:p>
            <a:r>
              <a:rPr lang="en-US" dirty="0"/>
              <a:t>Java Concepts</a:t>
            </a:r>
            <a:endParaRPr lang="nl-NL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65C7D51-CED4-465B-89D6-68DCA6A30E41}"/>
              </a:ext>
            </a:extLst>
          </p:cNvPr>
          <p:cNvSpPr txBox="1">
            <a:spLocks/>
          </p:cNvSpPr>
          <p:nvPr/>
        </p:nvSpPr>
        <p:spPr>
          <a:xfrm>
            <a:off x="407988" y="1065962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Conditional Statements</a:t>
            </a:r>
            <a:endParaRPr lang="nl-NL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6F7A7C72-2AA1-4576-AF74-B44917BA8CC2}"/>
              </a:ext>
            </a:extLst>
          </p:cNvPr>
          <p:cNvSpPr txBox="1">
            <a:spLocks/>
          </p:cNvSpPr>
          <p:nvPr/>
        </p:nvSpPr>
        <p:spPr>
          <a:xfrm>
            <a:off x="443548" y="1473773"/>
            <a:ext cx="10944596" cy="14980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Ternary / Conditional Operator</a:t>
            </a:r>
          </a:p>
          <a:p>
            <a:pPr marL="976313" lvl="3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Alternatief</a:t>
            </a:r>
            <a:r>
              <a:rPr lang="en-US" sz="1800" dirty="0"/>
              <a:t> </a:t>
            </a:r>
            <a:r>
              <a:rPr lang="en-US" sz="1800" dirty="0" err="1"/>
              <a:t>voor</a:t>
            </a:r>
            <a:r>
              <a:rPr lang="en-US" sz="1800" dirty="0"/>
              <a:t> If-Else statement</a:t>
            </a:r>
          </a:p>
          <a:p>
            <a:pPr marL="976313" lvl="3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Kortere</a:t>
            </a:r>
            <a:r>
              <a:rPr lang="en-US" sz="1800" dirty="0"/>
              <a:t> </a:t>
            </a:r>
            <a:r>
              <a:rPr lang="en-US" sz="1800" dirty="0" err="1"/>
              <a:t>schrijfwijze</a:t>
            </a:r>
            <a:r>
              <a:rPr lang="en-US" sz="1800" dirty="0"/>
              <a:t> (one-liner)</a:t>
            </a:r>
          </a:p>
          <a:p>
            <a:pPr marL="976313" lvl="3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Variabele</a:t>
            </a:r>
            <a:r>
              <a:rPr lang="en-US" sz="1800" dirty="0"/>
              <a:t> </a:t>
            </a:r>
            <a:r>
              <a:rPr lang="en-US" sz="1800" dirty="0" err="1"/>
              <a:t>toekenning</a:t>
            </a:r>
            <a:r>
              <a:rPr lang="en-US" sz="1800" dirty="0"/>
              <a:t> </a:t>
            </a:r>
            <a:r>
              <a:rPr lang="en-US" sz="1800" dirty="0" err="1"/>
              <a:t>mogelijk</a:t>
            </a:r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24A4CD-866E-4FAC-A890-FCAAB05F6C69}"/>
              </a:ext>
            </a:extLst>
          </p:cNvPr>
          <p:cNvSpPr/>
          <p:nvPr/>
        </p:nvSpPr>
        <p:spPr>
          <a:xfrm>
            <a:off x="2743200" y="3638030"/>
            <a:ext cx="5567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result = testCondition ? trueValue : falseValue</a:t>
            </a:r>
          </a:p>
        </p:txBody>
      </p:sp>
      <p:pic>
        <p:nvPicPr>
          <p:cNvPr id="9" name="Picture 2" descr="Afbeeldingsresultaat voor aplica los principios de la programacion java">
            <a:extLst>
              <a:ext uri="{FF2B5EF4-FFF2-40B4-BE49-F238E27FC236}">
                <a16:creationId xmlns:a16="http://schemas.microsoft.com/office/drawing/2014/main" id="{F60158C3-1FFA-6949-99FB-B6811042B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88" y="175989"/>
            <a:ext cx="1039990" cy="10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674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D6F3C3-C80C-470D-870F-F0352086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0944596" cy="407810"/>
          </a:xfrm>
        </p:spPr>
        <p:txBody>
          <a:bodyPr/>
          <a:lstStyle/>
          <a:p>
            <a:r>
              <a:rPr lang="en-US" dirty="0"/>
              <a:t>Java Concepts</a:t>
            </a:r>
            <a:endParaRPr lang="nl-NL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65C7D51-CED4-465B-89D6-68DCA6A30E41}"/>
              </a:ext>
            </a:extLst>
          </p:cNvPr>
          <p:cNvSpPr txBox="1">
            <a:spLocks/>
          </p:cNvSpPr>
          <p:nvPr/>
        </p:nvSpPr>
        <p:spPr>
          <a:xfrm>
            <a:off x="407988" y="1065962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Conditional Statements</a:t>
            </a:r>
            <a:endParaRPr lang="nl-NL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6F7A7C72-2AA1-4576-AF74-B44917BA8CC2}"/>
              </a:ext>
            </a:extLst>
          </p:cNvPr>
          <p:cNvSpPr txBox="1">
            <a:spLocks/>
          </p:cNvSpPr>
          <p:nvPr/>
        </p:nvSpPr>
        <p:spPr>
          <a:xfrm>
            <a:off x="443548" y="1473774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Ternary / Conditional Operator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8479E2D-E5C0-4E98-A2C1-AB1AE6445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1883568"/>
            <a:ext cx="11201400" cy="440120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Given</a:t>
            </a: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When: If Else statement</a:t>
            </a: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 &lt; b) {</a:t>
            </a: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result = a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result = b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4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14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</a:t>
            </a: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minimum value of a " 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a + 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 and b " 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b + 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is " 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result)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When: Ternary Operator</a:t>
            </a: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 = (a &lt; b) ? a : b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4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14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Then</a:t>
            </a:r>
            <a:b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nl-NL" altLang="nl-NL" sz="14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minimum value of a " 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a + 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 and b " 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b + 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is " 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nl-NL" altLang="nl-NL" sz="1400" dirty="0">
                <a:solidFill>
                  <a:srgbClr val="A9B7C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nl-NL" altLang="nl-NL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nl-NL" altLang="nl-N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2" descr="Afbeeldingsresultaat voor aplica los principios de la programacion java">
            <a:extLst>
              <a:ext uri="{FF2B5EF4-FFF2-40B4-BE49-F238E27FC236}">
                <a16:creationId xmlns:a16="http://schemas.microsoft.com/office/drawing/2014/main" id="{EA016A33-7925-9D45-A42B-DAFC0D87D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88" y="175989"/>
            <a:ext cx="1039990" cy="10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457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D6F3C3-C80C-470D-870F-F0352086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0944596" cy="407810"/>
          </a:xfrm>
        </p:spPr>
        <p:txBody>
          <a:bodyPr/>
          <a:lstStyle/>
          <a:p>
            <a:r>
              <a:rPr lang="en-US" dirty="0"/>
              <a:t>Java Concepts</a:t>
            </a:r>
            <a:endParaRPr lang="nl-NL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65C7D51-CED4-465B-89D6-68DCA6A30E41}"/>
              </a:ext>
            </a:extLst>
          </p:cNvPr>
          <p:cNvSpPr txBox="1">
            <a:spLocks/>
          </p:cNvSpPr>
          <p:nvPr/>
        </p:nvSpPr>
        <p:spPr>
          <a:xfrm>
            <a:off x="407988" y="1065962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Loops</a:t>
            </a:r>
            <a:endParaRPr lang="nl-NL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6F7A7C72-2AA1-4576-AF74-B44917BA8CC2}"/>
              </a:ext>
            </a:extLst>
          </p:cNvPr>
          <p:cNvSpPr txBox="1">
            <a:spLocks/>
          </p:cNvSpPr>
          <p:nvPr/>
        </p:nvSpPr>
        <p:spPr>
          <a:xfrm>
            <a:off x="443548" y="1473773"/>
            <a:ext cx="10944596" cy="30220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Een</a:t>
            </a:r>
            <a:r>
              <a:rPr lang="en-US" sz="1800" dirty="0"/>
              <a:t> loop is </a:t>
            </a: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manier</a:t>
            </a:r>
            <a:r>
              <a:rPr lang="en-US" sz="1800" dirty="0"/>
              <a:t> om het </a:t>
            </a:r>
            <a:r>
              <a:rPr lang="en-US" sz="1800" dirty="0" err="1"/>
              <a:t>uitvoeren</a:t>
            </a:r>
            <a:r>
              <a:rPr lang="en-US" sz="1800" dirty="0"/>
              <a:t> van </a:t>
            </a:r>
            <a:r>
              <a:rPr lang="en-US" sz="1800" dirty="0" err="1"/>
              <a:t>een</a:t>
            </a:r>
            <a:r>
              <a:rPr lang="en-US" sz="1800" dirty="0"/>
              <a:t> reeks </a:t>
            </a:r>
            <a:r>
              <a:rPr lang="en-US" sz="1800" dirty="0" err="1"/>
              <a:t>instructies</a:t>
            </a:r>
            <a:r>
              <a:rPr lang="en-US" sz="1800" dirty="0"/>
              <a:t> / </a:t>
            </a:r>
            <a:r>
              <a:rPr lang="en-US" sz="1800" dirty="0" err="1"/>
              <a:t>functies</a:t>
            </a:r>
            <a:r>
              <a:rPr lang="en-US" sz="1800" dirty="0"/>
              <a:t> </a:t>
            </a:r>
            <a:r>
              <a:rPr lang="en-US" sz="1800" dirty="0" err="1"/>
              <a:t>herhaaldelijk</a:t>
            </a:r>
            <a:r>
              <a:rPr lang="en-US" sz="1800" dirty="0"/>
              <a:t> </a:t>
            </a:r>
            <a:r>
              <a:rPr lang="en-US" sz="1800" dirty="0" err="1"/>
              <a:t>moegelijk</a:t>
            </a:r>
            <a:r>
              <a:rPr lang="en-US" sz="1800" dirty="0"/>
              <a:t> </a:t>
            </a:r>
            <a:r>
              <a:rPr lang="en-US" sz="1800" dirty="0" err="1"/>
              <a:t>te</a:t>
            </a:r>
            <a:r>
              <a:rPr lang="en-US" sz="1800" dirty="0"/>
              <a:t> </a:t>
            </a:r>
            <a:r>
              <a:rPr lang="en-US" sz="1800" dirty="0" err="1"/>
              <a:t>maken</a:t>
            </a:r>
            <a:r>
              <a:rPr lang="en-US" sz="1800" dirty="0"/>
              <a:t>, </a:t>
            </a:r>
            <a:r>
              <a:rPr lang="en-US" sz="1800" dirty="0" err="1"/>
              <a:t>terwijl</a:t>
            </a:r>
            <a:r>
              <a:rPr lang="en-US" sz="1800" dirty="0"/>
              <a:t> </a:t>
            </a: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bepaalde</a:t>
            </a:r>
            <a:r>
              <a:rPr lang="en-US" sz="1800" dirty="0"/>
              <a:t> </a:t>
            </a:r>
            <a:r>
              <a:rPr lang="en-US" sz="1800" dirty="0" err="1"/>
              <a:t>conditie</a:t>
            </a:r>
            <a:r>
              <a:rPr lang="en-US" sz="1800" dirty="0"/>
              <a:t> </a:t>
            </a:r>
            <a:r>
              <a:rPr lang="en-US" sz="1800" dirty="0" err="1"/>
              <a:t>waar</a:t>
            </a:r>
            <a:r>
              <a:rPr lang="en-US" sz="1800" dirty="0"/>
              <a:t> is</a:t>
            </a:r>
          </a:p>
          <a:p>
            <a:pPr marL="519113" lvl="1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De 4 </a:t>
            </a:r>
            <a:r>
              <a:rPr lang="en-US" sz="1800" dirty="0" err="1"/>
              <a:t>belangrijkste</a:t>
            </a:r>
            <a:r>
              <a:rPr lang="en-US" sz="1800" dirty="0"/>
              <a:t> loops </a:t>
            </a:r>
            <a:r>
              <a:rPr lang="en-US" sz="1800" dirty="0" err="1"/>
              <a:t>zijn</a:t>
            </a:r>
            <a:endParaRPr lang="en-US" sz="1800" dirty="0"/>
          </a:p>
          <a:p>
            <a:pPr marL="742950" lvl="2" indent="-285750"/>
            <a:r>
              <a:rPr lang="en-US" sz="1800" dirty="0"/>
              <a:t>While</a:t>
            </a:r>
          </a:p>
          <a:p>
            <a:pPr marL="742950" lvl="2" indent="-285750"/>
            <a:r>
              <a:rPr lang="en-US" sz="1800" dirty="0"/>
              <a:t>Do While</a:t>
            </a:r>
          </a:p>
          <a:p>
            <a:pPr marL="742950" lvl="2" indent="-285750"/>
            <a:r>
              <a:rPr lang="en-US" sz="1800" dirty="0"/>
              <a:t>For</a:t>
            </a:r>
          </a:p>
          <a:p>
            <a:pPr marL="742950" lvl="2" indent="-285750"/>
            <a:r>
              <a:rPr lang="en-US" sz="1800" dirty="0"/>
              <a:t>For Each</a:t>
            </a:r>
          </a:p>
          <a:p>
            <a:pPr marL="976313" lvl="3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5" name="Picture 2" descr="Afbeeldingsresultaat voor aplica los principios de la programacion java">
            <a:extLst>
              <a:ext uri="{FF2B5EF4-FFF2-40B4-BE49-F238E27FC236}">
                <a16:creationId xmlns:a16="http://schemas.microsoft.com/office/drawing/2014/main" id="{553635B9-DE37-8146-9032-E6720E854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88" y="175989"/>
            <a:ext cx="1039990" cy="10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291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D6F3C3-C80C-470D-870F-F0352086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0944596" cy="407810"/>
          </a:xfrm>
        </p:spPr>
        <p:txBody>
          <a:bodyPr/>
          <a:lstStyle/>
          <a:p>
            <a:r>
              <a:rPr lang="en-US" dirty="0"/>
              <a:t>Java Concepts</a:t>
            </a:r>
            <a:endParaRPr lang="nl-NL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65C7D51-CED4-465B-89D6-68DCA6A30E41}"/>
              </a:ext>
            </a:extLst>
          </p:cNvPr>
          <p:cNvSpPr txBox="1">
            <a:spLocks/>
          </p:cNvSpPr>
          <p:nvPr/>
        </p:nvSpPr>
        <p:spPr>
          <a:xfrm>
            <a:off x="407988" y="1065962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Loops</a:t>
            </a:r>
            <a:endParaRPr lang="nl-NL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6F7A7C72-2AA1-4576-AF74-B44917BA8CC2}"/>
              </a:ext>
            </a:extLst>
          </p:cNvPr>
          <p:cNvSpPr txBox="1">
            <a:spLocks/>
          </p:cNvSpPr>
          <p:nvPr/>
        </p:nvSpPr>
        <p:spPr>
          <a:xfrm>
            <a:off x="443548" y="1473772"/>
            <a:ext cx="10944596" cy="13665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While : de While loop </a:t>
            </a:r>
            <a:r>
              <a:rPr lang="en-US" sz="1800" dirty="0" err="1"/>
              <a:t>controleert</a:t>
            </a:r>
            <a:r>
              <a:rPr lang="en-US" sz="1800" dirty="0"/>
              <a:t> </a:t>
            </a:r>
            <a:r>
              <a:rPr lang="en-US" sz="1800" dirty="0" err="1"/>
              <a:t>eerst</a:t>
            </a:r>
            <a:r>
              <a:rPr lang="en-US" sz="1800" dirty="0"/>
              <a:t> de </a:t>
            </a:r>
            <a:r>
              <a:rPr lang="en-US" sz="1800" dirty="0" err="1"/>
              <a:t>conditie</a:t>
            </a:r>
            <a:r>
              <a:rPr lang="en-US" sz="1800" dirty="0"/>
              <a:t>, </a:t>
            </a:r>
            <a:r>
              <a:rPr lang="en-US" sz="1800" dirty="0" err="1"/>
              <a:t>wanneer</a:t>
            </a:r>
            <a:r>
              <a:rPr lang="en-US" sz="1800" dirty="0"/>
              <a:t> de </a:t>
            </a:r>
            <a:r>
              <a:rPr lang="en-US" sz="1800" dirty="0" err="1"/>
              <a:t>conditie</a:t>
            </a:r>
            <a:r>
              <a:rPr lang="en-US" sz="1800" dirty="0"/>
              <a:t> true is dan </a:t>
            </a:r>
            <a:r>
              <a:rPr lang="en-US" sz="1800" dirty="0" err="1"/>
              <a:t>worden</a:t>
            </a:r>
            <a:r>
              <a:rPr lang="en-US" sz="1800" dirty="0"/>
              <a:t> het code block </a:t>
            </a:r>
            <a:r>
              <a:rPr lang="en-US" sz="1800" dirty="0" err="1"/>
              <a:t>herhaaldelijk</a:t>
            </a:r>
            <a:r>
              <a:rPr lang="en-US" sz="1800" dirty="0"/>
              <a:t> </a:t>
            </a:r>
            <a:r>
              <a:rPr lang="en-US" sz="1800" dirty="0" err="1"/>
              <a:t>uitgevoerd</a:t>
            </a:r>
            <a:r>
              <a:rPr lang="en-US" sz="1800" dirty="0"/>
              <a:t> </a:t>
            </a:r>
            <a:r>
              <a:rPr lang="en-US" sz="1800" dirty="0" err="1"/>
              <a:t>totdat</a:t>
            </a:r>
            <a:r>
              <a:rPr lang="en-US" sz="1800" dirty="0"/>
              <a:t> de </a:t>
            </a:r>
            <a:r>
              <a:rPr lang="en-US" sz="1800" dirty="0" err="1"/>
              <a:t>conditie</a:t>
            </a:r>
            <a:r>
              <a:rPr lang="en-US" sz="1800" dirty="0"/>
              <a:t> false </a:t>
            </a:r>
            <a:r>
              <a:rPr lang="en-US" sz="1800" dirty="0" err="1"/>
              <a:t>wordt</a:t>
            </a:r>
            <a:endParaRPr lang="en-US" sz="1800" dirty="0"/>
          </a:p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Let </a:t>
            </a:r>
            <a:r>
              <a:rPr lang="en-US" sz="1800" dirty="0" err="1"/>
              <a:t>bij</a:t>
            </a:r>
            <a:r>
              <a:rPr lang="en-US" sz="1800" dirty="0"/>
              <a:t> </a:t>
            </a:r>
            <a:r>
              <a:rPr lang="en-US" sz="1800" dirty="0" err="1"/>
              <a:t>gebruik</a:t>
            </a:r>
            <a:r>
              <a:rPr lang="en-US" sz="1800" dirty="0"/>
              <a:t> van de While </a:t>
            </a:r>
            <a:r>
              <a:rPr lang="en-US" sz="1800" dirty="0" err="1"/>
              <a:t>erop</a:t>
            </a:r>
            <a:r>
              <a:rPr lang="en-US" sz="1800" dirty="0"/>
              <a:t> </a:t>
            </a:r>
            <a:r>
              <a:rPr lang="en-US" sz="1800" dirty="0" err="1"/>
              <a:t>dat</a:t>
            </a:r>
            <a:r>
              <a:rPr lang="en-US" sz="1800" dirty="0"/>
              <a:t> de </a:t>
            </a:r>
            <a:r>
              <a:rPr lang="en-US" sz="1800" dirty="0" err="1"/>
              <a:t>conditie</a:t>
            </a:r>
            <a:r>
              <a:rPr lang="en-US" sz="1800" dirty="0"/>
              <a:t> op </a:t>
            </a: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bepaald</a:t>
            </a:r>
            <a:r>
              <a:rPr lang="en-US" sz="1800" dirty="0"/>
              <a:t> moment false </a:t>
            </a:r>
            <a:r>
              <a:rPr lang="en-US" sz="1800" dirty="0" err="1"/>
              <a:t>wordt</a:t>
            </a:r>
            <a:r>
              <a:rPr lang="en-US" sz="1800" dirty="0"/>
              <a:t> (count++), </a:t>
            </a:r>
            <a:r>
              <a:rPr lang="en-US" sz="1800" dirty="0" err="1"/>
              <a:t>anders</a:t>
            </a:r>
            <a:r>
              <a:rPr lang="en-US" sz="1800" dirty="0"/>
              <a:t> </a:t>
            </a:r>
            <a:r>
              <a:rPr lang="en-US" sz="1800" dirty="0" err="1"/>
              <a:t>zal</a:t>
            </a:r>
            <a:r>
              <a:rPr lang="en-US" sz="1800" dirty="0"/>
              <a:t> de While </a:t>
            </a:r>
            <a:r>
              <a:rPr lang="en-US" sz="1800" dirty="0" err="1"/>
              <a:t>oneindig</a:t>
            </a:r>
            <a:r>
              <a:rPr lang="en-US" sz="1800" dirty="0"/>
              <a:t> </a:t>
            </a:r>
            <a:r>
              <a:rPr lang="en-US" sz="1800" dirty="0" err="1"/>
              <a:t>keer</a:t>
            </a:r>
            <a:r>
              <a:rPr lang="en-US" sz="1800" dirty="0"/>
              <a:t> </a:t>
            </a:r>
            <a:r>
              <a:rPr lang="en-US" sz="1800" dirty="0" err="1"/>
              <a:t>worden</a:t>
            </a:r>
            <a:r>
              <a:rPr lang="en-US" sz="1800" dirty="0"/>
              <a:t> </a:t>
            </a:r>
            <a:r>
              <a:rPr lang="en-US" sz="1800" dirty="0" err="1"/>
              <a:t>uitgevoerd</a:t>
            </a:r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F81E9F-11C1-4F01-A5C1-076780E8A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301" y="4676974"/>
            <a:ext cx="7061853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 =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(counter &lt;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System.</a:t>
            </a: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"Counter is "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counter)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counter++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NL" altLang="nl-N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6B4029F-F573-47B9-9485-BB161EE1FD88}"/>
              </a:ext>
            </a:extLst>
          </p:cNvPr>
          <p:cNvGrpSpPr/>
          <p:nvPr/>
        </p:nvGrpSpPr>
        <p:grpSpPr>
          <a:xfrm>
            <a:off x="8686800" y="3264674"/>
            <a:ext cx="3084406" cy="2106665"/>
            <a:chOff x="7848600" y="2151077"/>
            <a:chExt cx="3084406" cy="210666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B990A4C-B8A8-4563-84F2-E4E0F29CC7E9}"/>
                </a:ext>
              </a:extLst>
            </p:cNvPr>
            <p:cNvGrpSpPr/>
            <p:nvPr/>
          </p:nvGrpSpPr>
          <p:grpSpPr>
            <a:xfrm>
              <a:off x="7848600" y="2151077"/>
              <a:ext cx="3084406" cy="2106665"/>
              <a:chOff x="7772400" y="1650358"/>
              <a:chExt cx="3084406" cy="2106665"/>
            </a:xfrm>
          </p:grpSpPr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802E433E-12EC-4A06-BEE0-C74DB9C0129D}"/>
                  </a:ext>
                </a:extLst>
              </p:cNvPr>
              <p:cNvSpPr/>
              <p:nvPr/>
            </p:nvSpPr>
            <p:spPr>
              <a:xfrm>
                <a:off x="7772400" y="1887197"/>
                <a:ext cx="2357927" cy="838200"/>
              </a:xfrm>
              <a:prstGeom prst="flowChartDecision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counter 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&lt; 10?</a:t>
                </a:r>
                <a:endParaRPr lang="nl-NL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1D8867F-4A84-4B24-9523-680844823C26}"/>
                  </a:ext>
                </a:extLst>
              </p:cNvPr>
              <p:cNvSpPr/>
              <p:nvPr/>
            </p:nvSpPr>
            <p:spPr>
              <a:xfrm>
                <a:off x="8124557" y="3133568"/>
                <a:ext cx="1653611" cy="62345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Print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“Counter”</a:t>
                </a:r>
                <a:endParaRPr lang="nl-NL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03B94051-2E90-4B62-B09B-BE2D04DD4054}"/>
                  </a:ext>
                </a:extLst>
              </p:cNvPr>
              <p:cNvCxnSpPr>
                <a:cxnSpLocks/>
                <a:endCxn id="10" idx="0"/>
              </p:cNvCxnSpPr>
              <p:nvPr/>
            </p:nvCxnSpPr>
            <p:spPr>
              <a:xfrm>
                <a:off x="8951363" y="1650358"/>
                <a:ext cx="0" cy="2368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EDC60BF-0AF6-4247-A31B-288363D5C015}"/>
                  </a:ext>
                </a:extLst>
              </p:cNvPr>
              <p:cNvCxnSpPr>
                <a:cxnSpLocks/>
                <a:stCxn id="10" idx="2"/>
                <a:endCxn id="11" idx="0"/>
              </p:cNvCxnSpPr>
              <p:nvPr/>
            </p:nvCxnSpPr>
            <p:spPr>
              <a:xfrm flipH="1">
                <a:off x="8951363" y="2725397"/>
                <a:ext cx="1" cy="4081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1934C90E-A20D-4C5A-AE7E-94704A317A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36676" y="2323986"/>
                <a:ext cx="607524" cy="3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135536-1485-46A3-9F15-1E2F6653A3BA}"/>
                  </a:ext>
                </a:extLst>
              </p:cNvPr>
              <p:cNvSpPr txBox="1"/>
              <p:nvPr/>
            </p:nvSpPr>
            <p:spPr>
              <a:xfrm>
                <a:off x="8951362" y="2693326"/>
                <a:ext cx="6575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true</a:t>
                </a:r>
                <a:endParaRPr lang="nl-NL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5B9BF7-833D-4685-9894-255EDD4BB6C0}"/>
                  </a:ext>
                </a:extLst>
              </p:cNvPr>
              <p:cNvSpPr txBox="1"/>
              <p:nvPr/>
            </p:nvSpPr>
            <p:spPr>
              <a:xfrm>
                <a:off x="10130325" y="2306297"/>
                <a:ext cx="726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false</a:t>
                </a:r>
                <a:endParaRPr lang="nl-NL" dirty="0"/>
              </a:p>
            </p:txBody>
          </p:sp>
        </p:grp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D28CCE76-E407-4653-9F56-103A8DB9AD23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 rot="16200000" flipV="1">
              <a:off x="7713201" y="2942415"/>
              <a:ext cx="1449760" cy="1178962"/>
            </a:xfrm>
            <a:prstGeom prst="bentConnector4">
              <a:avLst>
                <a:gd name="adj1" fmla="val -20518"/>
                <a:gd name="adj2" fmla="val 11939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05D4FE03-74B4-4694-A8F2-0313DF3A3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41" y="2962903"/>
            <a:ext cx="7061853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(condition) {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Code block to be executed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NL" altLang="nl-N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" name="Picture 2" descr="Afbeeldingsresultaat voor aplica los principios de la programacion java">
            <a:extLst>
              <a:ext uri="{FF2B5EF4-FFF2-40B4-BE49-F238E27FC236}">
                <a16:creationId xmlns:a16="http://schemas.microsoft.com/office/drawing/2014/main" id="{08E31671-5B13-354B-88BC-D60F61CA5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88" y="175989"/>
            <a:ext cx="1039990" cy="10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590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D6F3C3-C80C-470D-870F-F0352086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0944596" cy="407810"/>
          </a:xfrm>
        </p:spPr>
        <p:txBody>
          <a:bodyPr/>
          <a:lstStyle/>
          <a:p>
            <a:r>
              <a:rPr lang="en-US" dirty="0"/>
              <a:t>Java Concepts</a:t>
            </a:r>
            <a:endParaRPr lang="nl-NL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65C7D51-CED4-465B-89D6-68DCA6A30E41}"/>
              </a:ext>
            </a:extLst>
          </p:cNvPr>
          <p:cNvSpPr txBox="1">
            <a:spLocks/>
          </p:cNvSpPr>
          <p:nvPr/>
        </p:nvSpPr>
        <p:spPr>
          <a:xfrm>
            <a:off x="407988" y="1065962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Loops</a:t>
            </a:r>
            <a:endParaRPr lang="nl-NL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6F7A7C72-2AA1-4576-AF74-B44917BA8CC2}"/>
              </a:ext>
            </a:extLst>
          </p:cNvPr>
          <p:cNvSpPr txBox="1">
            <a:spLocks/>
          </p:cNvSpPr>
          <p:nvPr/>
        </p:nvSpPr>
        <p:spPr>
          <a:xfrm>
            <a:off x="443548" y="1473773"/>
            <a:ext cx="10944596" cy="16119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Do-While : de Do-While loop </a:t>
            </a:r>
            <a:r>
              <a:rPr lang="en-US" sz="1800" dirty="0" err="1"/>
              <a:t>voert</a:t>
            </a:r>
            <a:r>
              <a:rPr lang="en-US" sz="1800" dirty="0"/>
              <a:t> </a:t>
            </a:r>
            <a:r>
              <a:rPr lang="en-US" sz="1800" dirty="0" err="1"/>
              <a:t>eerst</a:t>
            </a:r>
            <a:r>
              <a:rPr lang="en-US" sz="1800" dirty="0"/>
              <a:t> het code block </a:t>
            </a:r>
            <a:r>
              <a:rPr lang="en-US" sz="1800" dirty="0" err="1"/>
              <a:t>uit</a:t>
            </a:r>
            <a:r>
              <a:rPr lang="en-US" sz="1800" dirty="0"/>
              <a:t> </a:t>
            </a:r>
            <a:r>
              <a:rPr lang="en-US" sz="1800" dirty="0" err="1"/>
              <a:t>voordat</a:t>
            </a:r>
            <a:r>
              <a:rPr lang="en-US" sz="1800" dirty="0"/>
              <a:t> de </a:t>
            </a:r>
            <a:r>
              <a:rPr lang="en-US" sz="1800" dirty="0" err="1"/>
              <a:t>conditie</a:t>
            </a:r>
            <a:r>
              <a:rPr lang="en-US" sz="1800" dirty="0"/>
              <a:t> </a:t>
            </a:r>
            <a:r>
              <a:rPr lang="en-US" sz="1800" dirty="0" err="1"/>
              <a:t>wordt</a:t>
            </a:r>
            <a:r>
              <a:rPr lang="en-US" sz="1800" dirty="0"/>
              <a:t> </a:t>
            </a:r>
            <a:r>
              <a:rPr lang="en-US" sz="1800" dirty="0" err="1"/>
              <a:t>geëvalueerd</a:t>
            </a:r>
            <a:r>
              <a:rPr lang="en-US" sz="1800" dirty="0"/>
              <a:t>. Is </a:t>
            </a:r>
            <a:r>
              <a:rPr lang="en-US" sz="1800" dirty="0" err="1"/>
              <a:t>deze</a:t>
            </a:r>
            <a:r>
              <a:rPr lang="en-US" sz="1800" dirty="0"/>
              <a:t> </a:t>
            </a:r>
            <a:r>
              <a:rPr lang="en-US" sz="1800" dirty="0" err="1"/>
              <a:t>conditie</a:t>
            </a:r>
            <a:r>
              <a:rPr lang="en-US" sz="1800" dirty="0"/>
              <a:t> true dan </a:t>
            </a:r>
            <a:r>
              <a:rPr lang="en-US" sz="1800" dirty="0" err="1"/>
              <a:t>zal</a:t>
            </a:r>
            <a:r>
              <a:rPr lang="en-US" sz="1800" dirty="0"/>
              <a:t> de Do-While </a:t>
            </a:r>
            <a:r>
              <a:rPr lang="en-US" sz="1800" dirty="0" err="1"/>
              <a:t>opnieuw</a:t>
            </a:r>
            <a:r>
              <a:rPr lang="en-US" sz="1800" dirty="0"/>
              <a:t> het code block </a:t>
            </a:r>
            <a:r>
              <a:rPr lang="en-US" sz="1800" dirty="0" err="1"/>
              <a:t>uitvoeren</a:t>
            </a:r>
            <a:r>
              <a:rPr lang="en-US" sz="1800" dirty="0"/>
              <a:t> </a:t>
            </a:r>
            <a:r>
              <a:rPr lang="en-US" sz="1800" dirty="0" err="1"/>
              <a:t>totdat</a:t>
            </a:r>
            <a:r>
              <a:rPr lang="en-US" sz="1800" dirty="0"/>
              <a:t> de </a:t>
            </a:r>
            <a:r>
              <a:rPr lang="en-US" sz="1800" dirty="0" err="1"/>
              <a:t>conditie</a:t>
            </a:r>
            <a:r>
              <a:rPr lang="en-US" sz="1800" dirty="0"/>
              <a:t> false is</a:t>
            </a:r>
          </a:p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Let </a:t>
            </a:r>
            <a:r>
              <a:rPr lang="en-US" sz="1800" dirty="0" err="1"/>
              <a:t>bij</a:t>
            </a:r>
            <a:r>
              <a:rPr lang="en-US" sz="1800" dirty="0"/>
              <a:t> </a:t>
            </a:r>
            <a:r>
              <a:rPr lang="en-US" sz="1800" dirty="0" err="1"/>
              <a:t>gebruik</a:t>
            </a:r>
            <a:r>
              <a:rPr lang="en-US" sz="1800" dirty="0"/>
              <a:t> van de Do-While </a:t>
            </a:r>
            <a:r>
              <a:rPr lang="en-US" sz="1800" dirty="0" err="1"/>
              <a:t>erop</a:t>
            </a:r>
            <a:r>
              <a:rPr lang="en-US" sz="1800" dirty="0"/>
              <a:t> </a:t>
            </a:r>
            <a:r>
              <a:rPr lang="en-US" sz="1800" dirty="0" err="1"/>
              <a:t>dat</a:t>
            </a:r>
            <a:r>
              <a:rPr lang="en-US" sz="1800" dirty="0"/>
              <a:t> de </a:t>
            </a:r>
            <a:r>
              <a:rPr lang="en-US" sz="1800" dirty="0" err="1"/>
              <a:t>conditie</a:t>
            </a:r>
            <a:r>
              <a:rPr lang="en-US" sz="1800" dirty="0"/>
              <a:t> op </a:t>
            </a: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bepaald</a:t>
            </a:r>
            <a:r>
              <a:rPr lang="en-US" sz="1800" dirty="0"/>
              <a:t> moment false </a:t>
            </a:r>
            <a:r>
              <a:rPr lang="en-US" sz="1800" dirty="0" err="1"/>
              <a:t>wordt</a:t>
            </a:r>
            <a:r>
              <a:rPr lang="en-US" sz="1800" dirty="0"/>
              <a:t> (count++), </a:t>
            </a:r>
            <a:r>
              <a:rPr lang="en-US" sz="1800" dirty="0" err="1"/>
              <a:t>anders</a:t>
            </a:r>
            <a:r>
              <a:rPr lang="en-US" sz="1800" dirty="0"/>
              <a:t> </a:t>
            </a:r>
            <a:r>
              <a:rPr lang="en-US" sz="1800" dirty="0" err="1"/>
              <a:t>zal</a:t>
            </a:r>
            <a:r>
              <a:rPr lang="en-US" sz="1800" dirty="0"/>
              <a:t> de Do-While </a:t>
            </a:r>
            <a:r>
              <a:rPr lang="en-US" sz="1800" dirty="0" err="1"/>
              <a:t>oneindig</a:t>
            </a:r>
            <a:r>
              <a:rPr lang="en-US" sz="1800" dirty="0"/>
              <a:t> </a:t>
            </a:r>
            <a:r>
              <a:rPr lang="en-US" sz="1800" dirty="0" err="1"/>
              <a:t>keer</a:t>
            </a:r>
            <a:r>
              <a:rPr lang="en-US" sz="1800" dirty="0"/>
              <a:t> </a:t>
            </a:r>
            <a:r>
              <a:rPr lang="en-US" sz="1800" dirty="0" err="1"/>
              <a:t>worden</a:t>
            </a:r>
            <a:r>
              <a:rPr lang="en-US" sz="1800" dirty="0"/>
              <a:t> </a:t>
            </a:r>
            <a:r>
              <a:rPr lang="en-US" sz="1800" dirty="0" err="1"/>
              <a:t>uitgevoerd</a:t>
            </a:r>
            <a:endParaRPr lang="en-US" sz="1800" dirty="0"/>
          </a:p>
          <a:p>
            <a:pPr marL="519113" lvl="1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09EF02C-85E6-4DDA-B17D-A87DCCB89A37}"/>
              </a:ext>
            </a:extLst>
          </p:cNvPr>
          <p:cNvGrpSpPr/>
          <p:nvPr/>
        </p:nvGrpSpPr>
        <p:grpSpPr>
          <a:xfrm>
            <a:off x="8253450" y="3099550"/>
            <a:ext cx="3429000" cy="3201238"/>
            <a:chOff x="8077200" y="2590800"/>
            <a:chExt cx="3429000" cy="3201238"/>
          </a:xfrm>
        </p:grpSpPr>
        <p:sp>
          <p:nvSpPr>
            <p:cNvPr id="11" name="Flowchart: Decision 10">
              <a:extLst>
                <a:ext uri="{FF2B5EF4-FFF2-40B4-BE49-F238E27FC236}">
                  <a16:creationId xmlns:a16="http://schemas.microsoft.com/office/drawing/2014/main" id="{DD3A8EF6-79DE-4EEE-8E64-8D60B41A7159}"/>
                </a:ext>
              </a:extLst>
            </p:cNvPr>
            <p:cNvSpPr/>
            <p:nvPr/>
          </p:nvSpPr>
          <p:spPr>
            <a:xfrm>
              <a:off x="8534400" y="4359465"/>
              <a:ext cx="2357927" cy="838200"/>
            </a:xfrm>
            <a:prstGeom prst="flowChartDecisi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counter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&lt; 10?</a:t>
              </a:r>
              <a:endParaRPr lang="nl-NL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279E5E-C678-4A13-AEE0-E94F8144785C}"/>
                </a:ext>
              </a:extLst>
            </p:cNvPr>
            <p:cNvSpPr/>
            <p:nvPr/>
          </p:nvSpPr>
          <p:spPr>
            <a:xfrm>
              <a:off x="8886556" y="3352800"/>
              <a:ext cx="1653611" cy="62345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Print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“Counter”</a:t>
              </a:r>
              <a:endParaRPr lang="nl-NL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FEFF561-99D3-4D11-B03B-50D70ADB6C04}"/>
                </a:ext>
              </a:extLst>
            </p:cNvPr>
            <p:cNvCxnSpPr>
              <a:cxnSpLocks/>
              <a:stCxn id="12" idx="2"/>
              <a:endCxn id="11" idx="0"/>
            </p:cNvCxnSpPr>
            <p:nvPr/>
          </p:nvCxnSpPr>
          <p:spPr>
            <a:xfrm>
              <a:off x="9713362" y="3976255"/>
              <a:ext cx="2" cy="3832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073E92B-D046-4CEE-B1D3-5C1F52781790}"/>
                </a:ext>
              </a:extLst>
            </p:cNvPr>
            <p:cNvCxnSpPr>
              <a:cxnSpLocks/>
            </p:cNvCxnSpPr>
            <p:nvPr/>
          </p:nvCxnSpPr>
          <p:spPr>
            <a:xfrm>
              <a:off x="9713362" y="2590800"/>
              <a:ext cx="0" cy="762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14A91A1C-78C3-4570-A5E9-37ADA67D7E87}"/>
                </a:ext>
              </a:extLst>
            </p:cNvPr>
            <p:cNvCxnSpPr>
              <a:cxnSpLocks/>
            </p:cNvCxnSpPr>
            <p:nvPr/>
          </p:nvCxnSpPr>
          <p:spPr>
            <a:xfrm>
              <a:off x="10898676" y="4796254"/>
              <a:ext cx="607524" cy="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B2E702-5AD1-47BB-8521-087305473F19}"/>
                </a:ext>
              </a:extLst>
            </p:cNvPr>
            <p:cNvSpPr txBox="1"/>
            <p:nvPr/>
          </p:nvSpPr>
          <p:spPr>
            <a:xfrm>
              <a:off x="9713362" y="5165594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true</a:t>
              </a:r>
              <a:endParaRPr lang="nl-NL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DAB6733-6D1A-4009-A385-8E2C0FA79420}"/>
                </a:ext>
              </a:extLst>
            </p:cNvPr>
            <p:cNvSpPr txBox="1"/>
            <p:nvPr/>
          </p:nvSpPr>
          <p:spPr>
            <a:xfrm>
              <a:off x="10892325" y="4778565"/>
              <a:ext cx="6046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false</a:t>
              </a:r>
              <a:endParaRPr lang="nl-NL" sz="1400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227DE41-BF98-4659-BF00-1FBA769CE063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9713364" y="5197665"/>
              <a:ext cx="0" cy="5943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AB21024-D64F-47D6-9F47-839DB7264C3C}"/>
                </a:ext>
              </a:extLst>
            </p:cNvPr>
            <p:cNvCxnSpPr/>
            <p:nvPr/>
          </p:nvCxnSpPr>
          <p:spPr>
            <a:xfrm flipH="1">
              <a:off x="8077200" y="5792038"/>
              <a:ext cx="16361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8640E17-F861-4E42-B395-BCE27AF59898}"/>
                </a:ext>
              </a:extLst>
            </p:cNvPr>
            <p:cNvCxnSpPr/>
            <p:nvPr/>
          </p:nvCxnSpPr>
          <p:spPr>
            <a:xfrm flipV="1">
              <a:off x="8077200" y="2895600"/>
              <a:ext cx="0" cy="2896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3B10573-2BD7-40FA-AB3E-8BFD339F4826}"/>
                </a:ext>
              </a:extLst>
            </p:cNvPr>
            <p:cNvCxnSpPr/>
            <p:nvPr/>
          </p:nvCxnSpPr>
          <p:spPr>
            <a:xfrm>
              <a:off x="8077200" y="2895600"/>
              <a:ext cx="16361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1">
            <a:extLst>
              <a:ext uri="{FF2B5EF4-FFF2-40B4-BE49-F238E27FC236}">
                <a16:creationId xmlns:a16="http://schemas.microsoft.com/office/drawing/2014/main" id="{C159258D-AF3B-4A2B-82B5-B8D31E6F9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212" y="4520174"/>
            <a:ext cx="6982884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newCounter =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System.</a:t>
            </a: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"New counter is "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newCounter)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newCounter++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(newCounter &lt;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nl-NL" altLang="nl-N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460C8096-32B6-49E0-B679-D89558A8E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049" y="3233878"/>
            <a:ext cx="6967043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Code block to be executed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(condition)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nl-NL" altLang="nl-N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Picture 2" descr="Afbeeldingsresultaat voor aplica los principios de la programacion java">
            <a:extLst>
              <a:ext uri="{FF2B5EF4-FFF2-40B4-BE49-F238E27FC236}">
                <a16:creationId xmlns:a16="http://schemas.microsoft.com/office/drawing/2014/main" id="{42B14208-BD6D-B842-9DF7-E894C0B44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88" y="175989"/>
            <a:ext cx="1039990" cy="10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137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D6F3C3-C80C-470D-870F-F0352086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0944596" cy="407810"/>
          </a:xfrm>
        </p:spPr>
        <p:txBody>
          <a:bodyPr/>
          <a:lstStyle/>
          <a:p>
            <a:r>
              <a:rPr lang="en-US" dirty="0"/>
              <a:t>Java Concepts</a:t>
            </a:r>
            <a:endParaRPr lang="nl-NL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65C7D51-CED4-465B-89D6-68DCA6A30E41}"/>
              </a:ext>
            </a:extLst>
          </p:cNvPr>
          <p:cNvSpPr txBox="1">
            <a:spLocks/>
          </p:cNvSpPr>
          <p:nvPr/>
        </p:nvSpPr>
        <p:spPr>
          <a:xfrm>
            <a:off x="407988" y="1065962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Loops</a:t>
            </a:r>
            <a:endParaRPr lang="nl-NL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6F7A7C72-2AA1-4576-AF74-B44917BA8CC2}"/>
              </a:ext>
            </a:extLst>
          </p:cNvPr>
          <p:cNvSpPr txBox="1">
            <a:spLocks/>
          </p:cNvSpPr>
          <p:nvPr/>
        </p:nvSpPr>
        <p:spPr>
          <a:xfrm>
            <a:off x="443548" y="1473774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For :  </a:t>
            </a:r>
          </a:p>
          <a:p>
            <a:pPr marL="742950" lvl="2" indent="-285750"/>
            <a:endParaRPr lang="en-US" sz="1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CB2E7C-AAC4-42DE-9F12-A5BB2CC98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334" y="1956208"/>
            <a:ext cx="9574212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For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 1; </a:t>
            </a: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 2</a:t>
            </a: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statement 3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/*****************************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16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*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 block to be executed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1600" dirty="0">
                <a:solidFill>
                  <a:srgbClr val="6A87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*****************************/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NL" altLang="nl-N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C19F93-4C9A-43D8-9E99-CCA866A5C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334" y="4845617"/>
            <a:ext cx="9574212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For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&lt;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i++) {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System.</a:t>
            </a: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"i is "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i)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NL" altLang="nl-N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A008F831-4EED-4C0C-9E6C-276C4D18DB88}"/>
              </a:ext>
            </a:extLst>
          </p:cNvPr>
          <p:cNvSpPr txBox="1">
            <a:spLocks/>
          </p:cNvSpPr>
          <p:nvPr/>
        </p:nvSpPr>
        <p:spPr>
          <a:xfrm>
            <a:off x="1273334" y="3624664"/>
            <a:ext cx="9574212" cy="10772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Statement 1 : </a:t>
            </a:r>
            <a:r>
              <a:rPr lang="en-US" sz="1600" dirty="0" err="1"/>
              <a:t>wordt</a:t>
            </a:r>
            <a:r>
              <a:rPr lang="en-US" sz="1600" dirty="0"/>
              <a:t> 1x </a:t>
            </a:r>
            <a:r>
              <a:rPr lang="en-US" sz="1600" dirty="0" err="1"/>
              <a:t>uitgevoerd</a:t>
            </a:r>
            <a:r>
              <a:rPr lang="en-US" sz="1600" dirty="0"/>
              <a:t> </a:t>
            </a:r>
            <a:r>
              <a:rPr lang="en-US" sz="1600" dirty="0" err="1"/>
              <a:t>voor</a:t>
            </a:r>
            <a:r>
              <a:rPr lang="en-US" sz="1600" dirty="0"/>
              <a:t> de </a:t>
            </a:r>
            <a:r>
              <a:rPr lang="en-US" sz="1600" dirty="0" err="1"/>
              <a:t>uitvoering</a:t>
            </a:r>
            <a:r>
              <a:rPr lang="en-US" sz="1600" dirty="0"/>
              <a:t> van het code block</a:t>
            </a:r>
          </a:p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Statement 2 : </a:t>
            </a:r>
            <a:r>
              <a:rPr lang="en-US" sz="1600" dirty="0" err="1"/>
              <a:t>defineert</a:t>
            </a:r>
            <a:r>
              <a:rPr lang="en-US" sz="1600" dirty="0"/>
              <a:t> de </a:t>
            </a:r>
            <a:r>
              <a:rPr lang="en-US" sz="1600" dirty="0" err="1"/>
              <a:t>conditie</a:t>
            </a:r>
            <a:r>
              <a:rPr lang="en-US" sz="1600" dirty="0"/>
              <a:t> </a:t>
            </a:r>
            <a:r>
              <a:rPr lang="en-US" sz="1600" dirty="0" err="1"/>
              <a:t>voor</a:t>
            </a:r>
            <a:r>
              <a:rPr lang="en-US" sz="1600" dirty="0"/>
              <a:t> het </a:t>
            </a:r>
            <a:r>
              <a:rPr lang="en-US" sz="1600" dirty="0" err="1"/>
              <a:t>uitvoeren</a:t>
            </a:r>
            <a:r>
              <a:rPr lang="en-US" sz="1600" dirty="0"/>
              <a:t> van het code block</a:t>
            </a:r>
          </a:p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Statement 3 : </a:t>
            </a:r>
            <a:r>
              <a:rPr lang="en-US" sz="1600" dirty="0" err="1"/>
              <a:t>wordt</a:t>
            </a:r>
            <a:r>
              <a:rPr lang="en-US" sz="1600" dirty="0"/>
              <a:t> </a:t>
            </a:r>
            <a:r>
              <a:rPr lang="en-US" sz="1600" dirty="0" err="1"/>
              <a:t>elke</a:t>
            </a:r>
            <a:r>
              <a:rPr lang="en-US" sz="1600" dirty="0"/>
              <a:t> </a:t>
            </a:r>
            <a:r>
              <a:rPr lang="en-US" sz="1600" dirty="0" err="1"/>
              <a:t>keer</a:t>
            </a:r>
            <a:r>
              <a:rPr lang="en-US" sz="1600" dirty="0"/>
              <a:t> </a:t>
            </a:r>
            <a:r>
              <a:rPr lang="en-US" sz="1600" dirty="0" err="1"/>
              <a:t>uitgevoerd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de </a:t>
            </a:r>
            <a:r>
              <a:rPr lang="en-US" sz="1600" dirty="0" err="1"/>
              <a:t>uitvoering</a:t>
            </a:r>
            <a:r>
              <a:rPr lang="en-US" sz="1600" dirty="0"/>
              <a:t> van het code block </a:t>
            </a:r>
          </a:p>
          <a:p>
            <a:pPr marL="742950" lvl="2" indent="-285750"/>
            <a:endParaRPr lang="en-US" sz="1800" dirty="0"/>
          </a:p>
        </p:txBody>
      </p:sp>
      <p:pic>
        <p:nvPicPr>
          <p:cNvPr id="9" name="Picture 2" descr="Afbeeldingsresultaat voor aplica los principios de la programacion java">
            <a:extLst>
              <a:ext uri="{FF2B5EF4-FFF2-40B4-BE49-F238E27FC236}">
                <a16:creationId xmlns:a16="http://schemas.microsoft.com/office/drawing/2014/main" id="{90319089-C31C-7742-98C2-AF18DC72B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88" y="175989"/>
            <a:ext cx="1039990" cy="10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657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D6F3C3-C80C-470D-870F-F0352086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0944596" cy="407810"/>
          </a:xfrm>
        </p:spPr>
        <p:txBody>
          <a:bodyPr/>
          <a:lstStyle/>
          <a:p>
            <a:r>
              <a:rPr lang="en-US" dirty="0"/>
              <a:t>Java Concepts</a:t>
            </a:r>
            <a:endParaRPr lang="nl-NL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65C7D51-CED4-465B-89D6-68DCA6A30E41}"/>
              </a:ext>
            </a:extLst>
          </p:cNvPr>
          <p:cNvSpPr txBox="1">
            <a:spLocks/>
          </p:cNvSpPr>
          <p:nvPr/>
        </p:nvSpPr>
        <p:spPr>
          <a:xfrm>
            <a:off x="407988" y="1065962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Loops</a:t>
            </a:r>
            <a:endParaRPr lang="nl-NL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6F7A7C72-2AA1-4576-AF74-B44917BA8CC2}"/>
              </a:ext>
            </a:extLst>
          </p:cNvPr>
          <p:cNvSpPr txBox="1">
            <a:spLocks/>
          </p:cNvSpPr>
          <p:nvPr/>
        </p:nvSpPr>
        <p:spPr>
          <a:xfrm>
            <a:off x="443548" y="1473773"/>
            <a:ext cx="10944596" cy="4078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For Each : </a:t>
            </a:r>
            <a:r>
              <a:rPr lang="en-US" sz="1800" dirty="0" err="1"/>
              <a:t>uitsluitend</a:t>
            </a:r>
            <a:r>
              <a:rPr lang="en-US" sz="1800" dirty="0"/>
              <a:t> </a:t>
            </a:r>
            <a:r>
              <a:rPr lang="en-US" sz="1800" dirty="0" err="1"/>
              <a:t>gebruikt</a:t>
            </a:r>
            <a:r>
              <a:rPr lang="en-US" sz="1800" dirty="0"/>
              <a:t> </a:t>
            </a:r>
            <a:r>
              <a:rPr lang="en-US" sz="1800" dirty="0" err="1"/>
              <a:t>bij</a:t>
            </a:r>
            <a:r>
              <a:rPr lang="en-US" sz="1800" dirty="0"/>
              <a:t> </a:t>
            </a:r>
            <a:r>
              <a:rPr lang="en-US" sz="1800" dirty="0" err="1"/>
              <a:t>een</a:t>
            </a:r>
            <a:r>
              <a:rPr lang="en-US" sz="1800" dirty="0"/>
              <a:t> array (</a:t>
            </a:r>
            <a:r>
              <a:rPr lang="en-US" sz="1800" dirty="0" err="1"/>
              <a:t>komen</a:t>
            </a:r>
            <a:r>
              <a:rPr lang="en-US" sz="1800" dirty="0"/>
              <a:t> we later op </a:t>
            </a:r>
            <a:r>
              <a:rPr lang="en-US" sz="1800" dirty="0" err="1"/>
              <a:t>terug</a:t>
            </a:r>
            <a:r>
              <a:rPr lang="en-US" sz="1800" dirty="0"/>
              <a:t>)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F07E412-0558-403D-BB3D-B09BE2B88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708" y="2438400"/>
            <a:ext cx="10590584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For Each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cars = {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"Volvo"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"BMW"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"Nissan"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"Mercedes"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car: cars) {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System.</a:t>
            </a: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"car is "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car)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NL" altLang="nl-N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2" descr="Afbeeldingsresultaat voor aplica los principios de la programacion java">
            <a:extLst>
              <a:ext uri="{FF2B5EF4-FFF2-40B4-BE49-F238E27FC236}">
                <a16:creationId xmlns:a16="http://schemas.microsoft.com/office/drawing/2014/main" id="{4C92350A-1C1D-574C-9015-CD2848F23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88" y="175989"/>
            <a:ext cx="1039990" cy="10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437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D6F3C3-C80C-470D-870F-F0352086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0944596" cy="407810"/>
          </a:xfrm>
        </p:spPr>
        <p:txBody>
          <a:bodyPr/>
          <a:lstStyle/>
          <a:p>
            <a:r>
              <a:rPr lang="en-US" dirty="0"/>
              <a:t>Java Concepts</a:t>
            </a:r>
            <a:endParaRPr lang="nl-NL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65C7D51-CED4-465B-89D6-68DCA6A30E41}"/>
              </a:ext>
            </a:extLst>
          </p:cNvPr>
          <p:cNvSpPr txBox="1">
            <a:spLocks/>
          </p:cNvSpPr>
          <p:nvPr/>
        </p:nvSpPr>
        <p:spPr>
          <a:xfrm>
            <a:off x="407988" y="1065962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Array</a:t>
            </a:r>
            <a:endParaRPr lang="nl-NL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6F7A7C72-2AA1-4576-AF74-B44917BA8CC2}"/>
              </a:ext>
            </a:extLst>
          </p:cNvPr>
          <p:cNvSpPr txBox="1">
            <a:spLocks/>
          </p:cNvSpPr>
          <p:nvPr/>
        </p:nvSpPr>
        <p:spPr>
          <a:xfrm>
            <a:off x="443548" y="1473773"/>
            <a:ext cx="10944596" cy="4078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Een</a:t>
            </a:r>
            <a:r>
              <a:rPr lang="en-US" sz="1800" dirty="0"/>
              <a:t> array is </a:t>
            </a:r>
            <a:r>
              <a:rPr lang="en-US" sz="1800" dirty="0" err="1"/>
              <a:t>een</a:t>
            </a:r>
            <a:r>
              <a:rPr lang="en-US" sz="1800" dirty="0"/>
              <a:t> container met 0 of </a:t>
            </a:r>
            <a:r>
              <a:rPr lang="en-US" sz="1800" dirty="0" err="1"/>
              <a:t>meerdere</a:t>
            </a:r>
            <a:r>
              <a:rPr lang="en-US" sz="1800" dirty="0"/>
              <a:t> </a:t>
            </a:r>
            <a:r>
              <a:rPr lang="en-US" sz="1800" dirty="0" err="1"/>
              <a:t>elementen</a:t>
            </a:r>
            <a:r>
              <a:rPr lang="en-US" sz="1800" dirty="0"/>
              <a:t> van </a:t>
            </a:r>
            <a:r>
              <a:rPr lang="en-US" sz="1800" dirty="0" err="1"/>
              <a:t>hetzelfde</a:t>
            </a:r>
            <a:r>
              <a:rPr lang="en-US" sz="1800" dirty="0"/>
              <a:t> Data Type om </a:t>
            </a:r>
            <a:r>
              <a:rPr lang="en-US" sz="1800" dirty="0" err="1"/>
              <a:t>meerdere</a:t>
            </a:r>
            <a:r>
              <a:rPr lang="en-US" sz="1800" dirty="0"/>
              <a:t> </a:t>
            </a:r>
            <a:r>
              <a:rPr lang="en-US" sz="1800" dirty="0" err="1"/>
              <a:t>waarden</a:t>
            </a:r>
            <a:r>
              <a:rPr lang="en-US" sz="1800" dirty="0"/>
              <a:t> </a:t>
            </a:r>
            <a:r>
              <a:rPr lang="en-US" sz="1800" dirty="0" err="1"/>
              <a:t>te</a:t>
            </a:r>
            <a:r>
              <a:rPr lang="en-US" sz="1800" dirty="0"/>
              <a:t> </a:t>
            </a:r>
            <a:r>
              <a:rPr lang="en-US" sz="1800" dirty="0" err="1"/>
              <a:t>bewaren</a:t>
            </a:r>
            <a:r>
              <a:rPr lang="en-US" sz="1800" dirty="0"/>
              <a:t>;</a:t>
            </a:r>
          </a:p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Een</a:t>
            </a:r>
            <a:r>
              <a:rPr lang="en-US" sz="1800" dirty="0"/>
              <a:t> array </a:t>
            </a:r>
            <a:r>
              <a:rPr lang="en-US" sz="1800" dirty="0" err="1"/>
              <a:t>heeft</a:t>
            </a:r>
            <a:r>
              <a:rPr lang="en-US" sz="1800" dirty="0"/>
              <a:t> </a:t>
            </a: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vaste</a:t>
            </a:r>
            <a:r>
              <a:rPr lang="en-US" sz="1800" dirty="0"/>
              <a:t> </a:t>
            </a:r>
            <a:r>
              <a:rPr lang="en-US" sz="1800" dirty="0" err="1"/>
              <a:t>grote</a:t>
            </a:r>
            <a:r>
              <a:rPr lang="en-US" sz="1800" dirty="0"/>
              <a:t>;</a:t>
            </a:r>
          </a:p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Net </a:t>
            </a:r>
            <a:r>
              <a:rPr lang="en-US" sz="1800" dirty="0" err="1"/>
              <a:t>als</a:t>
            </a:r>
            <a:r>
              <a:rPr lang="en-US" sz="1800" dirty="0"/>
              <a:t> </a:t>
            </a:r>
            <a:r>
              <a:rPr lang="en-US" sz="1800" dirty="0" err="1"/>
              <a:t>bij</a:t>
            </a:r>
            <a:r>
              <a:rPr lang="en-US" sz="1800" dirty="0"/>
              <a:t> </a:t>
            </a:r>
            <a:r>
              <a:rPr lang="en-US" sz="1800" dirty="0" err="1"/>
              <a:t>een</a:t>
            </a:r>
            <a:r>
              <a:rPr lang="en-US" sz="1800" dirty="0"/>
              <a:t> String </a:t>
            </a:r>
            <a:r>
              <a:rPr lang="en-US" sz="1800" dirty="0" err="1"/>
              <a:t>begint</a:t>
            </a:r>
            <a:r>
              <a:rPr lang="en-US" sz="1800" dirty="0"/>
              <a:t> de index van het </a:t>
            </a:r>
            <a:r>
              <a:rPr lang="en-US" sz="1800" dirty="0" err="1"/>
              <a:t>eerste</a:t>
            </a:r>
            <a:r>
              <a:rPr lang="en-US" sz="1800" dirty="0"/>
              <a:t> element </a:t>
            </a:r>
            <a:r>
              <a:rPr lang="en-US" sz="1800" dirty="0" err="1"/>
              <a:t>bij</a:t>
            </a:r>
            <a:r>
              <a:rPr lang="en-US" sz="1800" dirty="0"/>
              <a:t> 0;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FDD6D4-5BED-48C1-86BA-57E81E18B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891857"/>
              </p:ext>
            </p:extLst>
          </p:nvPr>
        </p:nvGraphicFramePr>
        <p:xfrm>
          <a:off x="1295400" y="3200400"/>
          <a:ext cx="9601200" cy="866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8595377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63225579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28470147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27760991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64651479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96554932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71744940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67859054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70143267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29789191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26914505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62805955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value:</a:t>
                      </a:r>
                      <a:endParaRPr lang="nl-NL" sz="28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8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10</a:t>
                      </a:r>
                      <a:endParaRPr lang="nl-NL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8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11</a:t>
                      </a:r>
                      <a:endParaRPr lang="nl-NL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8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12</a:t>
                      </a:r>
                      <a:endParaRPr lang="nl-NL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8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13</a:t>
                      </a:r>
                      <a:endParaRPr lang="nl-NL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8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14</a:t>
                      </a:r>
                      <a:endParaRPr lang="nl-NL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8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15 </a:t>
                      </a:r>
                      <a:endParaRPr lang="nl-NL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8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16</a:t>
                      </a:r>
                      <a:endParaRPr lang="nl-NL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8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17</a:t>
                      </a:r>
                      <a:endParaRPr lang="nl-NL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8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18</a:t>
                      </a:r>
                      <a:endParaRPr lang="nl-NL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8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19</a:t>
                      </a:r>
                      <a:endParaRPr lang="nl-NL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8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20</a:t>
                      </a:r>
                      <a:endParaRPr lang="nl-NL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8494677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index:</a:t>
                      </a:r>
                      <a:endParaRPr lang="nl-NL" sz="28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8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nl-NL" sz="28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8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nl-NL" sz="28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8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nl-NL" sz="28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8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nl-NL" sz="28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8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4</a:t>
                      </a:r>
                      <a:endParaRPr lang="nl-NL" sz="28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8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5</a:t>
                      </a:r>
                      <a:endParaRPr lang="nl-NL" sz="28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8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6</a:t>
                      </a:r>
                      <a:endParaRPr lang="nl-NL" sz="28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8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7</a:t>
                      </a:r>
                      <a:endParaRPr lang="nl-NL" sz="28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8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8</a:t>
                      </a:r>
                      <a:endParaRPr lang="nl-NL" sz="28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8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9</a:t>
                      </a:r>
                      <a:endParaRPr lang="nl-NL" sz="28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8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10</a:t>
                      </a:r>
                      <a:endParaRPr lang="nl-NL" sz="28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69585440"/>
                  </a:ext>
                </a:extLst>
              </a:tr>
            </a:tbl>
          </a:graphicData>
        </a:graphic>
      </p:graphicFrame>
      <p:pic>
        <p:nvPicPr>
          <p:cNvPr id="10" name="Picture 2" descr="Afbeeldingsresultaat voor aplica los principios de la programacion java">
            <a:extLst>
              <a:ext uri="{FF2B5EF4-FFF2-40B4-BE49-F238E27FC236}">
                <a16:creationId xmlns:a16="http://schemas.microsoft.com/office/drawing/2014/main" id="{D885B6A4-091F-9E4B-AE4B-82BDF8C4A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88" y="175989"/>
            <a:ext cx="1039990" cy="10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744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D6F3C3-C80C-470D-870F-F0352086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0944596" cy="407810"/>
          </a:xfrm>
        </p:spPr>
        <p:txBody>
          <a:bodyPr/>
          <a:lstStyle/>
          <a:p>
            <a:r>
              <a:rPr lang="en-US" dirty="0"/>
              <a:t>Java Concepts</a:t>
            </a:r>
            <a:endParaRPr lang="nl-NL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65C7D51-CED4-465B-89D6-68DCA6A30E41}"/>
              </a:ext>
            </a:extLst>
          </p:cNvPr>
          <p:cNvSpPr txBox="1">
            <a:spLocks/>
          </p:cNvSpPr>
          <p:nvPr/>
        </p:nvSpPr>
        <p:spPr>
          <a:xfrm>
            <a:off x="407988" y="1065962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Array</a:t>
            </a:r>
            <a:endParaRPr lang="nl-NL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6F7A7C72-2AA1-4576-AF74-B44917BA8CC2}"/>
              </a:ext>
            </a:extLst>
          </p:cNvPr>
          <p:cNvSpPr txBox="1">
            <a:spLocks/>
          </p:cNvSpPr>
          <p:nvPr/>
        </p:nvSpPr>
        <p:spPr>
          <a:xfrm>
            <a:off x="443548" y="1473773"/>
            <a:ext cx="10944596" cy="4078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Voorbeeld</a:t>
            </a:r>
            <a:r>
              <a:rPr lang="en-US" sz="1800" dirty="0"/>
              <a:t> int array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986EF8-44E4-4CBA-9D80-E757839AC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508" y="1997815"/>
            <a:ext cx="10742984" cy="35394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nl-NL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int Array</a:t>
            </a:r>
            <a:endParaRPr lang="nl-NL" altLang="nl-NL" sz="1600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myIntArray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creates a reference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myIntArray =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int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reserves an array of 10 ints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altLang="nl-NL" sz="1600" dirty="0">
              <a:solidFill>
                <a:srgbClr val="80808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int[] myIntArray = new int[10];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myIntArray[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initialize first element of the array with value 10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myIntArray[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initialize second element of the array with value 11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myIntArray[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initialize third element of the array with value 12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"First element (index 0): "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myIntArray[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"Second element (index 1): "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myIntArray[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"Third element (index 2): "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myIntArray[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"Fourth element (index 3): "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myIntArray[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nl-NL" altLang="nl-N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2" descr="Afbeeldingsresultaat voor aplica los principios de la programacion java">
            <a:extLst>
              <a:ext uri="{FF2B5EF4-FFF2-40B4-BE49-F238E27FC236}">
                <a16:creationId xmlns:a16="http://schemas.microsoft.com/office/drawing/2014/main" id="{C68FB88B-8B4A-4341-B6D8-9B68C9808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88" y="175989"/>
            <a:ext cx="1039990" cy="10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122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D6F3C3-C80C-470D-870F-F0352086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0944596" cy="407810"/>
          </a:xfrm>
        </p:spPr>
        <p:txBody>
          <a:bodyPr/>
          <a:lstStyle/>
          <a:p>
            <a:r>
              <a:rPr lang="en-US" dirty="0"/>
              <a:t>Java Concepts</a:t>
            </a:r>
            <a:endParaRPr lang="nl-NL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65C7D51-CED4-465B-89D6-68DCA6A30E41}"/>
              </a:ext>
            </a:extLst>
          </p:cNvPr>
          <p:cNvSpPr txBox="1">
            <a:spLocks/>
          </p:cNvSpPr>
          <p:nvPr/>
        </p:nvSpPr>
        <p:spPr>
          <a:xfrm>
            <a:off x="407988" y="1065962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Array</a:t>
            </a:r>
            <a:endParaRPr lang="nl-NL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6F7A7C72-2AA1-4576-AF74-B44917BA8CC2}"/>
              </a:ext>
            </a:extLst>
          </p:cNvPr>
          <p:cNvSpPr txBox="1">
            <a:spLocks/>
          </p:cNvSpPr>
          <p:nvPr/>
        </p:nvSpPr>
        <p:spPr>
          <a:xfrm>
            <a:off x="443548" y="1473773"/>
            <a:ext cx="10944596" cy="4078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Voorbeeld</a:t>
            </a:r>
            <a:r>
              <a:rPr lang="en-US" sz="1800" dirty="0"/>
              <a:t> String Array </a:t>
            </a:r>
            <a:r>
              <a:rPr lang="en-US" sz="1800" dirty="0" err="1"/>
              <a:t>en</a:t>
            </a:r>
            <a:r>
              <a:rPr lang="en-US" sz="1800" dirty="0"/>
              <a:t> For-Each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08B2D6-6CD0-4AEB-BA32-4DA86C0CD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640" y="2134922"/>
            <a:ext cx="10590584" cy="307776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String Array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myStringArray =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myStringArray[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"Volvo"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myStringArray[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"Mercedes"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myStringArray[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"Opel"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myStringArray[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"Citroen"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myStringArray[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"Ford"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nl-NL" altLang="nl-NL" sz="16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altLang="nl-NL" sz="16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String[] myStringArray = {"Volvo", "Mercedes", "Opel", "Citroen", "Ford"};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car: myStringArray) {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"Car : "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car)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NL" altLang="nl-N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2" descr="Afbeeldingsresultaat voor aplica los principios de la programacion java">
            <a:extLst>
              <a:ext uri="{FF2B5EF4-FFF2-40B4-BE49-F238E27FC236}">
                <a16:creationId xmlns:a16="http://schemas.microsoft.com/office/drawing/2014/main" id="{EA417EBE-6129-684E-A89B-6221EE2EF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88" y="175989"/>
            <a:ext cx="1039990" cy="10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512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D6F3C3-C80C-470D-870F-F0352086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0944596" cy="407810"/>
          </a:xfrm>
        </p:spPr>
        <p:txBody>
          <a:bodyPr/>
          <a:lstStyle/>
          <a:p>
            <a:r>
              <a:rPr lang="en-US" dirty="0"/>
              <a:t>Flow Charts</a:t>
            </a:r>
            <a:endParaRPr lang="nl-NL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65C7D51-CED4-465B-89D6-68DCA6A30E41}"/>
              </a:ext>
            </a:extLst>
          </p:cNvPr>
          <p:cNvSpPr txBox="1">
            <a:spLocks/>
          </p:cNvSpPr>
          <p:nvPr/>
        </p:nvSpPr>
        <p:spPr>
          <a:xfrm>
            <a:off x="407988" y="1065962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Flow Chart - Definition</a:t>
            </a:r>
            <a:endParaRPr lang="nl-NL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0AFF31A4-742F-4C0C-8720-CD4E6E624FB0}"/>
              </a:ext>
            </a:extLst>
          </p:cNvPr>
          <p:cNvSpPr txBox="1">
            <a:spLocks/>
          </p:cNvSpPr>
          <p:nvPr/>
        </p:nvSpPr>
        <p:spPr>
          <a:xfrm>
            <a:off x="304800" y="1664976"/>
            <a:ext cx="10944596" cy="33530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nl-NL" sz="1800" dirty="0"/>
              <a:t>Een Flowchart (stroomdiagram) is een type diagram dat een werkstroom of proces vertegenwoordigt</a:t>
            </a:r>
          </a:p>
          <a:p>
            <a:pPr marL="519113" lvl="1" indent="-285750">
              <a:buFont typeface="Arial" panose="020B0604020202020204" pitchFamily="34" charset="0"/>
              <a:buChar char="•"/>
            </a:pPr>
            <a:endParaRPr lang="nl-NL" sz="1800" dirty="0"/>
          </a:p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nl-NL" sz="1800" dirty="0"/>
              <a:t>Een Flowchart kan ook worden gedefinieerd als een schematische weergave van een algoritme, een stapsgewijze benadering voor het oplossen van een taak</a:t>
            </a:r>
          </a:p>
          <a:p>
            <a:pPr marL="519113" lvl="1" indent="-285750">
              <a:buFont typeface="Arial" panose="020B0604020202020204" pitchFamily="34" charset="0"/>
              <a:buChar char="•"/>
            </a:pPr>
            <a:endParaRPr lang="nl-NL" sz="1800" dirty="0"/>
          </a:p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</a:t>
            </a:r>
            <a:r>
              <a:rPr lang="nl-NL" sz="1800" dirty="0"/>
              <a:t>en Flowchart kan een hulpmiddel zijn om complexere algorithmes inzichtelijk te maken</a:t>
            </a:r>
          </a:p>
          <a:p>
            <a:pPr marL="519113" lvl="1" indent="-285750">
              <a:buFont typeface="Arial" panose="020B0604020202020204" pitchFamily="34" charset="0"/>
              <a:buChar char="•"/>
            </a:pPr>
            <a:endParaRPr lang="nl-NL" sz="1800" dirty="0"/>
          </a:p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</a:t>
            </a:r>
            <a:r>
              <a:rPr lang="nl-NL" sz="1800" dirty="0"/>
              <a:t>en Flowchart kan als communicatiemiddel gebruikt worden tussen ontwikkelaar en ontwerper</a:t>
            </a:r>
          </a:p>
          <a:p>
            <a:pPr marL="519113" lvl="1" indent="-285750">
              <a:buFont typeface="Arial" panose="020B0604020202020204" pitchFamily="34" charset="0"/>
              <a:buChar char="•"/>
            </a:pPr>
            <a:endParaRPr lang="en-US" sz="1800" i="1" dirty="0"/>
          </a:p>
          <a:p>
            <a:pPr marL="519113" lvl="1" indent="-285750">
              <a:buFont typeface="Arial" panose="020B0604020202020204" pitchFamily="34" charset="0"/>
              <a:buChar char="•"/>
            </a:pPr>
            <a:endParaRPr lang="nl-NL" sz="1800" dirty="0"/>
          </a:p>
        </p:txBody>
      </p:sp>
      <p:pic>
        <p:nvPicPr>
          <p:cNvPr id="5" name="Picture 2" descr="Afbeeldingsresultaat voor aplica los principios de la programacion java">
            <a:extLst>
              <a:ext uri="{FF2B5EF4-FFF2-40B4-BE49-F238E27FC236}">
                <a16:creationId xmlns:a16="http://schemas.microsoft.com/office/drawing/2014/main" id="{23554AEF-FC1B-E54C-B60D-7F34B9145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88" y="175989"/>
            <a:ext cx="1039990" cy="10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1685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D6F3C3-C80C-470D-870F-F0352086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0944596" cy="407810"/>
          </a:xfrm>
        </p:spPr>
        <p:txBody>
          <a:bodyPr/>
          <a:lstStyle/>
          <a:p>
            <a:r>
              <a:rPr lang="en-US" dirty="0"/>
              <a:t>Java Concepts</a:t>
            </a:r>
            <a:endParaRPr lang="nl-NL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65C7D51-CED4-465B-89D6-68DCA6A30E41}"/>
              </a:ext>
            </a:extLst>
          </p:cNvPr>
          <p:cNvSpPr txBox="1">
            <a:spLocks/>
          </p:cNvSpPr>
          <p:nvPr/>
        </p:nvSpPr>
        <p:spPr>
          <a:xfrm>
            <a:off x="407988" y="1065962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Array</a:t>
            </a:r>
            <a:endParaRPr lang="nl-NL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6F7A7C72-2AA1-4576-AF74-B44917BA8CC2}"/>
              </a:ext>
            </a:extLst>
          </p:cNvPr>
          <p:cNvSpPr txBox="1">
            <a:spLocks/>
          </p:cNvSpPr>
          <p:nvPr/>
        </p:nvSpPr>
        <p:spPr>
          <a:xfrm>
            <a:off x="443548" y="1473773"/>
            <a:ext cx="10944596" cy="4078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Length property : </a:t>
            </a:r>
            <a:r>
              <a:rPr lang="en-US" sz="1800" dirty="0" err="1"/>
              <a:t>hiermee</a:t>
            </a:r>
            <a:r>
              <a:rPr lang="en-US" sz="1800" dirty="0"/>
              <a:t> </a:t>
            </a:r>
            <a:r>
              <a:rPr lang="en-US" sz="1800" dirty="0" err="1"/>
              <a:t>kan</a:t>
            </a:r>
            <a:r>
              <a:rPr lang="en-US" sz="1800" dirty="0"/>
              <a:t> de </a:t>
            </a:r>
            <a:r>
              <a:rPr lang="en-US" sz="1800" dirty="0" err="1"/>
              <a:t>lengte</a:t>
            </a:r>
            <a:r>
              <a:rPr lang="en-US" sz="1800" dirty="0"/>
              <a:t> van </a:t>
            </a:r>
            <a:r>
              <a:rPr lang="en-US" sz="1800" dirty="0" err="1"/>
              <a:t>een</a:t>
            </a:r>
            <a:r>
              <a:rPr lang="en-US" sz="1800" dirty="0"/>
              <a:t> array </a:t>
            </a:r>
            <a:r>
              <a:rPr lang="en-US" sz="1800" dirty="0" err="1"/>
              <a:t>worden</a:t>
            </a:r>
            <a:r>
              <a:rPr lang="en-US" sz="1800" dirty="0"/>
              <a:t> </a:t>
            </a:r>
            <a:r>
              <a:rPr lang="en-US" sz="1800" dirty="0" err="1"/>
              <a:t>opgevraagd</a:t>
            </a:r>
            <a:endParaRPr lang="en-US" sz="18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2863266-AF94-4C0E-AEDD-AC808DC1B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828" y="2134922"/>
            <a:ext cx="10702344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 myStringArray = {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"Volvo"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"Mercedes"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"Opel"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"Citroen"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"Ford"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length of the String array is "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myStringArray.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nl-NL" altLang="nl-N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2" descr="Afbeeldingsresultaat voor aplica los principios de la programacion java">
            <a:extLst>
              <a:ext uri="{FF2B5EF4-FFF2-40B4-BE49-F238E27FC236}">
                <a16:creationId xmlns:a16="http://schemas.microsoft.com/office/drawing/2014/main" id="{6D421117-600E-724C-BB3D-AE999A70B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88" y="175989"/>
            <a:ext cx="1039990" cy="10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430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D6F3C3-C80C-470D-870F-F0352086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0944596" cy="407810"/>
          </a:xfrm>
        </p:spPr>
        <p:txBody>
          <a:bodyPr/>
          <a:lstStyle/>
          <a:p>
            <a:r>
              <a:rPr lang="en-US" dirty="0"/>
              <a:t>Java Concepts</a:t>
            </a:r>
            <a:endParaRPr lang="nl-NL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65C7D51-CED4-465B-89D6-68DCA6A30E41}"/>
              </a:ext>
            </a:extLst>
          </p:cNvPr>
          <p:cNvSpPr txBox="1">
            <a:spLocks/>
          </p:cNvSpPr>
          <p:nvPr/>
        </p:nvSpPr>
        <p:spPr>
          <a:xfrm>
            <a:off x="407988" y="1065962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Array – Multidimensional</a:t>
            </a:r>
            <a:endParaRPr lang="nl-NL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6F7A7C72-2AA1-4576-AF74-B44917BA8CC2}"/>
              </a:ext>
            </a:extLst>
          </p:cNvPr>
          <p:cNvSpPr txBox="1">
            <a:spLocks/>
          </p:cNvSpPr>
          <p:nvPr/>
        </p:nvSpPr>
        <p:spPr>
          <a:xfrm>
            <a:off x="443548" y="1473773"/>
            <a:ext cx="10944596" cy="11932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Een</a:t>
            </a:r>
            <a:r>
              <a:rPr lang="en-US" sz="1800" dirty="0"/>
              <a:t> multi dimensional array is </a:t>
            </a:r>
            <a:r>
              <a:rPr lang="en-US" sz="1800" dirty="0" err="1"/>
              <a:t>een</a:t>
            </a:r>
            <a:r>
              <a:rPr lang="en-US" sz="1800" dirty="0"/>
              <a:t> array die 1 of </a:t>
            </a:r>
            <a:r>
              <a:rPr lang="en-US" sz="1800" dirty="0" err="1"/>
              <a:t>meerdere</a:t>
            </a:r>
            <a:r>
              <a:rPr lang="en-US" sz="1800" dirty="0"/>
              <a:t> arrays </a:t>
            </a:r>
            <a:r>
              <a:rPr lang="en-US" sz="1800" dirty="0" err="1"/>
              <a:t>bevat</a:t>
            </a:r>
            <a:endParaRPr lang="en-US" sz="1800" dirty="0"/>
          </a:p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Alle</a:t>
            </a:r>
            <a:r>
              <a:rPr lang="en-US" sz="1800" dirty="0"/>
              <a:t> </a:t>
            </a:r>
            <a:r>
              <a:rPr lang="en-US" sz="1800" dirty="0" err="1"/>
              <a:t>elementen</a:t>
            </a:r>
            <a:r>
              <a:rPr lang="en-US" sz="1800" dirty="0"/>
              <a:t> in </a:t>
            </a:r>
            <a:r>
              <a:rPr lang="en-US" sz="1800" dirty="0" err="1"/>
              <a:t>een</a:t>
            </a:r>
            <a:r>
              <a:rPr lang="en-US" sz="1800" dirty="0"/>
              <a:t> multi dimensional </a:t>
            </a:r>
            <a:r>
              <a:rPr lang="en-US" sz="1800" dirty="0" err="1"/>
              <a:t>dienen</a:t>
            </a:r>
            <a:r>
              <a:rPr lang="en-US" sz="1800" dirty="0"/>
              <a:t> van </a:t>
            </a:r>
            <a:r>
              <a:rPr lang="en-US" sz="1800" dirty="0" err="1"/>
              <a:t>hetzelfde</a:t>
            </a:r>
            <a:r>
              <a:rPr lang="en-US" sz="1800" dirty="0"/>
              <a:t> data type </a:t>
            </a:r>
            <a:r>
              <a:rPr lang="en-US" sz="1800" dirty="0" err="1"/>
              <a:t>te</a:t>
            </a:r>
            <a:r>
              <a:rPr lang="en-US" sz="1800" dirty="0"/>
              <a:t> </a:t>
            </a:r>
            <a:r>
              <a:rPr lang="en-US" sz="1800" dirty="0" err="1"/>
              <a:t>zijn</a:t>
            </a:r>
            <a:endParaRPr lang="en-US" sz="1800" dirty="0"/>
          </a:p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Meer dan 3 arrays </a:t>
            </a:r>
            <a:r>
              <a:rPr lang="en-US" sz="1800" dirty="0" err="1"/>
              <a:t>vermijden</a:t>
            </a:r>
            <a:r>
              <a:rPr lang="en-US" sz="1800" dirty="0"/>
              <a:t>, </a:t>
            </a:r>
            <a:r>
              <a:rPr lang="en-US" sz="1800" dirty="0" err="1"/>
              <a:t>omdat</a:t>
            </a:r>
            <a:r>
              <a:rPr lang="en-US" sz="1800" dirty="0"/>
              <a:t> </a:t>
            </a:r>
            <a:r>
              <a:rPr lang="en-US" sz="1800" dirty="0" err="1"/>
              <a:t>dit</a:t>
            </a:r>
            <a:r>
              <a:rPr lang="en-US" sz="1800" dirty="0"/>
              <a:t> </a:t>
            </a:r>
            <a:r>
              <a:rPr lang="en-US" sz="1800" dirty="0" err="1"/>
              <a:t>onoverzichtelijk</a:t>
            </a:r>
            <a:r>
              <a:rPr lang="en-US" sz="1800" dirty="0"/>
              <a:t> </a:t>
            </a:r>
            <a:r>
              <a:rPr lang="en-US" sz="1800" dirty="0" err="1"/>
              <a:t>wordt</a:t>
            </a:r>
            <a:endParaRPr lang="en-US" sz="1800" dirty="0"/>
          </a:p>
          <a:p>
            <a:pPr marL="519113" lvl="1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Voorbeeld</a:t>
            </a:r>
            <a:r>
              <a:rPr lang="en-US" sz="1800" dirty="0"/>
              <a:t> 2d array</a:t>
            </a:r>
          </a:p>
          <a:p>
            <a:pPr marL="519113" lvl="1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FDD6D4-5BED-48C1-86BA-57E81E18B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260596"/>
              </p:ext>
            </p:extLst>
          </p:nvPr>
        </p:nvGraphicFramePr>
        <p:xfrm>
          <a:off x="914400" y="3491231"/>
          <a:ext cx="10438185" cy="1399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5430">
                  <a:extLst>
                    <a:ext uri="{9D8B030D-6E8A-4147-A177-3AD203B41FA5}">
                      <a16:colId xmlns:a16="http://schemas.microsoft.com/office/drawing/2014/main" val="2859537743"/>
                    </a:ext>
                  </a:extLst>
                </a:gridCol>
                <a:gridCol w="2024392">
                  <a:extLst>
                    <a:ext uri="{9D8B030D-6E8A-4147-A177-3AD203B41FA5}">
                      <a16:colId xmlns:a16="http://schemas.microsoft.com/office/drawing/2014/main" val="2863225579"/>
                    </a:ext>
                  </a:extLst>
                </a:gridCol>
                <a:gridCol w="2024392">
                  <a:extLst>
                    <a:ext uri="{9D8B030D-6E8A-4147-A177-3AD203B41FA5}">
                      <a16:colId xmlns:a16="http://schemas.microsoft.com/office/drawing/2014/main" val="2028470147"/>
                    </a:ext>
                  </a:extLst>
                </a:gridCol>
                <a:gridCol w="2024392">
                  <a:extLst>
                    <a:ext uri="{9D8B030D-6E8A-4147-A177-3AD203B41FA5}">
                      <a16:colId xmlns:a16="http://schemas.microsoft.com/office/drawing/2014/main" val="4277609916"/>
                    </a:ext>
                  </a:extLst>
                </a:gridCol>
                <a:gridCol w="2829579">
                  <a:extLst>
                    <a:ext uri="{9D8B030D-6E8A-4147-A177-3AD203B41FA5}">
                      <a16:colId xmlns:a16="http://schemas.microsoft.com/office/drawing/2014/main" val="164651479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 fontAlgn="b"/>
                      <a:endParaRPr lang="nl-NL" sz="28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8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col 1</a:t>
                      </a:r>
                      <a:endParaRPr lang="nl-NL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8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col 2</a:t>
                      </a:r>
                      <a:endParaRPr lang="nl-NL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8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col 3</a:t>
                      </a:r>
                      <a:endParaRPr lang="nl-NL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8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col 4</a:t>
                      </a:r>
                      <a:endParaRPr lang="nl-NL" sz="28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84946771"/>
                  </a:ext>
                </a:extLst>
              </a:tr>
              <a:tr h="3824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row 1</a:t>
                      </a:r>
                      <a:endParaRPr lang="nl-NL" sz="28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28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a[</a:t>
                      </a:r>
                      <a:r>
                        <a:rPr lang="nl-NL" sz="2800" u="none" strike="noStrike" dirty="0">
                          <a:solidFill>
                            <a:schemeClr val="accent4"/>
                          </a:solidFill>
                          <a:effectLst/>
                        </a:rPr>
                        <a:t>0</a:t>
                      </a:r>
                      <a:r>
                        <a:rPr lang="nl-NL" sz="28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][</a:t>
                      </a:r>
                      <a:r>
                        <a:rPr lang="nl-NL" sz="2800" u="none" strike="noStrike" dirty="0"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nl-NL" sz="28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]</a:t>
                      </a:r>
                      <a:endParaRPr lang="nl-NL" sz="28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8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a[</a:t>
                      </a:r>
                      <a:r>
                        <a:rPr lang="nl-NL" sz="2800" u="none" strike="noStrike" dirty="0">
                          <a:solidFill>
                            <a:schemeClr val="accent4"/>
                          </a:solidFill>
                          <a:effectLst/>
                        </a:rPr>
                        <a:t>0</a:t>
                      </a:r>
                      <a:r>
                        <a:rPr lang="nl-NL" sz="28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][</a:t>
                      </a:r>
                      <a:r>
                        <a:rPr lang="nl-NL" sz="2800" u="none" strike="noStrike" dirty="0"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nl-NL" sz="28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]</a:t>
                      </a:r>
                      <a:endParaRPr lang="nl-NL" sz="28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8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a[</a:t>
                      </a:r>
                      <a:r>
                        <a:rPr lang="nl-NL" sz="2800" u="none" strike="noStrike" dirty="0">
                          <a:solidFill>
                            <a:schemeClr val="accent4"/>
                          </a:solidFill>
                          <a:effectLst/>
                        </a:rPr>
                        <a:t>0</a:t>
                      </a:r>
                      <a:r>
                        <a:rPr lang="nl-NL" sz="28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][</a:t>
                      </a:r>
                      <a:r>
                        <a:rPr lang="nl-NL" sz="2800" u="none" strike="noStrike" dirty="0"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nl-NL" sz="28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]</a:t>
                      </a:r>
                      <a:endParaRPr lang="nl-NL" sz="28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8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a[</a:t>
                      </a:r>
                      <a:r>
                        <a:rPr lang="nl-NL" sz="2800" u="none" strike="noStrike" dirty="0">
                          <a:solidFill>
                            <a:schemeClr val="accent4"/>
                          </a:solidFill>
                          <a:effectLst/>
                        </a:rPr>
                        <a:t>0</a:t>
                      </a:r>
                      <a:r>
                        <a:rPr lang="nl-NL" sz="28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][</a:t>
                      </a:r>
                      <a:r>
                        <a:rPr lang="nl-NL" sz="2800" u="none" strike="noStrike" dirty="0"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3</a:t>
                      </a:r>
                      <a:r>
                        <a:rPr lang="nl-NL" sz="28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]</a:t>
                      </a:r>
                      <a:endParaRPr lang="nl-NL" sz="28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69585440"/>
                  </a:ext>
                </a:extLst>
              </a:tr>
              <a:tr h="38240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row 2</a:t>
                      </a:r>
                      <a:endParaRPr lang="nl-NL" sz="28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8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a[</a:t>
                      </a:r>
                      <a:r>
                        <a:rPr lang="nl-NL" sz="2800" u="none" strike="noStrike" dirty="0">
                          <a:solidFill>
                            <a:schemeClr val="accent4"/>
                          </a:solidFill>
                          <a:effectLst/>
                        </a:rPr>
                        <a:t>1</a:t>
                      </a:r>
                      <a:r>
                        <a:rPr lang="nl-NL" sz="28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][</a:t>
                      </a:r>
                      <a:r>
                        <a:rPr lang="nl-NL" sz="2800" u="none" strike="noStrike" dirty="0"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</a:t>
                      </a:r>
                      <a:r>
                        <a:rPr lang="nl-NL" sz="28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]</a:t>
                      </a:r>
                      <a:endParaRPr lang="nl-NL" sz="28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8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a[</a:t>
                      </a:r>
                      <a:r>
                        <a:rPr lang="nl-NL" sz="2800" u="none" strike="noStrike" dirty="0">
                          <a:solidFill>
                            <a:schemeClr val="accent4"/>
                          </a:solidFill>
                          <a:effectLst/>
                        </a:rPr>
                        <a:t>1</a:t>
                      </a:r>
                      <a:r>
                        <a:rPr lang="nl-NL" sz="28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][</a:t>
                      </a:r>
                      <a:r>
                        <a:rPr lang="nl-NL" sz="2800" u="none" strike="noStrike" dirty="0"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nl-NL" sz="28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]</a:t>
                      </a:r>
                      <a:endParaRPr lang="nl-NL" sz="28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8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a[</a:t>
                      </a:r>
                      <a:r>
                        <a:rPr lang="nl-NL" sz="2800" u="none" strike="noStrike" dirty="0">
                          <a:solidFill>
                            <a:schemeClr val="accent4"/>
                          </a:solidFill>
                          <a:effectLst/>
                        </a:rPr>
                        <a:t>1</a:t>
                      </a:r>
                      <a:r>
                        <a:rPr lang="nl-NL" sz="28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][</a:t>
                      </a:r>
                      <a:r>
                        <a:rPr lang="nl-NL" sz="2800" u="none" strike="noStrike" dirty="0"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2</a:t>
                      </a:r>
                      <a:r>
                        <a:rPr lang="nl-NL" sz="28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]</a:t>
                      </a:r>
                      <a:endParaRPr lang="nl-NL" sz="28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8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a[</a:t>
                      </a:r>
                      <a:r>
                        <a:rPr lang="nl-NL" sz="2800" u="none" strike="noStrike" dirty="0">
                          <a:solidFill>
                            <a:schemeClr val="accent4"/>
                          </a:solidFill>
                          <a:effectLst/>
                        </a:rPr>
                        <a:t>1</a:t>
                      </a:r>
                      <a:r>
                        <a:rPr lang="nl-NL" sz="28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][</a:t>
                      </a:r>
                      <a:r>
                        <a:rPr lang="nl-NL" sz="2800" u="none" strike="noStrike" dirty="0"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3</a:t>
                      </a:r>
                      <a:r>
                        <a:rPr lang="nl-NL" sz="2800" u="none" strike="noStrike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</a:rPr>
                        <a:t>]</a:t>
                      </a:r>
                      <a:endParaRPr lang="nl-NL" sz="2800" b="0" i="0" u="none" strike="noStrike" dirty="0"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05091278"/>
                  </a:ext>
                </a:extLst>
              </a:tr>
            </a:tbl>
          </a:graphicData>
        </a:graphic>
      </p:graphicFrame>
      <p:pic>
        <p:nvPicPr>
          <p:cNvPr id="10" name="Picture 2" descr="Afbeeldingsresultaat voor aplica los principios de la programacion java">
            <a:extLst>
              <a:ext uri="{FF2B5EF4-FFF2-40B4-BE49-F238E27FC236}">
                <a16:creationId xmlns:a16="http://schemas.microsoft.com/office/drawing/2014/main" id="{B56E3708-9566-544E-B6A0-47357BF82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88" y="175989"/>
            <a:ext cx="1039990" cy="10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96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D6F3C3-C80C-470D-870F-F0352086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0944596" cy="407810"/>
          </a:xfrm>
        </p:spPr>
        <p:txBody>
          <a:bodyPr/>
          <a:lstStyle/>
          <a:p>
            <a:r>
              <a:rPr lang="en-US" dirty="0"/>
              <a:t>Java Concepts</a:t>
            </a:r>
            <a:endParaRPr lang="nl-NL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65C7D51-CED4-465B-89D6-68DCA6A30E41}"/>
              </a:ext>
            </a:extLst>
          </p:cNvPr>
          <p:cNvSpPr txBox="1">
            <a:spLocks/>
          </p:cNvSpPr>
          <p:nvPr/>
        </p:nvSpPr>
        <p:spPr>
          <a:xfrm>
            <a:off x="407988" y="1065962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Array – Multidimensional</a:t>
            </a:r>
            <a:endParaRPr lang="nl-N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C73962-CFE1-492D-A51A-A99CEE5BF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708" y="2133600"/>
            <a:ext cx="10551876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[][] array2d = {{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x : array2d) {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 : x) {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.println(y)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String[][] cars = {{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"Volvo"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"D40"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"Mercedes"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"A180"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"BMW"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"120"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.println(cars.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[] car : cars) {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System.</a:t>
            </a: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"Brand "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car[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+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type "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car[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NL" altLang="nl-N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3A7D009D-7E12-4BEE-83C0-78A6E847A058}"/>
              </a:ext>
            </a:extLst>
          </p:cNvPr>
          <p:cNvSpPr txBox="1">
            <a:spLocks/>
          </p:cNvSpPr>
          <p:nvPr/>
        </p:nvSpPr>
        <p:spPr>
          <a:xfrm>
            <a:off x="407988" y="1523205"/>
            <a:ext cx="10944596" cy="4078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Twee </a:t>
            </a:r>
            <a:r>
              <a:rPr lang="en-US" sz="1800" dirty="0" err="1"/>
              <a:t>voorbeelden</a:t>
            </a:r>
            <a:r>
              <a:rPr lang="en-US" sz="1800" dirty="0"/>
              <a:t> van 2d arrays</a:t>
            </a:r>
          </a:p>
          <a:p>
            <a:pPr lvl="1" indent="0">
              <a:buNone/>
            </a:pPr>
            <a:endParaRPr lang="en-US" sz="1800" dirty="0"/>
          </a:p>
        </p:txBody>
      </p:sp>
      <p:pic>
        <p:nvPicPr>
          <p:cNvPr id="8" name="Picture 2" descr="Afbeeldingsresultaat voor aplica los principios de la programacion java">
            <a:extLst>
              <a:ext uri="{FF2B5EF4-FFF2-40B4-BE49-F238E27FC236}">
                <a16:creationId xmlns:a16="http://schemas.microsoft.com/office/drawing/2014/main" id="{E310A688-E0E7-614A-B24C-FEEDC120E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88" y="175989"/>
            <a:ext cx="1039990" cy="10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0666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D6F3C3-C80C-470D-870F-F0352086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Concepts</a:t>
            </a:r>
            <a:endParaRPr lang="nl-NL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65C7D51-CED4-465B-89D6-68DCA6A30E41}"/>
              </a:ext>
            </a:extLst>
          </p:cNvPr>
          <p:cNvSpPr txBox="1">
            <a:spLocks/>
          </p:cNvSpPr>
          <p:nvPr/>
        </p:nvSpPr>
        <p:spPr>
          <a:xfrm>
            <a:off x="407988" y="1065962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Assignment 7 – Flowchart</a:t>
            </a:r>
            <a:endParaRPr lang="nl-NL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5AF31473-ACD1-4702-AB51-AE27ECD29373}"/>
              </a:ext>
            </a:extLst>
          </p:cNvPr>
          <p:cNvSpPr txBox="1">
            <a:spLocks/>
          </p:cNvSpPr>
          <p:nvPr/>
        </p:nvSpPr>
        <p:spPr>
          <a:xfrm>
            <a:off x="623702" y="1600201"/>
            <a:ext cx="10944596" cy="1997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nl-NL" dirty="0"/>
              <a:t>Teken een flowchart voor de onderstaande code</a:t>
            </a:r>
            <a:endParaRPr lang="nl-NL" dirty="0">
              <a:ea typeface="Verdana"/>
              <a:cs typeface="Verdana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nl-NL" dirty="0">
              <a:ea typeface="Verdana"/>
              <a:cs typeface="Verdana"/>
            </a:endParaRPr>
          </a:p>
          <a:p>
            <a:pPr marL="285750" lvl="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nl-NL" dirty="0"/>
              <a:t>Wat is de output van de code?</a:t>
            </a:r>
            <a:endParaRPr lang="nl-NL" dirty="0">
              <a:ea typeface="Verdana"/>
              <a:cs typeface="Verdana"/>
            </a:endParaRPr>
          </a:p>
          <a:p>
            <a:pPr marL="285750" indent="-285750">
              <a:buClr>
                <a:schemeClr val="tx2"/>
              </a:buClr>
              <a:buChar char="•"/>
            </a:pPr>
            <a:endParaRPr lang="nl-NL" dirty="0">
              <a:ea typeface="+mn-lt"/>
              <a:cs typeface="+mn-lt"/>
            </a:endParaRPr>
          </a:p>
          <a:p>
            <a:pPr marL="285750" indent="-285750">
              <a:buClr>
                <a:schemeClr val="tx2"/>
              </a:buClr>
              <a:buChar char="•"/>
            </a:pPr>
            <a:r>
              <a:rPr lang="nl-NL" dirty="0">
                <a:ea typeface="+mn-lt"/>
                <a:cs typeface="+mn-lt"/>
              </a:rPr>
              <a:t>Uit kunnen leggen wat de code doet?</a:t>
            </a:r>
          </a:p>
          <a:p>
            <a:pPr marL="285750" indent="-285750">
              <a:buClr>
                <a:schemeClr val="tx2"/>
              </a:buClr>
              <a:buChar char="•"/>
            </a:pPr>
            <a:endParaRPr lang="nl-NL" dirty="0">
              <a:ea typeface="+mn-lt"/>
              <a:cs typeface="+mn-lt"/>
            </a:endParaRPr>
          </a:p>
          <a:p>
            <a:pPr marL="285750" indent="-285750">
              <a:buClr>
                <a:schemeClr val="tx2"/>
              </a:buClr>
              <a:buChar char="•"/>
            </a:pPr>
            <a:r>
              <a:rPr lang="nl-NL" dirty="0">
                <a:ea typeface="+mn-lt"/>
                <a:cs typeface="+mn-lt"/>
              </a:rPr>
              <a:t>Waarom is hier gekozen voor een </a:t>
            </a:r>
            <a:r>
              <a:rPr lang="nl-NL" dirty="0" err="1">
                <a:ea typeface="+mn-lt"/>
                <a:cs typeface="+mn-lt"/>
              </a:rPr>
              <a:t>for</a:t>
            </a:r>
            <a:r>
              <a:rPr lang="nl-NL" dirty="0">
                <a:ea typeface="+mn-lt"/>
                <a:cs typeface="+mn-lt"/>
              </a:rPr>
              <a:t> loop en bijvoorbeeld niet voor een </a:t>
            </a:r>
            <a:r>
              <a:rPr lang="nl-NL" dirty="0" err="1">
                <a:ea typeface="+mn-lt"/>
                <a:cs typeface="+mn-lt"/>
              </a:rPr>
              <a:t>for-each</a:t>
            </a:r>
            <a:r>
              <a:rPr lang="nl-NL" dirty="0">
                <a:ea typeface="+mn-lt"/>
                <a:cs typeface="+mn-lt"/>
              </a:rPr>
              <a:t>?</a:t>
            </a:r>
            <a:endParaRPr lang="nl-NL"/>
          </a:p>
          <a:p>
            <a:pPr marL="285750" indent="-285750">
              <a:buClr>
                <a:schemeClr val="tx2"/>
              </a:buClr>
              <a:buChar char="•"/>
            </a:pPr>
            <a:endParaRPr lang="nl-NL" dirty="0">
              <a:ea typeface="Verdana"/>
              <a:cs typeface="Verdana"/>
            </a:endParaRPr>
          </a:p>
          <a:p>
            <a:pPr marL="285750" lvl="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nl-NL" dirty="0">
              <a:ea typeface="Verdana"/>
              <a:cs typeface="Verdana"/>
            </a:endParaRPr>
          </a:p>
          <a:p>
            <a:pPr marL="285750" indent="-285750">
              <a:buChar char="•"/>
            </a:pPr>
            <a:endParaRPr lang="nl-NL" dirty="0">
              <a:ea typeface="Verdana"/>
              <a:cs typeface="Verdana"/>
            </a:endParaRPr>
          </a:p>
          <a:p>
            <a:endParaRPr lang="nl-NL" sz="1100" dirty="0">
              <a:ea typeface="Verdana"/>
              <a:cs typeface="Verdan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D92885-7338-446B-9D70-B9A5B8537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0" y="3759335"/>
            <a:ext cx="10096500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args) {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String[] gender = {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"M"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"V"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"V"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"M"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"M"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"M"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"V"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 year = {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1980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1967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1988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1924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1995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1982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1978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&lt; gender.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i++) {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System.</a:t>
            </a:r>
            <a:r>
              <a:rPr kumimoji="0" lang="nl-NL" altLang="nl-NL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.println(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"gender is "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gender[i] +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and year is "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year[i])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nl-NL" altLang="nl-N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2" descr="Afbeeldingsresultaat voor aplica los principios de la programacion java">
            <a:extLst>
              <a:ext uri="{FF2B5EF4-FFF2-40B4-BE49-F238E27FC236}">
                <a16:creationId xmlns:a16="http://schemas.microsoft.com/office/drawing/2014/main" id="{E2CE98AA-94FD-2E46-98F3-84DC77D58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88" y="175989"/>
            <a:ext cx="1039990" cy="10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376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D6F3C3-C80C-470D-870F-F0352086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Concepts</a:t>
            </a:r>
            <a:endParaRPr lang="nl-NL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65C7D51-CED4-465B-89D6-68DCA6A30E41}"/>
              </a:ext>
            </a:extLst>
          </p:cNvPr>
          <p:cNvSpPr txBox="1">
            <a:spLocks/>
          </p:cNvSpPr>
          <p:nvPr/>
        </p:nvSpPr>
        <p:spPr>
          <a:xfrm>
            <a:off x="407988" y="1065962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Assignment 8 – Conditional Statements</a:t>
            </a:r>
            <a:endParaRPr lang="nl-NL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5AF31473-ACD1-4702-AB51-AE27ECD29373}"/>
              </a:ext>
            </a:extLst>
          </p:cNvPr>
          <p:cNvSpPr txBox="1">
            <a:spLocks/>
          </p:cNvSpPr>
          <p:nvPr/>
        </p:nvSpPr>
        <p:spPr>
          <a:xfrm>
            <a:off x="623702" y="1504824"/>
            <a:ext cx="10944596" cy="29147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If – Else-If – Else Statement</a:t>
            </a:r>
          </a:p>
          <a:p>
            <a:pPr marL="285750" lvl="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Switch Statement</a:t>
            </a:r>
          </a:p>
          <a:p>
            <a:pPr marL="285750" lvl="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/>
              <a:t>Ternary Operator</a:t>
            </a:r>
            <a:endParaRPr lang="nl-NL" sz="1600" dirty="0"/>
          </a:p>
        </p:txBody>
      </p:sp>
      <p:pic>
        <p:nvPicPr>
          <p:cNvPr id="5" name="Picture 2" descr="Afbeeldingsresultaat voor aplica los principios de la programacion java">
            <a:extLst>
              <a:ext uri="{FF2B5EF4-FFF2-40B4-BE49-F238E27FC236}">
                <a16:creationId xmlns:a16="http://schemas.microsoft.com/office/drawing/2014/main" id="{F16C6A14-40B1-2C49-A5DF-BBA255BB1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88" y="175989"/>
            <a:ext cx="1039990" cy="10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5786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D6F3C3-C80C-470D-870F-F0352086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Concepts</a:t>
            </a:r>
            <a:endParaRPr lang="nl-NL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65C7D51-CED4-465B-89D6-68DCA6A30E41}"/>
              </a:ext>
            </a:extLst>
          </p:cNvPr>
          <p:cNvSpPr txBox="1">
            <a:spLocks/>
          </p:cNvSpPr>
          <p:nvPr/>
        </p:nvSpPr>
        <p:spPr>
          <a:xfrm>
            <a:off x="407988" y="1065962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Assignment 9 – While, Do While, For and For Each</a:t>
            </a:r>
            <a:endParaRPr lang="nl-NL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5AF31473-ACD1-4702-AB51-AE27ECD29373}"/>
              </a:ext>
            </a:extLst>
          </p:cNvPr>
          <p:cNvSpPr txBox="1">
            <a:spLocks/>
          </p:cNvSpPr>
          <p:nvPr/>
        </p:nvSpPr>
        <p:spPr>
          <a:xfrm>
            <a:off x="623702" y="1504824"/>
            <a:ext cx="10944596" cy="29147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nl-NL" sz="1600" dirty="0"/>
              <a:t>Gegeven een int array met de volgende getallen 5, 8, 4, 6, 9 en 7</a:t>
            </a:r>
          </a:p>
          <a:p>
            <a:pPr marL="285750" lvl="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nl-NL" sz="1600" dirty="0"/>
              <a:t>Schrijf code die de som berekent van alle getallen in de array, gebruik hier bij een </a:t>
            </a:r>
            <a:r>
              <a:rPr lang="nl-NL" sz="1600" b="1" dirty="0"/>
              <a:t>while</a:t>
            </a:r>
          </a:p>
          <a:p>
            <a:pPr marL="285750" lvl="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nl-NL" sz="1600" dirty="0"/>
              <a:t>Print de som uit</a:t>
            </a:r>
          </a:p>
          <a:p>
            <a:pPr marL="285750" lvl="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nl-NL" sz="1600" dirty="0"/>
              <a:t>Schrijf code die de som berekent van alle getallen in de array, gebruik hier bij een </a:t>
            </a:r>
            <a:r>
              <a:rPr lang="nl-NL" sz="1600" b="1" dirty="0"/>
              <a:t>do while</a:t>
            </a:r>
          </a:p>
          <a:p>
            <a:pPr marL="285750" lvl="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nl-NL" sz="1600" dirty="0"/>
              <a:t>Print de som uit</a:t>
            </a:r>
          </a:p>
          <a:p>
            <a:pPr marL="285750" lvl="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nl-NL" sz="1600" dirty="0"/>
              <a:t>Schrijf code die de som berekent van alle getallen in de array, gebruik hier bij een </a:t>
            </a:r>
            <a:r>
              <a:rPr lang="nl-NL" sz="1600" b="1" dirty="0"/>
              <a:t>for</a:t>
            </a:r>
          </a:p>
          <a:p>
            <a:pPr marL="285750" lvl="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nl-NL" sz="1600" dirty="0"/>
              <a:t>Print de som uit</a:t>
            </a:r>
          </a:p>
          <a:p>
            <a:pPr marL="285750" lvl="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nl-NL" sz="1600" dirty="0"/>
              <a:t>Schrijf code die de som berekent van alle getallen in de array, gebruik hier bij een </a:t>
            </a:r>
            <a:r>
              <a:rPr lang="nl-NL" sz="1600" b="1" dirty="0"/>
              <a:t>for each</a:t>
            </a:r>
          </a:p>
          <a:p>
            <a:pPr marL="285750" lvl="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nl-NL" sz="1600" dirty="0"/>
              <a:t>Print de som uit 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22E43A-2617-42DD-BF80-A849F4D25C1C}"/>
              </a:ext>
            </a:extLst>
          </p:cNvPr>
          <p:cNvSpPr/>
          <p:nvPr/>
        </p:nvSpPr>
        <p:spPr>
          <a:xfrm>
            <a:off x="623702" y="4876800"/>
            <a:ext cx="1072888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Sum of all numbers by while loop is 39</a:t>
            </a:r>
          </a:p>
          <a:p>
            <a:r>
              <a:rPr lang="en-US" dirty="0">
                <a:solidFill>
                  <a:schemeClr val="bg1"/>
                </a:solidFill>
              </a:rPr>
              <a:t>Sum of all numbers by do-while loop is 39</a:t>
            </a:r>
          </a:p>
          <a:p>
            <a:r>
              <a:rPr lang="en-US" dirty="0">
                <a:solidFill>
                  <a:schemeClr val="bg1"/>
                </a:solidFill>
              </a:rPr>
              <a:t>Sum of all numbers by for loop is 39</a:t>
            </a:r>
          </a:p>
          <a:p>
            <a:r>
              <a:rPr lang="en-US" dirty="0">
                <a:solidFill>
                  <a:schemeClr val="bg1"/>
                </a:solidFill>
              </a:rPr>
              <a:t>Sum of all numbers by for-each loop is 39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D51BBD-6DB5-4B7D-AFEA-F5E7EDC08172}"/>
              </a:ext>
            </a:extLst>
          </p:cNvPr>
          <p:cNvSpPr txBox="1"/>
          <p:nvPr/>
        </p:nvSpPr>
        <p:spPr>
          <a:xfrm>
            <a:off x="533400" y="453824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output</a:t>
            </a:r>
            <a:endParaRPr lang="nl-NL" sz="1600" dirty="0"/>
          </a:p>
        </p:txBody>
      </p:sp>
      <p:pic>
        <p:nvPicPr>
          <p:cNvPr id="9" name="Picture 2" descr="Afbeeldingsresultaat voor aplica los principios de la programacion java">
            <a:extLst>
              <a:ext uri="{FF2B5EF4-FFF2-40B4-BE49-F238E27FC236}">
                <a16:creationId xmlns:a16="http://schemas.microsoft.com/office/drawing/2014/main" id="{0BECB26A-BCB9-5F4F-AAEB-6A78C84E5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88" y="175989"/>
            <a:ext cx="1039990" cy="10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1540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D6F3C3-C80C-470D-870F-F0352086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Concepts</a:t>
            </a:r>
            <a:endParaRPr lang="nl-NL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65C7D51-CED4-465B-89D6-68DCA6A30E41}"/>
              </a:ext>
            </a:extLst>
          </p:cNvPr>
          <p:cNvSpPr txBox="1">
            <a:spLocks/>
          </p:cNvSpPr>
          <p:nvPr/>
        </p:nvSpPr>
        <p:spPr>
          <a:xfrm>
            <a:off x="407988" y="1065962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Assignment 10 – Even or Odd</a:t>
            </a:r>
            <a:endParaRPr lang="nl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22E43A-2617-42DD-BF80-A849F4D25C1C}"/>
              </a:ext>
            </a:extLst>
          </p:cNvPr>
          <p:cNvSpPr/>
          <p:nvPr/>
        </p:nvSpPr>
        <p:spPr>
          <a:xfrm>
            <a:off x="623702" y="4876800"/>
            <a:ext cx="1072888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 is a even number</a:t>
            </a:r>
          </a:p>
          <a:p>
            <a:r>
              <a:rPr lang="en-US" dirty="0">
                <a:solidFill>
                  <a:schemeClr val="bg1"/>
                </a:solidFill>
              </a:rPr>
              <a:t>45 is an odd number</a:t>
            </a:r>
          </a:p>
          <a:p>
            <a:r>
              <a:rPr lang="en-US" dirty="0">
                <a:solidFill>
                  <a:schemeClr val="bg1"/>
                </a:solidFill>
              </a:rPr>
              <a:t>6 is a even number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D51BBD-6DB5-4B7D-AFEA-F5E7EDC08172}"/>
              </a:ext>
            </a:extLst>
          </p:cNvPr>
          <p:cNvSpPr txBox="1"/>
          <p:nvPr/>
        </p:nvSpPr>
        <p:spPr>
          <a:xfrm>
            <a:off x="533400" y="4538246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output</a:t>
            </a:r>
            <a:endParaRPr lang="nl-NL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8DBFB5-F8D1-4A5C-BB4E-0A898692D2AC}"/>
              </a:ext>
            </a:extLst>
          </p:cNvPr>
          <p:cNvSpPr/>
          <p:nvPr/>
        </p:nvSpPr>
        <p:spPr>
          <a:xfrm>
            <a:off x="533400" y="1463276"/>
            <a:ext cx="10728882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nl-NL" sz="1600" dirty="0"/>
              <a:t>Gegeven een int array numbers met willekeurige getallen</a:t>
            </a:r>
          </a:p>
          <a:p>
            <a:pPr marL="2857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nl-NL" sz="1600" dirty="0"/>
              <a:t>Schrijf loop welke door de array itereert (loopt) en van elk getal bepaald of deze even of oneven is</a:t>
            </a:r>
          </a:p>
          <a:p>
            <a:pPr marL="2857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nl-NL" sz="1600" dirty="0"/>
              <a:t>Is het getal even, print dan “{getal} is a even number"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nl-NL" sz="1600" dirty="0"/>
              <a:t>{getal} is het getal uit de array</a:t>
            </a:r>
          </a:p>
          <a:p>
            <a:pPr marL="2857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nl-NL" sz="1600" dirty="0"/>
              <a:t>Is het getal oneven, print dan “{getal} is a odd number"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nl-NL" sz="1600" dirty="0"/>
              <a:t>{getal} is het getal uit de array</a:t>
            </a:r>
          </a:p>
          <a:p>
            <a:pPr marL="2857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nl-NL" sz="1600" dirty="0"/>
              <a:t>Welke loop heb je gebruikt en waarom?</a:t>
            </a:r>
          </a:p>
          <a:p>
            <a:pPr marL="2857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nl-NL" sz="1600" dirty="0"/>
              <a:t>Welke Conditional Statement heb je gebruikt en waarom?</a:t>
            </a:r>
          </a:p>
          <a:p>
            <a:pPr marL="2857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nl-NL" sz="1600" dirty="0"/>
              <a:t>Welke operator heb je gebruikt om te bepalen of een getal even of oneven is?</a:t>
            </a:r>
          </a:p>
        </p:txBody>
      </p:sp>
      <p:pic>
        <p:nvPicPr>
          <p:cNvPr id="8" name="Picture 2" descr="Afbeeldingsresultaat voor aplica los principios de la programacion java">
            <a:extLst>
              <a:ext uri="{FF2B5EF4-FFF2-40B4-BE49-F238E27FC236}">
                <a16:creationId xmlns:a16="http://schemas.microsoft.com/office/drawing/2014/main" id="{7045CBC7-41E4-AA4B-B8AD-754B75F6C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88" y="175989"/>
            <a:ext cx="1039990" cy="10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5623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D6F3C3-C80C-470D-870F-F0352086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Concepts</a:t>
            </a:r>
            <a:endParaRPr lang="nl-NL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65C7D51-CED4-465B-89D6-68DCA6A30E41}"/>
              </a:ext>
            </a:extLst>
          </p:cNvPr>
          <p:cNvSpPr txBox="1">
            <a:spLocks/>
          </p:cNvSpPr>
          <p:nvPr/>
        </p:nvSpPr>
        <p:spPr>
          <a:xfrm>
            <a:off x="407988" y="1065962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Assignment 11 – String Array</a:t>
            </a:r>
            <a:endParaRPr lang="nl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8DBFB5-F8D1-4A5C-BB4E-0A898692D2AC}"/>
              </a:ext>
            </a:extLst>
          </p:cNvPr>
          <p:cNvSpPr/>
          <p:nvPr/>
        </p:nvSpPr>
        <p:spPr>
          <a:xfrm>
            <a:off x="533400" y="1463276"/>
            <a:ext cx="10728882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nl-NL" sz="1600" dirty="0"/>
              <a:t>Declareer een Array van Strings en initialiseer deze met de dagen van de week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nl-NL" sz="1600" dirty="0"/>
              <a:t>"Monday", "Tuesday", "Wednesday", "Thursday", "Friday", "Saturday", "Sunday”</a:t>
            </a:r>
          </a:p>
          <a:p>
            <a:pPr marL="2857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nl-NL" sz="1600" dirty="0"/>
              <a:t>Maak een loop om elke dag van de week te printen naar console</a:t>
            </a:r>
          </a:p>
          <a:p>
            <a:pPr marL="2857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nl-NL" sz="1600" dirty="0"/>
              <a:t>Welke loop heb je gebruikt en waarom?</a:t>
            </a:r>
          </a:p>
        </p:txBody>
      </p:sp>
      <p:pic>
        <p:nvPicPr>
          <p:cNvPr id="8" name="Picture 2" descr="Afbeeldingsresultaat voor aplica los principios de la programacion java">
            <a:extLst>
              <a:ext uri="{FF2B5EF4-FFF2-40B4-BE49-F238E27FC236}">
                <a16:creationId xmlns:a16="http://schemas.microsoft.com/office/drawing/2014/main" id="{B87EB7B5-0E8D-C844-83AD-ED7B66766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88" y="175989"/>
            <a:ext cx="1039990" cy="10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541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D6F3C3-C80C-470D-870F-F0352086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0944596" cy="407810"/>
          </a:xfrm>
        </p:spPr>
        <p:txBody>
          <a:bodyPr/>
          <a:lstStyle/>
          <a:p>
            <a:r>
              <a:rPr lang="en-US" dirty="0"/>
              <a:t>Flow Charts</a:t>
            </a:r>
            <a:endParaRPr lang="nl-NL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65C7D51-CED4-465B-89D6-68DCA6A30E41}"/>
              </a:ext>
            </a:extLst>
          </p:cNvPr>
          <p:cNvSpPr txBox="1">
            <a:spLocks/>
          </p:cNvSpPr>
          <p:nvPr/>
        </p:nvSpPr>
        <p:spPr>
          <a:xfrm>
            <a:off x="407988" y="1065962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Flow Chart – Example</a:t>
            </a:r>
            <a:endParaRPr lang="nl-NL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E33CC8F-D397-454C-9899-09C8E72E92A1}"/>
              </a:ext>
            </a:extLst>
          </p:cNvPr>
          <p:cNvGrpSpPr/>
          <p:nvPr/>
        </p:nvGrpSpPr>
        <p:grpSpPr>
          <a:xfrm>
            <a:off x="1676400" y="1557655"/>
            <a:ext cx="8153400" cy="3742690"/>
            <a:chOff x="1524000" y="2796067"/>
            <a:chExt cx="8153400" cy="374269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025C132-A428-48BB-ADC0-EB4CEC5D4863}"/>
                </a:ext>
              </a:extLst>
            </p:cNvPr>
            <p:cNvSpPr/>
            <p:nvPr/>
          </p:nvSpPr>
          <p:spPr>
            <a:xfrm>
              <a:off x="4724400" y="2796067"/>
              <a:ext cx="1828800" cy="4572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Start</a:t>
              </a:r>
              <a:endParaRPr lang="nl-NL" sz="14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1B44F6-0130-45D5-827C-1ABABB7B1C27}"/>
                </a:ext>
              </a:extLst>
            </p:cNvPr>
            <p:cNvSpPr/>
            <p:nvPr/>
          </p:nvSpPr>
          <p:spPr>
            <a:xfrm>
              <a:off x="4724400" y="3575848"/>
              <a:ext cx="1828800" cy="6858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Read Temperature</a:t>
              </a:r>
              <a:endParaRPr lang="nl-NL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Decision 4">
              <a:extLst>
                <a:ext uri="{FF2B5EF4-FFF2-40B4-BE49-F238E27FC236}">
                  <a16:creationId xmlns:a16="http://schemas.microsoft.com/office/drawing/2014/main" id="{036A04A1-2C0F-40EF-887F-CC8FD521E650}"/>
                </a:ext>
              </a:extLst>
            </p:cNvPr>
            <p:cNvSpPr/>
            <p:nvPr/>
          </p:nvSpPr>
          <p:spPr>
            <a:xfrm>
              <a:off x="4171950" y="4498487"/>
              <a:ext cx="2933700" cy="838200"/>
            </a:xfrm>
            <a:prstGeom prst="flowChartDecisi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Temperature &lt; 0?</a:t>
              </a:r>
              <a:endParaRPr lang="nl-NL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F42A6D3-CAF7-402B-9809-69442A4F6E95}"/>
                </a:ext>
              </a:extLst>
            </p:cNvPr>
            <p:cNvSpPr/>
            <p:nvPr/>
          </p:nvSpPr>
          <p:spPr>
            <a:xfrm>
              <a:off x="1524000" y="4605859"/>
              <a:ext cx="2057400" cy="62345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Print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“It’s freezing”</a:t>
              </a:r>
              <a:endParaRPr lang="nl-NL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Flowchart: Terminator 12">
              <a:extLst>
                <a:ext uri="{FF2B5EF4-FFF2-40B4-BE49-F238E27FC236}">
                  <a16:creationId xmlns:a16="http://schemas.microsoft.com/office/drawing/2014/main" id="{E4F8B6BE-7020-4D2D-9B28-597E450436FB}"/>
                </a:ext>
              </a:extLst>
            </p:cNvPr>
            <p:cNvSpPr/>
            <p:nvPr/>
          </p:nvSpPr>
          <p:spPr>
            <a:xfrm>
              <a:off x="4905375" y="5929157"/>
              <a:ext cx="1466850" cy="609600"/>
            </a:xfrm>
            <a:prstGeom prst="flowChartTermina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End</a:t>
              </a:r>
              <a:endParaRPr lang="nl-NL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54A926-8A26-4EDC-AE54-9337CE551B3F}"/>
                </a:ext>
              </a:extLst>
            </p:cNvPr>
            <p:cNvSpPr/>
            <p:nvPr/>
          </p:nvSpPr>
          <p:spPr>
            <a:xfrm>
              <a:off x="7620000" y="4574687"/>
              <a:ext cx="2057400" cy="6858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Print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“It’s above freezing”</a:t>
              </a:r>
              <a:endParaRPr lang="nl-NL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B259D47-6F9D-4115-876E-D19AC3D8550C}"/>
                </a:ext>
              </a:extLst>
            </p:cNvPr>
            <p:cNvCxnSpPr>
              <a:cxnSpLocks/>
              <a:stCxn id="5" idx="3"/>
              <a:endCxn id="14" idx="1"/>
            </p:cNvCxnSpPr>
            <p:nvPr/>
          </p:nvCxnSpPr>
          <p:spPr>
            <a:xfrm>
              <a:off x="7105650" y="4917587"/>
              <a:ext cx="5143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3EF1263-6555-40F0-A5AE-F18F6BF2E5AE}"/>
                </a:ext>
              </a:extLst>
            </p:cNvPr>
            <p:cNvCxnSpPr>
              <a:cxnSpLocks/>
              <a:stCxn id="3" idx="4"/>
              <a:endCxn id="4" idx="0"/>
            </p:cNvCxnSpPr>
            <p:nvPr/>
          </p:nvCxnSpPr>
          <p:spPr>
            <a:xfrm>
              <a:off x="5638800" y="3253267"/>
              <a:ext cx="0" cy="3225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93BAF81-665E-4AFB-B102-A761400DD302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5638800" y="4261648"/>
              <a:ext cx="0" cy="236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FEA8B47-32DB-48FC-A2B9-752AAADC1A2D}"/>
                </a:ext>
              </a:extLst>
            </p:cNvPr>
            <p:cNvCxnSpPr>
              <a:stCxn id="5" idx="1"/>
              <a:endCxn id="12" idx="3"/>
            </p:cNvCxnSpPr>
            <p:nvPr/>
          </p:nvCxnSpPr>
          <p:spPr>
            <a:xfrm flipH="1">
              <a:off x="3581400" y="4917587"/>
              <a:ext cx="5905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9F3B544B-B6EE-40B0-969F-B94F08A46BA8}"/>
                </a:ext>
              </a:extLst>
            </p:cNvPr>
            <p:cNvCxnSpPr>
              <a:stCxn id="12" idx="2"/>
              <a:endCxn id="13" idx="1"/>
            </p:cNvCxnSpPr>
            <p:nvPr/>
          </p:nvCxnSpPr>
          <p:spPr>
            <a:xfrm rot="16200000" flipH="1">
              <a:off x="3226716" y="4555297"/>
              <a:ext cx="1004643" cy="235267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8F4FC3AC-E623-457E-9DB7-99D2981E709A}"/>
                </a:ext>
              </a:extLst>
            </p:cNvPr>
            <p:cNvCxnSpPr>
              <a:stCxn id="14" idx="2"/>
              <a:endCxn id="13" idx="3"/>
            </p:cNvCxnSpPr>
            <p:nvPr/>
          </p:nvCxnSpPr>
          <p:spPr>
            <a:xfrm rot="5400000">
              <a:off x="7023728" y="4608985"/>
              <a:ext cx="973470" cy="227647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8CD45C5-1E96-48EA-ACCB-CB7D0279D3FD}"/>
                </a:ext>
              </a:extLst>
            </p:cNvPr>
            <p:cNvSpPr txBox="1"/>
            <p:nvPr/>
          </p:nvSpPr>
          <p:spPr>
            <a:xfrm>
              <a:off x="3729037" y="4574687"/>
              <a:ext cx="576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  <a:endParaRPr lang="nl-NL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F8BB59-2D33-4739-B1ED-258F21CF1909}"/>
                </a:ext>
              </a:extLst>
            </p:cNvPr>
            <p:cNvSpPr txBox="1"/>
            <p:nvPr/>
          </p:nvSpPr>
          <p:spPr>
            <a:xfrm>
              <a:off x="6933510" y="454825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  <a:endParaRPr lang="nl-NL" dirty="0"/>
            </a:p>
          </p:txBody>
        </p:sp>
      </p:grpSp>
      <p:pic>
        <p:nvPicPr>
          <p:cNvPr id="19" name="Picture 2" descr="Afbeeldingsresultaat voor aplica los principios de la programacion java">
            <a:extLst>
              <a:ext uri="{FF2B5EF4-FFF2-40B4-BE49-F238E27FC236}">
                <a16:creationId xmlns:a16="http://schemas.microsoft.com/office/drawing/2014/main" id="{92021F6F-FC66-844C-A176-43618FFB0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88" y="175989"/>
            <a:ext cx="1039990" cy="10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379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D6F3C3-C80C-470D-870F-F0352086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0944596" cy="407810"/>
          </a:xfrm>
        </p:spPr>
        <p:txBody>
          <a:bodyPr/>
          <a:lstStyle/>
          <a:p>
            <a:r>
              <a:rPr lang="en-US" dirty="0"/>
              <a:t>Flow Charts</a:t>
            </a:r>
            <a:endParaRPr lang="nl-NL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65C7D51-CED4-465B-89D6-68DCA6A30E41}"/>
              </a:ext>
            </a:extLst>
          </p:cNvPr>
          <p:cNvSpPr txBox="1">
            <a:spLocks/>
          </p:cNvSpPr>
          <p:nvPr/>
        </p:nvSpPr>
        <p:spPr>
          <a:xfrm>
            <a:off x="407988" y="1065962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Flow Chart – Symbols</a:t>
            </a:r>
            <a:endParaRPr lang="nl-NL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03C2898-F5AE-4A6B-A0C6-828DE2BCB4BE}"/>
              </a:ext>
            </a:extLst>
          </p:cNvPr>
          <p:cNvGrpSpPr/>
          <p:nvPr/>
        </p:nvGrpSpPr>
        <p:grpSpPr>
          <a:xfrm>
            <a:off x="791196" y="1981200"/>
            <a:ext cx="10609607" cy="3947119"/>
            <a:chOff x="791196" y="1981200"/>
            <a:chExt cx="10609607" cy="394711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A25504D-B80F-47E2-8C65-19CA022DB7BC}"/>
                </a:ext>
              </a:extLst>
            </p:cNvPr>
            <p:cNvSpPr/>
            <p:nvPr/>
          </p:nvSpPr>
          <p:spPr>
            <a:xfrm>
              <a:off x="802347" y="2818135"/>
              <a:ext cx="2038604" cy="59408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Process</a:t>
              </a:r>
              <a:endParaRPr lang="nl-NL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Flowchart: Decision 20">
              <a:extLst>
                <a:ext uri="{FF2B5EF4-FFF2-40B4-BE49-F238E27FC236}">
                  <a16:creationId xmlns:a16="http://schemas.microsoft.com/office/drawing/2014/main" id="{259EBEFB-0071-4E16-8931-5A15DAC60EDF}"/>
                </a:ext>
              </a:extLst>
            </p:cNvPr>
            <p:cNvSpPr/>
            <p:nvPr/>
          </p:nvSpPr>
          <p:spPr>
            <a:xfrm>
              <a:off x="791196" y="3713183"/>
              <a:ext cx="2038604" cy="685802"/>
            </a:xfrm>
            <a:prstGeom prst="flowChartDecisi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Decision</a:t>
              </a:r>
              <a:endParaRPr lang="nl-NL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Flowchart: Terminator 21">
              <a:extLst>
                <a:ext uri="{FF2B5EF4-FFF2-40B4-BE49-F238E27FC236}">
                  <a16:creationId xmlns:a16="http://schemas.microsoft.com/office/drawing/2014/main" id="{B8F70FF0-AB66-4BBA-BB5E-C75F472AF80F}"/>
                </a:ext>
              </a:extLst>
            </p:cNvPr>
            <p:cNvSpPr/>
            <p:nvPr/>
          </p:nvSpPr>
          <p:spPr>
            <a:xfrm>
              <a:off x="1064612" y="4694165"/>
              <a:ext cx="1485002" cy="609600"/>
            </a:xfrm>
            <a:prstGeom prst="flowChartTerminato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End</a:t>
              </a:r>
              <a:endParaRPr lang="nl-NL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E2D646D-4FA2-474B-B7C5-10016374EDDA}"/>
                </a:ext>
              </a:extLst>
            </p:cNvPr>
            <p:cNvSpPr/>
            <p:nvPr/>
          </p:nvSpPr>
          <p:spPr>
            <a:xfrm>
              <a:off x="802347" y="1981200"/>
              <a:ext cx="2038604" cy="59408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Start</a:t>
              </a:r>
              <a:endParaRPr lang="nl-NL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F81A3F-819C-4CEB-894D-37AE9D5966AD}"/>
                </a:ext>
              </a:extLst>
            </p:cNvPr>
            <p:cNvSpPr txBox="1"/>
            <p:nvPr/>
          </p:nvSpPr>
          <p:spPr>
            <a:xfrm flipH="1">
              <a:off x="3610595" y="2000971"/>
              <a:ext cx="7790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Start: indicates the start of a flowchart</a:t>
              </a:r>
              <a:endParaRPr lang="nl-NL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F3D4596-9AD1-4118-853D-BAB884D1FE8F}"/>
                </a:ext>
              </a:extLst>
            </p:cNvPr>
            <p:cNvSpPr txBox="1"/>
            <p:nvPr/>
          </p:nvSpPr>
          <p:spPr>
            <a:xfrm flipH="1">
              <a:off x="3610595" y="2930509"/>
              <a:ext cx="7790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Process: indicates a process or action</a:t>
              </a:r>
              <a:endParaRPr lang="nl-NL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B18416B-F36C-401E-A473-FB285E6A47CD}"/>
                </a:ext>
              </a:extLst>
            </p:cNvPr>
            <p:cNvSpPr txBox="1"/>
            <p:nvPr/>
          </p:nvSpPr>
          <p:spPr>
            <a:xfrm flipH="1">
              <a:off x="3610594" y="3732918"/>
              <a:ext cx="77902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Decision: indicates a decision to be made, has 2 outputs “yes” and “no” or “true” and “false”</a:t>
              </a:r>
              <a:endParaRPr lang="nl-NL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8214C0E-7FF3-4607-AA40-B23247F3CB13}"/>
                </a:ext>
              </a:extLst>
            </p:cNvPr>
            <p:cNvSpPr txBox="1"/>
            <p:nvPr/>
          </p:nvSpPr>
          <p:spPr>
            <a:xfrm flipH="1">
              <a:off x="3610592" y="4704599"/>
              <a:ext cx="7790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Terminator: indicates the end of a flowchart</a:t>
              </a:r>
              <a:endParaRPr lang="nl-NL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AEAF8A1-B456-45A7-AD08-F8E83A79A748}"/>
                </a:ext>
              </a:extLst>
            </p:cNvPr>
            <p:cNvSpPr txBox="1"/>
            <p:nvPr/>
          </p:nvSpPr>
          <p:spPr>
            <a:xfrm flipH="1">
              <a:off x="3610592" y="5558987"/>
              <a:ext cx="7790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Flow Arrow: connects the symbol and indicates the direction </a:t>
              </a:r>
              <a:endParaRPr lang="nl-NL" dirty="0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DA21409-9158-4A14-A333-33D0793AB369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" y="5715000"/>
              <a:ext cx="19154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2" descr="Afbeeldingsresultaat voor aplica los principios de la programacion java">
            <a:extLst>
              <a:ext uri="{FF2B5EF4-FFF2-40B4-BE49-F238E27FC236}">
                <a16:creationId xmlns:a16="http://schemas.microsoft.com/office/drawing/2014/main" id="{7CEA50B1-8BF7-F048-81C0-06163955A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88" y="175989"/>
            <a:ext cx="1039990" cy="10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036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D6F3C3-C80C-470D-870F-F0352086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0944596" cy="407810"/>
          </a:xfrm>
        </p:spPr>
        <p:txBody>
          <a:bodyPr/>
          <a:lstStyle/>
          <a:p>
            <a:r>
              <a:rPr lang="en-US" dirty="0"/>
              <a:t>Java Concepts</a:t>
            </a:r>
            <a:endParaRPr lang="nl-NL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65C7D51-CED4-465B-89D6-68DCA6A30E41}"/>
              </a:ext>
            </a:extLst>
          </p:cNvPr>
          <p:cNvSpPr txBox="1">
            <a:spLocks/>
          </p:cNvSpPr>
          <p:nvPr/>
        </p:nvSpPr>
        <p:spPr>
          <a:xfrm>
            <a:off x="407988" y="1065962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Operators</a:t>
            </a:r>
            <a:endParaRPr lang="nl-NL" dirty="0"/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BD8BD6D0-245F-4FE1-B006-6155079B2A48}"/>
              </a:ext>
            </a:extLst>
          </p:cNvPr>
          <p:cNvSpPr txBox="1">
            <a:spLocks/>
          </p:cNvSpPr>
          <p:nvPr/>
        </p:nvSpPr>
        <p:spPr>
          <a:xfrm>
            <a:off x="304800" y="1664976"/>
            <a:ext cx="10944596" cy="28308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nl-NL" sz="1800" dirty="0"/>
              <a:t>Java biedt een uitgebreide set operatoren om variabelen te manipuleren en worden verdeelt in onderstaande groepen</a:t>
            </a:r>
          </a:p>
          <a:p>
            <a:pPr marL="519113" lvl="1" indent="-285750">
              <a:buFont typeface="Arial" panose="020B0604020202020204" pitchFamily="34" charset="0"/>
              <a:buChar char="•"/>
            </a:pPr>
            <a:endParaRPr lang="nl-NL" sz="1800" dirty="0"/>
          </a:p>
          <a:p>
            <a:pPr marL="742950" lvl="2" indent="-285750"/>
            <a:r>
              <a:rPr lang="nl-NL" sz="1800" dirty="0"/>
              <a:t>Arithmetic operators</a:t>
            </a:r>
          </a:p>
          <a:p>
            <a:pPr marL="742950" lvl="2" indent="-285750"/>
            <a:r>
              <a:rPr lang="en-US" sz="1800" dirty="0"/>
              <a:t>Comparison / </a:t>
            </a:r>
            <a:r>
              <a:rPr lang="nl-NL" sz="1800" dirty="0"/>
              <a:t>Relational </a:t>
            </a:r>
            <a:r>
              <a:rPr lang="en-US" sz="1800" dirty="0"/>
              <a:t>operators</a:t>
            </a:r>
            <a:endParaRPr lang="nl-NL" sz="1800" dirty="0"/>
          </a:p>
          <a:p>
            <a:pPr marL="742950" lvl="2" indent="-285750"/>
            <a:r>
              <a:rPr lang="en-US" sz="1800" dirty="0"/>
              <a:t>Assignment operators</a:t>
            </a:r>
            <a:endParaRPr lang="nl-NL" sz="1800" dirty="0"/>
          </a:p>
          <a:p>
            <a:pPr marL="742950" lvl="2" indent="-285750"/>
            <a:r>
              <a:rPr lang="en-US" sz="1800" i="1" dirty="0"/>
              <a:t>Logical operators</a:t>
            </a:r>
          </a:p>
          <a:p>
            <a:pPr marL="742950" lvl="2" indent="-285750"/>
            <a:r>
              <a:rPr lang="en-US" sz="1800" i="1" dirty="0"/>
              <a:t>Bitwise operators</a:t>
            </a:r>
          </a:p>
          <a:p>
            <a:pPr marL="519113" lvl="1" indent="-285750">
              <a:buFont typeface="Arial" panose="020B0604020202020204" pitchFamily="34" charset="0"/>
              <a:buChar char="•"/>
            </a:pPr>
            <a:endParaRPr lang="nl-NL" sz="1800" dirty="0"/>
          </a:p>
        </p:txBody>
      </p:sp>
      <p:pic>
        <p:nvPicPr>
          <p:cNvPr id="5" name="Picture 2" descr="Afbeeldingsresultaat voor aplica los principios de la programacion java">
            <a:extLst>
              <a:ext uri="{FF2B5EF4-FFF2-40B4-BE49-F238E27FC236}">
                <a16:creationId xmlns:a16="http://schemas.microsoft.com/office/drawing/2014/main" id="{8E4A4553-4903-AD49-A3A8-7F745CED6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88" y="175989"/>
            <a:ext cx="1039990" cy="10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174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D6F3C3-C80C-470D-870F-F0352086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0944596" cy="407810"/>
          </a:xfrm>
        </p:spPr>
        <p:txBody>
          <a:bodyPr/>
          <a:lstStyle/>
          <a:p>
            <a:r>
              <a:rPr lang="en-US" dirty="0"/>
              <a:t>Java Concepts</a:t>
            </a:r>
            <a:endParaRPr lang="nl-NL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65C7D51-CED4-465B-89D6-68DCA6A30E41}"/>
              </a:ext>
            </a:extLst>
          </p:cNvPr>
          <p:cNvSpPr txBox="1">
            <a:spLocks/>
          </p:cNvSpPr>
          <p:nvPr/>
        </p:nvSpPr>
        <p:spPr>
          <a:xfrm>
            <a:off x="407988" y="1065962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Operators - </a:t>
            </a:r>
            <a:r>
              <a:rPr lang="nl-NL" dirty="0"/>
              <a:t>Arithmetic operators</a:t>
            </a:r>
          </a:p>
          <a:p>
            <a:endParaRPr lang="nl-NL" dirty="0"/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BD8BD6D0-245F-4FE1-B006-6155079B2A48}"/>
              </a:ext>
            </a:extLst>
          </p:cNvPr>
          <p:cNvSpPr txBox="1">
            <a:spLocks/>
          </p:cNvSpPr>
          <p:nvPr/>
        </p:nvSpPr>
        <p:spPr>
          <a:xfrm>
            <a:off x="304800" y="1664976"/>
            <a:ext cx="10944596" cy="10782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nl-NL" sz="1800" dirty="0"/>
              <a:t>Arithmetic (rekenkundige) operatoren worden op dezelfde manier in wiskundige uitdrukkingen gebruikt als in de algebra</a:t>
            </a:r>
          </a:p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</a:t>
            </a:r>
            <a:r>
              <a:rPr lang="nl-NL" sz="1800" dirty="0"/>
              <a:t>tel int variabele A is 10 en int variabele B is 20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0F92063-D45C-4FE0-9AA3-CB1AF23FF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169591"/>
              </p:ext>
            </p:extLst>
          </p:nvPr>
        </p:nvGraphicFramePr>
        <p:xfrm>
          <a:off x="533400" y="2743200"/>
          <a:ext cx="10715996" cy="3295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7645">
                  <a:extLst>
                    <a:ext uri="{9D8B030D-6E8A-4147-A177-3AD203B41FA5}">
                      <a16:colId xmlns:a16="http://schemas.microsoft.com/office/drawing/2014/main" val="818395767"/>
                    </a:ext>
                  </a:extLst>
                </a:gridCol>
                <a:gridCol w="6810646">
                  <a:extLst>
                    <a:ext uri="{9D8B030D-6E8A-4147-A177-3AD203B41FA5}">
                      <a16:colId xmlns:a16="http://schemas.microsoft.com/office/drawing/2014/main" val="4193003758"/>
                    </a:ext>
                  </a:extLst>
                </a:gridCol>
                <a:gridCol w="1917705">
                  <a:extLst>
                    <a:ext uri="{9D8B030D-6E8A-4147-A177-3AD203B41FA5}">
                      <a16:colId xmlns:a16="http://schemas.microsoft.com/office/drawing/2014/main" val="2976881854"/>
                    </a:ext>
                  </a:extLst>
                </a:gridCol>
              </a:tblGrid>
              <a:tr h="348084">
                <a:tc>
                  <a:txBody>
                    <a:bodyPr/>
                    <a:lstStyle/>
                    <a:p>
                      <a:r>
                        <a:rPr lang="en-US" sz="1200" dirty="0"/>
                        <a:t>Operator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Example</a:t>
                      </a:r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442626"/>
                  </a:ext>
                </a:extLst>
              </a:tr>
              <a:tr h="348084">
                <a:tc>
                  <a:txBody>
                    <a:bodyPr/>
                    <a:lstStyle/>
                    <a:p>
                      <a:r>
                        <a:rPr lang="en-US" sz="1200" dirty="0"/>
                        <a:t>+ (addition)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Telt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waarden</a:t>
                      </a:r>
                      <a:r>
                        <a:rPr lang="en-US" sz="1200" dirty="0"/>
                        <a:t> op </a:t>
                      </a:r>
                      <a:r>
                        <a:rPr lang="en-US" sz="1200" dirty="0" err="1"/>
                        <a:t>aan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beide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zijden</a:t>
                      </a:r>
                      <a:r>
                        <a:rPr lang="en-US" sz="1200" dirty="0"/>
                        <a:t> van de operator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+ B </a:t>
                      </a:r>
                      <a:r>
                        <a:rPr lang="en-US" sz="1200" dirty="0" err="1"/>
                        <a:t>geeft</a:t>
                      </a:r>
                      <a:r>
                        <a:rPr lang="en-US" sz="1200" dirty="0"/>
                        <a:t> 30</a:t>
                      </a:r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586556"/>
                  </a:ext>
                </a:extLst>
              </a:tr>
              <a:tr h="348084">
                <a:tc>
                  <a:txBody>
                    <a:bodyPr/>
                    <a:lstStyle/>
                    <a:p>
                      <a:r>
                        <a:rPr lang="en-US" sz="1200" dirty="0"/>
                        <a:t>- (subtraction)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Trekt de rechter operand af van de linker operand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– B </a:t>
                      </a:r>
                      <a:r>
                        <a:rPr lang="en-US" sz="1200" dirty="0" err="1"/>
                        <a:t>geeft</a:t>
                      </a:r>
                      <a:r>
                        <a:rPr lang="en-US" sz="1200" dirty="0"/>
                        <a:t> -10</a:t>
                      </a:r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33252"/>
                  </a:ext>
                </a:extLst>
              </a:tr>
              <a:tr h="534315">
                <a:tc>
                  <a:txBody>
                    <a:bodyPr/>
                    <a:lstStyle/>
                    <a:p>
                      <a:r>
                        <a:rPr lang="nl-NL" sz="1200" dirty="0"/>
                        <a:t>* (Multiplication)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Vermenigvuldigt waarden aan beide zijden van de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* B </a:t>
                      </a:r>
                      <a:r>
                        <a:rPr lang="en-US" sz="1200" dirty="0" err="1"/>
                        <a:t>geeft</a:t>
                      </a:r>
                      <a:r>
                        <a:rPr lang="en-US" sz="1200" dirty="0"/>
                        <a:t> 200</a:t>
                      </a:r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208946"/>
                  </a:ext>
                </a:extLst>
              </a:tr>
              <a:tr h="348084">
                <a:tc>
                  <a:txBody>
                    <a:bodyPr/>
                    <a:lstStyle/>
                    <a:p>
                      <a:r>
                        <a:rPr lang="nl-NL" sz="1200" dirty="0"/>
                        <a:t>/ (Division)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Deelt</a:t>
                      </a:r>
                      <a:r>
                        <a:rPr lang="en-US" sz="1200" dirty="0"/>
                        <a:t> linker operand door </a:t>
                      </a:r>
                      <a:r>
                        <a:rPr lang="en-US" sz="1200" dirty="0" err="1"/>
                        <a:t>rechter</a:t>
                      </a:r>
                      <a:r>
                        <a:rPr lang="en-US" sz="1200" dirty="0"/>
                        <a:t> operand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 / A </a:t>
                      </a:r>
                      <a:r>
                        <a:rPr lang="en-US" sz="1200" dirty="0" err="1"/>
                        <a:t>geeft</a:t>
                      </a:r>
                      <a:r>
                        <a:rPr lang="en-US" sz="1200" dirty="0"/>
                        <a:t> 2</a:t>
                      </a:r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81427"/>
                  </a:ext>
                </a:extLst>
              </a:tr>
              <a:tr h="534315">
                <a:tc>
                  <a:txBody>
                    <a:bodyPr/>
                    <a:lstStyle/>
                    <a:p>
                      <a:r>
                        <a:rPr lang="nl-NL" sz="1200" dirty="0"/>
                        <a:t>% (Modulus)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Deelt</a:t>
                      </a:r>
                      <a:r>
                        <a:rPr lang="en-US" sz="1200" dirty="0"/>
                        <a:t> linker operand door </a:t>
                      </a:r>
                      <a:r>
                        <a:rPr lang="en-US" sz="1200" dirty="0" err="1"/>
                        <a:t>rechter</a:t>
                      </a:r>
                      <a:r>
                        <a:rPr lang="en-US" sz="1200" dirty="0"/>
                        <a:t> operand</a:t>
                      </a:r>
                      <a:r>
                        <a:rPr lang="nl-NL" sz="1200" dirty="0"/>
                        <a:t> en geeft de rest waarde terug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 % A </a:t>
                      </a:r>
                      <a:r>
                        <a:rPr lang="en-US" sz="1200" dirty="0" err="1"/>
                        <a:t>geeft</a:t>
                      </a:r>
                      <a:r>
                        <a:rPr lang="en-US" sz="1200" dirty="0"/>
                        <a:t> 0</a:t>
                      </a:r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182283"/>
                  </a:ext>
                </a:extLst>
              </a:tr>
              <a:tr h="348084">
                <a:tc>
                  <a:txBody>
                    <a:bodyPr/>
                    <a:lstStyle/>
                    <a:p>
                      <a:r>
                        <a:rPr lang="nl-NL" sz="1200" dirty="0"/>
                        <a:t>++ (Increment)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Verhoogt de waarde van operand met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B++ </a:t>
                      </a:r>
                      <a:r>
                        <a:rPr lang="en-US" sz="1200" dirty="0" err="1"/>
                        <a:t>geeft</a:t>
                      </a:r>
                      <a:r>
                        <a:rPr lang="en-US" sz="1200" dirty="0"/>
                        <a:t> 21</a:t>
                      </a:r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163055"/>
                  </a:ext>
                </a:extLst>
              </a:tr>
              <a:tr h="4863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––</a:t>
                      </a:r>
                      <a:r>
                        <a:rPr lang="nl-NL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(Decrement)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Verlaagt de waarde van operand met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A–– </a:t>
                      </a:r>
                      <a:r>
                        <a:rPr lang="en-US" sz="1200" dirty="0" err="1"/>
                        <a:t>geeft</a:t>
                      </a:r>
                      <a:r>
                        <a:rPr lang="en-US" sz="1200" dirty="0"/>
                        <a:t> 9</a:t>
                      </a:r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255373"/>
                  </a:ext>
                </a:extLst>
              </a:tr>
            </a:tbl>
          </a:graphicData>
        </a:graphic>
      </p:graphicFrame>
      <p:pic>
        <p:nvPicPr>
          <p:cNvPr id="8" name="Picture 2" descr="Afbeeldingsresultaat voor aplica los principios de la programacion java">
            <a:extLst>
              <a:ext uri="{FF2B5EF4-FFF2-40B4-BE49-F238E27FC236}">
                <a16:creationId xmlns:a16="http://schemas.microsoft.com/office/drawing/2014/main" id="{BE03485F-4085-F04D-9AFB-36F95C750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88" y="175989"/>
            <a:ext cx="1039990" cy="10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500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D6F3C3-C80C-470D-870F-F0352086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0944596" cy="407810"/>
          </a:xfrm>
        </p:spPr>
        <p:txBody>
          <a:bodyPr/>
          <a:lstStyle/>
          <a:p>
            <a:r>
              <a:rPr lang="en-US" dirty="0"/>
              <a:t>Java Concepts</a:t>
            </a:r>
            <a:endParaRPr lang="nl-NL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65C7D51-CED4-465B-89D6-68DCA6A30E41}"/>
              </a:ext>
            </a:extLst>
          </p:cNvPr>
          <p:cNvSpPr txBox="1">
            <a:spLocks/>
          </p:cNvSpPr>
          <p:nvPr/>
        </p:nvSpPr>
        <p:spPr>
          <a:xfrm>
            <a:off x="407988" y="1065962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Operators - </a:t>
            </a:r>
            <a:r>
              <a:rPr lang="nl-NL" dirty="0"/>
              <a:t>Relational / Comparison operators</a:t>
            </a:r>
          </a:p>
          <a:p>
            <a:endParaRPr lang="nl-NL" dirty="0"/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BD8BD6D0-245F-4FE1-B006-6155079B2A48}"/>
              </a:ext>
            </a:extLst>
          </p:cNvPr>
          <p:cNvSpPr txBox="1">
            <a:spLocks/>
          </p:cNvSpPr>
          <p:nvPr/>
        </p:nvSpPr>
        <p:spPr>
          <a:xfrm>
            <a:off x="304800" y="1664976"/>
            <a:ext cx="10944596" cy="7734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nl-NL" sz="1800" dirty="0"/>
              <a:t>Relational / Comparison (vergelijking) operatoren </a:t>
            </a:r>
          </a:p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</a:t>
            </a:r>
            <a:r>
              <a:rPr lang="nl-NL" sz="1800" dirty="0"/>
              <a:t>tel int variabele A is 10 en int variabele B is 20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0F92063-D45C-4FE0-9AA3-CB1AF23FF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217847"/>
              </p:ext>
            </p:extLst>
          </p:nvPr>
        </p:nvGraphicFramePr>
        <p:xfrm>
          <a:off x="535259" y="2514462"/>
          <a:ext cx="10819184" cy="327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818395767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4193003758"/>
                    </a:ext>
                  </a:extLst>
                </a:gridCol>
                <a:gridCol w="2132384">
                  <a:extLst>
                    <a:ext uri="{9D8B030D-6E8A-4147-A177-3AD203B41FA5}">
                      <a16:colId xmlns:a16="http://schemas.microsoft.com/office/drawing/2014/main" val="2976881854"/>
                    </a:ext>
                  </a:extLst>
                </a:gridCol>
              </a:tblGrid>
              <a:tr h="323762">
                <a:tc>
                  <a:txBody>
                    <a:bodyPr/>
                    <a:lstStyle/>
                    <a:p>
                      <a:r>
                        <a:rPr lang="en-US" sz="1200" dirty="0"/>
                        <a:t>Operator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Example</a:t>
                      </a:r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442626"/>
                  </a:ext>
                </a:extLst>
              </a:tr>
              <a:tr h="551834">
                <a:tc>
                  <a:txBody>
                    <a:bodyPr/>
                    <a:lstStyle/>
                    <a:p>
                      <a:r>
                        <a:rPr lang="en-US" sz="1200" dirty="0"/>
                        <a:t>== (equal to)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Controleert of de waarden van twee operanden gelijk zijn of niet, zo ja, dan wordt de voorwaarde waar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(A == B) </a:t>
                      </a:r>
                      <a:r>
                        <a:rPr lang="en-US" sz="1200" dirty="0" err="1"/>
                        <a:t>geeft</a:t>
                      </a:r>
                      <a:r>
                        <a:rPr lang="en-US" sz="1200" dirty="0"/>
                        <a:t> false</a:t>
                      </a:r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586556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1200" dirty="0"/>
                        <a:t>!= (not equal to)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Controleert of de waarden van twee operanden gelijk zijn of niet, als de waarden niet gelijk zijn, wordt de voorwaarde waar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(A != B) </a:t>
                      </a:r>
                      <a:r>
                        <a:rPr lang="en-US" sz="1200" dirty="0" err="1"/>
                        <a:t>geeft</a:t>
                      </a:r>
                      <a:r>
                        <a:rPr lang="en-US" sz="1200" dirty="0"/>
                        <a:t> true</a:t>
                      </a:r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33252"/>
                  </a:ext>
                </a:extLst>
              </a:tr>
              <a:tr h="299943">
                <a:tc>
                  <a:txBody>
                    <a:bodyPr/>
                    <a:lstStyle/>
                    <a:p>
                      <a:r>
                        <a:rPr lang="nl-NL" sz="1200" dirty="0"/>
                        <a:t>&gt; (greater than)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Controleert of de waarde van de linker-operand groter is dan de waarde van de rechter-operand, zo ja, dan wordt de voorwaarde waar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(A &gt; B) </a:t>
                      </a:r>
                      <a:r>
                        <a:rPr lang="en-US" sz="1200" dirty="0" err="1"/>
                        <a:t>geeft</a:t>
                      </a:r>
                      <a:r>
                        <a:rPr lang="en-US" sz="1200" dirty="0"/>
                        <a:t> false</a:t>
                      </a:r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208946"/>
                  </a:ext>
                </a:extLst>
              </a:tr>
              <a:tr h="323762">
                <a:tc>
                  <a:txBody>
                    <a:bodyPr/>
                    <a:lstStyle/>
                    <a:p>
                      <a:r>
                        <a:rPr lang="nl-NL" sz="1200" dirty="0"/>
                        <a:t>&lt; (less than)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Controleert of de waarde van de linker-operand kleiner is dan de waarde van de rechter-operand, zo ja, dan wordt de voorwaarde waar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(A &lt; B) </a:t>
                      </a:r>
                      <a:r>
                        <a:rPr lang="en-US" sz="1200" dirty="0" err="1"/>
                        <a:t>geeft</a:t>
                      </a:r>
                      <a:r>
                        <a:rPr lang="en-US" sz="1200" dirty="0"/>
                        <a:t> true</a:t>
                      </a:r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81427"/>
                  </a:ext>
                </a:extLst>
              </a:tr>
              <a:tr h="496980">
                <a:tc>
                  <a:txBody>
                    <a:bodyPr/>
                    <a:lstStyle/>
                    <a:p>
                      <a:r>
                        <a:rPr lang="en-US" sz="1200" dirty="0"/>
                        <a:t>&gt;= (greater than or equal to)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Controleert of de waarde van de linker-operand groter is dan of gelijk aan de waarde van de rechter-operand, zo ja, dan wordt de voorwaarde waar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(A &gt;= B) </a:t>
                      </a:r>
                      <a:r>
                        <a:rPr lang="en-US" sz="1200" dirty="0" err="1"/>
                        <a:t>geeft</a:t>
                      </a:r>
                      <a:r>
                        <a:rPr lang="en-US" sz="1200" dirty="0"/>
                        <a:t> false</a:t>
                      </a:r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182283"/>
                  </a:ext>
                </a:extLst>
              </a:tr>
              <a:tr h="323762">
                <a:tc>
                  <a:txBody>
                    <a:bodyPr/>
                    <a:lstStyle/>
                    <a:p>
                      <a:r>
                        <a:rPr lang="en-US" sz="1200" dirty="0"/>
                        <a:t>&lt;= (greater than or equal to)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Controleert of de waarde van de linker-operand kleiner is dan of gelijk aan de waarde van de rechter-operand, zo ja, dan wordt de voorwaarde waar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(A &lt;= B) </a:t>
                      </a:r>
                      <a:r>
                        <a:rPr lang="en-US" sz="1200" dirty="0" err="1"/>
                        <a:t>geeft</a:t>
                      </a:r>
                      <a:r>
                        <a:rPr lang="en-US" sz="1200" dirty="0"/>
                        <a:t> true</a:t>
                      </a:r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163055"/>
                  </a:ext>
                </a:extLst>
              </a:tr>
            </a:tbl>
          </a:graphicData>
        </a:graphic>
      </p:graphicFrame>
      <p:pic>
        <p:nvPicPr>
          <p:cNvPr id="8" name="Picture 2" descr="Afbeeldingsresultaat voor aplica los principios de la programacion java">
            <a:extLst>
              <a:ext uri="{FF2B5EF4-FFF2-40B4-BE49-F238E27FC236}">
                <a16:creationId xmlns:a16="http://schemas.microsoft.com/office/drawing/2014/main" id="{615995D8-5096-0B43-8C0B-310BDC4D6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88" y="175989"/>
            <a:ext cx="1039990" cy="10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412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AD6F3C3-C80C-470D-870F-F0352086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0944596" cy="407810"/>
          </a:xfrm>
        </p:spPr>
        <p:txBody>
          <a:bodyPr/>
          <a:lstStyle/>
          <a:p>
            <a:r>
              <a:rPr lang="en-US" dirty="0"/>
              <a:t>Java Concepts</a:t>
            </a:r>
            <a:endParaRPr lang="nl-NL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65C7D51-CED4-465B-89D6-68DCA6A30E41}"/>
              </a:ext>
            </a:extLst>
          </p:cNvPr>
          <p:cNvSpPr txBox="1">
            <a:spLocks/>
          </p:cNvSpPr>
          <p:nvPr/>
        </p:nvSpPr>
        <p:spPr>
          <a:xfrm>
            <a:off x="407988" y="1065962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kern="1200">
                <a:solidFill>
                  <a:srgbClr val="12ABDB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Operators - Assignment</a:t>
            </a:r>
            <a:r>
              <a:rPr lang="nl-NL" dirty="0"/>
              <a:t> operators</a:t>
            </a:r>
          </a:p>
          <a:p>
            <a:endParaRPr lang="nl-NL" dirty="0"/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BD8BD6D0-245F-4FE1-B006-6155079B2A48}"/>
              </a:ext>
            </a:extLst>
          </p:cNvPr>
          <p:cNvSpPr txBox="1">
            <a:spLocks/>
          </p:cNvSpPr>
          <p:nvPr/>
        </p:nvSpPr>
        <p:spPr>
          <a:xfrm>
            <a:off x="304800" y="1664976"/>
            <a:ext cx="10944596" cy="40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38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0563" indent="-2333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9113" lvl="1" indent="-285750">
              <a:buFont typeface="Arial" panose="020B0604020202020204" pitchFamily="34" charset="0"/>
              <a:buChar char="•"/>
            </a:pPr>
            <a:r>
              <a:rPr lang="nl-NL" sz="1800" dirty="0"/>
              <a:t>Assignment (toekenning/toewijzing) operatoren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0F92063-D45C-4FE0-9AA3-CB1AF23FF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701817"/>
              </p:ext>
            </p:extLst>
          </p:nvPr>
        </p:nvGraphicFramePr>
        <p:xfrm>
          <a:off x="533400" y="2263990"/>
          <a:ext cx="10944596" cy="3447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496">
                  <a:extLst>
                    <a:ext uri="{9D8B030D-6E8A-4147-A177-3AD203B41FA5}">
                      <a16:colId xmlns:a16="http://schemas.microsoft.com/office/drawing/2014/main" val="818395767"/>
                    </a:ext>
                  </a:extLst>
                </a:gridCol>
                <a:gridCol w="5607278">
                  <a:extLst>
                    <a:ext uri="{9D8B030D-6E8A-4147-A177-3AD203B41FA5}">
                      <a16:colId xmlns:a16="http://schemas.microsoft.com/office/drawing/2014/main" val="4193003758"/>
                    </a:ext>
                  </a:extLst>
                </a:gridCol>
                <a:gridCol w="3414822">
                  <a:extLst>
                    <a:ext uri="{9D8B030D-6E8A-4147-A177-3AD203B41FA5}">
                      <a16:colId xmlns:a16="http://schemas.microsoft.com/office/drawing/2014/main" val="2976881854"/>
                    </a:ext>
                  </a:extLst>
                </a:gridCol>
              </a:tblGrid>
              <a:tr h="338068">
                <a:tc>
                  <a:txBody>
                    <a:bodyPr/>
                    <a:lstStyle/>
                    <a:p>
                      <a:r>
                        <a:rPr lang="en-US" sz="1400" dirty="0"/>
                        <a:t>Operator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  <a:endParaRPr lang="nl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Example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442626"/>
                  </a:ext>
                </a:extLst>
              </a:tr>
              <a:tr h="293542">
                <a:tc>
                  <a:txBody>
                    <a:bodyPr/>
                    <a:lstStyle/>
                    <a:p>
                      <a:r>
                        <a:rPr lang="en-US" sz="1200" dirty="0"/>
                        <a:t>=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Eenvoudige toewijzingsoperator. Wijst waarden toe van operanden aan de rechterkant aan de operand aan de linkerkant.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C = A + B wijst de waarde van A + B toe aan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586556"/>
                  </a:ext>
                </a:extLst>
              </a:tr>
              <a:tr h="249016">
                <a:tc>
                  <a:txBody>
                    <a:bodyPr/>
                    <a:lstStyle/>
                    <a:p>
                      <a:r>
                        <a:rPr lang="en-US" sz="1200" dirty="0"/>
                        <a:t>+=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Optel EN toewijzingsoperator. Het voegt de juiste operand toe aan de linkeroperand en wijst het resultaat toe aan de linkeroperand.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C += A is gelijk aan C = C +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33252"/>
                  </a:ext>
                </a:extLst>
              </a:tr>
              <a:tr h="303206">
                <a:tc>
                  <a:txBody>
                    <a:bodyPr/>
                    <a:lstStyle/>
                    <a:p>
                      <a:r>
                        <a:rPr lang="en-US" sz="1200" dirty="0"/>
                        <a:t>-=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Aftrek EN toewijzingsoperator. Het trekt de rechteroperand van de linker operand af en wijst het resultaat toe aan de linker operand.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br>
                        <a:rPr lang="en-US" sz="1200" dirty="0"/>
                      </a:b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-= A is equivalent met C = C - A</a:t>
                      </a:r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208946"/>
                  </a:ext>
                </a:extLst>
              </a:tr>
              <a:tr h="303206">
                <a:tc>
                  <a:txBody>
                    <a:bodyPr/>
                    <a:lstStyle/>
                    <a:p>
                      <a:r>
                        <a:rPr lang="en-US" sz="1200" dirty="0"/>
                        <a:t>*=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Vermenigvuldig toewijzingsoperator. Het vermenigvuldigt de rechteroperand met de linkeroperand en wijst het resultaat toe aan de linkeroperand.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C *= A komt overeen met C = C *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81427"/>
                  </a:ext>
                </a:extLst>
              </a:tr>
              <a:tr h="293542">
                <a:tc>
                  <a:txBody>
                    <a:bodyPr/>
                    <a:lstStyle/>
                    <a:p>
                      <a:r>
                        <a:rPr lang="en-US" sz="1200" dirty="0"/>
                        <a:t>/=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Deel EN toewijzingsoperator. Het deelt de linkeroperand met de rechteroperand en wijst het resultaat toe aan de linkeroperand.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C /= A is equivalent met C = C /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182283"/>
                  </a:ext>
                </a:extLst>
              </a:tr>
              <a:tr h="338068">
                <a:tc>
                  <a:txBody>
                    <a:bodyPr/>
                    <a:lstStyle/>
                    <a:p>
                      <a:r>
                        <a:rPr lang="en-US" sz="1200" dirty="0"/>
                        <a:t>%=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Modulus EN toewijzingsoperator. Het neemt de modulus op met behulp van twee operanden en wijst het resultaat toe aan de linker operand.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C %= A is gelijk aan C = C %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163055"/>
                  </a:ext>
                </a:extLst>
              </a:tr>
            </a:tbl>
          </a:graphicData>
        </a:graphic>
      </p:graphicFrame>
      <p:pic>
        <p:nvPicPr>
          <p:cNvPr id="8" name="Picture 2" descr="Afbeeldingsresultaat voor aplica los principios de la programacion java">
            <a:extLst>
              <a:ext uri="{FF2B5EF4-FFF2-40B4-BE49-F238E27FC236}">
                <a16:creationId xmlns:a16="http://schemas.microsoft.com/office/drawing/2014/main" id="{8FCB6E86-2D93-2842-AE8F-C63243D1F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588" y="175989"/>
            <a:ext cx="1039990" cy="103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928500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>
          <a:defRPr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OGETI Template_2018_v3" id="{7278A2AE-4223-442C-A0C5-E45FABBA1215}" vid="{F7E055ED-6AB1-43F9-BF77-7175F72F91ED}"/>
    </a:ext>
  </a:extLst>
</a:theme>
</file>

<file path=ppt/theme/theme2.xml><?xml version="1.0" encoding="utf-8"?>
<a:theme xmlns:a="http://schemas.openxmlformats.org/drawingml/2006/main" name="Cover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GETI Template_2018_v3" id="{7278A2AE-4223-442C-A0C5-E45FABBA1215}" vid="{91778B23-AA72-4A33-84C0-F8F8637DBDEA}"/>
    </a:ext>
  </a:extLst>
</a:theme>
</file>

<file path=ppt/theme/theme3.xml><?xml version="1.0" encoding="utf-8"?>
<a:theme xmlns:a="http://schemas.openxmlformats.org/drawingml/2006/main" name="Cover option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geti-ppt-template.pptx" id="{74CBC20A-5C78-4BA8-A195-24C07BE40C62}" vid="{D622C579-F77D-488D-92D0-B4D2EF913E1E}"/>
    </a:ext>
  </a:extLst>
</a:theme>
</file>

<file path=ppt/theme/theme4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GETI Template_2018_v3" id="{7278A2AE-4223-442C-A0C5-E45FABBA1215}" vid="{F6865D72-1A08-4312-9EED-8998F572E7A5}"/>
    </a:ext>
  </a:extLst>
</a:theme>
</file>

<file path=ppt/theme/theme5.xml><?xml version="1.0" encoding="utf-8"?>
<a:theme xmlns:a="http://schemas.openxmlformats.org/drawingml/2006/main" name="Closing options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Personnalisé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geti-ppt-template.pptx" id="{74CBC20A-5C78-4BA8-A195-24C07BE40C62}" vid="{3093F08A-50AC-4B6E-88A0-3C7666192B71}"/>
    </a:ext>
  </a:extLst>
</a:theme>
</file>

<file path=ppt/theme/theme6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SOGETI Template_2018_v3</Template>
  <TotalTime>10507</TotalTime>
  <Words>2593</Words>
  <Application>Microsoft Office PowerPoint</Application>
  <PresentationFormat>Widescreen</PresentationFormat>
  <Paragraphs>460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Calibri</vt:lpstr>
      <vt:lpstr>Courier New</vt:lpstr>
      <vt:lpstr>Verdana</vt:lpstr>
      <vt:lpstr>Wingdings</vt:lpstr>
      <vt:lpstr>Content Layouts</vt:lpstr>
      <vt:lpstr>Cover slides</vt:lpstr>
      <vt:lpstr>Cover options</vt:lpstr>
      <vt:lpstr>Section slides</vt:lpstr>
      <vt:lpstr>Closing options</vt:lpstr>
      <vt:lpstr>Java Fundamentals</vt:lpstr>
      <vt:lpstr>Introductie</vt:lpstr>
      <vt:lpstr>Flow Charts</vt:lpstr>
      <vt:lpstr>Flow Charts</vt:lpstr>
      <vt:lpstr>Flow Charts</vt:lpstr>
      <vt:lpstr>Java Concepts</vt:lpstr>
      <vt:lpstr>Java Concepts</vt:lpstr>
      <vt:lpstr>Java Concepts</vt:lpstr>
      <vt:lpstr>Java Concepts</vt:lpstr>
      <vt:lpstr>Java Concepts</vt:lpstr>
      <vt:lpstr>Java Concepts</vt:lpstr>
      <vt:lpstr>Java Concepts</vt:lpstr>
      <vt:lpstr>Java Concepts</vt:lpstr>
      <vt:lpstr>Java Concepts</vt:lpstr>
      <vt:lpstr>Java Concepts</vt:lpstr>
      <vt:lpstr>Java Concepts</vt:lpstr>
      <vt:lpstr>Java Concepts</vt:lpstr>
      <vt:lpstr>Java Concepts</vt:lpstr>
      <vt:lpstr>Java Concepts</vt:lpstr>
      <vt:lpstr>Java Concepts</vt:lpstr>
      <vt:lpstr>Java Concepts</vt:lpstr>
      <vt:lpstr>Java Concepts</vt:lpstr>
      <vt:lpstr>Java Concepts</vt:lpstr>
      <vt:lpstr>Java Concepts</vt:lpstr>
      <vt:lpstr>Java Concepts</vt:lpstr>
      <vt:lpstr>Java Concepts</vt:lpstr>
      <vt:lpstr>Java Concepts</vt:lpstr>
      <vt:lpstr>Java Concepts</vt:lpstr>
      <vt:lpstr>Java Concepts</vt:lpstr>
      <vt:lpstr>Java Concepts</vt:lpstr>
      <vt:lpstr>Java Concepts</vt:lpstr>
      <vt:lpstr>Java Concepts</vt:lpstr>
      <vt:lpstr>Java Concepts</vt:lpstr>
      <vt:lpstr>Java Concepts</vt:lpstr>
      <vt:lpstr>Java Concepts</vt:lpstr>
      <vt:lpstr>Java Concepts</vt:lpstr>
      <vt:lpstr>Java Concepts</vt:lpstr>
    </vt:vector>
  </TitlesOfParts>
  <Company>Capgemini - Sogeti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For Testers</dc:title>
  <dc:creator>Raymond Mouthaan</dc:creator>
  <cp:keywords>java; test; testers; programming</cp:keywords>
  <cp:lastModifiedBy>Mouthaan, Raymond</cp:lastModifiedBy>
  <cp:revision>339</cp:revision>
  <cp:lastPrinted>2019-05-18T17:09:19Z</cp:lastPrinted>
  <dcterms:created xsi:type="dcterms:W3CDTF">2018-08-28T03:21:59Z</dcterms:created>
  <dcterms:modified xsi:type="dcterms:W3CDTF">2019-10-08T17:51:59Z</dcterms:modified>
</cp:coreProperties>
</file>