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861" r:id="rId2"/>
    <p:sldMasterId id="2147483876" r:id="rId3"/>
    <p:sldMasterId id="2147483730" r:id="rId4"/>
    <p:sldMasterId id="2147483872" r:id="rId5"/>
  </p:sldMasterIdLst>
  <p:notesMasterIdLst>
    <p:notesMasterId r:id="rId31"/>
  </p:notesMasterIdLst>
  <p:handoutMasterIdLst>
    <p:handoutMasterId r:id="rId32"/>
  </p:handoutMasterIdLst>
  <p:sldIdLst>
    <p:sldId id="566" r:id="rId6"/>
    <p:sldId id="615" r:id="rId7"/>
    <p:sldId id="638" r:id="rId8"/>
    <p:sldId id="668" r:id="rId9"/>
    <p:sldId id="622" r:id="rId10"/>
    <p:sldId id="624" r:id="rId11"/>
    <p:sldId id="626" r:id="rId12"/>
    <p:sldId id="623" r:id="rId13"/>
    <p:sldId id="681" r:id="rId14"/>
    <p:sldId id="625" r:id="rId15"/>
    <p:sldId id="627" r:id="rId16"/>
    <p:sldId id="680" r:id="rId17"/>
    <p:sldId id="671" r:id="rId18"/>
    <p:sldId id="672" r:id="rId19"/>
    <p:sldId id="670" r:id="rId20"/>
    <p:sldId id="673" r:id="rId21"/>
    <p:sldId id="674" r:id="rId22"/>
    <p:sldId id="663" r:id="rId23"/>
    <p:sldId id="669" r:id="rId24"/>
    <p:sldId id="675" r:id="rId25"/>
    <p:sldId id="676" r:id="rId26"/>
    <p:sldId id="677" r:id="rId27"/>
    <p:sldId id="678" r:id="rId28"/>
    <p:sldId id="679" r:id="rId29"/>
    <p:sldId id="682" r:id="rId3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566"/>
            <p14:sldId id="615"/>
            <p14:sldId id="638"/>
            <p14:sldId id="668"/>
            <p14:sldId id="622"/>
            <p14:sldId id="624"/>
            <p14:sldId id="626"/>
            <p14:sldId id="623"/>
            <p14:sldId id="681"/>
            <p14:sldId id="625"/>
            <p14:sldId id="627"/>
            <p14:sldId id="680"/>
            <p14:sldId id="671"/>
            <p14:sldId id="672"/>
            <p14:sldId id="670"/>
            <p14:sldId id="673"/>
            <p14:sldId id="674"/>
            <p14:sldId id="663"/>
            <p14:sldId id="669"/>
            <p14:sldId id="675"/>
            <p14:sldId id="676"/>
            <p14:sldId id="677"/>
            <p14:sldId id="678"/>
            <p14:sldId id="679"/>
            <p14:sldId id="682"/>
          </p14:sldIdLst>
        </p14:section>
        <p14:section name="Section Opener options" id="{D3773CD4-779B-43AF-9FBD-7EF941CCFCD7}">
          <p14:sldIdLst/>
        </p14:section>
        <p14:section name="Content slides" id="{0C749B40-D26C-4827-815A-EF0EDBB1F1D9}">
          <p14:sldIdLst/>
        </p14:section>
        <p14:section name="Elements" id="{41708F08-FC16-48B6-A0C3-BF7BEC48C52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F6327"/>
    <a:srgbClr val="88D5ED"/>
    <a:srgbClr val="005A82"/>
    <a:srgbClr val="0A8CB7"/>
    <a:srgbClr val="6EBBD4"/>
    <a:srgbClr val="FF7E83"/>
    <a:srgbClr val="893713"/>
    <a:srgbClr val="C8FF16"/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2" autoAdjust="0"/>
    <p:restoredTop sz="83489" autoAdjust="0"/>
  </p:normalViewPr>
  <p:slideViewPr>
    <p:cSldViewPr>
      <p:cViewPr varScale="1">
        <p:scale>
          <a:sx n="79" d="100"/>
          <a:sy n="79" d="100"/>
        </p:scale>
        <p:origin x="87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63" d="100"/>
          <a:sy n="163" d="100"/>
        </p:scale>
        <p:origin x="160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376B2AA-161D-4D48-BA3B-8FE7D443AB83}"/>
  </pc:docChgLst>
  <pc:docChgLst>
    <pc:chgData name="Arnold Schulte" userId="897ca44c-966b-4f65-b7a7-ca504fa9f5d3" providerId="ADAL" clId="{10085281-AB4B-4B74-8E97-1EC9FF738321}"/>
    <pc:docChg chg="undo custSel addSld modSld modMainMaster">
      <pc:chgData name="Arnold Schulte" userId="897ca44c-966b-4f65-b7a7-ca504fa9f5d3" providerId="ADAL" clId="{10085281-AB4B-4B74-8E97-1EC9FF738321}" dt="2019-10-15T16:21:16.834" v="95" actId="12788"/>
      <pc:docMkLst>
        <pc:docMk/>
      </pc:docMkLst>
      <pc:sldChg chg="modSp">
        <pc:chgData name="Arnold Schulte" userId="897ca44c-966b-4f65-b7a7-ca504fa9f5d3" providerId="ADAL" clId="{10085281-AB4B-4B74-8E97-1EC9FF738321}" dt="2019-10-15T16:09:03.076" v="70" actId="20577"/>
        <pc:sldMkLst>
          <pc:docMk/>
          <pc:sldMk cId="654492756" sldId="615"/>
        </pc:sldMkLst>
        <pc:spChg chg="mod">
          <ac:chgData name="Arnold Schulte" userId="897ca44c-966b-4f65-b7a7-ca504fa9f5d3" providerId="ADAL" clId="{10085281-AB4B-4B74-8E97-1EC9FF738321}" dt="2019-10-15T16:09:03.076" v="70" actId="20577"/>
          <ac:spMkLst>
            <pc:docMk/>
            <pc:sldMk cId="654492756" sldId="615"/>
            <ac:spMk id="2" creationId="{5BD96792-37A4-42C6-BBB1-33FB5AE3DAF0}"/>
          </ac:spMkLst>
        </pc:spChg>
      </pc:sldChg>
      <pc:sldChg chg="addSp delSp modSp">
        <pc:chgData name="Arnold Schulte" userId="897ca44c-966b-4f65-b7a7-ca504fa9f5d3" providerId="ADAL" clId="{10085281-AB4B-4B74-8E97-1EC9FF738321}" dt="2019-10-15T16:18:04.954" v="80"/>
        <pc:sldMkLst>
          <pc:docMk/>
          <pc:sldMk cId="2292951503" sldId="624"/>
        </pc:sldMkLst>
        <pc:picChg chg="add del mod">
          <ac:chgData name="Arnold Schulte" userId="897ca44c-966b-4f65-b7a7-ca504fa9f5d3" providerId="ADAL" clId="{10085281-AB4B-4B74-8E97-1EC9FF738321}" dt="2019-10-15T16:18:04.954" v="80"/>
          <ac:picMkLst>
            <pc:docMk/>
            <pc:sldMk cId="2292951503" sldId="624"/>
            <ac:picMk id="2" creationId="{329B1CC0-C724-4593-B666-0C36D27756BC}"/>
          </ac:picMkLst>
        </pc:picChg>
        <pc:picChg chg="add del">
          <ac:chgData name="Arnold Schulte" userId="897ca44c-966b-4f65-b7a7-ca504fa9f5d3" providerId="ADAL" clId="{10085281-AB4B-4B74-8E97-1EC9FF738321}" dt="2019-10-15T16:18:04.011" v="79" actId="478"/>
          <ac:picMkLst>
            <pc:docMk/>
            <pc:sldMk cId="2292951503" sldId="624"/>
            <ac:picMk id="8" creationId="{3B8F0B4B-E90B-F144-9A8E-64C7D7C3EB9E}"/>
          </ac:picMkLst>
        </pc:picChg>
      </pc:sldChg>
      <pc:sldChg chg="addSp delSp modSp">
        <pc:chgData name="Arnold Schulte" userId="897ca44c-966b-4f65-b7a7-ca504fa9f5d3" providerId="ADAL" clId="{10085281-AB4B-4B74-8E97-1EC9FF738321}" dt="2019-10-15T16:21:16.834" v="95" actId="12788"/>
        <pc:sldMkLst>
          <pc:docMk/>
          <pc:sldMk cId="208893801" sldId="626"/>
        </pc:sldMkLst>
        <pc:picChg chg="add del mod">
          <ac:chgData name="Arnold Schulte" userId="897ca44c-966b-4f65-b7a7-ca504fa9f5d3" providerId="ADAL" clId="{10085281-AB4B-4B74-8E97-1EC9FF738321}" dt="2019-10-15T16:20:58.795" v="87" actId="478"/>
          <ac:picMkLst>
            <pc:docMk/>
            <pc:sldMk cId="208893801" sldId="626"/>
            <ac:picMk id="2" creationId="{9D11D4D5-BEBF-460F-8724-C136996CA604}"/>
          </ac:picMkLst>
        </pc:picChg>
        <pc:picChg chg="add mod">
          <ac:chgData name="Arnold Schulte" userId="897ca44c-966b-4f65-b7a7-ca504fa9f5d3" providerId="ADAL" clId="{10085281-AB4B-4B74-8E97-1EC9FF738321}" dt="2019-10-15T16:21:16.834" v="95" actId="12788"/>
          <ac:picMkLst>
            <pc:docMk/>
            <pc:sldMk cId="208893801" sldId="626"/>
            <ac:picMk id="3" creationId="{AF9968C1-F846-4B44-A6C5-46109C504D14}"/>
          </ac:picMkLst>
        </pc:picChg>
        <pc:picChg chg="del">
          <ac:chgData name="Arnold Schulte" userId="897ca44c-966b-4f65-b7a7-ca504fa9f5d3" providerId="ADAL" clId="{10085281-AB4B-4B74-8E97-1EC9FF738321}" dt="2019-10-15T16:18:08.523" v="81" actId="478"/>
          <ac:picMkLst>
            <pc:docMk/>
            <pc:sldMk cId="208893801" sldId="626"/>
            <ac:picMk id="7" creationId="{FF31CF42-7429-E842-A537-5AC0B8041DC4}"/>
          </ac:picMkLst>
        </pc:picChg>
      </pc:sldChg>
      <pc:sldChg chg="addSp delSp modSp add modNotesTx">
        <pc:chgData name="Arnold Schulte" userId="897ca44c-966b-4f65-b7a7-ca504fa9f5d3" providerId="ADAL" clId="{10085281-AB4B-4B74-8E97-1EC9FF738321}" dt="2019-10-13T17:43:52.935" v="46" actId="20577"/>
        <pc:sldMkLst>
          <pc:docMk/>
          <pc:sldMk cId="2947003680" sldId="680"/>
        </pc:sldMkLst>
        <pc:spChg chg="add del mod">
          <ac:chgData name="Arnold Schulte" userId="897ca44c-966b-4f65-b7a7-ca504fa9f5d3" providerId="ADAL" clId="{10085281-AB4B-4B74-8E97-1EC9FF738321}" dt="2019-10-13T17:43:25.067" v="17" actId="478"/>
          <ac:spMkLst>
            <pc:docMk/>
            <pc:sldMk cId="2947003680" sldId="680"/>
            <ac:spMk id="4" creationId="{6D5B570E-8634-4F56-BA1E-CAC286B85A71}"/>
          </ac:spMkLst>
        </pc:spChg>
        <pc:spChg chg="del">
          <ac:chgData name="Arnold Schulte" userId="897ca44c-966b-4f65-b7a7-ca504fa9f5d3" providerId="ADAL" clId="{10085281-AB4B-4B74-8E97-1EC9FF738321}" dt="2019-10-13T17:43:19.362" v="16" actId="478"/>
          <ac:spMkLst>
            <pc:docMk/>
            <pc:sldMk cId="2947003680" sldId="680"/>
            <ac:spMk id="7" creationId="{E3F54381-2BBC-4426-9FD5-1B226445E6DC}"/>
          </ac:spMkLst>
        </pc:spChg>
        <pc:spChg chg="mod">
          <ac:chgData name="Arnold Schulte" userId="897ca44c-966b-4f65-b7a7-ca504fa9f5d3" providerId="ADAL" clId="{10085281-AB4B-4B74-8E97-1EC9FF738321}" dt="2019-10-13T17:43:15.486" v="15" actId="20577"/>
          <ac:spMkLst>
            <pc:docMk/>
            <pc:sldMk cId="2947003680" sldId="680"/>
            <ac:spMk id="10" creationId="{E8B1E4A3-4568-4F90-A122-5B90F4007EF6}"/>
          </ac:spMkLst>
        </pc:spChg>
        <pc:picChg chg="del">
          <ac:chgData name="Arnold Schulte" userId="897ca44c-966b-4f65-b7a7-ca504fa9f5d3" providerId="ADAL" clId="{10085281-AB4B-4B74-8E97-1EC9FF738321}" dt="2019-10-13T17:43:27.405" v="18" actId="478"/>
          <ac:picMkLst>
            <pc:docMk/>
            <pc:sldMk cId="2947003680" sldId="680"/>
            <ac:picMk id="3" creationId="{6C266792-1F5B-944E-AC5C-FF11F4FC84CD}"/>
          </ac:picMkLst>
        </pc:picChg>
        <pc:picChg chg="add mod">
          <ac:chgData name="Arnold Schulte" userId="897ca44c-966b-4f65-b7a7-ca504fa9f5d3" providerId="ADAL" clId="{10085281-AB4B-4B74-8E97-1EC9FF738321}" dt="2019-10-13T17:43:43.380" v="20" actId="12788"/>
          <ac:picMkLst>
            <pc:docMk/>
            <pc:sldMk cId="2947003680" sldId="680"/>
            <ac:picMk id="11" creationId="{99B03F08-61DC-48DA-8E1F-933EB5AD07FA}"/>
          </ac:picMkLst>
        </pc:picChg>
      </pc:sldChg>
      <pc:sldMasterChg chg="modSldLayout">
        <pc:chgData name="Arnold Schulte" userId="897ca44c-966b-4f65-b7a7-ca504fa9f5d3" providerId="ADAL" clId="{10085281-AB4B-4B74-8E97-1EC9FF738321}" dt="2019-10-13T17:02:32.099" v="6" actId="20577"/>
        <pc:sldMasterMkLst>
          <pc:docMk/>
          <pc:sldMasterMk cId="1762778664" sldId="2147483671"/>
        </pc:sldMasterMkLst>
        <pc:sldLayoutChg chg="modSp">
          <pc:chgData name="Arnold Schulte" userId="897ca44c-966b-4f65-b7a7-ca504fa9f5d3" providerId="ADAL" clId="{10085281-AB4B-4B74-8E97-1EC9FF738321}" dt="2019-10-13T17:02:32.099" v="6" actId="20577"/>
          <pc:sldLayoutMkLst>
            <pc:docMk/>
            <pc:sldMasterMk cId="1762778664" sldId="2147483671"/>
            <pc:sldLayoutMk cId="3756351309" sldId="2147483734"/>
          </pc:sldLayoutMkLst>
          <pc:spChg chg="mod">
            <ac:chgData name="Arnold Schulte" userId="897ca44c-966b-4f65-b7a7-ca504fa9f5d3" providerId="ADAL" clId="{10085281-AB4B-4B74-8E97-1EC9FF738321}" dt="2019-10-13T17:02:32.099" v="6" actId="20577"/>
            <ac:spMkLst>
              <pc:docMk/>
              <pc:sldMasterMk cId="1762778664" sldId="2147483671"/>
              <pc:sldLayoutMk cId="3756351309" sldId="2147483734"/>
              <ac:spMk id="28" creationId="{F376ABD1-4930-42EB-9A73-9A9C7C6BF2D3}"/>
            </ac:spMkLst>
          </pc:spChg>
        </pc:sldLayoutChg>
      </pc:sldMasterChg>
    </pc:docChg>
  </pc:docChgLst>
  <pc:docChgLst>
    <pc:chgData name="Mouthaan, Raymond" userId="09515c8e-c456-470d-bbbc-9dfb90912e67" providerId="ADAL" clId="{7199C774-3BFA-084E-AC84-473A83F3715F}"/>
    <pc:docChg chg="undo custSel addSld delSld modSld modMainMaster modSection">
      <pc:chgData name="Mouthaan, Raymond" userId="09515c8e-c456-470d-bbbc-9dfb90912e67" providerId="ADAL" clId="{7199C774-3BFA-084E-AC84-473A83F3715F}" dt="2019-10-14T16:47:38.015" v="735"/>
      <pc:docMkLst>
        <pc:docMk/>
      </pc:docMkLst>
      <pc:sldChg chg="addSp modSp">
        <pc:chgData name="Mouthaan, Raymond" userId="09515c8e-c456-470d-bbbc-9dfb90912e67" providerId="ADAL" clId="{7199C774-3BFA-084E-AC84-473A83F3715F}" dt="2019-10-05T20:34:16.488" v="3"/>
        <pc:sldMkLst>
          <pc:docMk/>
          <pc:sldMk cId="1616342696" sldId="566"/>
        </pc:sldMkLst>
        <pc:spChg chg="mod">
          <ac:chgData name="Mouthaan, Raymond" userId="09515c8e-c456-470d-bbbc-9dfb90912e67" providerId="ADAL" clId="{7199C774-3BFA-084E-AC84-473A83F3715F}" dt="2019-10-05T20:34:11.756" v="2" actId="20577"/>
          <ac:spMkLst>
            <pc:docMk/>
            <pc:sldMk cId="1616342696" sldId="566"/>
            <ac:spMk id="4" creationId="{1579B272-0671-420A-B09C-8922E07D8DDF}"/>
          </ac:spMkLst>
        </pc:spChg>
        <pc:picChg chg="add">
          <ac:chgData name="Mouthaan, Raymond" userId="09515c8e-c456-470d-bbbc-9dfb90912e67" providerId="ADAL" clId="{7199C774-3BFA-084E-AC84-473A83F3715F}" dt="2019-10-05T20:34:16.488" v="3"/>
          <ac:picMkLst>
            <pc:docMk/>
            <pc:sldMk cId="1616342696" sldId="566"/>
            <ac:picMk id="5" creationId="{8C201451-93CF-224B-B7F9-0A6B6E93E3BE}"/>
          </ac:picMkLst>
        </pc:picChg>
      </pc:sldChg>
      <pc:sldChg chg="addSp delSp modSp">
        <pc:chgData name="Mouthaan, Raymond" userId="09515c8e-c456-470d-bbbc-9dfb90912e67" providerId="ADAL" clId="{7199C774-3BFA-084E-AC84-473A83F3715F}" dt="2019-10-14T16:34:30.233" v="652" actId="20577"/>
        <pc:sldMkLst>
          <pc:docMk/>
          <pc:sldMk cId="654492756" sldId="615"/>
        </pc:sldMkLst>
        <pc:spChg chg="mod">
          <ac:chgData name="Mouthaan, Raymond" userId="09515c8e-c456-470d-bbbc-9dfb90912e67" providerId="ADAL" clId="{7199C774-3BFA-084E-AC84-473A83F3715F}" dt="2019-10-14T16:34:30.233" v="652" actId="20577"/>
          <ac:spMkLst>
            <pc:docMk/>
            <pc:sldMk cId="654492756" sldId="615"/>
            <ac:spMk id="2" creationId="{5BD96792-37A4-42C6-BBB1-33FB5AE3DAF0}"/>
          </ac:spMkLst>
        </pc:spChg>
        <pc:spChg chg="add del mod">
          <ac:chgData name="Mouthaan, Raymond" userId="09515c8e-c456-470d-bbbc-9dfb90912e67" providerId="ADAL" clId="{7199C774-3BFA-084E-AC84-473A83F3715F}" dt="2019-10-13T12:56:23.886" v="260"/>
          <ac:spMkLst>
            <pc:docMk/>
            <pc:sldMk cId="654492756" sldId="615"/>
            <ac:spMk id="3" creationId="{147F4022-E8BB-FC40-BDE8-75A9242FC923}"/>
          </ac:spMkLst>
        </pc:spChg>
        <pc:spChg chg="mod">
          <ac:chgData name="Mouthaan, Raymond" userId="09515c8e-c456-470d-bbbc-9dfb90912e67" providerId="ADAL" clId="{7199C774-3BFA-084E-AC84-473A83F3715F}" dt="2019-10-05T20:34:33.763" v="8" actId="20577"/>
          <ac:spMkLst>
            <pc:docMk/>
            <pc:sldMk cId="654492756" sldId="615"/>
            <ac:spMk id="4" creationId="{A8D64C46-2F2E-4374-863B-01C771BC9C4C}"/>
          </ac:spMkLst>
        </pc:spChg>
        <pc:spChg chg="add del mod">
          <ac:chgData name="Mouthaan, Raymond" userId="09515c8e-c456-470d-bbbc-9dfb90912e67" providerId="ADAL" clId="{7199C774-3BFA-084E-AC84-473A83F3715F}" dt="2019-10-13T12:56:25.903" v="262"/>
          <ac:spMkLst>
            <pc:docMk/>
            <pc:sldMk cId="654492756" sldId="615"/>
            <ac:spMk id="7" creationId="{550E6604-4AB8-C146-838E-54FB3FC26F99}"/>
          </ac:spMkLst>
        </pc:spChg>
        <pc:picChg chg="add">
          <ac:chgData name="Mouthaan, Raymond" userId="09515c8e-c456-470d-bbbc-9dfb90912e67" providerId="ADAL" clId="{7199C774-3BFA-084E-AC84-473A83F3715F}" dt="2019-10-05T20:38:48.165" v="37"/>
          <ac:picMkLst>
            <pc:docMk/>
            <pc:sldMk cId="654492756" sldId="615"/>
            <ac:picMk id="5" creationId="{81ED1893-5E87-3042-99D2-F793B5C070F4}"/>
          </ac:picMkLst>
        </pc:picChg>
      </pc:sldChg>
      <pc:sldChg chg="addSp modSp">
        <pc:chgData name="Mouthaan, Raymond" userId="09515c8e-c456-470d-bbbc-9dfb90912e67" providerId="ADAL" clId="{7199C774-3BFA-084E-AC84-473A83F3715F}" dt="2019-10-14T16:32:05.045" v="626" actId="20577"/>
        <pc:sldMkLst>
          <pc:docMk/>
          <pc:sldMk cId="265129649" sldId="622"/>
        </pc:sldMkLst>
        <pc:spChg chg="mod">
          <ac:chgData name="Mouthaan, Raymond" userId="09515c8e-c456-470d-bbbc-9dfb90912e67" providerId="ADAL" clId="{7199C774-3BFA-084E-AC84-473A83F3715F}" dt="2019-10-14T16:32:05.045" v="626" actId="20577"/>
          <ac:spMkLst>
            <pc:docMk/>
            <pc:sldMk cId="265129649" sldId="622"/>
            <ac:spMk id="9" creationId="{2B65F12D-1AF3-4805-98AA-9DA21A37A7C8}"/>
          </ac:spMkLst>
        </pc:spChg>
        <pc:picChg chg="add">
          <ac:chgData name="Mouthaan, Raymond" userId="09515c8e-c456-470d-bbbc-9dfb90912e67" providerId="ADAL" clId="{7199C774-3BFA-084E-AC84-473A83F3715F}" dt="2019-10-05T20:38:54.401" v="40"/>
          <ac:picMkLst>
            <pc:docMk/>
            <pc:sldMk cId="265129649" sldId="622"/>
            <ac:picMk id="6" creationId="{48E458C7-85A8-A544-9039-8ADDACDC30BA}"/>
          </ac:picMkLst>
        </pc:picChg>
      </pc:sldChg>
      <pc:sldChg chg="addSp delSp modSp modNotesTx">
        <pc:chgData name="Mouthaan, Raymond" userId="09515c8e-c456-470d-bbbc-9dfb90912e67" providerId="ADAL" clId="{7199C774-3BFA-084E-AC84-473A83F3715F}" dt="2019-10-14T16:32:15.068" v="629" actId="20577"/>
        <pc:sldMkLst>
          <pc:docMk/>
          <pc:sldMk cId="3330262001" sldId="623"/>
        </pc:sldMkLst>
        <pc:spChg chg="del">
          <ac:chgData name="Mouthaan, Raymond" userId="09515c8e-c456-470d-bbbc-9dfb90912e67" providerId="ADAL" clId="{7199C774-3BFA-084E-AC84-473A83F3715F}" dt="2019-10-14T16:23:04.370" v="552" actId="478"/>
          <ac:spMkLst>
            <pc:docMk/>
            <pc:sldMk cId="3330262001" sldId="623"/>
            <ac:spMk id="3" creationId="{B5480162-2FF8-43B4-8B13-FE615D888EA5}"/>
          </ac:spMkLst>
        </pc:spChg>
        <pc:spChg chg="add del mod">
          <ac:chgData name="Mouthaan, Raymond" userId="09515c8e-c456-470d-bbbc-9dfb90912e67" providerId="ADAL" clId="{7199C774-3BFA-084E-AC84-473A83F3715F}" dt="2019-10-14T16:31:06.233" v="622" actId="478"/>
          <ac:spMkLst>
            <pc:docMk/>
            <pc:sldMk cId="3330262001" sldId="623"/>
            <ac:spMk id="8" creationId="{9E24A5CD-09C6-CE45-8C72-0246B20645E2}"/>
          </ac:spMkLst>
        </pc:spChg>
        <pc:spChg chg="add del mod">
          <ac:chgData name="Mouthaan, Raymond" userId="09515c8e-c456-470d-bbbc-9dfb90912e67" providerId="ADAL" clId="{7199C774-3BFA-084E-AC84-473A83F3715F}" dt="2019-10-14T16:31:08.629" v="623" actId="478"/>
          <ac:spMkLst>
            <pc:docMk/>
            <pc:sldMk cId="3330262001" sldId="623"/>
            <ac:spMk id="9" creationId="{FF487BE7-43D7-0845-B99F-2ADECCADF23E}"/>
          </ac:spMkLst>
        </pc:spChg>
        <pc:spChg chg="mod">
          <ac:chgData name="Mouthaan, Raymond" userId="09515c8e-c456-470d-bbbc-9dfb90912e67" providerId="ADAL" clId="{7199C774-3BFA-084E-AC84-473A83F3715F}" dt="2019-10-14T16:32:15.068" v="629" actId="20577"/>
          <ac:spMkLst>
            <pc:docMk/>
            <pc:sldMk cId="3330262001" sldId="623"/>
            <ac:spMk id="10" creationId="{4E0E914E-D625-4F98-B376-3F4D50512333}"/>
          </ac:spMkLst>
        </pc:spChg>
        <pc:picChg chg="add mod">
          <ac:chgData name="Mouthaan, Raymond" userId="09515c8e-c456-470d-bbbc-9dfb90912e67" providerId="ADAL" clId="{7199C774-3BFA-084E-AC84-473A83F3715F}" dt="2019-10-14T16:31:17.376" v="625" actId="1076"/>
          <ac:picMkLst>
            <pc:docMk/>
            <pc:sldMk cId="3330262001" sldId="623"/>
            <ac:picMk id="4" creationId="{6E101874-98A5-524E-8AF2-C5C4BD2B843C}"/>
          </ac:picMkLst>
        </pc:picChg>
        <pc:picChg chg="add">
          <ac:chgData name="Mouthaan, Raymond" userId="09515c8e-c456-470d-bbbc-9dfb90912e67" providerId="ADAL" clId="{7199C774-3BFA-084E-AC84-473A83F3715F}" dt="2019-10-05T20:39:01.871" v="43"/>
          <ac:picMkLst>
            <pc:docMk/>
            <pc:sldMk cId="3330262001" sldId="623"/>
            <ac:picMk id="5" creationId="{2F90D8A0-6696-DC41-8906-A81E37BDFAFC}"/>
          </ac:picMkLst>
        </pc:picChg>
      </pc:sldChg>
      <pc:sldChg chg="addSp delSp modSp modNotesTx">
        <pc:chgData name="Mouthaan, Raymond" userId="09515c8e-c456-470d-bbbc-9dfb90912e67" providerId="ADAL" clId="{7199C774-3BFA-084E-AC84-473A83F3715F}" dt="2019-10-14T16:32:08.572" v="627" actId="20577"/>
        <pc:sldMkLst>
          <pc:docMk/>
          <pc:sldMk cId="2292951503" sldId="624"/>
        </pc:sldMkLst>
        <pc:spChg chg="mod">
          <ac:chgData name="Mouthaan, Raymond" userId="09515c8e-c456-470d-bbbc-9dfb90912e67" providerId="ADAL" clId="{7199C774-3BFA-084E-AC84-473A83F3715F}" dt="2019-10-14T16:27:28.088" v="582" actId="20577"/>
          <ac:spMkLst>
            <pc:docMk/>
            <pc:sldMk cId="2292951503" sldId="624"/>
            <ac:spMk id="5" creationId="{B213E5C1-2323-48BC-8480-C533E62C5528}"/>
          </ac:spMkLst>
        </pc:spChg>
        <pc:spChg chg="del">
          <ac:chgData name="Mouthaan, Raymond" userId="09515c8e-c456-470d-bbbc-9dfb90912e67" providerId="ADAL" clId="{7199C774-3BFA-084E-AC84-473A83F3715F}" dt="2019-10-14T16:26:15.829" v="569" actId="478"/>
          <ac:spMkLst>
            <pc:docMk/>
            <pc:sldMk cId="2292951503" sldId="624"/>
            <ac:spMk id="9" creationId="{2C5FDD2E-EBC6-4EA3-913C-2E35975B8ABB}"/>
          </ac:spMkLst>
        </pc:spChg>
        <pc:spChg chg="mod">
          <ac:chgData name="Mouthaan, Raymond" userId="09515c8e-c456-470d-bbbc-9dfb90912e67" providerId="ADAL" clId="{7199C774-3BFA-084E-AC84-473A83F3715F}" dt="2019-10-14T16:32:08.572" v="627" actId="20577"/>
          <ac:spMkLst>
            <pc:docMk/>
            <pc:sldMk cId="2292951503" sldId="624"/>
            <ac:spMk id="10" creationId="{220DF585-1029-47CF-86D5-3291EA12EEE9}"/>
          </ac:spMkLst>
        </pc:spChg>
        <pc:picChg chg="add">
          <ac:chgData name="Mouthaan, Raymond" userId="09515c8e-c456-470d-bbbc-9dfb90912e67" providerId="ADAL" clId="{7199C774-3BFA-084E-AC84-473A83F3715F}" dt="2019-10-05T20:38:57.806" v="41"/>
          <ac:picMkLst>
            <pc:docMk/>
            <pc:sldMk cId="2292951503" sldId="624"/>
            <ac:picMk id="6" creationId="{31B44FF0-8E30-6B4A-A7BB-9570C7E65010}"/>
          </ac:picMkLst>
        </pc:picChg>
        <pc:picChg chg="add mod">
          <ac:chgData name="Mouthaan, Raymond" userId="09515c8e-c456-470d-bbbc-9dfb90912e67" providerId="ADAL" clId="{7199C774-3BFA-084E-AC84-473A83F3715F}" dt="2019-10-14T16:27:42.037" v="583" actId="1076"/>
          <ac:picMkLst>
            <pc:docMk/>
            <pc:sldMk cId="2292951503" sldId="624"/>
            <ac:picMk id="8" creationId="{3B8F0B4B-E90B-F144-9A8E-64C7D7C3EB9E}"/>
          </ac:picMkLst>
        </pc:picChg>
      </pc:sldChg>
      <pc:sldChg chg="addSp modSp">
        <pc:chgData name="Mouthaan, Raymond" userId="09515c8e-c456-470d-bbbc-9dfb90912e67" providerId="ADAL" clId="{7199C774-3BFA-084E-AC84-473A83F3715F}" dt="2019-10-14T16:32:21.981" v="631" actId="20577"/>
        <pc:sldMkLst>
          <pc:docMk/>
          <pc:sldMk cId="2311676071" sldId="625"/>
        </pc:sldMkLst>
        <pc:spChg chg="mod">
          <ac:chgData name="Mouthaan, Raymond" userId="09515c8e-c456-470d-bbbc-9dfb90912e67" providerId="ADAL" clId="{7199C774-3BFA-084E-AC84-473A83F3715F}" dt="2019-10-14T16:32:21.981" v="631" actId="20577"/>
          <ac:spMkLst>
            <pc:docMk/>
            <pc:sldMk cId="2311676071" sldId="625"/>
            <ac:spMk id="9" creationId="{5FEF2732-E5C7-40AC-98B8-5F3D39E21C95}"/>
          </ac:spMkLst>
        </pc:spChg>
        <pc:picChg chg="add">
          <ac:chgData name="Mouthaan, Raymond" userId="09515c8e-c456-470d-bbbc-9dfb90912e67" providerId="ADAL" clId="{7199C774-3BFA-084E-AC84-473A83F3715F}" dt="2019-10-05T20:39:04.551" v="44"/>
          <ac:picMkLst>
            <pc:docMk/>
            <pc:sldMk cId="2311676071" sldId="625"/>
            <ac:picMk id="5" creationId="{F4EF4078-2266-1A47-84D6-48B76FB442CC}"/>
          </ac:picMkLst>
        </pc:picChg>
      </pc:sldChg>
      <pc:sldChg chg="addSp delSp modSp modNotesTx">
        <pc:chgData name="Mouthaan, Raymond" userId="09515c8e-c456-470d-bbbc-9dfb90912e67" providerId="ADAL" clId="{7199C774-3BFA-084E-AC84-473A83F3715F}" dt="2019-10-14T16:32:11.956" v="628" actId="20577"/>
        <pc:sldMkLst>
          <pc:docMk/>
          <pc:sldMk cId="208893801" sldId="626"/>
        </pc:sldMkLst>
        <pc:spChg chg="mod">
          <ac:chgData name="Mouthaan, Raymond" userId="09515c8e-c456-470d-bbbc-9dfb90912e67" providerId="ADAL" clId="{7199C774-3BFA-084E-AC84-473A83F3715F}" dt="2019-10-14T16:25:03.781" v="564" actId="1076"/>
          <ac:spMkLst>
            <pc:docMk/>
            <pc:sldMk cId="208893801" sldId="626"/>
            <ac:spMk id="5" creationId="{B213E5C1-2323-48BC-8480-C533E62C5528}"/>
          </ac:spMkLst>
        </pc:spChg>
        <pc:spChg chg="del">
          <ac:chgData name="Mouthaan, Raymond" userId="09515c8e-c456-470d-bbbc-9dfb90912e67" providerId="ADAL" clId="{7199C774-3BFA-084E-AC84-473A83F3715F}" dt="2019-10-14T16:24:59.191" v="563" actId="478"/>
          <ac:spMkLst>
            <pc:docMk/>
            <pc:sldMk cId="208893801" sldId="626"/>
            <ac:spMk id="9" creationId="{2C5FDD2E-EBC6-4EA3-913C-2E35975B8ABB}"/>
          </ac:spMkLst>
        </pc:spChg>
        <pc:spChg chg="mod">
          <ac:chgData name="Mouthaan, Raymond" userId="09515c8e-c456-470d-bbbc-9dfb90912e67" providerId="ADAL" clId="{7199C774-3BFA-084E-AC84-473A83F3715F}" dt="2019-10-14T16:32:11.956" v="628" actId="20577"/>
          <ac:spMkLst>
            <pc:docMk/>
            <pc:sldMk cId="208893801" sldId="626"/>
            <ac:spMk id="11" creationId="{21F655AD-D944-47E6-85BB-69DCBEA50901}"/>
          </ac:spMkLst>
        </pc:spChg>
        <pc:picChg chg="add del mod">
          <ac:chgData name="Mouthaan, Raymond" userId="09515c8e-c456-470d-bbbc-9dfb90912e67" providerId="ADAL" clId="{7199C774-3BFA-084E-AC84-473A83F3715F}" dt="2019-10-14T16:26:21.580" v="570"/>
          <ac:picMkLst>
            <pc:docMk/>
            <pc:sldMk cId="208893801" sldId="626"/>
            <ac:picMk id="3" creationId="{8F7997B9-9675-A545-A699-EADE52EA4BFB}"/>
          </ac:picMkLst>
        </pc:picChg>
        <pc:picChg chg="add">
          <ac:chgData name="Mouthaan, Raymond" userId="09515c8e-c456-470d-bbbc-9dfb90912e67" providerId="ADAL" clId="{7199C774-3BFA-084E-AC84-473A83F3715F}" dt="2019-10-05T20:38:59.320" v="42"/>
          <ac:picMkLst>
            <pc:docMk/>
            <pc:sldMk cId="208893801" sldId="626"/>
            <ac:picMk id="6" creationId="{D584F7D6-9EBB-8340-B82A-8E282DFD6C8B}"/>
          </ac:picMkLst>
        </pc:picChg>
        <pc:picChg chg="add mod">
          <ac:chgData name="Mouthaan, Raymond" userId="09515c8e-c456-470d-bbbc-9dfb90912e67" providerId="ADAL" clId="{7199C774-3BFA-084E-AC84-473A83F3715F}" dt="2019-10-14T16:28:39.785" v="588" actId="1076"/>
          <ac:picMkLst>
            <pc:docMk/>
            <pc:sldMk cId="208893801" sldId="626"/>
            <ac:picMk id="7" creationId="{FF31CF42-7429-E842-A537-5AC0B8041DC4}"/>
          </ac:picMkLst>
        </pc:picChg>
      </pc:sldChg>
      <pc:sldChg chg="addSp delSp modSp modNotesTx">
        <pc:chgData name="Mouthaan, Raymond" userId="09515c8e-c456-470d-bbbc-9dfb90912e67" providerId="ADAL" clId="{7199C774-3BFA-084E-AC84-473A83F3715F}" dt="2019-10-13T13:06:49.560" v="293" actId="20577"/>
        <pc:sldMkLst>
          <pc:docMk/>
          <pc:sldMk cId="1524398728" sldId="627"/>
        </pc:sldMkLst>
        <pc:spChg chg="mod">
          <ac:chgData name="Mouthaan, Raymond" userId="09515c8e-c456-470d-bbbc-9dfb90912e67" providerId="ADAL" clId="{7199C774-3BFA-084E-AC84-473A83F3715F}" dt="2019-10-13T12:17:07.046" v="65" actId="14100"/>
          <ac:spMkLst>
            <pc:docMk/>
            <pc:sldMk cId="1524398728" sldId="627"/>
            <ac:spMk id="5" creationId="{2A1F681E-29FF-4739-8438-A01A3DBAAB30}"/>
          </ac:spMkLst>
        </pc:spChg>
        <pc:spChg chg="add del mod">
          <ac:chgData name="Mouthaan, Raymond" userId="09515c8e-c456-470d-bbbc-9dfb90912e67" providerId="ADAL" clId="{7199C774-3BFA-084E-AC84-473A83F3715F}" dt="2019-10-13T12:17:50.532" v="75" actId="478"/>
          <ac:spMkLst>
            <pc:docMk/>
            <pc:sldMk cId="1524398728" sldId="627"/>
            <ac:spMk id="9" creationId="{0A30EF83-ECF3-AE4C-8863-71D52613B371}"/>
          </ac:spMkLst>
        </pc:spChg>
        <pc:spChg chg="mod">
          <ac:chgData name="Mouthaan, Raymond" userId="09515c8e-c456-470d-bbbc-9dfb90912e67" providerId="ADAL" clId="{7199C774-3BFA-084E-AC84-473A83F3715F}" dt="2019-10-13T13:06:49.560" v="293" actId="20577"/>
          <ac:spMkLst>
            <pc:docMk/>
            <pc:sldMk cId="1524398728" sldId="627"/>
            <ac:spMk id="10" creationId="{E8B1E4A3-4568-4F90-A122-5B90F4007EF6}"/>
          </ac:spMkLst>
        </pc:spChg>
        <pc:picChg chg="add mod">
          <ac:chgData name="Mouthaan, Raymond" userId="09515c8e-c456-470d-bbbc-9dfb90912e67" providerId="ADAL" clId="{7199C774-3BFA-084E-AC84-473A83F3715F}" dt="2019-10-13T12:17:01.657" v="64" actId="1076"/>
          <ac:picMkLst>
            <pc:docMk/>
            <pc:sldMk cId="1524398728" sldId="627"/>
            <ac:picMk id="3" creationId="{6C266792-1F5B-944E-AC5C-FF11F4FC84CD}"/>
          </ac:picMkLst>
        </pc:picChg>
        <pc:picChg chg="add">
          <ac:chgData name="Mouthaan, Raymond" userId="09515c8e-c456-470d-bbbc-9dfb90912e67" providerId="ADAL" clId="{7199C774-3BFA-084E-AC84-473A83F3715F}" dt="2019-10-05T20:39:06.676" v="45"/>
          <ac:picMkLst>
            <pc:docMk/>
            <pc:sldMk cId="1524398728" sldId="627"/>
            <ac:picMk id="6" creationId="{0C30050B-5592-0547-956D-1C9E386D1EFF}"/>
          </ac:picMkLst>
        </pc:picChg>
      </pc:sldChg>
      <pc:sldChg chg="addSp">
        <pc:chgData name="Mouthaan, Raymond" userId="09515c8e-c456-470d-bbbc-9dfb90912e67" providerId="ADAL" clId="{7199C774-3BFA-084E-AC84-473A83F3715F}" dt="2019-10-05T20:38:50.530" v="38"/>
        <pc:sldMkLst>
          <pc:docMk/>
          <pc:sldMk cId="3552174274" sldId="638"/>
        </pc:sldMkLst>
        <pc:picChg chg="add">
          <ac:chgData name="Mouthaan, Raymond" userId="09515c8e-c456-470d-bbbc-9dfb90912e67" providerId="ADAL" clId="{7199C774-3BFA-084E-AC84-473A83F3715F}" dt="2019-10-05T20:38:50.530" v="38"/>
          <ac:picMkLst>
            <pc:docMk/>
            <pc:sldMk cId="3552174274" sldId="638"/>
            <ac:picMk id="5" creationId="{ECAD4D45-54C0-814E-B0CE-E9A7CB327F4A}"/>
          </ac:picMkLst>
        </pc:picChg>
      </pc:sldChg>
      <pc:sldChg chg="addSp delSp modSp modNotesTx">
        <pc:chgData name="Mouthaan, Raymond" userId="09515c8e-c456-470d-bbbc-9dfb90912e67" providerId="ADAL" clId="{7199C774-3BFA-084E-AC84-473A83F3715F}" dt="2019-10-14T16:05:53.636" v="364" actId="1076"/>
        <pc:sldMkLst>
          <pc:docMk/>
          <pc:sldMk cId="2746376918" sldId="663"/>
        </pc:sldMkLst>
        <pc:spChg chg="del mod">
          <ac:chgData name="Mouthaan, Raymond" userId="09515c8e-c456-470d-bbbc-9dfb90912e67" providerId="ADAL" clId="{7199C774-3BFA-084E-AC84-473A83F3715F}" dt="2019-10-13T12:37:07.483" v="167" actId="478"/>
          <ac:spMkLst>
            <pc:docMk/>
            <pc:sldMk cId="2746376918" sldId="663"/>
            <ac:spMk id="9" creationId="{36E8C558-89CA-4976-801E-C7036ECF7F49}"/>
          </ac:spMkLst>
        </pc:spChg>
        <pc:grpChg chg="del">
          <ac:chgData name="Mouthaan, Raymond" userId="09515c8e-c456-470d-bbbc-9dfb90912e67" providerId="ADAL" clId="{7199C774-3BFA-084E-AC84-473A83F3715F}" dt="2019-10-13T12:37:02.219" v="165" actId="478"/>
          <ac:grpSpMkLst>
            <pc:docMk/>
            <pc:sldMk cId="2746376918" sldId="663"/>
            <ac:grpSpMk id="10" creationId="{82ED6AC4-9160-4C18-BC9D-46298F7118F7}"/>
          </ac:grpSpMkLst>
        </pc:grpChg>
        <pc:picChg chg="add mod">
          <ac:chgData name="Mouthaan, Raymond" userId="09515c8e-c456-470d-bbbc-9dfb90912e67" providerId="ADAL" clId="{7199C774-3BFA-084E-AC84-473A83F3715F}" dt="2019-10-14T16:05:53.636" v="364" actId="1076"/>
          <ac:picMkLst>
            <pc:docMk/>
            <pc:sldMk cId="2746376918" sldId="663"/>
            <ac:picMk id="3" creationId="{C6D5E4DC-D3F0-A843-986C-66BBDB156058}"/>
          </ac:picMkLst>
        </pc:picChg>
        <pc:picChg chg="add">
          <ac:chgData name="Mouthaan, Raymond" userId="09515c8e-c456-470d-bbbc-9dfb90912e67" providerId="ADAL" clId="{7199C774-3BFA-084E-AC84-473A83F3715F}" dt="2019-10-05T20:39:26.140" v="49"/>
          <ac:picMkLst>
            <pc:docMk/>
            <pc:sldMk cId="2746376918" sldId="663"/>
            <ac:picMk id="8" creationId="{EBF2D61D-9562-C949-BA22-7618E4F71857}"/>
          </ac:picMkLst>
        </pc:picChg>
        <pc:picChg chg="add del">
          <ac:chgData name="Mouthaan, Raymond" userId="09515c8e-c456-470d-bbbc-9dfb90912e67" providerId="ADAL" clId="{7199C774-3BFA-084E-AC84-473A83F3715F}" dt="2019-10-13T12:51:10.822" v="183" actId="478"/>
          <ac:picMkLst>
            <pc:docMk/>
            <pc:sldMk cId="2746376918" sldId="663"/>
            <ac:picMk id="13" creationId="{D1AB973B-F8CE-194B-9E47-9B3E2D7A8A63}"/>
          </ac:picMkLst>
        </pc:picChg>
        <pc:picChg chg="add del">
          <ac:chgData name="Mouthaan, Raymond" userId="09515c8e-c456-470d-bbbc-9dfb90912e67" providerId="ADAL" clId="{7199C774-3BFA-084E-AC84-473A83F3715F}" dt="2019-10-13T12:51:31.422" v="187" actId="478"/>
          <ac:picMkLst>
            <pc:docMk/>
            <pc:sldMk cId="2746376918" sldId="663"/>
            <ac:picMk id="14" creationId="{89AB2492-CCFC-544F-92C2-F82198D18E58}"/>
          </ac:picMkLst>
        </pc:picChg>
        <pc:picChg chg="add del mod">
          <ac:chgData name="Mouthaan, Raymond" userId="09515c8e-c456-470d-bbbc-9dfb90912e67" providerId="ADAL" clId="{7199C774-3BFA-084E-AC84-473A83F3715F}" dt="2019-10-13T13:04:38.570" v="263" actId="478"/>
          <ac:picMkLst>
            <pc:docMk/>
            <pc:sldMk cId="2746376918" sldId="663"/>
            <ac:picMk id="15" creationId="{20A790E1-EA59-7A47-9DE8-C6399F52129D}"/>
          </ac:picMkLst>
        </pc:picChg>
      </pc:sldChg>
      <pc:sldChg chg="addSp modSp modNotesTx">
        <pc:chgData name="Mouthaan, Raymond" userId="09515c8e-c456-470d-bbbc-9dfb90912e67" providerId="ADAL" clId="{7199C774-3BFA-084E-AC84-473A83F3715F}" dt="2019-10-14T16:32:41.019" v="637" actId="20577"/>
        <pc:sldMkLst>
          <pc:docMk/>
          <pc:sldMk cId="3389602508" sldId="668"/>
        </pc:sldMkLst>
        <pc:spChg chg="mod">
          <ac:chgData name="Mouthaan, Raymond" userId="09515c8e-c456-470d-bbbc-9dfb90912e67" providerId="ADAL" clId="{7199C774-3BFA-084E-AC84-473A83F3715F}" dt="2019-10-14T16:32:41.019" v="637" actId="20577"/>
          <ac:spMkLst>
            <pc:docMk/>
            <pc:sldMk cId="3389602508" sldId="668"/>
            <ac:spMk id="7" creationId="{A65C7D51-CED4-465B-89D6-68DCA6A30E41}"/>
          </ac:spMkLst>
        </pc:spChg>
        <pc:picChg chg="add">
          <ac:chgData name="Mouthaan, Raymond" userId="09515c8e-c456-470d-bbbc-9dfb90912e67" providerId="ADAL" clId="{7199C774-3BFA-084E-AC84-473A83F3715F}" dt="2019-10-05T20:38:52.273" v="39"/>
          <ac:picMkLst>
            <pc:docMk/>
            <pc:sldMk cId="3389602508" sldId="668"/>
            <ac:picMk id="9" creationId="{5E98FA46-A9DA-594B-8697-2D5B1B2B0A73}"/>
          </ac:picMkLst>
        </pc:picChg>
      </pc:sldChg>
      <pc:sldChg chg="addSp delSp modSp modNotesTx">
        <pc:chgData name="Mouthaan, Raymond" userId="09515c8e-c456-470d-bbbc-9dfb90912e67" providerId="ADAL" clId="{7199C774-3BFA-084E-AC84-473A83F3715F}" dt="2019-10-14T16:06:16.138" v="371"/>
        <pc:sldMkLst>
          <pc:docMk/>
          <pc:sldMk cId="2612942837" sldId="669"/>
        </pc:sldMkLst>
        <pc:spChg chg="del">
          <ac:chgData name="Mouthaan, Raymond" userId="09515c8e-c456-470d-bbbc-9dfb90912e67" providerId="ADAL" clId="{7199C774-3BFA-084E-AC84-473A83F3715F}" dt="2019-10-13T12:38:12.073" v="169" actId="478"/>
          <ac:spMkLst>
            <pc:docMk/>
            <pc:sldMk cId="2612942837" sldId="669"/>
            <ac:spMk id="9" creationId="{36E8C558-89CA-4976-801E-C7036ECF7F49}"/>
          </ac:spMkLst>
        </pc:spChg>
        <pc:grpChg chg="del">
          <ac:chgData name="Mouthaan, Raymond" userId="09515c8e-c456-470d-bbbc-9dfb90912e67" providerId="ADAL" clId="{7199C774-3BFA-084E-AC84-473A83F3715F}" dt="2019-10-13T12:38:13.760" v="170" actId="478"/>
          <ac:grpSpMkLst>
            <pc:docMk/>
            <pc:sldMk cId="2612942837" sldId="669"/>
            <ac:grpSpMk id="10" creationId="{82ED6AC4-9160-4C18-BC9D-46298F7118F7}"/>
          </ac:grpSpMkLst>
        </pc:grpChg>
        <pc:picChg chg="add del mod">
          <ac:chgData name="Mouthaan, Raymond" userId="09515c8e-c456-470d-bbbc-9dfb90912e67" providerId="ADAL" clId="{7199C774-3BFA-084E-AC84-473A83F3715F}" dt="2019-10-13T12:49:34.064" v="174" actId="478"/>
          <ac:picMkLst>
            <pc:docMk/>
            <pc:sldMk cId="2612942837" sldId="669"/>
            <ac:picMk id="3" creationId="{730E9D13-9F24-7D4D-B79B-D57B22DE142E}"/>
          </ac:picMkLst>
        </pc:picChg>
        <pc:picChg chg="add del mod">
          <ac:chgData name="Mouthaan, Raymond" userId="09515c8e-c456-470d-bbbc-9dfb90912e67" providerId="ADAL" clId="{7199C774-3BFA-084E-AC84-473A83F3715F}" dt="2019-10-13T12:52:30.148" v="193" actId="478"/>
          <ac:picMkLst>
            <pc:docMk/>
            <pc:sldMk cId="2612942837" sldId="669"/>
            <ac:picMk id="5" creationId="{8C788C08-473E-F043-9839-B6F330EE7FAB}"/>
          </ac:picMkLst>
        </pc:picChg>
        <pc:picChg chg="add">
          <ac:chgData name="Mouthaan, Raymond" userId="09515c8e-c456-470d-bbbc-9dfb90912e67" providerId="ADAL" clId="{7199C774-3BFA-084E-AC84-473A83F3715F}" dt="2019-10-05T20:39:27.967" v="50"/>
          <ac:picMkLst>
            <pc:docMk/>
            <pc:sldMk cId="2612942837" sldId="669"/>
            <ac:picMk id="8" creationId="{E4BEA8EE-3710-6542-8D93-DA6E5B191EB5}"/>
          </ac:picMkLst>
        </pc:picChg>
        <pc:picChg chg="add">
          <ac:chgData name="Mouthaan, Raymond" userId="09515c8e-c456-470d-bbbc-9dfb90912e67" providerId="ADAL" clId="{7199C774-3BFA-084E-AC84-473A83F3715F}" dt="2019-10-14T16:06:16.138" v="371"/>
          <ac:picMkLst>
            <pc:docMk/>
            <pc:sldMk cId="2612942837" sldId="669"/>
            <ac:picMk id="9" creationId="{5FE41EB5-2AC8-C445-8E2C-E7A79C5B614E}"/>
          </ac:picMkLst>
        </pc:picChg>
        <pc:picChg chg="add del">
          <ac:chgData name="Mouthaan, Raymond" userId="09515c8e-c456-470d-bbbc-9dfb90912e67" providerId="ADAL" clId="{7199C774-3BFA-084E-AC84-473A83F3715F}" dt="2019-10-13T12:49:19.545" v="172" actId="478"/>
          <ac:picMkLst>
            <pc:docMk/>
            <pc:sldMk cId="2612942837" sldId="669"/>
            <ac:picMk id="13" creationId="{A40F293B-04BE-CC48-9549-DF1D0D9D0453}"/>
          </ac:picMkLst>
        </pc:picChg>
        <pc:picChg chg="add del">
          <ac:chgData name="Mouthaan, Raymond" userId="09515c8e-c456-470d-bbbc-9dfb90912e67" providerId="ADAL" clId="{7199C774-3BFA-084E-AC84-473A83F3715F}" dt="2019-10-13T13:05:06.665" v="267" actId="478"/>
          <ac:picMkLst>
            <pc:docMk/>
            <pc:sldMk cId="2612942837" sldId="669"/>
            <ac:picMk id="14" creationId="{EC6C4C8C-22A0-464E-9537-113BBA1BFAB6}"/>
          </ac:picMkLst>
        </pc:picChg>
        <pc:picChg chg="add del">
          <ac:chgData name="Mouthaan, Raymond" userId="09515c8e-c456-470d-bbbc-9dfb90912e67" providerId="ADAL" clId="{7199C774-3BFA-084E-AC84-473A83F3715F}" dt="2019-10-14T16:05:59.933" v="365" actId="478"/>
          <ac:picMkLst>
            <pc:docMk/>
            <pc:sldMk cId="2612942837" sldId="669"/>
            <ac:picMk id="15" creationId="{37B91D1A-5BC5-FB45-96D8-E942ECCD78B2}"/>
          </ac:picMkLst>
        </pc:picChg>
      </pc:sldChg>
      <pc:sldChg chg="addSp">
        <pc:chgData name="Mouthaan, Raymond" userId="09515c8e-c456-470d-bbbc-9dfb90912e67" providerId="ADAL" clId="{7199C774-3BFA-084E-AC84-473A83F3715F}" dt="2019-10-05T20:39:22.262" v="47"/>
        <pc:sldMkLst>
          <pc:docMk/>
          <pc:sldMk cId="485356521" sldId="670"/>
        </pc:sldMkLst>
        <pc:picChg chg="add">
          <ac:chgData name="Mouthaan, Raymond" userId="09515c8e-c456-470d-bbbc-9dfb90912e67" providerId="ADAL" clId="{7199C774-3BFA-084E-AC84-473A83F3715F}" dt="2019-10-05T20:39:22.262" v="47"/>
          <ac:picMkLst>
            <pc:docMk/>
            <pc:sldMk cId="485356521" sldId="670"/>
            <ac:picMk id="6" creationId="{C94730C1-DB48-F045-893B-8FD5C93CE598}"/>
          </ac:picMkLst>
        </pc:picChg>
      </pc:sldChg>
      <pc:sldChg chg="addSp modSp">
        <pc:chgData name="Mouthaan, Raymond" userId="09515c8e-c456-470d-bbbc-9dfb90912e67" providerId="ADAL" clId="{7199C774-3BFA-084E-AC84-473A83F3715F}" dt="2019-10-13T12:30:21.420" v="93" actId="1076"/>
        <pc:sldMkLst>
          <pc:docMk/>
          <pc:sldMk cId="2967968237" sldId="671"/>
        </pc:sldMkLst>
        <pc:picChg chg="add mod">
          <ac:chgData name="Mouthaan, Raymond" userId="09515c8e-c456-470d-bbbc-9dfb90912e67" providerId="ADAL" clId="{7199C774-3BFA-084E-AC84-473A83F3715F}" dt="2019-10-13T12:30:21.420" v="93" actId="1076"/>
          <ac:picMkLst>
            <pc:docMk/>
            <pc:sldMk cId="2967968237" sldId="671"/>
            <ac:picMk id="6" creationId="{032F2389-885B-694A-A73C-1D5FBFCCB9E4}"/>
          </ac:picMkLst>
        </pc:picChg>
      </pc:sldChg>
      <pc:sldChg chg="addSp delSp modSp">
        <pc:chgData name="Mouthaan, Raymond" userId="09515c8e-c456-470d-bbbc-9dfb90912e67" providerId="ADAL" clId="{7199C774-3BFA-084E-AC84-473A83F3715F}" dt="2019-10-13T12:30:56.579" v="116" actId="20577"/>
        <pc:sldMkLst>
          <pc:docMk/>
          <pc:sldMk cId="4009848218" sldId="672"/>
        </pc:sldMkLst>
        <pc:spChg chg="del">
          <ac:chgData name="Mouthaan, Raymond" userId="09515c8e-c456-470d-bbbc-9dfb90912e67" providerId="ADAL" clId="{7199C774-3BFA-084E-AC84-473A83F3715F}" dt="2019-10-13T12:29:31.831" v="77" actId="478"/>
          <ac:spMkLst>
            <pc:docMk/>
            <pc:sldMk cId="4009848218" sldId="672"/>
            <ac:spMk id="4" creationId="{5070E523-AE24-4876-9971-74F5628381A1}"/>
          </ac:spMkLst>
        </pc:spChg>
        <pc:spChg chg="add mod">
          <ac:chgData name="Mouthaan, Raymond" userId="09515c8e-c456-470d-bbbc-9dfb90912e67" providerId="ADAL" clId="{7199C774-3BFA-084E-AC84-473A83F3715F}" dt="2019-10-13T12:30:56.579" v="116" actId="20577"/>
          <ac:spMkLst>
            <pc:docMk/>
            <pc:sldMk cId="4009848218" sldId="672"/>
            <ac:spMk id="7" creationId="{38C4E23E-71C9-3C45-A71A-5B6FC52FE79B}"/>
          </ac:spMkLst>
        </pc:spChg>
        <pc:spChg chg="add">
          <ac:chgData name="Mouthaan, Raymond" userId="09515c8e-c456-470d-bbbc-9dfb90912e67" providerId="ADAL" clId="{7199C774-3BFA-084E-AC84-473A83F3715F}" dt="2019-10-13T12:30:33.600" v="95"/>
          <ac:spMkLst>
            <pc:docMk/>
            <pc:sldMk cId="4009848218" sldId="672"/>
            <ac:spMk id="9" creationId="{02575D65-37A7-5F4A-A0A4-E88BBB578EF5}"/>
          </ac:spMkLst>
        </pc:spChg>
        <pc:picChg chg="add">
          <ac:chgData name="Mouthaan, Raymond" userId="09515c8e-c456-470d-bbbc-9dfb90912e67" providerId="ADAL" clId="{7199C774-3BFA-084E-AC84-473A83F3715F}" dt="2019-10-13T12:29:40.892" v="78"/>
          <ac:picMkLst>
            <pc:docMk/>
            <pc:sldMk cId="4009848218" sldId="672"/>
            <ac:picMk id="6" creationId="{CE2184DF-1828-564C-A943-DCBE88F8C37B}"/>
          </ac:picMkLst>
        </pc:picChg>
        <pc:picChg chg="add">
          <ac:chgData name="Mouthaan, Raymond" userId="09515c8e-c456-470d-bbbc-9dfb90912e67" providerId="ADAL" clId="{7199C774-3BFA-084E-AC84-473A83F3715F}" dt="2019-10-13T12:30:24.159" v="94"/>
          <ac:picMkLst>
            <pc:docMk/>
            <pc:sldMk cId="4009848218" sldId="672"/>
            <ac:picMk id="8" creationId="{5E4E22A4-50B2-D546-B6C5-F6447E459812}"/>
          </ac:picMkLst>
        </pc:picChg>
      </pc:sldChg>
      <pc:sldChg chg="addSp modNotesTx">
        <pc:chgData name="Mouthaan, Raymond" userId="09515c8e-c456-470d-bbbc-9dfb90912e67" providerId="ADAL" clId="{7199C774-3BFA-084E-AC84-473A83F3715F}" dt="2019-10-13T12:34:15.777" v="149" actId="6549"/>
        <pc:sldMkLst>
          <pc:docMk/>
          <pc:sldMk cId="1036080661" sldId="673"/>
        </pc:sldMkLst>
        <pc:picChg chg="add">
          <ac:chgData name="Mouthaan, Raymond" userId="09515c8e-c456-470d-bbbc-9dfb90912e67" providerId="ADAL" clId="{7199C774-3BFA-084E-AC84-473A83F3715F}" dt="2019-10-05T20:39:24.319" v="48"/>
          <ac:picMkLst>
            <pc:docMk/>
            <pc:sldMk cId="1036080661" sldId="673"/>
            <ac:picMk id="6" creationId="{F8D3D1B8-0A51-4142-997A-3B2481B76DAF}"/>
          </ac:picMkLst>
        </pc:picChg>
      </pc:sldChg>
      <pc:sldChg chg="addSp delSp modSp add modNotesTx">
        <pc:chgData name="Mouthaan, Raymond" userId="09515c8e-c456-470d-bbbc-9dfb90912e67" providerId="ADAL" clId="{7199C774-3BFA-084E-AC84-473A83F3715F}" dt="2019-10-13T12:34:40.198" v="164" actId="20577"/>
        <pc:sldMkLst>
          <pc:docMk/>
          <pc:sldMk cId="3642691555" sldId="674"/>
        </pc:sldMkLst>
        <pc:spChg chg="add del mod">
          <ac:chgData name="Mouthaan, Raymond" userId="09515c8e-c456-470d-bbbc-9dfb90912e67" providerId="ADAL" clId="{7199C774-3BFA-084E-AC84-473A83F3715F}" dt="2019-10-13T12:31:30.659" v="120" actId="478"/>
          <ac:spMkLst>
            <pc:docMk/>
            <pc:sldMk cId="3642691555" sldId="674"/>
            <ac:spMk id="3" creationId="{4BB13471-84FB-1949-A5B1-2A841687B8B6}"/>
          </ac:spMkLst>
        </pc:spChg>
        <pc:spChg chg="del mod">
          <ac:chgData name="Mouthaan, Raymond" userId="09515c8e-c456-470d-bbbc-9dfb90912e67" providerId="ADAL" clId="{7199C774-3BFA-084E-AC84-473A83F3715F}" dt="2019-10-13T12:31:29.477" v="119" actId="478"/>
          <ac:spMkLst>
            <pc:docMk/>
            <pc:sldMk cId="3642691555" sldId="674"/>
            <ac:spMk id="7" creationId="{E3F54381-2BBC-4426-9FD5-1B226445E6DC}"/>
          </ac:spMkLst>
        </pc:spChg>
        <pc:picChg chg="add">
          <ac:chgData name="Mouthaan, Raymond" userId="09515c8e-c456-470d-bbbc-9dfb90912e67" providerId="ADAL" clId="{7199C774-3BFA-084E-AC84-473A83F3715F}" dt="2019-10-13T12:31:38.766" v="121"/>
          <ac:picMkLst>
            <pc:docMk/>
            <pc:sldMk cId="3642691555" sldId="674"/>
            <ac:picMk id="9" creationId="{66F879F8-8F6F-8349-B212-228004A5E1E0}"/>
          </ac:picMkLst>
        </pc:picChg>
      </pc:sldChg>
      <pc:sldChg chg="addSp delSp modSp add modNotesTx">
        <pc:chgData name="Mouthaan, Raymond" userId="09515c8e-c456-470d-bbbc-9dfb90912e67" providerId="ADAL" clId="{7199C774-3BFA-084E-AC84-473A83F3715F}" dt="2019-10-14T16:06:17.204" v="372"/>
        <pc:sldMkLst>
          <pc:docMk/>
          <pc:sldMk cId="964168812" sldId="675"/>
        </pc:sldMkLst>
        <pc:spChg chg="mod">
          <ac:chgData name="Mouthaan, Raymond" userId="09515c8e-c456-470d-bbbc-9dfb90912e67" providerId="ADAL" clId="{7199C774-3BFA-084E-AC84-473A83F3715F}" dt="2019-10-13T12:53:30.203" v="204" actId="20577"/>
          <ac:spMkLst>
            <pc:docMk/>
            <pc:sldMk cId="964168812" sldId="675"/>
            <ac:spMk id="7" creationId="{A65C7D51-CED4-465B-89D6-68DCA6A30E41}"/>
          </ac:spMkLst>
        </pc:spChg>
        <pc:picChg chg="add del">
          <ac:chgData name="Mouthaan, Raymond" userId="09515c8e-c456-470d-bbbc-9dfb90912e67" providerId="ADAL" clId="{7199C774-3BFA-084E-AC84-473A83F3715F}" dt="2019-10-14T16:06:01.772" v="366" actId="478"/>
          <ac:picMkLst>
            <pc:docMk/>
            <pc:sldMk cId="964168812" sldId="675"/>
            <ac:picMk id="9" creationId="{CB82F37C-6040-F343-8945-2546DF35D1C7}"/>
          </ac:picMkLst>
        </pc:picChg>
        <pc:picChg chg="add">
          <ac:chgData name="Mouthaan, Raymond" userId="09515c8e-c456-470d-bbbc-9dfb90912e67" providerId="ADAL" clId="{7199C774-3BFA-084E-AC84-473A83F3715F}" dt="2019-10-14T16:06:17.204" v="372"/>
          <ac:picMkLst>
            <pc:docMk/>
            <pc:sldMk cId="964168812" sldId="675"/>
            <ac:picMk id="10" creationId="{99814881-AD34-6341-AE66-D4C0D9E90954}"/>
          </ac:picMkLst>
        </pc:picChg>
        <pc:picChg chg="del">
          <ac:chgData name="Mouthaan, Raymond" userId="09515c8e-c456-470d-bbbc-9dfb90912e67" providerId="ADAL" clId="{7199C774-3BFA-084E-AC84-473A83F3715F}" dt="2019-10-13T13:05:10.404" v="269" actId="478"/>
          <ac:picMkLst>
            <pc:docMk/>
            <pc:sldMk cId="964168812" sldId="675"/>
            <ac:picMk id="14" creationId="{EC6C4C8C-22A0-464E-9537-113BBA1BFAB6}"/>
          </ac:picMkLst>
        </pc:picChg>
      </pc:sldChg>
      <pc:sldChg chg="addSp delSp modSp add modNotesTx">
        <pc:chgData name="Mouthaan, Raymond" userId="09515c8e-c456-470d-bbbc-9dfb90912e67" providerId="ADAL" clId="{7199C774-3BFA-084E-AC84-473A83F3715F}" dt="2019-10-14T16:06:18.990" v="373"/>
        <pc:sldMkLst>
          <pc:docMk/>
          <pc:sldMk cId="1408217459" sldId="676"/>
        </pc:sldMkLst>
        <pc:spChg chg="mod">
          <ac:chgData name="Mouthaan, Raymond" userId="09515c8e-c456-470d-bbbc-9dfb90912e67" providerId="ADAL" clId="{7199C774-3BFA-084E-AC84-473A83F3715F}" dt="2019-10-13T12:53:57.611" v="211" actId="20577"/>
          <ac:spMkLst>
            <pc:docMk/>
            <pc:sldMk cId="1408217459" sldId="676"/>
            <ac:spMk id="7" creationId="{A65C7D51-CED4-465B-89D6-68DCA6A30E41}"/>
          </ac:spMkLst>
        </pc:spChg>
        <pc:picChg chg="add del">
          <ac:chgData name="Mouthaan, Raymond" userId="09515c8e-c456-470d-bbbc-9dfb90912e67" providerId="ADAL" clId="{7199C774-3BFA-084E-AC84-473A83F3715F}" dt="2019-10-14T16:06:03.868" v="367" actId="478"/>
          <ac:picMkLst>
            <pc:docMk/>
            <pc:sldMk cId="1408217459" sldId="676"/>
            <ac:picMk id="9" creationId="{40543806-D4D6-4544-8923-65CE0BD370C8}"/>
          </ac:picMkLst>
        </pc:picChg>
        <pc:picChg chg="add">
          <ac:chgData name="Mouthaan, Raymond" userId="09515c8e-c456-470d-bbbc-9dfb90912e67" providerId="ADAL" clId="{7199C774-3BFA-084E-AC84-473A83F3715F}" dt="2019-10-14T16:06:18.990" v="373"/>
          <ac:picMkLst>
            <pc:docMk/>
            <pc:sldMk cId="1408217459" sldId="676"/>
            <ac:picMk id="10" creationId="{C4A6A4C2-B05F-E242-AC41-76F4B828F1ED}"/>
          </ac:picMkLst>
        </pc:picChg>
        <pc:picChg chg="del">
          <ac:chgData name="Mouthaan, Raymond" userId="09515c8e-c456-470d-bbbc-9dfb90912e67" providerId="ADAL" clId="{7199C774-3BFA-084E-AC84-473A83F3715F}" dt="2019-10-13T13:05:14.553" v="271" actId="478"/>
          <ac:picMkLst>
            <pc:docMk/>
            <pc:sldMk cId="1408217459" sldId="676"/>
            <ac:picMk id="14" creationId="{EC6C4C8C-22A0-464E-9537-113BBA1BFAB6}"/>
          </ac:picMkLst>
        </pc:picChg>
      </pc:sldChg>
      <pc:sldChg chg="addSp delSp modSp add modNotesTx">
        <pc:chgData name="Mouthaan, Raymond" userId="09515c8e-c456-470d-bbbc-9dfb90912e67" providerId="ADAL" clId="{7199C774-3BFA-084E-AC84-473A83F3715F}" dt="2019-10-14T16:06:20.388" v="374"/>
        <pc:sldMkLst>
          <pc:docMk/>
          <pc:sldMk cId="314496537" sldId="677"/>
        </pc:sldMkLst>
        <pc:spChg chg="mod">
          <ac:chgData name="Mouthaan, Raymond" userId="09515c8e-c456-470d-bbbc-9dfb90912e67" providerId="ADAL" clId="{7199C774-3BFA-084E-AC84-473A83F3715F}" dt="2019-10-13T12:54:14.923" v="218" actId="20577"/>
          <ac:spMkLst>
            <pc:docMk/>
            <pc:sldMk cId="314496537" sldId="677"/>
            <ac:spMk id="7" creationId="{A65C7D51-CED4-465B-89D6-68DCA6A30E41}"/>
          </ac:spMkLst>
        </pc:spChg>
        <pc:picChg chg="add del">
          <ac:chgData name="Mouthaan, Raymond" userId="09515c8e-c456-470d-bbbc-9dfb90912e67" providerId="ADAL" clId="{7199C774-3BFA-084E-AC84-473A83F3715F}" dt="2019-10-14T16:06:06.916" v="368" actId="478"/>
          <ac:picMkLst>
            <pc:docMk/>
            <pc:sldMk cId="314496537" sldId="677"/>
            <ac:picMk id="9" creationId="{70970E0C-46AB-8F4D-B113-0C90B0BF5C9E}"/>
          </ac:picMkLst>
        </pc:picChg>
        <pc:picChg chg="add">
          <ac:chgData name="Mouthaan, Raymond" userId="09515c8e-c456-470d-bbbc-9dfb90912e67" providerId="ADAL" clId="{7199C774-3BFA-084E-AC84-473A83F3715F}" dt="2019-10-14T16:06:20.388" v="374"/>
          <ac:picMkLst>
            <pc:docMk/>
            <pc:sldMk cId="314496537" sldId="677"/>
            <ac:picMk id="10" creationId="{A4A9F28E-E07E-2346-A708-C3EC9864B8E6}"/>
          </ac:picMkLst>
        </pc:picChg>
        <pc:picChg chg="del">
          <ac:chgData name="Mouthaan, Raymond" userId="09515c8e-c456-470d-bbbc-9dfb90912e67" providerId="ADAL" clId="{7199C774-3BFA-084E-AC84-473A83F3715F}" dt="2019-10-13T13:05:18.067" v="273" actId="478"/>
          <ac:picMkLst>
            <pc:docMk/>
            <pc:sldMk cId="314496537" sldId="677"/>
            <ac:picMk id="14" creationId="{EC6C4C8C-22A0-464E-9537-113BBA1BFAB6}"/>
          </ac:picMkLst>
        </pc:picChg>
      </pc:sldChg>
      <pc:sldChg chg="addSp delSp modSp add">
        <pc:chgData name="Mouthaan, Raymond" userId="09515c8e-c456-470d-bbbc-9dfb90912e67" providerId="ADAL" clId="{7199C774-3BFA-084E-AC84-473A83F3715F}" dt="2019-10-14T16:06:21.214" v="375"/>
        <pc:sldMkLst>
          <pc:docMk/>
          <pc:sldMk cId="2276543935" sldId="678"/>
        </pc:sldMkLst>
        <pc:spChg chg="mod">
          <ac:chgData name="Mouthaan, Raymond" userId="09515c8e-c456-470d-bbbc-9dfb90912e67" providerId="ADAL" clId="{7199C774-3BFA-084E-AC84-473A83F3715F}" dt="2019-10-13T13:59:37.995" v="304" actId="20577"/>
          <ac:spMkLst>
            <pc:docMk/>
            <pc:sldMk cId="2276543935" sldId="678"/>
            <ac:spMk id="7" creationId="{A65C7D51-CED4-465B-89D6-68DCA6A30E41}"/>
          </ac:spMkLst>
        </pc:spChg>
        <pc:picChg chg="del">
          <ac:chgData name="Mouthaan, Raymond" userId="09515c8e-c456-470d-bbbc-9dfb90912e67" providerId="ADAL" clId="{7199C774-3BFA-084E-AC84-473A83F3715F}" dt="2019-10-14T16:06:08.348" v="369" actId="478"/>
          <ac:picMkLst>
            <pc:docMk/>
            <pc:sldMk cId="2276543935" sldId="678"/>
            <ac:picMk id="9" creationId="{70970E0C-46AB-8F4D-B113-0C90B0BF5C9E}"/>
          </ac:picMkLst>
        </pc:picChg>
        <pc:picChg chg="add">
          <ac:chgData name="Mouthaan, Raymond" userId="09515c8e-c456-470d-bbbc-9dfb90912e67" providerId="ADAL" clId="{7199C774-3BFA-084E-AC84-473A83F3715F}" dt="2019-10-14T16:06:21.214" v="375"/>
          <ac:picMkLst>
            <pc:docMk/>
            <pc:sldMk cId="2276543935" sldId="678"/>
            <ac:picMk id="10" creationId="{3D8E4411-CD0A-9E47-8167-331DE8DA780A}"/>
          </ac:picMkLst>
        </pc:picChg>
      </pc:sldChg>
      <pc:sldChg chg="addSp delSp modSp add">
        <pc:chgData name="Mouthaan, Raymond" userId="09515c8e-c456-470d-bbbc-9dfb90912e67" providerId="ADAL" clId="{7199C774-3BFA-084E-AC84-473A83F3715F}" dt="2019-10-14T16:06:26.365" v="376"/>
        <pc:sldMkLst>
          <pc:docMk/>
          <pc:sldMk cId="2712889495" sldId="679"/>
        </pc:sldMkLst>
        <pc:spChg chg="mod">
          <ac:chgData name="Mouthaan, Raymond" userId="09515c8e-c456-470d-bbbc-9dfb90912e67" providerId="ADAL" clId="{7199C774-3BFA-084E-AC84-473A83F3715F}" dt="2019-10-13T17:02:38.631" v="360" actId="20577"/>
          <ac:spMkLst>
            <pc:docMk/>
            <pc:sldMk cId="2712889495" sldId="679"/>
            <ac:spMk id="7" creationId="{A65C7D51-CED4-465B-89D6-68DCA6A30E41}"/>
          </ac:spMkLst>
        </pc:spChg>
        <pc:picChg chg="del">
          <ac:chgData name="Mouthaan, Raymond" userId="09515c8e-c456-470d-bbbc-9dfb90912e67" providerId="ADAL" clId="{7199C774-3BFA-084E-AC84-473A83F3715F}" dt="2019-10-14T16:06:11.060" v="370" actId="478"/>
          <ac:picMkLst>
            <pc:docMk/>
            <pc:sldMk cId="2712889495" sldId="679"/>
            <ac:picMk id="9" creationId="{70970E0C-46AB-8F4D-B113-0C90B0BF5C9E}"/>
          </ac:picMkLst>
        </pc:picChg>
        <pc:picChg chg="add">
          <ac:chgData name="Mouthaan, Raymond" userId="09515c8e-c456-470d-bbbc-9dfb90912e67" providerId="ADAL" clId="{7199C774-3BFA-084E-AC84-473A83F3715F}" dt="2019-10-14T16:06:26.365" v="376"/>
          <ac:picMkLst>
            <pc:docMk/>
            <pc:sldMk cId="2712889495" sldId="679"/>
            <ac:picMk id="10" creationId="{60DC898A-C7A2-7443-9B40-8AA984E1A0E1}"/>
          </ac:picMkLst>
        </pc:picChg>
      </pc:sldChg>
      <pc:sldChg chg="modSp">
        <pc:chgData name="Mouthaan, Raymond" userId="09515c8e-c456-470d-bbbc-9dfb90912e67" providerId="ADAL" clId="{7199C774-3BFA-084E-AC84-473A83F3715F}" dt="2019-10-14T16:05:16.139" v="362" actId="1076"/>
        <pc:sldMkLst>
          <pc:docMk/>
          <pc:sldMk cId="2947003680" sldId="680"/>
        </pc:sldMkLst>
        <pc:picChg chg="mod">
          <ac:chgData name="Mouthaan, Raymond" userId="09515c8e-c456-470d-bbbc-9dfb90912e67" providerId="ADAL" clId="{7199C774-3BFA-084E-AC84-473A83F3715F}" dt="2019-10-14T16:05:16.139" v="362" actId="1076"/>
          <ac:picMkLst>
            <pc:docMk/>
            <pc:sldMk cId="2947003680" sldId="680"/>
            <ac:picMk id="11" creationId="{99B03F08-61DC-48DA-8E1F-933EB5AD07FA}"/>
          </ac:picMkLst>
        </pc:picChg>
      </pc:sldChg>
      <pc:sldChg chg="add del">
        <pc:chgData name="Mouthaan, Raymond" userId="09515c8e-c456-470d-bbbc-9dfb90912e67" providerId="ADAL" clId="{7199C774-3BFA-084E-AC84-473A83F3715F}" dt="2019-10-14T16:15:27.624" v="384" actId="2696"/>
        <pc:sldMkLst>
          <pc:docMk/>
          <pc:sldMk cId="1643199102" sldId="681"/>
        </pc:sldMkLst>
      </pc:sldChg>
      <pc:sldChg chg="addSp delSp modSp add modNotesTx">
        <pc:chgData name="Mouthaan, Raymond" userId="09515c8e-c456-470d-bbbc-9dfb90912e67" providerId="ADAL" clId="{7199C774-3BFA-084E-AC84-473A83F3715F}" dt="2019-10-14T16:32:18.677" v="630" actId="20577"/>
        <pc:sldMkLst>
          <pc:docMk/>
          <pc:sldMk cId="2074821224" sldId="681"/>
        </pc:sldMkLst>
        <pc:spChg chg="del">
          <ac:chgData name="Mouthaan, Raymond" userId="09515c8e-c456-470d-bbbc-9dfb90912e67" providerId="ADAL" clId="{7199C774-3BFA-084E-AC84-473A83F3715F}" dt="2019-10-14T16:19:49.927" v="427" actId="478"/>
          <ac:spMkLst>
            <pc:docMk/>
            <pc:sldMk cId="2074821224" sldId="681"/>
            <ac:spMk id="3" creationId="{B5480162-2FF8-43B4-8B13-FE615D888EA5}"/>
          </ac:spMkLst>
        </pc:spChg>
        <pc:spChg chg="add mod">
          <ac:chgData name="Mouthaan, Raymond" userId="09515c8e-c456-470d-bbbc-9dfb90912e67" providerId="ADAL" clId="{7199C774-3BFA-084E-AC84-473A83F3715F}" dt="2019-10-14T16:22:10.989" v="498" actId="20577"/>
          <ac:spMkLst>
            <pc:docMk/>
            <pc:sldMk cId="2074821224" sldId="681"/>
            <ac:spMk id="8" creationId="{1C125BB6-C38A-6249-AC9F-63464F34B93A}"/>
          </ac:spMkLst>
        </pc:spChg>
        <pc:spChg chg="mod">
          <ac:chgData name="Mouthaan, Raymond" userId="09515c8e-c456-470d-bbbc-9dfb90912e67" providerId="ADAL" clId="{7199C774-3BFA-084E-AC84-473A83F3715F}" dt="2019-10-14T16:32:18.677" v="630" actId="20577"/>
          <ac:spMkLst>
            <pc:docMk/>
            <pc:sldMk cId="2074821224" sldId="681"/>
            <ac:spMk id="10" creationId="{4E0E914E-D625-4F98-B376-3F4D50512333}"/>
          </ac:spMkLst>
        </pc:spChg>
        <pc:picChg chg="add mod">
          <ac:chgData name="Mouthaan, Raymond" userId="09515c8e-c456-470d-bbbc-9dfb90912e67" providerId="ADAL" clId="{7199C774-3BFA-084E-AC84-473A83F3715F}" dt="2019-10-14T16:24:23.124" v="562" actId="1076"/>
          <ac:picMkLst>
            <pc:docMk/>
            <pc:sldMk cId="2074821224" sldId="681"/>
            <ac:picMk id="4" creationId="{09CCF99D-452E-5E4B-B94B-1B26EA543216}"/>
          </ac:picMkLst>
        </pc:picChg>
      </pc:sldChg>
      <pc:sldChg chg="addSp delSp modSp add">
        <pc:chgData name="Mouthaan, Raymond" userId="09515c8e-c456-470d-bbbc-9dfb90912e67" providerId="ADAL" clId="{7199C774-3BFA-084E-AC84-473A83F3715F}" dt="2019-10-14T16:47:38.015" v="735"/>
        <pc:sldMkLst>
          <pc:docMk/>
          <pc:sldMk cId="1370930130" sldId="682"/>
        </pc:sldMkLst>
        <pc:spChg chg="add del mod">
          <ac:chgData name="Mouthaan, Raymond" userId="09515c8e-c456-470d-bbbc-9dfb90912e67" providerId="ADAL" clId="{7199C774-3BFA-084E-AC84-473A83F3715F}" dt="2019-10-14T16:47:38.015" v="735"/>
          <ac:spMkLst>
            <pc:docMk/>
            <pc:sldMk cId="1370930130" sldId="682"/>
            <ac:spMk id="2" creationId="{6ED23A99-D349-2444-A3AE-BCFB1F04E383}"/>
          </ac:spMkLst>
        </pc:spChg>
        <pc:spChg chg="mod">
          <ac:chgData name="Mouthaan, Raymond" userId="09515c8e-c456-470d-bbbc-9dfb90912e67" providerId="ADAL" clId="{7199C774-3BFA-084E-AC84-473A83F3715F}" dt="2019-10-14T16:47:00.910" v="732" actId="20577"/>
          <ac:spMkLst>
            <pc:docMk/>
            <pc:sldMk cId="1370930130" sldId="682"/>
            <ac:spMk id="7" creationId="{A65C7D51-CED4-465B-89D6-68DCA6A30E41}"/>
          </ac:spMkLst>
        </pc:spChg>
      </pc:sldChg>
      <pc:sldChg chg="add del">
        <pc:chgData name="Mouthaan, Raymond" userId="09515c8e-c456-470d-bbbc-9dfb90912e67" providerId="ADAL" clId="{7199C774-3BFA-084E-AC84-473A83F3715F}" dt="2019-10-14T16:15:19.058" v="382" actId="2696"/>
        <pc:sldMkLst>
          <pc:docMk/>
          <pc:sldMk cId="2936580781" sldId="682"/>
        </pc:sldMkLst>
      </pc:sldChg>
      <pc:sldChg chg="add del">
        <pc:chgData name="Mouthaan, Raymond" userId="09515c8e-c456-470d-bbbc-9dfb90912e67" providerId="ADAL" clId="{7199C774-3BFA-084E-AC84-473A83F3715F}" dt="2019-10-14T16:15:12.168" v="380" actId="2696"/>
        <pc:sldMkLst>
          <pc:docMk/>
          <pc:sldMk cId="2395203988" sldId="683"/>
        </pc:sldMkLst>
      </pc:sldChg>
      <pc:sldChg chg="add del">
        <pc:chgData name="Mouthaan, Raymond" userId="09515c8e-c456-470d-bbbc-9dfb90912e67" providerId="ADAL" clId="{7199C774-3BFA-084E-AC84-473A83F3715F}" dt="2019-10-14T16:15:19.100" v="383" actId="2696"/>
        <pc:sldMkLst>
          <pc:docMk/>
          <pc:sldMk cId="3281751069" sldId="683"/>
        </pc:sldMkLst>
      </pc:sldChg>
      <pc:sldMasterChg chg="modSldLayout">
        <pc:chgData name="Mouthaan, Raymond" userId="09515c8e-c456-470d-bbbc-9dfb90912e67" providerId="ADAL" clId="{7199C774-3BFA-084E-AC84-473A83F3715F}" dt="2019-10-05T20:35:31.417" v="36" actId="20577"/>
        <pc:sldMasterMkLst>
          <pc:docMk/>
          <pc:sldMasterMk cId="1762778664" sldId="2147483671"/>
        </pc:sldMasterMkLst>
        <pc:sldLayoutChg chg="modSp">
          <pc:chgData name="Mouthaan, Raymond" userId="09515c8e-c456-470d-bbbc-9dfb90912e67" providerId="ADAL" clId="{7199C774-3BFA-084E-AC84-473A83F3715F}" dt="2019-10-05T20:35:31.417" v="36" actId="20577"/>
          <pc:sldLayoutMkLst>
            <pc:docMk/>
            <pc:sldMasterMk cId="1762778664" sldId="2147483671"/>
            <pc:sldLayoutMk cId="3218085846" sldId="2147483672"/>
          </pc:sldLayoutMkLst>
          <pc:spChg chg="mod">
            <ac:chgData name="Mouthaan, Raymond" userId="09515c8e-c456-470d-bbbc-9dfb90912e67" providerId="ADAL" clId="{7199C774-3BFA-084E-AC84-473A83F3715F}" dt="2019-10-05T20:35:31.417" v="36" actId="20577"/>
            <ac:spMkLst>
              <pc:docMk/>
              <pc:sldMasterMk cId="1762778664" sldId="2147483671"/>
              <pc:sldLayoutMk cId="3218085846" sldId="2147483672"/>
              <ac:spMk id="9" creationId="{834ADCB4-BFB1-450D-8F6D-64217F4CD92C}"/>
            </ac:spMkLst>
          </pc:spChg>
          <pc:spChg chg="mod">
            <ac:chgData name="Mouthaan, Raymond" userId="09515c8e-c456-470d-bbbc-9dfb90912e67" providerId="ADAL" clId="{7199C774-3BFA-084E-AC84-473A83F3715F}" dt="2019-10-05T20:35:14.355" v="25" actId="1037"/>
            <ac:spMkLst>
              <pc:docMk/>
              <pc:sldMasterMk cId="1762778664" sldId="2147483671"/>
              <pc:sldLayoutMk cId="3218085846" sldId="2147483672"/>
              <ac:spMk id="12" creationId="{F376ABD1-4930-42EB-9A73-9A9C7C6BF2D3}"/>
            </ac:spMkLst>
          </pc:spChg>
          <pc:cxnChg chg="mod">
            <ac:chgData name="Mouthaan, Raymond" userId="09515c8e-c456-470d-bbbc-9dfb90912e67" providerId="ADAL" clId="{7199C774-3BFA-084E-AC84-473A83F3715F}" dt="2019-10-05T20:35:19.508" v="32" actId="1037"/>
            <ac:cxnSpMkLst>
              <pc:docMk/>
              <pc:sldMasterMk cId="1762778664" sldId="2147483671"/>
              <pc:sldLayoutMk cId="3218085846" sldId="2147483672"/>
              <ac:cxnSpMk id="11" creationId="{6B6D7F6B-C184-4C2B-8EB7-067E0C1E8DF2}"/>
            </ac:cxnSpMkLst>
          </pc:cxnChg>
        </pc:sldLayoutChg>
      </pc:sldMasterChg>
    </pc:docChg>
  </pc:docChgLst>
  <pc:docChgLst>
    <pc:chgData name="Mouthaan, Raymond" userId="09515c8e-c456-470d-bbbc-9dfb90912e67" providerId="ADAL" clId="{43470F5C-B5B3-404B-B926-BD956817E5BA}"/>
    <pc:docChg chg="custSel modSld">
      <pc:chgData name="Mouthaan, Raymond" userId="09515c8e-c456-470d-bbbc-9dfb90912e67" providerId="ADAL" clId="{43470F5C-B5B3-404B-B926-BD956817E5BA}" dt="2019-09-07T10:44:34.035" v="1" actId="478"/>
      <pc:docMkLst>
        <pc:docMk/>
      </pc:docMkLst>
      <pc:sldChg chg="addSp delSp modSp">
        <pc:chgData name="Mouthaan, Raymond" userId="09515c8e-c456-470d-bbbc-9dfb90912e67" providerId="ADAL" clId="{43470F5C-B5B3-404B-B926-BD956817E5BA}" dt="2019-09-07T10:44:34.035" v="1" actId="478"/>
        <pc:sldMkLst>
          <pc:docMk/>
          <pc:sldMk cId="1616342696" sldId="566"/>
        </pc:sldMkLst>
        <pc:spChg chg="del">
          <ac:chgData name="Mouthaan, Raymond" userId="09515c8e-c456-470d-bbbc-9dfb90912e67" providerId="ADAL" clId="{43470F5C-B5B3-404B-B926-BD956817E5BA}" dt="2019-09-07T10:44:32.208" v="0" actId="478"/>
          <ac:spMkLst>
            <pc:docMk/>
            <pc:sldMk cId="1616342696" sldId="566"/>
            <ac:spMk id="5" creationId="{0E257C33-C607-4F39-94FD-853E5F7CDFAF}"/>
          </ac:spMkLst>
        </pc:spChg>
        <pc:spChg chg="add del mod">
          <ac:chgData name="Mouthaan, Raymond" userId="09515c8e-c456-470d-bbbc-9dfb90912e67" providerId="ADAL" clId="{43470F5C-B5B3-404B-B926-BD956817E5BA}" dt="2019-09-07T10:44:34.035" v="1" actId="478"/>
          <ac:spMkLst>
            <pc:docMk/>
            <pc:sldMk cId="1616342696" sldId="566"/>
            <ac:spMk id="6" creationId="{A016A310-0E8B-41A0-BFD2-D9B13D2C71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t>15/10/2019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t>‹nr.›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15/10/2019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ahoot.it/v2/?quizId=1e099b5e-071a-4daa-bec1-a27de8a4c426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1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De </a:t>
            </a:r>
            <a:r>
              <a:rPr lang="en-US" dirty="0" err="1"/>
              <a:t>aanroep</a:t>
            </a:r>
            <a:r>
              <a:rPr lang="en-US" dirty="0"/>
              <a:t> /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voorgaande</a:t>
            </a:r>
            <a:r>
              <a:rPr lang="en-US" dirty="0"/>
              <a:t> </a:t>
            </a:r>
            <a:r>
              <a:rPr lang="en-US" dirty="0" err="1"/>
              <a:t>voorbeelden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de main()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716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handig</a:t>
            </a:r>
            <a:r>
              <a:rPr lang="en-US" dirty="0"/>
              <a:t>/slim/</a:t>
            </a:r>
            <a:r>
              <a:rPr lang="en-US" dirty="0" err="1"/>
              <a:t>noodzakelijk</a:t>
            </a:r>
            <a:r>
              <a:rPr lang="en-US" dirty="0"/>
              <a:t> is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nl-NL" dirty="0"/>
              <a:t>AddingMethods.java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</a:t>
            </a:r>
            <a:r>
              <a:rPr lang="nl-NL" dirty="0"/>
              <a:t>n de class zijn twee blokken code vrijwel identiek (duplicate code) voor het bepalen van de Grade van twee studenten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</a:t>
            </a:r>
            <a:r>
              <a:rPr lang="nl-NL" dirty="0"/>
              <a:t>tel dit zou moeten voor 150 studenten ... ? -&gt; Heel veel duplicate code -&gt; de oplossing is gebruik maken van een methode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873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nl-NL" dirty="0"/>
              <a:t>Link naar </a:t>
            </a:r>
            <a:r>
              <a:rPr lang="nl-NL" dirty="0" err="1"/>
              <a:t>kahoot</a:t>
            </a:r>
            <a:r>
              <a:rPr lang="nl-NL" dirty="0"/>
              <a:t> quiz</a:t>
            </a:r>
            <a:r>
              <a:rPr lang="nl-NL"/>
              <a:t>: </a:t>
            </a:r>
            <a:r>
              <a:rPr lang="nl-NL">
                <a:hlinkClick r:id="rId3"/>
              </a:rPr>
              <a:t>https://play.kahoot.it/v2/?quizId=1e099b5e-071a-4daa-bec1-a27de8a4c426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39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650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err="1"/>
              <a:t>Aan</a:t>
            </a:r>
            <a:r>
              <a:rPr lang="en-US" dirty="0"/>
              <a:t> de hand van de class Scope </a:t>
            </a:r>
            <a:r>
              <a:rPr lang="en-US" dirty="0" err="1"/>
              <a:t>uitleggen</a:t>
            </a:r>
            <a:r>
              <a:rPr lang="en-US" dirty="0"/>
              <a:t> wat scope is, </a:t>
            </a:r>
            <a:r>
              <a:rPr lang="en-US" dirty="0" err="1"/>
              <a:t>waarbij</a:t>
            </a:r>
            <a:r>
              <a:rPr lang="en-US" dirty="0"/>
              <a:t> de </a:t>
            </a:r>
            <a:r>
              <a:rPr lang="en-US" dirty="0" err="1"/>
              <a:t>onderverdeling</a:t>
            </a:r>
            <a:r>
              <a:rPr lang="en-US" dirty="0"/>
              <a:t> class level, method </a:t>
            </a:r>
            <a:r>
              <a:rPr lang="en-US" dirty="0" err="1"/>
              <a:t>en</a:t>
            </a:r>
            <a:r>
              <a:rPr lang="en-US" dirty="0"/>
              <a:t> loop is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 de method </a:t>
            </a:r>
            <a:r>
              <a:rPr lang="en-US" dirty="0" err="1"/>
              <a:t>modifiedLoopScope</a:t>
            </a:r>
            <a:r>
              <a:rPr lang="en-US" dirty="0"/>
              <a:t> is de </a:t>
            </a:r>
            <a:r>
              <a:rPr lang="en-US" dirty="0" err="1"/>
              <a:t>variabele</a:t>
            </a:r>
            <a:r>
              <a:rPr lang="en-US" dirty="0"/>
              <a:t> counter </a:t>
            </a:r>
            <a:r>
              <a:rPr lang="en-US" dirty="0" err="1"/>
              <a:t>verplaatst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method scope is </a:t>
            </a:r>
            <a:r>
              <a:rPr lang="en-US" dirty="0" err="1"/>
              <a:t>geworden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Deze</a:t>
            </a:r>
            <a:r>
              <a:rPr lang="en-US" dirty="0"/>
              <a:t> class step by step </a:t>
            </a:r>
            <a:r>
              <a:rPr lang="en-US" dirty="0" err="1"/>
              <a:t>uitwerken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848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err="1"/>
              <a:t>Naast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</a:t>
            </a:r>
            <a:r>
              <a:rPr lang="en-US" dirty="0" err="1"/>
              <a:t>opsporing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debugging </a:t>
            </a:r>
            <a:r>
              <a:rPr lang="en-US" dirty="0" err="1"/>
              <a:t>ook</a:t>
            </a:r>
            <a:r>
              <a:rPr lang="en-US" dirty="0"/>
              <a:t> erg handing </a:t>
            </a:r>
            <a:r>
              <a:rPr lang="en-US" dirty="0" err="1"/>
              <a:t>zijn</a:t>
            </a:r>
            <a:r>
              <a:rPr lang="en-US" dirty="0"/>
              <a:t> om </a:t>
            </a:r>
            <a:r>
              <a:rPr lang="en-US" dirty="0" err="1"/>
              <a:t>gedrag</a:t>
            </a:r>
            <a:r>
              <a:rPr lang="en-US" dirty="0"/>
              <a:t> van </a:t>
            </a:r>
            <a:r>
              <a:rPr lang="en-US" dirty="0" err="1"/>
              <a:t>geschreven</a:t>
            </a:r>
            <a:r>
              <a:rPr lang="en-US" dirty="0"/>
              <a:t> code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bekijken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015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45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nl-NL" dirty="0"/>
              <a:t>Laat zien in IntelliJ hoe gedebugged kan worden aan de hand van het Scope of </a:t>
            </a:r>
            <a:r>
              <a:rPr lang="en-US" dirty="0" err="1"/>
              <a:t>AddingMethodsRefactored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NL" dirty="0"/>
          </a:p>
          <a:p>
            <a:pPr marL="628650" lvl="1" indent="-171450">
              <a:buFontTx/>
              <a:buChar char="-"/>
            </a:pPr>
            <a:r>
              <a:rPr lang="nl-NL" dirty="0"/>
              <a:t>Plaatsen van een breakpoint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Run Configuration uitvoeren in debug mode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Evaluate Expression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Variable View / Watch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343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opdracht</a:t>
            </a:r>
            <a:r>
              <a:rPr lang="en-US" dirty="0"/>
              <a:t> is </a:t>
            </a:r>
            <a:r>
              <a:rPr lang="en-US" dirty="0" err="1"/>
              <a:t>herhaling</a:t>
            </a:r>
            <a:r>
              <a:rPr lang="en-US" dirty="0"/>
              <a:t> van de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</a:t>
            </a:r>
            <a:r>
              <a:rPr lang="en-US" dirty="0" err="1"/>
              <a:t>voorgaande</a:t>
            </a:r>
            <a:r>
              <a:rPr lang="en-US" dirty="0"/>
              <a:t> slides, maar door het </a:t>
            </a:r>
            <a:r>
              <a:rPr lang="en-US" u="sng" dirty="0" err="1"/>
              <a:t>te</a:t>
            </a:r>
            <a:r>
              <a:rPr lang="en-US" u="sng" dirty="0"/>
              <a:t> </a:t>
            </a:r>
            <a:r>
              <a:rPr lang="en-US" u="sng" dirty="0" err="1"/>
              <a:t>doen</a:t>
            </a:r>
            <a:r>
              <a:rPr lang="en-US" dirty="0"/>
              <a:t> </a:t>
            </a:r>
            <a:r>
              <a:rPr lang="en-US" dirty="0" err="1"/>
              <a:t>krijgt</a:t>
            </a:r>
            <a:r>
              <a:rPr lang="en-US" dirty="0"/>
              <a:t> men </a:t>
            </a:r>
            <a:r>
              <a:rPr lang="en-US" dirty="0" err="1"/>
              <a:t>er</a:t>
            </a:r>
            <a:r>
              <a:rPr lang="en-US" dirty="0"/>
              <a:t> feeling </a:t>
            </a:r>
            <a:r>
              <a:rPr lang="en-US" dirty="0" err="1"/>
              <a:t>mee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591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74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197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4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10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2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254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824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79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Voordat</a:t>
            </a:r>
            <a:r>
              <a:rPr lang="en-US" dirty="0"/>
              <a:t> </a:t>
            </a:r>
            <a:r>
              <a:rPr lang="en-US" dirty="0" err="1"/>
              <a:t>echt</a:t>
            </a:r>
            <a:r>
              <a:rPr lang="en-US" dirty="0"/>
              <a:t> het concept van OOP </a:t>
            </a:r>
            <a:r>
              <a:rPr lang="en-US" dirty="0" err="1"/>
              <a:t>uitgelegd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behandeld</a:t>
            </a:r>
            <a:r>
              <a:rPr lang="en-US" dirty="0"/>
              <a:t>; 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Voorbeeld</a:t>
            </a:r>
            <a:r>
              <a:rPr lang="en-US" dirty="0"/>
              <a:t> van </a:t>
            </a:r>
            <a:r>
              <a:rPr lang="en-US" dirty="0" err="1"/>
              <a:t>recursiviteit</a:t>
            </a:r>
            <a:r>
              <a:rPr lang="en-US" dirty="0"/>
              <a:t> is </a:t>
            </a:r>
            <a:r>
              <a:rPr lang="en-US" dirty="0" err="1"/>
              <a:t>faculteit</a:t>
            </a:r>
            <a:r>
              <a:rPr lang="en-US" dirty="0"/>
              <a:t> </a:t>
            </a:r>
            <a:r>
              <a:rPr lang="nl-NL" dirty="0"/>
              <a:t>n!, waarbij n ≥ 0 en 0! = 1; d.w.z. 1 × 2 × 3 × · · · × (n − 1) × n;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14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Uitleg</a:t>
            </a:r>
            <a:r>
              <a:rPr lang="en-US" dirty="0"/>
              <a:t> hoe de </a:t>
            </a:r>
            <a:r>
              <a:rPr lang="en-US" dirty="0" err="1"/>
              <a:t>declaratie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Java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uitziet</a:t>
            </a:r>
            <a:r>
              <a:rPr lang="en-US" dirty="0"/>
              <a:t>, de </a:t>
            </a:r>
            <a:r>
              <a:rPr lang="en-US" dirty="0" err="1"/>
              <a:t>structuur</a:t>
            </a:r>
            <a:r>
              <a:rPr lang="en-US" dirty="0"/>
              <a:t> / het concept;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[] is </a:t>
            </a:r>
            <a:r>
              <a:rPr lang="en-US" dirty="0" err="1"/>
              <a:t>optioneel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&lt;&gt; is </a:t>
            </a:r>
            <a:r>
              <a:rPr lang="en-US" dirty="0" err="1"/>
              <a:t>verplicht</a:t>
            </a:r>
            <a:r>
              <a:rPr lang="en-US" dirty="0"/>
              <a:t>;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Wijzen</a:t>
            </a:r>
            <a:r>
              <a:rPr lang="en-US" dirty="0"/>
              <a:t> op de </a:t>
            </a:r>
            <a:r>
              <a:rPr lang="en-US" dirty="0" err="1"/>
              <a:t>naamgeving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,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bondig</a:t>
            </a:r>
            <a:r>
              <a:rPr lang="en-US" dirty="0"/>
              <a:t>, maar </a:t>
            </a:r>
            <a:r>
              <a:rPr lang="en-US" dirty="0" err="1"/>
              <a:t>duidelijk</a:t>
            </a:r>
            <a:r>
              <a:rPr lang="en-US" dirty="0"/>
              <a:t> </a:t>
            </a:r>
            <a:r>
              <a:rPr lang="en-US" dirty="0" err="1"/>
              <a:t>genoeg</a:t>
            </a:r>
            <a:r>
              <a:rPr lang="en-US" dirty="0"/>
              <a:t> om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wat 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; camelCase met de </a:t>
            </a:r>
            <a:r>
              <a:rPr lang="en-US" dirty="0" err="1"/>
              <a:t>eerste</a:t>
            </a:r>
            <a:r>
              <a:rPr lang="en-US" dirty="0"/>
              <a:t> letter </a:t>
            </a:r>
            <a:r>
              <a:rPr lang="en-US" dirty="0" err="1"/>
              <a:t>klein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10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err="1"/>
              <a:t>Voorbeeld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parameter(s)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return </a:t>
            </a:r>
            <a:r>
              <a:rPr lang="en-US" dirty="0" err="1"/>
              <a:t>waarde</a:t>
            </a:r>
            <a:r>
              <a:rPr lang="en-US" dirty="0"/>
              <a:t>;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Public static </a:t>
            </a:r>
            <a:r>
              <a:rPr lang="en-US" dirty="0" err="1"/>
              <a:t>aannemen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nu, </a:t>
            </a:r>
            <a:r>
              <a:rPr lang="en-US" dirty="0" err="1"/>
              <a:t>komen</a:t>
            </a:r>
            <a:r>
              <a:rPr lang="en-US" dirty="0"/>
              <a:t> we op </a:t>
            </a:r>
            <a:r>
              <a:rPr lang="en-US" dirty="0" err="1"/>
              <a:t>terug</a:t>
            </a:r>
            <a:r>
              <a:rPr lang="en-US" dirty="0"/>
              <a:t>;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Return type is void, het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leeg</a:t>
            </a:r>
            <a:r>
              <a:rPr lang="en-US" dirty="0"/>
              <a:t> / </a:t>
            </a:r>
            <a:r>
              <a:rPr lang="en-US" dirty="0" err="1"/>
              <a:t>niets</a:t>
            </a:r>
            <a:r>
              <a:rPr lang="en-US" dirty="0"/>
              <a:t> </a:t>
            </a:r>
            <a:r>
              <a:rPr lang="en-US" dirty="0" err="1"/>
              <a:t>betekent</a:t>
            </a:r>
            <a:r>
              <a:rPr lang="en-US" dirty="0"/>
              <a:t> of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niets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; 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Naamgeving</a:t>
            </a:r>
            <a:r>
              <a:rPr lang="en-US" dirty="0"/>
              <a:t> camelCase (</a:t>
            </a:r>
            <a:r>
              <a:rPr lang="en-US" dirty="0" err="1"/>
              <a:t>eerste</a:t>
            </a:r>
            <a:r>
              <a:rPr lang="en-US" dirty="0"/>
              <a:t> letter is </a:t>
            </a:r>
            <a:r>
              <a:rPr lang="en-US" dirty="0" err="1"/>
              <a:t>klein</a:t>
            </a:r>
            <a:r>
              <a:rPr lang="en-US" dirty="0"/>
              <a:t>);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99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err="1"/>
              <a:t>Voorbeeld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met 1 parameter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return </a:t>
            </a:r>
            <a:r>
              <a:rPr lang="en-US" dirty="0" err="1"/>
              <a:t>waarde</a:t>
            </a:r>
            <a:r>
              <a:rPr lang="en-US" dirty="0"/>
              <a:t>;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private static </a:t>
            </a:r>
            <a:r>
              <a:rPr lang="en-US" dirty="0" err="1"/>
              <a:t>aannemen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nu, </a:t>
            </a:r>
            <a:r>
              <a:rPr lang="en-US" dirty="0" err="1"/>
              <a:t>komen</a:t>
            </a:r>
            <a:r>
              <a:rPr lang="en-US" dirty="0"/>
              <a:t> we op </a:t>
            </a:r>
            <a:r>
              <a:rPr lang="en-US" dirty="0" err="1"/>
              <a:t>terug</a:t>
            </a:r>
            <a:r>
              <a:rPr lang="en-US" dirty="0"/>
              <a:t>;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Return type is void, het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leeg</a:t>
            </a:r>
            <a:r>
              <a:rPr lang="en-US" dirty="0"/>
              <a:t> / </a:t>
            </a:r>
            <a:r>
              <a:rPr lang="en-US" dirty="0" err="1"/>
              <a:t>niets</a:t>
            </a:r>
            <a:r>
              <a:rPr lang="en-US" dirty="0"/>
              <a:t> </a:t>
            </a:r>
            <a:r>
              <a:rPr lang="en-US" dirty="0" err="1"/>
              <a:t>betekent</a:t>
            </a:r>
            <a:r>
              <a:rPr lang="en-US" dirty="0"/>
              <a:t> of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niets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; 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Naamgeving</a:t>
            </a:r>
            <a:r>
              <a:rPr lang="en-US" dirty="0"/>
              <a:t> camelCase (</a:t>
            </a:r>
            <a:r>
              <a:rPr lang="en-US" dirty="0" err="1"/>
              <a:t>eerste</a:t>
            </a:r>
            <a:r>
              <a:rPr lang="en-US" dirty="0"/>
              <a:t> letter is </a:t>
            </a:r>
            <a:r>
              <a:rPr lang="en-US" dirty="0" err="1"/>
              <a:t>klein</a:t>
            </a:r>
            <a:r>
              <a:rPr lang="en-US" dirty="0"/>
              <a:t>);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Een</a:t>
            </a:r>
            <a:r>
              <a:rPr lang="en-US" dirty="0"/>
              <a:t> parameter name van het type String om in het </a:t>
            </a:r>
            <a:r>
              <a:rPr lang="en-US" dirty="0" err="1"/>
              <a:t>welkomsbericht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printen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console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16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err="1"/>
              <a:t>Voorbeeld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parameter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return </a:t>
            </a:r>
            <a:r>
              <a:rPr lang="en-US" dirty="0" err="1"/>
              <a:t>waarde</a:t>
            </a:r>
            <a:r>
              <a:rPr lang="en-US" dirty="0"/>
              <a:t>;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private static </a:t>
            </a:r>
            <a:r>
              <a:rPr lang="en-US" dirty="0" err="1"/>
              <a:t>aannemen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nu, </a:t>
            </a:r>
            <a:r>
              <a:rPr lang="en-US" dirty="0" err="1"/>
              <a:t>komen</a:t>
            </a:r>
            <a:r>
              <a:rPr lang="en-US" dirty="0"/>
              <a:t> we op </a:t>
            </a:r>
            <a:r>
              <a:rPr lang="en-US" dirty="0" err="1"/>
              <a:t>terug</a:t>
            </a:r>
            <a:r>
              <a:rPr lang="en-US" dirty="0"/>
              <a:t>;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Return type is String; 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Naamgeving</a:t>
            </a:r>
            <a:r>
              <a:rPr lang="en-US" dirty="0"/>
              <a:t> camelCase (</a:t>
            </a:r>
            <a:r>
              <a:rPr lang="en-US" dirty="0" err="1"/>
              <a:t>eerste</a:t>
            </a:r>
            <a:r>
              <a:rPr lang="en-US" dirty="0"/>
              <a:t> letter is </a:t>
            </a:r>
            <a:r>
              <a:rPr lang="en-US" dirty="0" err="1"/>
              <a:t>klein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39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err="1"/>
              <a:t>Voorbeeld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met parameters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return </a:t>
            </a:r>
            <a:r>
              <a:rPr lang="en-US" dirty="0" err="1"/>
              <a:t>waarde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private static </a:t>
            </a:r>
            <a:r>
              <a:rPr lang="en-US" dirty="0" err="1"/>
              <a:t>aannemen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nu, </a:t>
            </a:r>
            <a:r>
              <a:rPr lang="en-US" dirty="0" err="1"/>
              <a:t>komen</a:t>
            </a:r>
            <a:r>
              <a:rPr lang="en-US" dirty="0"/>
              <a:t> we op </a:t>
            </a:r>
            <a:r>
              <a:rPr lang="en-US" dirty="0" err="1"/>
              <a:t>terug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Return type is int 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Naamgeving</a:t>
            </a:r>
            <a:r>
              <a:rPr lang="en-US" dirty="0"/>
              <a:t> camelCase (</a:t>
            </a:r>
            <a:r>
              <a:rPr lang="en-US" dirty="0" err="1"/>
              <a:t>eerste</a:t>
            </a:r>
            <a:r>
              <a:rPr lang="en-US" dirty="0"/>
              <a:t> letter is </a:t>
            </a:r>
            <a:r>
              <a:rPr lang="en-US" dirty="0" err="1"/>
              <a:t>klein</a:t>
            </a:r>
            <a:r>
              <a:rPr lang="en-US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Twee parameters a </a:t>
            </a:r>
            <a:r>
              <a:rPr lang="en-US" dirty="0" err="1"/>
              <a:t>en</a:t>
            </a:r>
            <a:r>
              <a:rPr lang="en-US" dirty="0"/>
              <a:t> b van het type int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 </a:t>
            </a:r>
            <a:r>
              <a:rPr lang="en-US" dirty="0" err="1"/>
              <a:t>som</a:t>
            </a:r>
            <a:r>
              <a:rPr lang="en-US" dirty="0"/>
              <a:t> van a </a:t>
            </a:r>
            <a:r>
              <a:rPr lang="en-US" dirty="0" err="1"/>
              <a:t>en</a:t>
            </a:r>
            <a:r>
              <a:rPr lang="en-US" dirty="0"/>
              <a:t> b </a:t>
            </a:r>
            <a:r>
              <a:rPr lang="en-US" dirty="0" err="1"/>
              <a:t>wordt</a:t>
            </a:r>
            <a:r>
              <a:rPr lang="en-US" dirty="0"/>
              <a:t> direct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gegeven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63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err="1"/>
              <a:t>Voorbeeld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met </a:t>
            </a:r>
            <a:r>
              <a:rPr lang="en-US" dirty="0" err="1"/>
              <a:t>willekeurig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parameters van </a:t>
            </a:r>
            <a:r>
              <a:rPr lang="en-US" dirty="0" err="1"/>
              <a:t>hetzelfde</a:t>
            </a:r>
            <a:r>
              <a:rPr lang="en-US" dirty="0"/>
              <a:t> datatype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return </a:t>
            </a:r>
            <a:r>
              <a:rPr lang="en-US" dirty="0" err="1"/>
              <a:t>waarde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88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4.png"/><Relationship Id="rId3" Type="http://schemas.openxmlformats.org/officeDocument/2006/relationships/hyperlink" Target="http://www.capgemini.com/about/how-we-work/rightshorer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www.linkedin.com/company/capgemini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sogeti.com/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www.capgemini.com/" TargetMode="External"/><Relationship Id="rId9" Type="http://schemas.openxmlformats.org/officeDocument/2006/relationships/hyperlink" Target="http://www.twitter.com/capgemini" TargetMode="External"/><Relationship Id="rId14" Type="http://schemas.microsoft.com/office/2007/relationships/hdphoto" Target="../media/hdphoto3.wdp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1.emf"/><Relationship Id="rId7" Type="http://schemas.openxmlformats.org/officeDocument/2006/relationships/image" Target="../media/image36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37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1.emf"/><Relationship Id="rId7" Type="http://schemas.openxmlformats.org/officeDocument/2006/relationships/image" Target="../media/image36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3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8696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50391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1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24000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September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209800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Sogeti. All rights reserved.</a:t>
            </a:r>
          </a:p>
        </p:txBody>
      </p:sp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13360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0462" y="1423036"/>
            <a:ext cx="5951537" cy="4183090"/>
          </a:xfrm>
          <a:prstGeom prst="rect">
            <a:avLst/>
          </a:prstGeom>
        </p:spPr>
      </p:pic>
      <p:sp>
        <p:nvSpPr>
          <p:cNvPr id="17" name="Freeform 16"/>
          <p:cNvSpPr>
            <a:spLocks/>
          </p:cNvSpPr>
          <p:nvPr/>
        </p:nvSpPr>
        <p:spPr bwMode="auto">
          <a:xfrm rot="10800000" flipH="1">
            <a:off x="6240462" y="4064176"/>
            <a:ext cx="5951537" cy="2793824"/>
          </a:xfrm>
          <a:custGeom>
            <a:avLst/>
            <a:gdLst>
              <a:gd name="connsiteX0" fmla="*/ 5951537 w 5951537"/>
              <a:gd name="connsiteY0" fmla="*/ 2793824 h 2793824"/>
              <a:gd name="connsiteX1" fmla="*/ 5951537 w 5951537"/>
              <a:gd name="connsiteY1" fmla="*/ 372819 h 2793824"/>
              <a:gd name="connsiteX2" fmla="*/ 5951537 w 5951537"/>
              <a:gd name="connsiteY2" fmla="*/ 0 h 2793824"/>
              <a:gd name="connsiteX3" fmla="*/ 0 w 5951537"/>
              <a:gd name="connsiteY3" fmla="*/ 0 h 2793824"/>
              <a:gd name="connsiteX4" fmla="*/ 0 w 5951537"/>
              <a:gd name="connsiteY4" fmla="*/ 171206 h 2793824"/>
              <a:gd name="connsiteX5" fmla="*/ 0 w 5951537"/>
              <a:gd name="connsiteY5" fmla="*/ 1526520 h 2793824"/>
              <a:gd name="connsiteX6" fmla="*/ 2793578 w 5951537"/>
              <a:gd name="connsiteY6" fmla="*/ 2195656 h 2793824"/>
              <a:gd name="connsiteX7" fmla="*/ 5951537 w 5951537"/>
              <a:gd name="connsiteY7" fmla="*/ 2793824 h 279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1537" h="2793824">
                <a:moveTo>
                  <a:pt x="5951537" y="2793824"/>
                </a:moveTo>
                <a:cubicBezTo>
                  <a:pt x="5951537" y="1846515"/>
                  <a:pt x="5951537" y="1047222"/>
                  <a:pt x="5951537" y="372819"/>
                </a:cubicBezTo>
                <a:lnTo>
                  <a:pt x="5951537" y="0"/>
                </a:lnTo>
                <a:lnTo>
                  <a:pt x="0" y="0"/>
                </a:lnTo>
                <a:lnTo>
                  <a:pt x="0" y="171206"/>
                </a:lnTo>
                <a:cubicBezTo>
                  <a:pt x="0" y="1526520"/>
                  <a:pt x="0" y="1526520"/>
                  <a:pt x="0" y="1526520"/>
                </a:cubicBezTo>
                <a:cubicBezTo>
                  <a:pt x="840098" y="1759704"/>
                  <a:pt x="1771291" y="1982749"/>
                  <a:pt x="2793578" y="2195656"/>
                </a:cubicBezTo>
                <a:cubicBezTo>
                  <a:pt x="3694406" y="2388286"/>
                  <a:pt x="5870564" y="2783685"/>
                  <a:pt x="5951537" y="27938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987" y="1413990"/>
            <a:ext cx="5543551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cxnSp>
        <p:nvCxnSpPr>
          <p:cNvPr id="2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5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>
            <a:off x="9337692" y="-26986"/>
            <a:ext cx="2854308" cy="5795285"/>
          </a:xfrm>
          <a:custGeom>
            <a:avLst/>
            <a:gdLst>
              <a:gd name="connsiteX0" fmla="*/ 0 w 2854308"/>
              <a:gd name="connsiteY0" fmla="*/ 0 h 5795285"/>
              <a:gd name="connsiteX1" fmla="*/ 2854308 w 2854308"/>
              <a:gd name="connsiteY1" fmla="*/ 0 h 5795285"/>
              <a:gd name="connsiteX2" fmla="*/ 2854308 w 2854308"/>
              <a:gd name="connsiteY2" fmla="*/ 5707955 h 5795285"/>
              <a:gd name="connsiteX3" fmla="*/ 2524513 w 2854308"/>
              <a:gd name="connsiteY3" fmla="*/ 5750975 h 5795285"/>
              <a:gd name="connsiteX4" fmla="*/ 0 w 2854308"/>
              <a:gd name="connsiteY4" fmla="*/ 4639889 h 5795285"/>
              <a:gd name="connsiteX5" fmla="*/ 0 w 2854308"/>
              <a:gd name="connsiteY5" fmla="*/ 0 h 579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4308" h="5795285">
                <a:moveTo>
                  <a:pt x="0" y="0"/>
                </a:moveTo>
                <a:lnTo>
                  <a:pt x="2854308" y="0"/>
                </a:lnTo>
                <a:lnTo>
                  <a:pt x="2854308" y="5707955"/>
                </a:lnTo>
                <a:lnTo>
                  <a:pt x="2524513" y="5750975"/>
                </a:lnTo>
                <a:cubicBezTo>
                  <a:pt x="1376540" y="5878597"/>
                  <a:pt x="0" y="5793270"/>
                  <a:pt x="0" y="4639889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96200" y="1987868"/>
            <a:ext cx="2379855" cy="44958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10725" y="4322033"/>
            <a:ext cx="13955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buClr>
                <a:schemeClr val="tx2"/>
              </a:buClr>
            </a:pPr>
            <a:r>
              <a:rPr lang="en-US" sz="2200" b="1" dirty="0">
                <a:solidFill>
                  <a:schemeClr val="bg1"/>
                </a:solidFill>
              </a:rPr>
              <a:t>Lorem Ipsum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9875" y="3233189"/>
            <a:ext cx="1333601" cy="2021093"/>
          </a:xfrm>
          <a:prstGeom prst="rect">
            <a:avLst/>
          </a:prstGeom>
        </p:spPr>
      </p:pic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9152" y="4125514"/>
            <a:ext cx="3473833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93912" y="4125514"/>
            <a:ext cx="3473833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21137" y="1403849"/>
            <a:ext cx="1962875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3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44692" y="1429861"/>
            <a:ext cx="7230971" cy="24563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9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0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3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>
            <a:off x="0" y="3048150"/>
            <a:ext cx="10105936" cy="3809851"/>
          </a:xfrm>
          <a:custGeom>
            <a:avLst/>
            <a:gdLst>
              <a:gd name="connsiteX0" fmla="*/ 0 w 10105936"/>
              <a:gd name="connsiteY0" fmla="*/ 0 h 3809851"/>
              <a:gd name="connsiteX1" fmla="*/ 5362334 w 10105936"/>
              <a:gd name="connsiteY1" fmla="*/ 1015711 h 3809851"/>
              <a:gd name="connsiteX2" fmla="*/ 10105936 w 10105936"/>
              <a:gd name="connsiteY2" fmla="*/ 2151930 h 3809851"/>
              <a:gd name="connsiteX3" fmla="*/ 10105936 w 10105936"/>
              <a:gd name="connsiteY3" fmla="*/ 3601192 h 3809851"/>
              <a:gd name="connsiteX4" fmla="*/ 10105936 w 10105936"/>
              <a:gd name="connsiteY4" fmla="*/ 3809851 h 3809851"/>
              <a:gd name="connsiteX5" fmla="*/ 0 w 10105936"/>
              <a:gd name="connsiteY5" fmla="*/ 3809851 h 3809851"/>
              <a:gd name="connsiteX6" fmla="*/ 0 w 10105936"/>
              <a:gd name="connsiteY6" fmla="*/ 3761009 h 3809851"/>
              <a:gd name="connsiteX7" fmla="*/ 0 w 10105936"/>
              <a:gd name="connsiteY7" fmla="*/ 0 h 380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5936" h="3809851">
                <a:moveTo>
                  <a:pt x="0" y="0"/>
                </a:moveTo>
                <a:cubicBezTo>
                  <a:pt x="137496" y="17215"/>
                  <a:pt x="3832694" y="688618"/>
                  <a:pt x="5362334" y="1015711"/>
                </a:cubicBezTo>
                <a:cubicBezTo>
                  <a:pt x="7098217" y="1377235"/>
                  <a:pt x="8679418" y="1755975"/>
                  <a:pt x="10105936" y="2151930"/>
                </a:cubicBezTo>
                <a:cubicBezTo>
                  <a:pt x="10105936" y="2151930"/>
                  <a:pt x="10105936" y="2151930"/>
                  <a:pt x="10105936" y="3601192"/>
                </a:cubicBezTo>
                <a:lnTo>
                  <a:pt x="10105936" y="3809851"/>
                </a:lnTo>
                <a:lnTo>
                  <a:pt x="0" y="3809851"/>
                </a:lnTo>
                <a:lnTo>
                  <a:pt x="0" y="3761009"/>
                </a:lnTo>
                <a:cubicBezTo>
                  <a:pt x="0" y="2691837"/>
                  <a:pt x="0" y="144771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6B32C-D462-4034-BF1F-AAA2222C84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75" y="2175024"/>
            <a:ext cx="1997273" cy="1997273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9152" y="5423254"/>
            <a:ext cx="9202048" cy="102993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9152" y="4807558"/>
            <a:ext cx="3106048" cy="36044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99152" y="4350358"/>
            <a:ext cx="3106048" cy="36044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3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2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1"/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8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-9192" y="0"/>
            <a:ext cx="8056297" cy="6858000"/>
          </a:xfrm>
          <a:custGeom>
            <a:avLst/>
            <a:gdLst>
              <a:gd name="connsiteX0" fmla="*/ 0 w 8056297"/>
              <a:gd name="connsiteY0" fmla="*/ 0 h 6858000"/>
              <a:gd name="connsiteX1" fmla="*/ 8056297 w 8056297"/>
              <a:gd name="connsiteY1" fmla="*/ 0 h 6858000"/>
              <a:gd name="connsiteX2" fmla="*/ 8056297 w 8056297"/>
              <a:gd name="connsiteY2" fmla="*/ 223850 h 6858000"/>
              <a:gd name="connsiteX3" fmla="*/ 8056297 w 8056297"/>
              <a:gd name="connsiteY3" fmla="*/ 6587097 h 6858000"/>
              <a:gd name="connsiteX4" fmla="*/ 8056297 w 8056297"/>
              <a:gd name="connsiteY4" fmla="*/ 6858000 h 6858000"/>
              <a:gd name="connsiteX5" fmla="*/ 3114070 w 8056297"/>
              <a:gd name="connsiteY5" fmla="*/ 6858000 h 6858000"/>
              <a:gd name="connsiteX6" fmla="*/ 2935863 w 8056297"/>
              <a:gd name="connsiteY6" fmla="*/ 6807788 h 6858000"/>
              <a:gd name="connsiteX7" fmla="*/ 0 w 8056297"/>
              <a:gd name="connsiteY7" fmla="*/ 2811350 h 6858000"/>
              <a:gd name="connsiteX8" fmla="*/ 0 w 8056297"/>
              <a:gd name="connsiteY8" fmla="*/ 126445 h 6858000"/>
              <a:gd name="connsiteX9" fmla="*/ 0 w 8056297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56297" h="6858000">
                <a:moveTo>
                  <a:pt x="0" y="0"/>
                </a:moveTo>
                <a:lnTo>
                  <a:pt x="8056297" y="0"/>
                </a:lnTo>
                <a:lnTo>
                  <a:pt x="8056297" y="223850"/>
                </a:lnTo>
                <a:cubicBezTo>
                  <a:pt x="8056297" y="1771667"/>
                  <a:pt x="8056297" y="3835422"/>
                  <a:pt x="8056297" y="6587097"/>
                </a:cubicBezTo>
                <a:lnTo>
                  <a:pt x="8056297" y="6858000"/>
                </a:lnTo>
                <a:lnTo>
                  <a:pt x="3114070" y="6858000"/>
                </a:lnTo>
                <a:lnTo>
                  <a:pt x="2935863" y="6807788"/>
                </a:lnTo>
                <a:cubicBezTo>
                  <a:pt x="1205245" y="6277787"/>
                  <a:pt x="0" y="4673939"/>
                  <a:pt x="0" y="2811350"/>
                </a:cubicBezTo>
                <a:cubicBezTo>
                  <a:pt x="0" y="2811350"/>
                  <a:pt x="0" y="2811350"/>
                  <a:pt x="0" y="12644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043649" y="2857117"/>
            <a:ext cx="1316248" cy="358287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3" name="Picture Placeholder 48">
            <a:extLst>
              <a:ext uri="{FF2B5EF4-FFF2-40B4-BE49-F238E27FC236}">
                <a16:creationId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088" y="1412875"/>
            <a:ext cx="630076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7400" y="4495800"/>
            <a:ext cx="4673456" cy="195738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81521" y="1770707"/>
            <a:ext cx="3602492" cy="127729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81521" y="1424119"/>
            <a:ext cx="3602492" cy="31055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5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48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5334000" y="3853580"/>
            <a:ext cx="6873945" cy="3004421"/>
          </a:xfrm>
          <a:custGeom>
            <a:avLst/>
            <a:gdLst>
              <a:gd name="connsiteX0" fmla="*/ 3131715 w 6873945"/>
              <a:gd name="connsiteY0" fmla="*/ 226 h 3004421"/>
              <a:gd name="connsiteX1" fmla="*/ 6873945 w 6873945"/>
              <a:gd name="connsiteY1" fmla="*/ 549103 h 3004421"/>
              <a:gd name="connsiteX2" fmla="*/ 6873945 w 6873945"/>
              <a:gd name="connsiteY2" fmla="*/ 2848107 h 3004421"/>
              <a:gd name="connsiteX3" fmla="*/ 6873945 w 6873945"/>
              <a:gd name="connsiteY3" fmla="*/ 3004421 h 3004421"/>
              <a:gd name="connsiteX4" fmla="*/ 0 w 6873945"/>
              <a:gd name="connsiteY4" fmla="*/ 3004421 h 3004421"/>
              <a:gd name="connsiteX5" fmla="*/ 0 w 6873945"/>
              <a:gd name="connsiteY5" fmla="*/ 2711764 h 3004421"/>
              <a:gd name="connsiteX6" fmla="*/ 0 w 6873945"/>
              <a:gd name="connsiteY6" fmla="*/ 1986869 h 3004421"/>
              <a:gd name="connsiteX7" fmla="*/ 3131715 w 6873945"/>
              <a:gd name="connsiteY7" fmla="*/ 226 h 30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3945" h="3004421">
                <a:moveTo>
                  <a:pt x="3131715" y="226"/>
                </a:moveTo>
                <a:cubicBezTo>
                  <a:pt x="4748449" y="11559"/>
                  <a:pt x="6466935" y="445480"/>
                  <a:pt x="6873945" y="549103"/>
                </a:cubicBezTo>
                <a:cubicBezTo>
                  <a:pt x="6873945" y="549103"/>
                  <a:pt x="6873945" y="549103"/>
                  <a:pt x="6873945" y="2848107"/>
                </a:cubicBezTo>
                <a:lnTo>
                  <a:pt x="6873945" y="3004421"/>
                </a:lnTo>
                <a:lnTo>
                  <a:pt x="0" y="3004421"/>
                </a:lnTo>
                <a:lnTo>
                  <a:pt x="0" y="2711764"/>
                </a:lnTo>
                <a:cubicBezTo>
                  <a:pt x="0" y="2477761"/>
                  <a:pt x="0" y="2236211"/>
                  <a:pt x="0" y="1986869"/>
                </a:cubicBezTo>
                <a:cubicBezTo>
                  <a:pt x="0" y="400145"/>
                  <a:pt x="1514981" y="-11108"/>
                  <a:pt x="3131715" y="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836613"/>
            <a:ext cx="4986972" cy="573047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6221413" cy="209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1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44692" y="3958859"/>
            <a:ext cx="4840287" cy="24563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cxnSp>
        <p:nvCxnSpPr>
          <p:cNvPr id="25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7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8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73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3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3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4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5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9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97374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57922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0"/>
            <a:ext cx="6759210" cy="4518977"/>
          </a:xfrm>
          <a:custGeom>
            <a:avLst/>
            <a:gdLst>
              <a:gd name="connsiteX0" fmla="*/ 0 w 6759210"/>
              <a:gd name="connsiteY0" fmla="*/ 0 h 4518977"/>
              <a:gd name="connsiteX1" fmla="*/ 6759210 w 6759210"/>
              <a:gd name="connsiteY1" fmla="*/ 0 h 4518977"/>
              <a:gd name="connsiteX2" fmla="*/ 6756415 w 6759210"/>
              <a:gd name="connsiteY2" fmla="*/ 16666 h 4518977"/>
              <a:gd name="connsiteX3" fmla="*/ 6372387 w 6759210"/>
              <a:gd name="connsiteY3" fmla="*/ 2306550 h 4518977"/>
              <a:gd name="connsiteX4" fmla="*/ 3762973 w 6759210"/>
              <a:gd name="connsiteY4" fmla="*/ 4518977 h 4518977"/>
              <a:gd name="connsiteX5" fmla="*/ 339369 w 6759210"/>
              <a:gd name="connsiteY5" fmla="*/ 4518977 h 4518977"/>
              <a:gd name="connsiteX6" fmla="*/ 0 w 6759210"/>
              <a:gd name="connsiteY6" fmla="*/ 4518977 h 4518977"/>
              <a:gd name="connsiteX7" fmla="*/ 0 w 6759210"/>
              <a:gd name="connsiteY7" fmla="*/ 0 h 45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9210" h="4518977">
                <a:moveTo>
                  <a:pt x="0" y="0"/>
                </a:moveTo>
                <a:lnTo>
                  <a:pt x="6759210" y="0"/>
                </a:lnTo>
                <a:lnTo>
                  <a:pt x="6756415" y="16666"/>
                </a:lnTo>
                <a:cubicBezTo>
                  <a:pt x="6686854" y="431442"/>
                  <a:pt x="6569700" y="1130011"/>
                  <a:pt x="6372387" y="2306550"/>
                </a:cubicBezTo>
                <a:cubicBezTo>
                  <a:pt x="6162872" y="3588428"/>
                  <a:pt x="5058156" y="4518977"/>
                  <a:pt x="3762973" y="4518977"/>
                </a:cubicBezTo>
                <a:cubicBezTo>
                  <a:pt x="3762973" y="4518977"/>
                  <a:pt x="3762973" y="4518977"/>
                  <a:pt x="339369" y="4518977"/>
                </a:cubicBezTo>
                <a:lnTo>
                  <a:pt x="0" y="45189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374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814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1838" y="777924"/>
            <a:ext cx="5321672" cy="57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9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6553200" y="1"/>
            <a:ext cx="5638800" cy="5355237"/>
          </a:xfrm>
          <a:custGeom>
            <a:avLst/>
            <a:gdLst>
              <a:gd name="connsiteX0" fmla="*/ 0 w 5638800"/>
              <a:gd name="connsiteY0" fmla="*/ 0 h 5355237"/>
              <a:gd name="connsiteX1" fmla="*/ 5638800 w 5638800"/>
              <a:gd name="connsiteY1" fmla="*/ 0 h 5355237"/>
              <a:gd name="connsiteX2" fmla="*/ 5638800 w 5638800"/>
              <a:gd name="connsiteY2" fmla="*/ 262266 h 5355237"/>
              <a:gd name="connsiteX3" fmla="*/ 5638800 w 5638800"/>
              <a:gd name="connsiteY3" fmla="*/ 4904579 h 5355237"/>
              <a:gd name="connsiteX4" fmla="*/ 0 w 5638800"/>
              <a:gd name="connsiteY4" fmla="*/ 3724580 h 5355237"/>
              <a:gd name="connsiteX5" fmla="*/ 0 w 5638800"/>
              <a:gd name="connsiteY5" fmla="*/ 298668 h 5355237"/>
              <a:gd name="connsiteX6" fmla="*/ 0 w 5638800"/>
              <a:gd name="connsiteY6" fmla="*/ 0 h 535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8800" h="5355237">
                <a:moveTo>
                  <a:pt x="0" y="0"/>
                </a:moveTo>
                <a:lnTo>
                  <a:pt x="5638800" y="0"/>
                </a:lnTo>
                <a:lnTo>
                  <a:pt x="5638800" y="262266"/>
                </a:lnTo>
                <a:cubicBezTo>
                  <a:pt x="5638800" y="4904579"/>
                  <a:pt x="5638800" y="4904579"/>
                  <a:pt x="5638800" y="4904579"/>
                </a:cubicBezTo>
                <a:cubicBezTo>
                  <a:pt x="4971047" y="5074669"/>
                  <a:pt x="0" y="6329082"/>
                  <a:pt x="0" y="3724580"/>
                </a:cubicBezTo>
                <a:cubicBezTo>
                  <a:pt x="0" y="2292104"/>
                  <a:pt x="0" y="1172982"/>
                  <a:pt x="0" y="29866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792932" y="8382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92932" y="17526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751" y="1337969"/>
            <a:ext cx="5777031" cy="5187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13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Java Fundamentals</a:t>
            </a:r>
          </a:p>
        </p:txBody>
      </p:sp>
      <p:sp>
        <p:nvSpPr>
          <p:cNvPr id="2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627188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nl-NL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Oktober</a:t>
            </a:r>
            <a:endParaRPr lang="en-US" sz="800" kern="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3610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0980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2" y="0"/>
            <a:ext cx="9973295" cy="4193362"/>
          </a:xfrm>
          <a:custGeom>
            <a:avLst/>
            <a:gdLst>
              <a:gd name="connsiteX0" fmla="*/ 0 w 9973295"/>
              <a:gd name="connsiteY0" fmla="*/ 0 h 4193362"/>
              <a:gd name="connsiteX1" fmla="*/ 9912010 w 9973295"/>
              <a:gd name="connsiteY1" fmla="*/ 0 h 4193362"/>
              <a:gd name="connsiteX2" fmla="*/ 9927053 w 9973295"/>
              <a:gd name="connsiteY2" fmla="*/ 149768 h 4193362"/>
              <a:gd name="connsiteX3" fmla="*/ 7984937 w 9973295"/>
              <a:gd name="connsiteY3" fmla="*/ 4193362 h 4193362"/>
              <a:gd name="connsiteX4" fmla="*/ 0 w 9973295"/>
              <a:gd name="connsiteY4" fmla="*/ 4193362 h 4193362"/>
              <a:gd name="connsiteX5" fmla="*/ 0 w 9973295"/>
              <a:gd name="connsiteY5" fmla="*/ 0 h 419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73295" h="4193362">
                <a:moveTo>
                  <a:pt x="0" y="0"/>
                </a:moveTo>
                <a:lnTo>
                  <a:pt x="9912010" y="0"/>
                </a:lnTo>
                <a:lnTo>
                  <a:pt x="9927053" y="149768"/>
                </a:lnTo>
                <a:cubicBezTo>
                  <a:pt x="10097391" y="2056447"/>
                  <a:pt x="9870584" y="4193362"/>
                  <a:pt x="7984937" y="4193362"/>
                </a:cubicBezTo>
                <a:cubicBezTo>
                  <a:pt x="0" y="4193362"/>
                  <a:pt x="0" y="4193362"/>
                  <a:pt x="0" y="41933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1683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23123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-720915"/>
            <a:ext cx="4707110" cy="7276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37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11861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6607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533400"/>
            <a:ext cx="8534400" cy="6324600"/>
          </a:xfrm>
          <a:custGeom>
            <a:avLst/>
            <a:gdLst>
              <a:gd name="connsiteX0" fmla="*/ 0 w 8534400"/>
              <a:gd name="connsiteY0" fmla="*/ 0 h 6324600"/>
              <a:gd name="connsiteX1" fmla="*/ 348343 w 8534400"/>
              <a:gd name="connsiteY1" fmla="*/ 58194 h 6324600"/>
              <a:gd name="connsiteX2" fmla="*/ 8534400 w 8534400"/>
              <a:gd name="connsiteY2" fmla="*/ 1818574 h 6324600"/>
              <a:gd name="connsiteX3" fmla="*/ 8534400 w 8534400"/>
              <a:gd name="connsiteY3" fmla="*/ 6186046 h 6324600"/>
              <a:gd name="connsiteX4" fmla="*/ 8534400 w 8534400"/>
              <a:gd name="connsiteY4" fmla="*/ 6324600 h 6324600"/>
              <a:gd name="connsiteX5" fmla="*/ 0 w 8534400"/>
              <a:gd name="connsiteY5" fmla="*/ 6324600 h 6324600"/>
              <a:gd name="connsiteX6" fmla="*/ 0 w 8534400"/>
              <a:gd name="connsiteY6" fmla="*/ 6241218 h 6324600"/>
              <a:gd name="connsiteX7" fmla="*/ 0 w 853440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324600">
                <a:moveTo>
                  <a:pt x="0" y="0"/>
                </a:moveTo>
                <a:cubicBezTo>
                  <a:pt x="116114" y="14549"/>
                  <a:pt x="232229" y="29097"/>
                  <a:pt x="348343" y="58194"/>
                </a:cubicBezTo>
                <a:cubicBezTo>
                  <a:pt x="3556000" y="611041"/>
                  <a:pt x="6284686" y="1207533"/>
                  <a:pt x="8534400" y="1818574"/>
                </a:cubicBezTo>
                <a:cubicBezTo>
                  <a:pt x="8534400" y="1818574"/>
                  <a:pt x="8534400" y="1818574"/>
                  <a:pt x="8534400" y="6186046"/>
                </a:cubicBezTo>
                <a:lnTo>
                  <a:pt x="8534400" y="6324600"/>
                </a:lnTo>
                <a:lnTo>
                  <a:pt x="0" y="6324600"/>
                </a:lnTo>
                <a:lnTo>
                  <a:pt x="0" y="6241218"/>
                </a:lnTo>
                <a:cubicBezTo>
                  <a:pt x="0" y="4953254"/>
                  <a:pt x="0" y="29906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81940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73379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3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1295400" y="1"/>
            <a:ext cx="10896600" cy="5568105"/>
          </a:xfrm>
          <a:custGeom>
            <a:avLst/>
            <a:gdLst>
              <a:gd name="connsiteX0" fmla="*/ 0 w 10896600"/>
              <a:gd name="connsiteY0" fmla="*/ 0 h 5568105"/>
              <a:gd name="connsiteX1" fmla="*/ 10896600 w 10896600"/>
              <a:gd name="connsiteY1" fmla="*/ 0 h 5568105"/>
              <a:gd name="connsiteX2" fmla="*/ 10896600 w 10896600"/>
              <a:gd name="connsiteY2" fmla="*/ 80960 h 5568105"/>
              <a:gd name="connsiteX3" fmla="*/ 10896600 w 10896600"/>
              <a:gd name="connsiteY3" fmla="*/ 5568105 h 5568105"/>
              <a:gd name="connsiteX4" fmla="*/ 10451841 w 10896600"/>
              <a:gd name="connsiteY4" fmla="*/ 5493803 h 5568105"/>
              <a:gd name="connsiteX5" fmla="*/ 0 w 10896600"/>
              <a:gd name="connsiteY5" fmla="*/ 3246176 h 5568105"/>
              <a:gd name="connsiteX6" fmla="*/ 0 w 10896600"/>
              <a:gd name="connsiteY6" fmla="*/ 191975 h 5568105"/>
              <a:gd name="connsiteX7" fmla="*/ 0 w 10896600"/>
              <a:gd name="connsiteY7" fmla="*/ 0 h 556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6600" h="5568105">
                <a:moveTo>
                  <a:pt x="0" y="0"/>
                </a:moveTo>
                <a:lnTo>
                  <a:pt x="10896600" y="0"/>
                </a:lnTo>
                <a:lnTo>
                  <a:pt x="10896600" y="80960"/>
                </a:lnTo>
                <a:cubicBezTo>
                  <a:pt x="10896600" y="1513754"/>
                  <a:pt x="10896600" y="3311770"/>
                  <a:pt x="10896600" y="5568105"/>
                </a:cubicBezTo>
                <a:cubicBezTo>
                  <a:pt x="10748347" y="5549530"/>
                  <a:pt x="10600094" y="5530954"/>
                  <a:pt x="10451841" y="5493803"/>
                </a:cubicBezTo>
                <a:cubicBezTo>
                  <a:pt x="6356350" y="4787937"/>
                  <a:pt x="2872403" y="4026344"/>
                  <a:pt x="0" y="3246176"/>
                </a:cubicBezTo>
                <a:cubicBezTo>
                  <a:pt x="0" y="3246176"/>
                  <a:pt x="0" y="3246176"/>
                  <a:pt x="0" y="1919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16081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6081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3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2"/>
            <a:ext cx="8664800" cy="5891173"/>
          </a:xfrm>
          <a:custGeom>
            <a:avLst/>
            <a:gdLst>
              <a:gd name="connsiteX0" fmla="*/ 0 w 8664800"/>
              <a:gd name="connsiteY0" fmla="*/ 0 h 5891173"/>
              <a:gd name="connsiteX1" fmla="*/ 8664800 w 8664800"/>
              <a:gd name="connsiteY1" fmla="*/ 0 h 5891173"/>
              <a:gd name="connsiteX2" fmla="*/ 8664384 w 8664800"/>
              <a:gd name="connsiteY2" fmla="*/ 3446 h 5891173"/>
              <a:gd name="connsiteX3" fmla="*/ 4910849 w 8664800"/>
              <a:gd name="connsiteY3" fmla="*/ 5752723 h 5891173"/>
              <a:gd name="connsiteX4" fmla="*/ 136189 w 8664800"/>
              <a:gd name="connsiteY4" fmla="*/ 3904223 h 5891173"/>
              <a:gd name="connsiteX5" fmla="*/ 0 w 8664800"/>
              <a:gd name="connsiteY5" fmla="*/ 3851498 h 5891173"/>
              <a:gd name="connsiteX6" fmla="*/ 0 w 8664800"/>
              <a:gd name="connsiteY6" fmla="*/ 0 h 5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64800" h="5891173">
                <a:moveTo>
                  <a:pt x="0" y="0"/>
                </a:moveTo>
                <a:lnTo>
                  <a:pt x="8664800" y="0"/>
                </a:lnTo>
                <a:lnTo>
                  <a:pt x="8664384" y="3446"/>
                </a:lnTo>
                <a:cubicBezTo>
                  <a:pt x="8546736" y="969909"/>
                  <a:pt x="7776240" y="6862054"/>
                  <a:pt x="4910849" y="5752723"/>
                </a:cubicBezTo>
                <a:cubicBezTo>
                  <a:pt x="2738090" y="4911543"/>
                  <a:pt x="1210368" y="4320089"/>
                  <a:pt x="136189" y="3904223"/>
                </a:cubicBezTo>
                <a:lnTo>
                  <a:pt x="0" y="38514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8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2703358" y="1531422"/>
            <a:ext cx="9488642" cy="5326579"/>
          </a:xfrm>
          <a:custGeom>
            <a:avLst/>
            <a:gdLst>
              <a:gd name="connsiteX0" fmla="*/ 8600219 w 9488642"/>
              <a:gd name="connsiteY0" fmla="*/ 517 h 5326579"/>
              <a:gd name="connsiteX1" fmla="*/ 9337654 w 9488642"/>
              <a:gd name="connsiteY1" fmla="*/ 75918 h 5326579"/>
              <a:gd name="connsiteX2" fmla="*/ 9488642 w 9488642"/>
              <a:gd name="connsiteY2" fmla="*/ 108110 h 5326579"/>
              <a:gd name="connsiteX3" fmla="*/ 9488642 w 9488642"/>
              <a:gd name="connsiteY3" fmla="*/ 5326579 h 5326579"/>
              <a:gd name="connsiteX4" fmla="*/ 0 w 9488642"/>
              <a:gd name="connsiteY4" fmla="*/ 5326579 h 5326579"/>
              <a:gd name="connsiteX5" fmla="*/ 239796 w 9488642"/>
              <a:gd name="connsiteY5" fmla="*/ 5146683 h 5326579"/>
              <a:gd name="connsiteX6" fmla="*/ 5947966 w 9488642"/>
              <a:gd name="connsiteY6" fmla="*/ 864382 h 5326579"/>
              <a:gd name="connsiteX7" fmla="*/ 8600219 w 9488642"/>
              <a:gd name="connsiteY7" fmla="*/ 517 h 532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8642" h="5326579">
                <a:moveTo>
                  <a:pt x="8600219" y="517"/>
                </a:moveTo>
                <a:cubicBezTo>
                  <a:pt x="8847532" y="4354"/>
                  <a:pt x="9094309" y="29531"/>
                  <a:pt x="9337654" y="75918"/>
                </a:cubicBezTo>
                <a:lnTo>
                  <a:pt x="9488642" y="108110"/>
                </a:lnTo>
                <a:lnTo>
                  <a:pt x="9488642" y="5326579"/>
                </a:lnTo>
                <a:lnTo>
                  <a:pt x="0" y="5326579"/>
                </a:lnTo>
                <a:lnTo>
                  <a:pt x="239796" y="5146683"/>
                </a:lnTo>
                <a:cubicBezTo>
                  <a:pt x="5947966" y="864382"/>
                  <a:pt x="5947966" y="864382"/>
                  <a:pt x="5947966" y="864382"/>
                </a:cubicBezTo>
                <a:cubicBezTo>
                  <a:pt x="6737823" y="271827"/>
                  <a:pt x="7672794" y="-13871"/>
                  <a:pt x="8600219" y="5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89560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80999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0" y="0"/>
            <a:ext cx="12192000" cy="5873580"/>
          </a:xfrm>
          <a:custGeom>
            <a:avLst/>
            <a:gdLst>
              <a:gd name="connsiteX0" fmla="*/ 0 w 12192000"/>
              <a:gd name="connsiteY0" fmla="*/ 0 h 5873580"/>
              <a:gd name="connsiteX1" fmla="*/ 12192000 w 12192000"/>
              <a:gd name="connsiteY1" fmla="*/ 0 h 5873580"/>
              <a:gd name="connsiteX2" fmla="*/ 12192000 w 12192000"/>
              <a:gd name="connsiteY2" fmla="*/ 448624 h 5873580"/>
              <a:gd name="connsiteX3" fmla="*/ 12192000 w 12192000"/>
              <a:gd name="connsiteY3" fmla="*/ 2347836 h 5873580"/>
              <a:gd name="connsiteX4" fmla="*/ 0 w 12192000"/>
              <a:gd name="connsiteY4" fmla="*/ 4899184 h 5873580"/>
              <a:gd name="connsiteX5" fmla="*/ 0 w 12192000"/>
              <a:gd name="connsiteY5" fmla="*/ 176498 h 5873580"/>
              <a:gd name="connsiteX6" fmla="*/ 0 w 12192000"/>
              <a:gd name="connsiteY6" fmla="*/ 0 h 58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73580">
                <a:moveTo>
                  <a:pt x="0" y="0"/>
                </a:moveTo>
                <a:lnTo>
                  <a:pt x="12192000" y="0"/>
                </a:lnTo>
                <a:lnTo>
                  <a:pt x="12192000" y="448624"/>
                </a:lnTo>
                <a:cubicBezTo>
                  <a:pt x="12192000" y="1051556"/>
                  <a:pt x="12192000" y="1684140"/>
                  <a:pt x="12192000" y="2347836"/>
                </a:cubicBezTo>
                <a:cubicBezTo>
                  <a:pt x="12192000" y="7979192"/>
                  <a:pt x="1443790" y="5266946"/>
                  <a:pt x="0" y="4899184"/>
                </a:cubicBezTo>
                <a:cubicBezTo>
                  <a:pt x="0" y="4899184"/>
                  <a:pt x="0" y="4899184"/>
                  <a:pt x="0" y="1764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902619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817018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3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6309360" cy="4765196"/>
          </a:xfrm>
          <a:custGeom>
            <a:avLst/>
            <a:gdLst>
              <a:gd name="connsiteX0" fmla="*/ 0 w 6309360"/>
              <a:gd name="connsiteY0" fmla="*/ 0 h 4765196"/>
              <a:gd name="connsiteX1" fmla="*/ 6309360 w 6309360"/>
              <a:gd name="connsiteY1" fmla="*/ 0 h 4765196"/>
              <a:gd name="connsiteX2" fmla="*/ 6309360 w 6309360"/>
              <a:gd name="connsiteY2" fmla="*/ 56339 h 4765196"/>
              <a:gd name="connsiteX3" fmla="*/ 6309360 w 6309360"/>
              <a:gd name="connsiteY3" fmla="*/ 4765196 h 4765196"/>
              <a:gd name="connsiteX4" fmla="*/ 6030064 w 6309360"/>
              <a:gd name="connsiteY4" fmla="*/ 4718537 h 4765196"/>
              <a:gd name="connsiteX5" fmla="*/ 161022 w 6309360"/>
              <a:gd name="connsiteY5" fmla="*/ 3490219 h 4765196"/>
              <a:gd name="connsiteX6" fmla="*/ 0 w 6309360"/>
              <a:gd name="connsiteY6" fmla="*/ 3448369 h 4765196"/>
              <a:gd name="connsiteX7" fmla="*/ 0 w 6309360"/>
              <a:gd name="connsiteY7" fmla="*/ 0 h 476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9360" h="4765196">
                <a:moveTo>
                  <a:pt x="0" y="0"/>
                </a:moveTo>
                <a:lnTo>
                  <a:pt x="6309360" y="0"/>
                </a:lnTo>
                <a:lnTo>
                  <a:pt x="6309360" y="56339"/>
                </a:lnTo>
                <a:cubicBezTo>
                  <a:pt x="6309360" y="1086668"/>
                  <a:pt x="6309360" y="2585327"/>
                  <a:pt x="6309360" y="4765196"/>
                </a:cubicBezTo>
                <a:cubicBezTo>
                  <a:pt x="6216261" y="4753531"/>
                  <a:pt x="6123163" y="4741867"/>
                  <a:pt x="6030064" y="4718537"/>
                </a:cubicBezTo>
                <a:cubicBezTo>
                  <a:pt x="3779692" y="4330681"/>
                  <a:pt x="1823345" y="3916032"/>
                  <a:pt x="161022" y="3490219"/>
                </a:cubicBezTo>
                <a:lnTo>
                  <a:pt x="0" y="34483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" y="228600"/>
            <a:ext cx="4176384" cy="697992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3570847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523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837769" y="2731746"/>
            <a:ext cx="6354233" cy="4126254"/>
          </a:xfrm>
          <a:custGeom>
            <a:avLst/>
            <a:gdLst>
              <a:gd name="connsiteX0" fmla="*/ 3218906 w 6354233"/>
              <a:gd name="connsiteY0" fmla="*/ 0 h 4126254"/>
              <a:gd name="connsiteX1" fmla="*/ 6338061 w 6354233"/>
              <a:gd name="connsiteY1" fmla="*/ 0 h 4126254"/>
              <a:gd name="connsiteX2" fmla="*/ 6354233 w 6354233"/>
              <a:gd name="connsiteY2" fmla="*/ 0 h 4126254"/>
              <a:gd name="connsiteX3" fmla="*/ 6354233 w 6354233"/>
              <a:gd name="connsiteY3" fmla="*/ 4126254 h 4126254"/>
              <a:gd name="connsiteX4" fmla="*/ 0 w 6354233"/>
              <a:gd name="connsiteY4" fmla="*/ 4126254 h 4126254"/>
              <a:gd name="connsiteX5" fmla="*/ 18929 w 6354233"/>
              <a:gd name="connsiteY5" fmla="*/ 4013385 h 4126254"/>
              <a:gd name="connsiteX6" fmla="*/ 273134 w 6354233"/>
              <a:gd name="connsiteY6" fmla="*/ 2497612 h 4126254"/>
              <a:gd name="connsiteX7" fmla="*/ 3218906 w 6354233"/>
              <a:gd name="connsiteY7" fmla="*/ 0 h 4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4233" h="4126254">
                <a:moveTo>
                  <a:pt x="3218906" y="0"/>
                </a:moveTo>
                <a:cubicBezTo>
                  <a:pt x="3218906" y="0"/>
                  <a:pt x="3218906" y="0"/>
                  <a:pt x="6338061" y="0"/>
                </a:cubicBezTo>
                <a:lnTo>
                  <a:pt x="6354233" y="0"/>
                </a:lnTo>
                <a:lnTo>
                  <a:pt x="6354233" y="4126254"/>
                </a:lnTo>
                <a:lnTo>
                  <a:pt x="0" y="4126254"/>
                </a:lnTo>
                <a:lnTo>
                  <a:pt x="18929" y="4013385"/>
                </a:lnTo>
                <a:cubicBezTo>
                  <a:pt x="86798" y="3608700"/>
                  <a:pt x="170328" y="3110626"/>
                  <a:pt x="273134" y="2497612"/>
                </a:cubicBezTo>
                <a:cubicBezTo>
                  <a:pt x="509656" y="1050498"/>
                  <a:pt x="1756771" y="0"/>
                  <a:pt x="32189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443355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838200"/>
            <a:ext cx="414752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1423337"/>
            <a:ext cx="358466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4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2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1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2" y="1924738"/>
            <a:ext cx="7237505" cy="4933262"/>
          </a:xfrm>
          <a:custGeom>
            <a:avLst/>
            <a:gdLst>
              <a:gd name="connsiteX0" fmla="*/ 4395998 w 7237505"/>
              <a:gd name="connsiteY0" fmla="*/ 58 h 4933262"/>
              <a:gd name="connsiteX1" fmla="*/ 7233138 w 7237505"/>
              <a:gd name="connsiteY1" fmla="*/ 4903565 h 4933262"/>
              <a:gd name="connsiteX2" fmla="*/ 7237505 w 7237505"/>
              <a:gd name="connsiteY2" fmla="*/ 4933262 h 4933262"/>
              <a:gd name="connsiteX3" fmla="*/ 0 w 7237505"/>
              <a:gd name="connsiteY3" fmla="*/ 4933262 h 4933262"/>
              <a:gd name="connsiteX4" fmla="*/ 0 w 7237505"/>
              <a:gd name="connsiteY4" fmla="*/ 1491292 h 4933262"/>
              <a:gd name="connsiteX5" fmla="*/ 148016 w 7237505"/>
              <a:gd name="connsiteY5" fmla="*/ 1437398 h 4933262"/>
              <a:gd name="connsiteX6" fmla="*/ 3756131 w 7237505"/>
              <a:gd name="connsiteY6" fmla="*/ 123640 h 4933262"/>
              <a:gd name="connsiteX7" fmla="*/ 4395998 w 7237505"/>
              <a:gd name="connsiteY7" fmla="*/ 58 h 493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7505" h="4933262">
                <a:moveTo>
                  <a:pt x="4395998" y="58"/>
                </a:moveTo>
                <a:cubicBezTo>
                  <a:pt x="6238787" y="-15730"/>
                  <a:pt x="6966936" y="3156975"/>
                  <a:pt x="7233138" y="4903565"/>
                </a:cubicBezTo>
                <a:lnTo>
                  <a:pt x="7237505" y="4933262"/>
                </a:lnTo>
                <a:lnTo>
                  <a:pt x="0" y="4933262"/>
                </a:lnTo>
                <a:lnTo>
                  <a:pt x="0" y="1491292"/>
                </a:lnTo>
                <a:lnTo>
                  <a:pt x="148016" y="1437398"/>
                </a:lnTo>
                <a:cubicBezTo>
                  <a:pt x="1090161" y="1094352"/>
                  <a:pt x="2272461" y="663862"/>
                  <a:pt x="3756131" y="123640"/>
                </a:cubicBezTo>
                <a:cubicBezTo>
                  <a:pt x="3983091" y="41001"/>
                  <a:pt x="4196102" y="1771"/>
                  <a:pt x="4395998" y="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38784" y="1696711"/>
            <a:ext cx="464522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4457" y="609600"/>
            <a:ext cx="4905075" cy="5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083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0" y="0"/>
            <a:ext cx="12193224" cy="3895500"/>
          </a:xfrm>
          <a:custGeom>
            <a:avLst/>
            <a:gdLst>
              <a:gd name="connsiteX0" fmla="*/ 0 w 12193224"/>
              <a:gd name="connsiteY0" fmla="*/ 0 h 3895500"/>
              <a:gd name="connsiteX1" fmla="*/ 12193224 w 12193224"/>
              <a:gd name="connsiteY1" fmla="*/ 0 h 3895500"/>
              <a:gd name="connsiteX2" fmla="*/ 12193224 w 12193224"/>
              <a:gd name="connsiteY2" fmla="*/ 246767 h 3895500"/>
              <a:gd name="connsiteX3" fmla="*/ 12193224 w 12193224"/>
              <a:gd name="connsiteY3" fmla="*/ 3895500 h 3895500"/>
              <a:gd name="connsiteX4" fmla="*/ 11695542 w 12193224"/>
              <a:gd name="connsiteY4" fmla="*/ 3812356 h 3895500"/>
              <a:gd name="connsiteX5" fmla="*/ 0 w 12193224"/>
              <a:gd name="connsiteY5" fmla="*/ 1297276 h 3895500"/>
              <a:gd name="connsiteX6" fmla="*/ 0 w 12193224"/>
              <a:gd name="connsiteY6" fmla="*/ 68316 h 3895500"/>
              <a:gd name="connsiteX7" fmla="*/ 0 w 12193224"/>
              <a:gd name="connsiteY7" fmla="*/ 0 h 38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24" h="3895500">
                <a:moveTo>
                  <a:pt x="0" y="0"/>
                </a:moveTo>
                <a:lnTo>
                  <a:pt x="12193224" y="0"/>
                </a:lnTo>
                <a:lnTo>
                  <a:pt x="12193224" y="246767"/>
                </a:lnTo>
                <a:cubicBezTo>
                  <a:pt x="12193224" y="1325156"/>
                  <a:pt x="12193224" y="2535979"/>
                  <a:pt x="12193224" y="3895500"/>
                </a:cubicBezTo>
                <a:cubicBezTo>
                  <a:pt x="12027332" y="3874712"/>
                  <a:pt x="11861436" y="3853928"/>
                  <a:pt x="11695542" y="3812356"/>
                </a:cubicBezTo>
                <a:cubicBezTo>
                  <a:pt x="7112716" y="3022496"/>
                  <a:pt x="3214200" y="2170279"/>
                  <a:pt x="0" y="1297276"/>
                </a:cubicBezTo>
                <a:cubicBezTo>
                  <a:pt x="0" y="1297276"/>
                  <a:pt x="0" y="1297276"/>
                  <a:pt x="0" y="683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360" y="1559681"/>
            <a:ext cx="4343400" cy="4920475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579828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Open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" y="1773244"/>
            <a:ext cx="12682081" cy="5084756"/>
          </a:xfrm>
          <a:custGeom>
            <a:avLst/>
            <a:gdLst>
              <a:gd name="connsiteX0" fmla="*/ 9471990 w 12682081"/>
              <a:gd name="connsiteY0" fmla="*/ 542 h 5084756"/>
              <a:gd name="connsiteX1" fmla="*/ 12634063 w 12682081"/>
              <a:gd name="connsiteY1" fmla="*/ 4816991 h 5084756"/>
              <a:gd name="connsiteX2" fmla="*/ 12682081 w 12682081"/>
              <a:gd name="connsiteY2" fmla="*/ 5084756 h 5084756"/>
              <a:gd name="connsiteX3" fmla="*/ 0 w 12682081"/>
              <a:gd name="connsiteY3" fmla="*/ 5084756 h 5084756"/>
              <a:gd name="connsiteX4" fmla="*/ 0 w 12682081"/>
              <a:gd name="connsiteY4" fmla="*/ 2957111 h 5084756"/>
              <a:gd name="connsiteX5" fmla="*/ 26348 w 12682081"/>
              <a:gd name="connsiteY5" fmla="*/ 2948506 h 5084756"/>
              <a:gd name="connsiteX6" fmla="*/ 8652212 w 12682081"/>
              <a:gd name="connsiteY6" fmla="*/ 131371 h 5084756"/>
              <a:gd name="connsiteX7" fmla="*/ 9471990 w 12682081"/>
              <a:gd name="connsiteY7" fmla="*/ 542 h 508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82081" h="5084756">
                <a:moveTo>
                  <a:pt x="9471990" y="542"/>
                </a:moveTo>
                <a:cubicBezTo>
                  <a:pt x="11348469" y="43621"/>
                  <a:pt x="12225265" y="2641773"/>
                  <a:pt x="12634063" y="4816991"/>
                </a:cubicBezTo>
                <a:lnTo>
                  <a:pt x="12682081" y="5084756"/>
                </a:lnTo>
                <a:lnTo>
                  <a:pt x="0" y="5084756"/>
                </a:lnTo>
                <a:lnTo>
                  <a:pt x="0" y="2957111"/>
                </a:lnTo>
                <a:lnTo>
                  <a:pt x="26348" y="2948506"/>
                </a:lnTo>
                <a:cubicBezTo>
                  <a:pt x="1039939" y="2617476"/>
                  <a:pt x="3356718" y="1860835"/>
                  <a:pt x="8652212" y="131371"/>
                </a:cubicBezTo>
                <a:cubicBezTo>
                  <a:pt x="8944735" y="35836"/>
                  <a:pt x="9217552" y="-5299"/>
                  <a:pt x="9471990" y="5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2635" y="3810000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5755" y="751840"/>
            <a:ext cx="5810544" cy="5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6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1" y="0"/>
            <a:ext cx="7037465" cy="6858000"/>
          </a:xfrm>
          <a:custGeom>
            <a:avLst/>
            <a:gdLst>
              <a:gd name="connsiteX0" fmla="*/ 0 w 7037465"/>
              <a:gd name="connsiteY0" fmla="*/ 0 h 6858000"/>
              <a:gd name="connsiteX1" fmla="*/ 7037465 w 7037465"/>
              <a:gd name="connsiteY1" fmla="*/ 0 h 6858000"/>
              <a:gd name="connsiteX2" fmla="*/ 7037465 w 7037465"/>
              <a:gd name="connsiteY2" fmla="*/ 114293 h 6858000"/>
              <a:gd name="connsiteX3" fmla="*/ 7037465 w 7037465"/>
              <a:gd name="connsiteY3" fmla="*/ 2657010 h 6858000"/>
              <a:gd name="connsiteX4" fmla="*/ 3733176 w 7037465"/>
              <a:gd name="connsiteY4" fmla="*/ 6564069 h 6858000"/>
              <a:gd name="connsiteX5" fmla="*/ 2097225 w 7037465"/>
              <a:gd name="connsiteY5" fmla="*/ 6832749 h 6858000"/>
              <a:gd name="connsiteX6" fmla="*/ 1943476 w 7037465"/>
              <a:gd name="connsiteY6" fmla="*/ 6858000 h 6858000"/>
              <a:gd name="connsiteX7" fmla="*/ 0 w 7037465"/>
              <a:gd name="connsiteY7" fmla="*/ 6858000 h 6858000"/>
              <a:gd name="connsiteX8" fmla="*/ 0 w 7037465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7465" h="6858000">
                <a:moveTo>
                  <a:pt x="0" y="0"/>
                </a:moveTo>
                <a:lnTo>
                  <a:pt x="7037465" y="0"/>
                </a:lnTo>
                <a:lnTo>
                  <a:pt x="7037465" y="114293"/>
                </a:lnTo>
                <a:cubicBezTo>
                  <a:pt x="7037465" y="2657010"/>
                  <a:pt x="7037465" y="2657010"/>
                  <a:pt x="7037465" y="2657010"/>
                </a:cubicBezTo>
                <a:cubicBezTo>
                  <a:pt x="7037465" y="4603435"/>
                  <a:pt x="5647678" y="6251504"/>
                  <a:pt x="3733176" y="6564069"/>
                </a:cubicBezTo>
                <a:cubicBezTo>
                  <a:pt x="3099579" y="6668128"/>
                  <a:pt x="2558794" y="6756943"/>
                  <a:pt x="2097225" y="6832749"/>
                </a:cubicBezTo>
                <a:lnTo>
                  <a:pt x="19434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7988" y="2317233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bg1"/>
                </a:solidFill>
              </a:rPr>
              <a:t>About </a:t>
            </a:r>
            <a:r>
              <a:rPr lang="en-US" sz="1600" dirty="0" err="1">
                <a:solidFill>
                  <a:schemeClr val="bg1"/>
                </a:solidFill>
              </a:rPr>
              <a:t>Sogeti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07988" y="4048433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bg1"/>
                </a:solidFill>
              </a:rPr>
              <a:t>Learn more about us at</a:t>
            </a: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bg1"/>
                </a:solidFill>
              </a:rPr>
              <a:t>www.sogeti.com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305799" y="5764024"/>
            <a:ext cx="3512821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tx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. All rights reserved.</a:t>
            </a:r>
          </a:p>
        </p:txBody>
      </p:sp>
      <p:sp>
        <p:nvSpPr>
          <p:cNvPr id="26" name="Rectangle 25">
            <a:hlinkClick r:id="rId3"/>
          </p:cNvPr>
          <p:cNvSpPr/>
          <p:nvPr userDrawn="1"/>
        </p:nvSpPr>
        <p:spPr>
          <a:xfrm>
            <a:off x="10730865" y="3812094"/>
            <a:ext cx="704850" cy="124676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hlinkClick r:id="rId4"/>
          </p:cNvPr>
          <p:cNvSpPr/>
          <p:nvPr userDrawn="1"/>
        </p:nvSpPr>
        <p:spPr>
          <a:xfrm>
            <a:off x="6532245" y="4445639"/>
            <a:ext cx="1851660" cy="183449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hlinkClick r:id="rId5"/>
          </p:cNvPr>
          <p:cNvSpPr/>
          <p:nvPr userDrawn="1"/>
        </p:nvSpPr>
        <p:spPr>
          <a:xfrm>
            <a:off x="407989" y="4235890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1" name="Picture 2" descr="D:\My Work\Template\Icons\Social Media\LinkedIN.png">
            <a:hlinkClick r:id="rId6"/>
            <a:extLst>
              <a:ext uri="{FF2B5EF4-FFF2-40B4-BE49-F238E27FC236}">
                <a16:creationId xmlns:a16="http://schemas.microsoft.com/office/drawing/2014/main" id="{08F614DE-51DA-4BFF-8E53-D2741450B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684065" y="5181600"/>
            <a:ext cx="333195" cy="333195"/>
          </a:xfrm>
          <a:prstGeom prst="rect">
            <a:avLst/>
          </a:prstGeom>
          <a:noFill/>
        </p:spPr>
      </p:pic>
      <p:pic>
        <p:nvPicPr>
          <p:cNvPr id="22" name="Picture 5" descr="D:\My Work\Template\Icons\Social Media\Twitter.png">
            <a:hlinkClick r:id="rId9"/>
            <a:extLst>
              <a:ext uri="{FF2B5EF4-FFF2-40B4-BE49-F238E27FC236}">
                <a16:creationId xmlns:a16="http://schemas.microsoft.com/office/drawing/2014/main" id="{407A4AAB-4D4A-41A6-8AB1-41DD0D45E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25" name="Picture 6" descr="D:\My Work\Template\Icons\Social Media\YouTube.png">
            <a:hlinkClick r:id="rId12"/>
            <a:extLst>
              <a:ext uri="{FF2B5EF4-FFF2-40B4-BE49-F238E27FC236}">
                <a16:creationId xmlns:a16="http://schemas.microsoft.com/office/drawing/2014/main" id="{B8D13D2F-BC30-4A06-B353-FAA883C67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1D6730-9622-4316-9ACE-C0BFBC830794}"/>
              </a:ext>
            </a:extLst>
          </p:cNvPr>
          <p:cNvSpPr/>
          <p:nvPr userDrawn="1"/>
        </p:nvSpPr>
        <p:spPr>
          <a:xfrm>
            <a:off x="401188" y="2708920"/>
            <a:ext cx="52308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5493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7162801" y="2667000"/>
            <a:ext cx="5029201" cy="4191000"/>
          </a:xfrm>
          <a:custGeom>
            <a:avLst/>
            <a:gdLst>
              <a:gd name="connsiteX0" fmla="*/ 5029201 w 5029201"/>
              <a:gd name="connsiteY0" fmla="*/ 0 h 4191000"/>
              <a:gd name="connsiteX1" fmla="*/ 5029201 w 5029201"/>
              <a:gd name="connsiteY1" fmla="*/ 4050815 h 4191000"/>
              <a:gd name="connsiteX2" fmla="*/ 5029201 w 5029201"/>
              <a:gd name="connsiteY2" fmla="*/ 4191000 h 4191000"/>
              <a:gd name="connsiteX3" fmla="*/ 0 w 5029201"/>
              <a:gd name="connsiteY3" fmla="*/ 4191000 h 4191000"/>
              <a:gd name="connsiteX4" fmla="*/ 0 w 5029201"/>
              <a:gd name="connsiteY4" fmla="*/ 4087004 h 4191000"/>
              <a:gd name="connsiteX5" fmla="*/ 0 w 5029201"/>
              <a:gd name="connsiteY5" fmla="*/ 1070904 h 4191000"/>
              <a:gd name="connsiteX6" fmla="*/ 2360645 w 5029201"/>
              <a:gd name="connsiteY6" fmla="*/ 505467 h 4191000"/>
              <a:gd name="connsiteX7" fmla="*/ 5029201 w 5029201"/>
              <a:gd name="connsiteY7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1" h="4191000">
                <a:moveTo>
                  <a:pt x="5029201" y="0"/>
                </a:moveTo>
                <a:cubicBezTo>
                  <a:pt x="5029201" y="2081302"/>
                  <a:pt x="5029201" y="3317075"/>
                  <a:pt x="5029201" y="4050815"/>
                </a:cubicBezTo>
                <a:lnTo>
                  <a:pt x="5029201" y="4191000"/>
                </a:lnTo>
                <a:lnTo>
                  <a:pt x="0" y="4191000"/>
                </a:lnTo>
                <a:lnTo>
                  <a:pt x="0" y="4087004"/>
                </a:lnTo>
                <a:cubicBezTo>
                  <a:pt x="0" y="1070904"/>
                  <a:pt x="0" y="1070904"/>
                  <a:pt x="0" y="1070904"/>
                </a:cubicBezTo>
                <a:cubicBezTo>
                  <a:pt x="709904" y="873858"/>
                  <a:pt x="1496786" y="685379"/>
                  <a:pt x="2360645" y="505467"/>
                </a:cubicBezTo>
                <a:cubicBezTo>
                  <a:pt x="3121868" y="342690"/>
                  <a:pt x="4960776" y="8567"/>
                  <a:pt x="5029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26722" y="3491378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5"/>
                </a:solidFill>
              </a:rPr>
              <a:t>About </a:t>
            </a:r>
            <a:r>
              <a:rPr lang="en-US" sz="1600" dirty="0" err="1">
                <a:solidFill>
                  <a:schemeClr val="accent5"/>
                </a:solidFill>
              </a:rPr>
              <a:t>Sogeti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26722" y="5407369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5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5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426723" y="5594826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7696201" y="5841671"/>
            <a:ext cx="4087812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pic>
        <p:nvPicPr>
          <p:cNvPr id="10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84066" y="5181600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B1D44DE-9375-4835-B18F-A334E66D7F1C}"/>
              </a:ext>
            </a:extLst>
          </p:cNvPr>
          <p:cNvSpPr/>
          <p:nvPr userDrawn="1"/>
        </p:nvSpPr>
        <p:spPr>
          <a:xfrm>
            <a:off x="401188" y="3861048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7701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6096000" cy="5796064"/>
          </a:xfrm>
          <a:custGeom>
            <a:avLst/>
            <a:gdLst>
              <a:gd name="connsiteX0" fmla="*/ 0 w 6096000"/>
              <a:gd name="connsiteY0" fmla="*/ 0 h 5796064"/>
              <a:gd name="connsiteX1" fmla="*/ 6096000 w 6096000"/>
              <a:gd name="connsiteY1" fmla="*/ 0 h 5796064"/>
              <a:gd name="connsiteX2" fmla="*/ 6096000 w 6096000"/>
              <a:gd name="connsiteY2" fmla="*/ 133757 h 5796064"/>
              <a:gd name="connsiteX3" fmla="*/ 6096000 w 6096000"/>
              <a:gd name="connsiteY3" fmla="*/ 4034055 h 5796064"/>
              <a:gd name="connsiteX4" fmla="*/ 0 w 6096000"/>
              <a:gd name="connsiteY4" fmla="*/ 5309105 h 5796064"/>
              <a:gd name="connsiteX5" fmla="*/ 0 w 6096000"/>
              <a:gd name="connsiteY5" fmla="*/ 8972 h 5796064"/>
              <a:gd name="connsiteX6" fmla="*/ 0 w 6096000"/>
              <a:gd name="connsiteY6" fmla="*/ 0 h 579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5796064">
                <a:moveTo>
                  <a:pt x="0" y="0"/>
                </a:moveTo>
                <a:lnTo>
                  <a:pt x="6096000" y="0"/>
                </a:lnTo>
                <a:lnTo>
                  <a:pt x="6096000" y="133757"/>
                </a:lnTo>
                <a:cubicBezTo>
                  <a:pt x="6096000" y="1105896"/>
                  <a:pt x="6096000" y="2375629"/>
                  <a:pt x="6096000" y="4034055"/>
                </a:cubicBezTo>
                <a:cubicBezTo>
                  <a:pt x="6096000" y="6848354"/>
                  <a:pt x="721895" y="5492896"/>
                  <a:pt x="0" y="5309105"/>
                </a:cubicBezTo>
                <a:cubicBezTo>
                  <a:pt x="0" y="5309105"/>
                  <a:pt x="0" y="5309105"/>
                  <a:pt x="0" y="89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155492" y="2453640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3"/>
                </a:solidFill>
              </a:rPr>
              <a:t>About </a:t>
            </a:r>
            <a:r>
              <a:rPr lang="en-US" sz="1600" dirty="0" err="1">
                <a:solidFill>
                  <a:schemeClr val="accent3"/>
                </a:solidFill>
              </a:rPr>
              <a:t>Sogeti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155492" y="4369631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3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7175636" y="4555357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20526" y="4596379"/>
            <a:ext cx="3999073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9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26" y="3962400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902" y="39624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278" y="39624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9E7AB6-360B-4526-A05F-E716E577D207}"/>
              </a:ext>
            </a:extLst>
          </p:cNvPr>
          <p:cNvSpPr/>
          <p:nvPr userDrawn="1"/>
        </p:nvSpPr>
        <p:spPr>
          <a:xfrm>
            <a:off x="7155491" y="2852936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57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 userDrawn="1"/>
        </p:nvSpPr>
        <p:spPr>
          <a:xfrm>
            <a:off x="7631598" y="0"/>
            <a:ext cx="4560403" cy="6858001"/>
          </a:xfrm>
          <a:custGeom>
            <a:avLst/>
            <a:gdLst>
              <a:gd name="connsiteX0" fmla="*/ 3889339 w 4560403"/>
              <a:gd name="connsiteY0" fmla="*/ 0 h 6858001"/>
              <a:gd name="connsiteX1" fmla="*/ 4560403 w 4560403"/>
              <a:gd name="connsiteY1" fmla="*/ 0 h 6858001"/>
              <a:gd name="connsiteX2" fmla="*/ 4560403 w 4560403"/>
              <a:gd name="connsiteY2" fmla="*/ 6858001 h 6858001"/>
              <a:gd name="connsiteX3" fmla="*/ 797256 w 4560403"/>
              <a:gd name="connsiteY3" fmla="*/ 6858001 h 6858001"/>
              <a:gd name="connsiteX4" fmla="*/ 788343 w 4560403"/>
              <a:gd name="connsiteY4" fmla="*/ 6827268 h 6858001"/>
              <a:gd name="connsiteX5" fmla="*/ 116308 w 4560403"/>
              <a:gd name="connsiteY5" fmla="*/ 4510048 h 6858001"/>
              <a:gd name="connsiteX6" fmla="*/ 1654161 w 4560403"/>
              <a:gd name="connsiteY6" fmla="*/ 1075400 h 6858001"/>
              <a:gd name="connsiteX7" fmla="*/ 3880655 w 4560403"/>
              <a:gd name="connsiteY7" fmla="*/ 4178 h 6858001"/>
              <a:gd name="connsiteX8" fmla="*/ 3889339 w 4560403"/>
              <a:gd name="connsiteY8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0403" h="6858001">
                <a:moveTo>
                  <a:pt x="3889339" y="0"/>
                </a:moveTo>
                <a:lnTo>
                  <a:pt x="4560403" y="0"/>
                </a:lnTo>
                <a:lnTo>
                  <a:pt x="4560403" y="6858001"/>
                </a:lnTo>
                <a:lnTo>
                  <a:pt x="797256" y="6858001"/>
                </a:lnTo>
                <a:lnTo>
                  <a:pt x="788343" y="6827268"/>
                </a:lnTo>
                <a:cubicBezTo>
                  <a:pt x="116308" y="4510048"/>
                  <a:pt x="116308" y="4510048"/>
                  <a:pt x="116308" y="4510048"/>
                </a:cubicBezTo>
                <a:cubicBezTo>
                  <a:pt x="-280530" y="3141724"/>
                  <a:pt x="364088" y="1689508"/>
                  <a:pt x="1654161" y="1075400"/>
                </a:cubicBezTo>
                <a:cubicBezTo>
                  <a:pt x="2768462" y="539282"/>
                  <a:pt x="3456195" y="208397"/>
                  <a:pt x="3880655" y="4178"/>
                </a:cubicBezTo>
                <a:lnTo>
                  <a:pt x="38893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4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9520" y="1654230"/>
            <a:ext cx="7363358" cy="47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407988" y="2118167"/>
            <a:ext cx="11376025" cy="2683397"/>
            <a:chOff x="407988" y="3962400"/>
            <a:chExt cx="11124255" cy="2286000"/>
          </a:xfrm>
          <a:solidFill>
            <a:schemeClr val="bg2"/>
          </a:solidFill>
        </p:grpSpPr>
        <p:sp>
          <p:nvSpPr>
            <p:cNvPr id="32" name="Rectangle 31"/>
            <p:cNvSpPr/>
            <p:nvPr userDrawn="1"/>
          </p:nvSpPr>
          <p:spPr>
            <a:xfrm>
              <a:off x="407988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4192909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7977831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407988" y="4379090"/>
            <a:ext cx="11376025" cy="1963838"/>
            <a:chOff x="407988" y="3962400"/>
            <a:chExt cx="11124255" cy="2286000"/>
          </a:xfrm>
        </p:grpSpPr>
        <p:sp>
          <p:nvSpPr>
            <p:cNvPr id="41" name="Rectangle 40"/>
            <p:cNvSpPr/>
            <p:nvPr userDrawn="1"/>
          </p:nvSpPr>
          <p:spPr>
            <a:xfrm>
              <a:off x="407988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4192909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977831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8373319" y="3927105"/>
            <a:ext cx="1060048" cy="656220"/>
            <a:chOff x="402908" y="4604216"/>
            <a:chExt cx="920734" cy="5699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03</a:t>
              </a: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4391628" y="3927105"/>
            <a:ext cx="1060048" cy="656220"/>
            <a:chOff x="402908" y="4604216"/>
            <a:chExt cx="920734" cy="56997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02</a:t>
              </a:r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617317" y="3927105"/>
            <a:ext cx="1060048" cy="656220"/>
            <a:chOff x="402908" y="4604216"/>
            <a:chExt cx="920734" cy="5699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01</a:t>
              </a:r>
            </a:p>
          </p:txBody>
        </p:sp>
      </p:grp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41" y="1862571"/>
            <a:ext cx="3193059" cy="197870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4726" y="1360456"/>
            <a:ext cx="1694139" cy="193343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541" y="1862571"/>
            <a:ext cx="3193059" cy="197870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6701" y="1395468"/>
            <a:ext cx="2168659" cy="20081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381" y="1862571"/>
            <a:ext cx="3193059" cy="197870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360" y="1578863"/>
            <a:ext cx="1996972" cy="1727697"/>
          </a:xfrm>
          <a:prstGeom prst="rect">
            <a:avLst/>
          </a:prstGeom>
        </p:spPr>
      </p:pic>
      <p:sp>
        <p:nvSpPr>
          <p:cNvPr id="3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43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9907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5987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6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69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70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7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72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0"/>
          <p:cNvSpPr>
            <a:spLocks/>
          </p:cNvSpPr>
          <p:nvPr userDrawn="1"/>
        </p:nvSpPr>
        <p:spPr bwMode="auto">
          <a:xfrm>
            <a:off x="0" y="0"/>
            <a:ext cx="4191000" cy="6799548"/>
          </a:xfrm>
          <a:custGeom>
            <a:avLst/>
            <a:gdLst>
              <a:gd name="T0" fmla="*/ 0 w 532"/>
              <a:gd name="T1" fmla="*/ 0 h 861"/>
              <a:gd name="T2" fmla="*/ 0 w 532"/>
              <a:gd name="T3" fmla="*/ 727 h 861"/>
              <a:gd name="T4" fmla="*/ 532 w 532"/>
              <a:gd name="T5" fmla="*/ 616 h 861"/>
              <a:gd name="T6" fmla="*/ 532 w 532"/>
              <a:gd name="T7" fmla="*/ 0 h 861"/>
              <a:gd name="T8" fmla="*/ 0 w 532"/>
              <a:gd name="T9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861">
                <a:moveTo>
                  <a:pt x="0" y="0"/>
                </a:moveTo>
                <a:cubicBezTo>
                  <a:pt x="0" y="727"/>
                  <a:pt x="0" y="727"/>
                  <a:pt x="0" y="727"/>
                </a:cubicBezTo>
                <a:cubicBezTo>
                  <a:pt x="63" y="743"/>
                  <a:pt x="532" y="861"/>
                  <a:pt x="532" y="616"/>
                </a:cubicBezTo>
                <a:cubicBezTo>
                  <a:pt x="532" y="0"/>
                  <a:pt x="532" y="0"/>
                  <a:pt x="5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1441812"/>
            <a:ext cx="2971800" cy="5011222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836" y="1382131"/>
            <a:ext cx="3373328" cy="246221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8836" y="1890131"/>
            <a:ext cx="2079721" cy="21544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40463" y="1412874"/>
            <a:ext cx="5543549" cy="504016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2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4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85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886200"/>
            <a:ext cx="9319260" cy="2576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 userDrawn="1"/>
        </p:nvSpPr>
        <p:spPr>
          <a:xfrm>
            <a:off x="5120014" y="1680518"/>
            <a:ext cx="7071986" cy="5177482"/>
          </a:xfrm>
          <a:custGeom>
            <a:avLst/>
            <a:gdLst>
              <a:gd name="connsiteX0" fmla="*/ 7071986 w 7071986"/>
              <a:gd name="connsiteY0" fmla="*/ 0 h 5177482"/>
              <a:gd name="connsiteX1" fmla="*/ 7071986 w 7071986"/>
              <a:gd name="connsiteY1" fmla="*/ 5177482 h 5177482"/>
              <a:gd name="connsiteX2" fmla="*/ 418101 w 7071986"/>
              <a:gd name="connsiteY2" fmla="*/ 5177482 h 5177482"/>
              <a:gd name="connsiteX3" fmla="*/ 364654 w 7071986"/>
              <a:gd name="connsiteY3" fmla="*/ 4968325 h 5177482"/>
              <a:gd name="connsiteX4" fmla="*/ 0 w 7071986"/>
              <a:gd name="connsiteY4" fmla="*/ 3541321 h 5177482"/>
              <a:gd name="connsiteX5" fmla="*/ 3728314 w 7071986"/>
              <a:gd name="connsiteY5" fmla="*/ 1575222 h 5177482"/>
              <a:gd name="connsiteX6" fmla="*/ 7065199 w 7071986"/>
              <a:gd name="connsiteY6" fmla="*/ 3119 h 5177482"/>
              <a:gd name="connsiteX7" fmla="*/ 7071986 w 7071986"/>
              <a:gd name="connsiteY7" fmla="*/ 0 h 517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71986" h="5177482">
                <a:moveTo>
                  <a:pt x="7071986" y="0"/>
                </a:moveTo>
                <a:lnTo>
                  <a:pt x="7071986" y="5177482"/>
                </a:lnTo>
                <a:lnTo>
                  <a:pt x="418101" y="5177482"/>
                </a:lnTo>
                <a:lnTo>
                  <a:pt x="364654" y="4968325"/>
                </a:lnTo>
                <a:cubicBezTo>
                  <a:pt x="0" y="3541321"/>
                  <a:pt x="0" y="3541321"/>
                  <a:pt x="0" y="3541321"/>
                </a:cubicBezTo>
                <a:cubicBezTo>
                  <a:pt x="1109586" y="2904634"/>
                  <a:pt x="2352357" y="2249268"/>
                  <a:pt x="3728314" y="1575222"/>
                </a:cubicBezTo>
                <a:cubicBezTo>
                  <a:pt x="4522805" y="1180753"/>
                  <a:pt x="6066379" y="462615"/>
                  <a:pt x="7065199" y="3119"/>
                </a:cubicBezTo>
                <a:lnTo>
                  <a:pt x="707198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856419" y="1375746"/>
            <a:ext cx="5927594" cy="4974907"/>
            <a:chOff x="5532556" y="1291077"/>
            <a:chExt cx="5927594" cy="497490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556" y="1291077"/>
              <a:ext cx="5927594" cy="497490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217920" y="525018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10%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39940" y="448818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20%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00060" y="375666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30%</a:t>
              </a:r>
            </a:p>
          </p:txBody>
        </p:sp>
      </p:grp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4083602"/>
            <a:ext cx="4591062" cy="217041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8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53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>
            <a:off x="-19436" y="0"/>
            <a:ext cx="8471853" cy="6858000"/>
          </a:xfrm>
          <a:custGeom>
            <a:avLst/>
            <a:gdLst>
              <a:gd name="connsiteX0" fmla="*/ 0 w 8471853"/>
              <a:gd name="connsiteY0" fmla="*/ 0 h 6858000"/>
              <a:gd name="connsiteX1" fmla="*/ 4495269 w 8471853"/>
              <a:gd name="connsiteY1" fmla="*/ 851475 h 6858000"/>
              <a:gd name="connsiteX2" fmla="*/ 8471853 w 8471853"/>
              <a:gd name="connsiteY2" fmla="*/ 1803973 h 6858000"/>
              <a:gd name="connsiteX3" fmla="*/ 8471853 w 8471853"/>
              <a:gd name="connsiteY3" fmla="*/ 6626401 h 6858000"/>
              <a:gd name="connsiteX4" fmla="*/ 8471853 w 8471853"/>
              <a:gd name="connsiteY4" fmla="*/ 6858000 h 6858000"/>
              <a:gd name="connsiteX5" fmla="*/ 0 w 8471853"/>
              <a:gd name="connsiteY5" fmla="*/ 6858000 h 6858000"/>
              <a:gd name="connsiteX6" fmla="*/ 0 w 8471853"/>
              <a:gd name="connsiteY6" fmla="*/ 6823731 h 6858000"/>
              <a:gd name="connsiteX7" fmla="*/ 0 w 8471853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71853" h="6858000">
                <a:moveTo>
                  <a:pt x="0" y="0"/>
                </a:moveTo>
                <a:cubicBezTo>
                  <a:pt x="115264" y="14432"/>
                  <a:pt x="3212965" y="577272"/>
                  <a:pt x="4495269" y="851475"/>
                </a:cubicBezTo>
                <a:cubicBezTo>
                  <a:pt x="5950468" y="1154543"/>
                  <a:pt x="7275996" y="1472042"/>
                  <a:pt x="8471853" y="1803973"/>
                </a:cubicBezTo>
                <a:cubicBezTo>
                  <a:pt x="8471853" y="1803973"/>
                  <a:pt x="8471853" y="1803973"/>
                  <a:pt x="8471853" y="6626401"/>
                </a:cubicBezTo>
                <a:lnTo>
                  <a:pt x="8471853" y="6858000"/>
                </a:lnTo>
                <a:lnTo>
                  <a:pt x="0" y="6858000"/>
                </a:lnTo>
                <a:lnTo>
                  <a:pt x="0" y="6823731"/>
                </a:lnTo>
                <a:cubicBezTo>
                  <a:pt x="0" y="5587721"/>
                  <a:pt x="0" y="350602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242" y="2946400"/>
            <a:ext cx="3512278" cy="315396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933768"/>
            <a:ext cx="9864476" cy="47910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8836" y="1524000"/>
            <a:ext cx="5701406" cy="18466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29800" y="1830614"/>
            <a:ext cx="1954212" cy="243658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29800" y="5899190"/>
            <a:ext cx="1954212" cy="55399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6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1"/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4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 userDrawn="1"/>
        </p:nvSpPr>
        <p:spPr>
          <a:xfrm>
            <a:off x="2421624" y="4103226"/>
            <a:ext cx="9770376" cy="2754775"/>
          </a:xfrm>
          <a:custGeom>
            <a:avLst/>
            <a:gdLst>
              <a:gd name="connsiteX0" fmla="*/ 3514064 w 9770376"/>
              <a:gd name="connsiteY0" fmla="*/ 0 h 2754775"/>
              <a:gd name="connsiteX1" fmla="*/ 9770376 w 9770376"/>
              <a:gd name="connsiteY1" fmla="*/ 0 h 2754775"/>
              <a:gd name="connsiteX2" fmla="*/ 9770376 w 9770376"/>
              <a:gd name="connsiteY2" fmla="*/ 2754775 h 2754775"/>
              <a:gd name="connsiteX3" fmla="*/ 0 w 9770376"/>
              <a:gd name="connsiteY3" fmla="*/ 2754775 h 2754775"/>
              <a:gd name="connsiteX4" fmla="*/ 12200 w 9770376"/>
              <a:gd name="connsiteY4" fmla="*/ 2696642 h 2754775"/>
              <a:gd name="connsiteX5" fmla="*/ 3514064 w 9770376"/>
              <a:gd name="connsiteY5" fmla="*/ 0 h 275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376" h="2754775">
                <a:moveTo>
                  <a:pt x="3514064" y="0"/>
                </a:moveTo>
                <a:cubicBezTo>
                  <a:pt x="3514064" y="0"/>
                  <a:pt x="3514064" y="0"/>
                  <a:pt x="9770376" y="0"/>
                </a:cubicBezTo>
                <a:lnTo>
                  <a:pt x="9770376" y="2754775"/>
                </a:lnTo>
                <a:lnTo>
                  <a:pt x="0" y="2754775"/>
                </a:lnTo>
                <a:lnTo>
                  <a:pt x="12200" y="2696642"/>
                </a:lnTo>
                <a:cubicBezTo>
                  <a:pt x="419422" y="1115950"/>
                  <a:pt x="1846958" y="0"/>
                  <a:pt x="35140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6100" y="2397346"/>
            <a:ext cx="1447800" cy="14273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3940" y="2397346"/>
            <a:ext cx="1219200" cy="14273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7389" y="2472545"/>
            <a:ext cx="1135766" cy="12311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5232" y="2397346"/>
            <a:ext cx="1092708" cy="142734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5404518" y="3855720"/>
            <a:ext cx="737292" cy="517956"/>
            <a:chOff x="4724400" y="3918586"/>
            <a:chExt cx="861243" cy="60503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7192678" y="3855720"/>
            <a:ext cx="737292" cy="517956"/>
            <a:chOff x="4724400" y="3918586"/>
            <a:chExt cx="861243" cy="60503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9011318" y="3855720"/>
            <a:ext cx="737292" cy="517956"/>
            <a:chOff x="4724400" y="3918586"/>
            <a:chExt cx="861243" cy="60503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10657238" y="3855720"/>
            <a:ext cx="737292" cy="517956"/>
            <a:chOff x="4724400" y="3918586"/>
            <a:chExt cx="861243" cy="60503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0522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10554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0586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60890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4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42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4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4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44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11885731" y="885110"/>
            <a:ext cx="1723717" cy="344332"/>
            <a:chOff x="12496801" y="706628"/>
            <a:chExt cx="2975350" cy="594360"/>
          </a:xfrm>
        </p:grpSpPr>
        <p:sp>
          <p:nvSpPr>
            <p:cNvPr id="5" name="Rectangle 4"/>
            <p:cNvSpPr/>
            <p:nvPr userDrawn="1"/>
          </p:nvSpPr>
          <p:spPr>
            <a:xfrm>
              <a:off x="12496801" y="706628"/>
              <a:ext cx="595070" cy="594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3091871" y="706628"/>
              <a:ext cx="595070" cy="594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3686941" y="706628"/>
              <a:ext cx="595070" cy="594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4282011" y="706628"/>
              <a:ext cx="595070" cy="594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4877081" y="706628"/>
              <a:ext cx="595070" cy="5943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26" name="Rectangle 25"/>
          <p:cNvSpPr/>
          <p:nvPr userDrawn="1"/>
        </p:nvSpPr>
        <p:spPr>
          <a:xfrm rot="16200000">
            <a:off x="11722550" y="4349305"/>
            <a:ext cx="139461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tx2"/>
                </a:solidFill>
              </a:rPr>
              <a:t>Infographic Palette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575423" y="2015626"/>
            <a:ext cx="347472" cy="4821246"/>
            <a:chOff x="12575423" y="2604463"/>
            <a:chExt cx="347472" cy="482124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2575423" y="2604463"/>
              <a:ext cx="347472" cy="347472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2575423" y="2951375"/>
              <a:ext cx="347472" cy="347472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2575423" y="4334164"/>
              <a:ext cx="347472" cy="347472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575423" y="5710816"/>
              <a:ext cx="347472" cy="347472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575423" y="6048324"/>
              <a:ext cx="347472" cy="347472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575423" y="7078237"/>
              <a:ext cx="347472" cy="347472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5423" y="6735214"/>
              <a:ext cx="347472" cy="347472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12575423" y="6391347"/>
              <a:ext cx="347472" cy="347472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2575423" y="4679467"/>
              <a:ext cx="347472" cy="347472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2575423" y="5022490"/>
              <a:ext cx="347472" cy="347472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12575423" y="5367793"/>
              <a:ext cx="347472" cy="347472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2575423" y="3298847"/>
              <a:ext cx="347472" cy="347472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5423" y="3644150"/>
              <a:ext cx="347472" cy="347472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575423" y="3987173"/>
              <a:ext cx="347472" cy="347472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60" name="Rectangle 59"/>
          <p:cNvSpPr/>
          <p:nvPr userDrawn="1"/>
        </p:nvSpPr>
        <p:spPr>
          <a:xfrm rot="16200000">
            <a:off x="12134522" y="931087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5" r:id="rId3"/>
    <p:sldLayoutId id="2147483786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34" r:id="rId10"/>
    <p:sldLayoutId id="2147483828" r:id="rId11"/>
    <p:sldLayoutId id="2147483829" r:id="rId12"/>
    <p:sldLayoutId id="2147483830" r:id="rId13"/>
    <p:sldLayoutId id="2147483835" r:id="rId14"/>
    <p:sldLayoutId id="2147483739" r:id="rId15"/>
    <p:sldLayoutId id="214748385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76178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1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78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sldNum="0" hdr="0" ft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31" r:id="rId2"/>
    <p:sldLayoutId id="2147483795" r:id="rId3"/>
    <p:sldLayoutId id="2147483732" r:id="rId4"/>
    <p:sldLayoutId id="214748383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4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988" y="2743200"/>
            <a:ext cx="4967932" cy="492126"/>
          </a:xfrm>
        </p:spPr>
        <p:txBody>
          <a:bodyPr/>
          <a:lstStyle/>
          <a:p>
            <a:pPr algn="l"/>
            <a:r>
              <a:rPr lang="en-US" dirty="0"/>
              <a:t>Java Fundamentals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79B272-0671-420A-B09C-8922E07D8DDF}"/>
              </a:ext>
            </a:extLst>
          </p:cNvPr>
          <p:cNvSpPr txBox="1">
            <a:spLocks/>
          </p:cNvSpPr>
          <p:nvPr/>
        </p:nvSpPr>
        <p:spPr>
          <a:xfrm>
            <a:off x="407988" y="3240406"/>
            <a:ext cx="4967932" cy="49212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6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Course Part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01451-93CF-224B-B7F9-0A6B6E93E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79" b="10310"/>
          <a:stretch/>
        </p:blipFill>
        <p:spPr>
          <a:xfrm>
            <a:off x="838200" y="4504332"/>
            <a:ext cx="2895600" cy="17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4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8F2E3D-EDDD-43EE-873E-66452521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02" y="1600200"/>
            <a:ext cx="10944596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to printGreetingMessageToConsole()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printGreetingMessageToConsole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call to getJavaGreeting() and store return in message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message = 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getJavaGreeting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message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greetings is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message)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to printNameToConsole()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printNameToConsole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“John"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 to sumOfIntegers() and store return in result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sumOfIntegers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print result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sum of 20 and 30 is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result)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60A531EC-4336-49F0-BE7A-52A8629F557A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0944596" cy="4078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FEF2732-E5C7-40AC-98B8-5F3D39E21C95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aanroep</a:t>
            </a:r>
            <a:endParaRPr lang="nl-NL" dirty="0"/>
          </a:p>
        </p:txBody>
      </p:sp>
      <p:pic>
        <p:nvPicPr>
          <p:cNvPr id="5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F4EF4078-2266-1A47-84D6-48B76FB44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7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1F681E-29FF-4739-8438-A01A3DBAAB30}"/>
              </a:ext>
            </a:extLst>
          </p:cNvPr>
          <p:cNvSpPr txBox="1">
            <a:spLocks/>
          </p:cNvSpPr>
          <p:nvPr/>
        </p:nvSpPr>
        <p:spPr>
          <a:xfrm>
            <a:off x="407988" y="1677677"/>
            <a:ext cx="10944596" cy="6845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/>
            <a:endParaRPr lang="en-US" sz="18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3F54381-2BBC-4426-9FD5-1B226445E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588" y="1841499"/>
            <a:ext cx="10944225" cy="520702"/>
          </a:xfrm>
        </p:spPr>
        <p:txBody>
          <a:bodyPr/>
          <a:lstStyle/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Waarom</a:t>
            </a:r>
            <a:r>
              <a:rPr lang="en-US" sz="1800" dirty="0"/>
              <a:t> is het </a:t>
            </a:r>
            <a:r>
              <a:rPr lang="en-US" sz="1800" dirty="0" err="1"/>
              <a:t>maken</a:t>
            </a:r>
            <a:r>
              <a:rPr lang="en-US" sz="1800" dirty="0"/>
              <a:t> van methods </a:t>
            </a:r>
            <a:r>
              <a:rPr lang="en-US" sz="1800" dirty="0" err="1"/>
              <a:t>handig</a:t>
            </a:r>
            <a:r>
              <a:rPr lang="en-US" sz="1800" dirty="0"/>
              <a:t>/slim/</a:t>
            </a:r>
            <a:r>
              <a:rPr lang="en-US" sz="1800" dirty="0" err="1"/>
              <a:t>noodzakelijk</a:t>
            </a:r>
            <a:r>
              <a:rPr lang="en-US" sz="1800" dirty="0"/>
              <a:t>?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B6B5991A-E766-41CD-939F-2A4051AB68A0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0944596" cy="4078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8B1E4A3-4568-4F90-A122-5B90F4007EF6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 – </a:t>
            </a:r>
            <a:r>
              <a:rPr lang="en-US" dirty="0" err="1"/>
              <a:t>Uitgelegd</a:t>
            </a:r>
            <a:endParaRPr lang="nl-NL" dirty="0"/>
          </a:p>
        </p:txBody>
      </p:sp>
      <p:pic>
        <p:nvPicPr>
          <p:cNvPr id="6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0C30050B-5592-0547-956D-1C9E386D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266792-1F5B-944E-AC5C-FF11F4FC8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729928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9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1F681E-29FF-4739-8438-A01A3DBAAB30}"/>
              </a:ext>
            </a:extLst>
          </p:cNvPr>
          <p:cNvSpPr txBox="1">
            <a:spLocks/>
          </p:cNvSpPr>
          <p:nvPr/>
        </p:nvSpPr>
        <p:spPr>
          <a:xfrm>
            <a:off x="407988" y="1677677"/>
            <a:ext cx="10944596" cy="6845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/>
            <a:endParaRPr lang="en-US" sz="1800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B6B5991A-E766-41CD-939F-2A4051AB68A0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0944596" cy="4078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8B1E4A3-4568-4F90-A122-5B90F4007EF6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 quiz</a:t>
            </a:r>
            <a:endParaRPr lang="nl-NL" dirty="0"/>
          </a:p>
        </p:txBody>
      </p:sp>
      <p:pic>
        <p:nvPicPr>
          <p:cNvPr id="6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0C30050B-5592-0547-956D-1C9E386D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quiz">
            <a:extLst>
              <a:ext uri="{FF2B5EF4-FFF2-40B4-BE49-F238E27FC236}">
                <a16:creationId xmlns:a16="http://schemas.microsoft.com/office/drawing/2014/main" id="{99B03F08-61DC-48DA-8E1F-933EB5AD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236" y="1473772"/>
            <a:ext cx="3971528" cy="447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00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1F681E-29FF-4739-8438-A01A3DBAAB30}"/>
              </a:ext>
            </a:extLst>
          </p:cNvPr>
          <p:cNvSpPr txBox="1">
            <a:spLocks/>
          </p:cNvSpPr>
          <p:nvPr/>
        </p:nvSpPr>
        <p:spPr>
          <a:xfrm>
            <a:off x="407988" y="1677677"/>
            <a:ext cx="10944596" cy="3122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/>
            <a:endParaRPr lang="en-US" sz="18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3F54381-2BBC-4426-9FD5-1B226445E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696542"/>
            <a:ext cx="10944225" cy="4551858"/>
          </a:xfrm>
        </p:spPr>
        <p:txBody>
          <a:bodyPr/>
          <a:lstStyle/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Scope verwijst naar de levensduur en toegankelijkheid van een variabele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Hoe groot de scope is, hangt af van waar een variabele wordt gedeclareerd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Scope is onder te verdelen in:</a:t>
            </a:r>
          </a:p>
          <a:p>
            <a:pPr marL="742950" lvl="2" indent="-285750"/>
            <a:r>
              <a:rPr lang="en-US" sz="1800" dirty="0"/>
              <a:t>C</a:t>
            </a:r>
            <a:r>
              <a:rPr lang="nl-NL" sz="1800" dirty="0"/>
              <a:t>lass Level Scope : toegankelijk voor alle class methods</a:t>
            </a:r>
          </a:p>
          <a:p>
            <a:pPr marL="742950" lvl="2" indent="-285750"/>
            <a:r>
              <a:rPr lang="en-US" sz="1800" dirty="0"/>
              <a:t>M</a:t>
            </a:r>
            <a:r>
              <a:rPr lang="nl-NL" sz="1800" dirty="0"/>
              <a:t>ethod Scope : toegankelijk binnen de methode</a:t>
            </a:r>
          </a:p>
          <a:p>
            <a:pPr marL="742950" lvl="2" indent="-285750"/>
            <a:r>
              <a:rPr lang="en-US" sz="1800" dirty="0"/>
              <a:t>L</a:t>
            </a:r>
            <a:r>
              <a:rPr lang="nl-NL" sz="1800" dirty="0"/>
              <a:t>oop Scope : toegankelijk binnen de loop</a:t>
            </a:r>
          </a:p>
          <a:p>
            <a:pPr marL="742950" lvl="2" indent="-285750"/>
            <a:endParaRPr lang="en-US" sz="1800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B6B5991A-E766-41CD-939F-2A4051AB68A0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0944596" cy="4078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8B1E4A3-4568-4F90-A122-5B90F4007EF6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Scope</a:t>
            </a:r>
            <a:endParaRPr lang="nl-NL" dirty="0"/>
          </a:p>
        </p:txBody>
      </p:sp>
      <p:pic>
        <p:nvPicPr>
          <p:cNvPr id="6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032F2389-885B-694A-A73C-1D5FBFCC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6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1F681E-29FF-4739-8438-A01A3DBAAB30}"/>
              </a:ext>
            </a:extLst>
          </p:cNvPr>
          <p:cNvSpPr txBox="1">
            <a:spLocks/>
          </p:cNvSpPr>
          <p:nvPr/>
        </p:nvSpPr>
        <p:spPr>
          <a:xfrm>
            <a:off x="407988" y="1677677"/>
            <a:ext cx="10944596" cy="3122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184DF-1828-564C-A943-DCBE88F8C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729928"/>
            <a:ext cx="2895600" cy="28956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8C4E23E-71C9-3C45-A71A-5B6FC52FE79B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Scope - </a:t>
            </a:r>
            <a:r>
              <a:rPr lang="en-US" dirty="0" err="1"/>
              <a:t>Uitgelegd</a:t>
            </a:r>
            <a:endParaRPr lang="nl-NL" dirty="0"/>
          </a:p>
        </p:txBody>
      </p:sp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5E4E22A4-50B2-D546-B6C5-F6447E45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02575D65-37A7-5F4A-A0A4-E88BBB578EF5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0944596" cy="4078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Java Concepts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984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1F681E-29FF-4739-8438-A01A3DBAAB30}"/>
              </a:ext>
            </a:extLst>
          </p:cNvPr>
          <p:cNvSpPr txBox="1">
            <a:spLocks/>
          </p:cNvSpPr>
          <p:nvPr/>
        </p:nvSpPr>
        <p:spPr>
          <a:xfrm>
            <a:off x="407988" y="1677677"/>
            <a:ext cx="10944596" cy="3122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/>
            <a:endParaRPr lang="en-US" sz="18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3F54381-2BBC-4426-9FD5-1B226445E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841499"/>
            <a:ext cx="10944225" cy="2197102"/>
          </a:xfrm>
        </p:spPr>
        <p:txBody>
          <a:bodyPr/>
          <a:lstStyle/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Debugging is het proces voor het vaststellen en oplossen van fouten in de code, het project of de toepassing.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Foutopsporing in uw applicatie helpt u de kwaliteit van de code te verbeteren.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Het is een must-have vaardigheid voor elke Java-programmeur.</a:t>
            </a:r>
          </a:p>
          <a:p>
            <a:pPr lvl="1" indent="0">
              <a:buNone/>
            </a:pPr>
            <a:endParaRPr lang="nl-NL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B6B5991A-E766-41CD-939F-2A4051AB68A0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0944596" cy="4078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8B1E4A3-4568-4F90-A122-5B90F4007EF6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Debugging</a:t>
            </a:r>
            <a:endParaRPr lang="nl-NL" dirty="0"/>
          </a:p>
        </p:txBody>
      </p:sp>
      <p:pic>
        <p:nvPicPr>
          <p:cNvPr id="6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C94730C1-DB48-F045-893B-8FD5C93CE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35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1F681E-29FF-4739-8438-A01A3DBAAB30}"/>
              </a:ext>
            </a:extLst>
          </p:cNvPr>
          <p:cNvSpPr txBox="1">
            <a:spLocks/>
          </p:cNvSpPr>
          <p:nvPr/>
        </p:nvSpPr>
        <p:spPr>
          <a:xfrm>
            <a:off x="407988" y="1677677"/>
            <a:ext cx="10944596" cy="3122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/>
            <a:endParaRPr lang="en-US" sz="18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3F54381-2BBC-4426-9FD5-1B226445E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841499"/>
            <a:ext cx="10944225" cy="2654302"/>
          </a:xfrm>
        </p:spPr>
        <p:txBody>
          <a:bodyPr/>
          <a:lstStyle/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IntelliJ IDEA heeft een aantal features voor debugging van code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742950" lvl="2" indent="-285750"/>
            <a:r>
              <a:rPr lang="nl-NL" sz="1800" dirty="0"/>
              <a:t>Breakpoint(s)</a:t>
            </a:r>
          </a:p>
          <a:p>
            <a:pPr marL="742950" lvl="2" indent="-285750"/>
            <a:r>
              <a:rPr lang="nl-NL" sz="1800" dirty="0"/>
              <a:t>Run Configuration</a:t>
            </a:r>
          </a:p>
          <a:p>
            <a:pPr marL="742950" lvl="2" indent="-285750"/>
            <a:r>
              <a:rPr lang="nl-NL" sz="1800" dirty="0"/>
              <a:t>Evaluate Expression</a:t>
            </a:r>
          </a:p>
          <a:p>
            <a:pPr marL="742950" lvl="2" indent="-285750"/>
            <a:r>
              <a:rPr lang="nl-NL" sz="1800" dirty="0"/>
              <a:t>Variable View / Watch</a:t>
            </a:r>
          </a:p>
          <a:p>
            <a:pPr marL="742950" lvl="2" indent="-285750"/>
            <a:r>
              <a:rPr lang="en-US" sz="1800" dirty="0"/>
              <a:t>S</a:t>
            </a:r>
            <a:r>
              <a:rPr lang="nl-NL" sz="1800" dirty="0"/>
              <a:t>tep Over, Step Into, Step Out, Resume Program</a:t>
            </a:r>
          </a:p>
          <a:p>
            <a:pPr lvl="1" indent="0">
              <a:buNone/>
            </a:pPr>
            <a:endParaRPr lang="nl-NL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B6B5991A-E766-41CD-939F-2A4051AB68A0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0944596" cy="4078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8B1E4A3-4568-4F90-A122-5B90F4007EF6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Debugging – IntelliJ IDEA</a:t>
            </a:r>
            <a:endParaRPr lang="nl-NL" dirty="0"/>
          </a:p>
        </p:txBody>
      </p:sp>
      <p:pic>
        <p:nvPicPr>
          <p:cNvPr id="6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F8D3D1B8-0A51-4142-997A-3B2481B76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8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1F681E-29FF-4739-8438-A01A3DBAAB30}"/>
              </a:ext>
            </a:extLst>
          </p:cNvPr>
          <p:cNvSpPr txBox="1">
            <a:spLocks/>
          </p:cNvSpPr>
          <p:nvPr/>
        </p:nvSpPr>
        <p:spPr>
          <a:xfrm>
            <a:off x="407988" y="1677677"/>
            <a:ext cx="10944596" cy="3122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/>
            <a:endParaRPr lang="en-US" sz="1800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B6B5991A-E766-41CD-939F-2A4051AB68A0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0944596" cy="4078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8B1E4A3-4568-4F90-A122-5B90F4007EF6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Debugging – IntelliJ IDEA</a:t>
            </a:r>
            <a:endParaRPr lang="nl-NL" dirty="0"/>
          </a:p>
        </p:txBody>
      </p:sp>
      <p:pic>
        <p:nvPicPr>
          <p:cNvPr id="6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F8D3D1B8-0A51-4142-997A-3B2481B76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879F8-8F6F-8349-B212-228004A5E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729928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9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12 – Methods</a:t>
            </a:r>
            <a:endParaRPr lang="nl-NL" dirty="0"/>
          </a:p>
        </p:txBody>
      </p:sp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BF2D61D-9562-C949-BA22-7618E4F7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D5E4DC-D3F0-A843-986C-66BBDB156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1727111"/>
            <a:ext cx="6629400" cy="41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7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13 – Simple Calculator</a:t>
            </a:r>
            <a:endParaRPr lang="nl-NL" dirty="0"/>
          </a:p>
        </p:txBody>
      </p:sp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4BEA8EE-3710-6542-8D93-DA6E5B19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41EB5-2AC8-C445-8E2C-E7A79C5B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1727111"/>
            <a:ext cx="6629400" cy="41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4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D96792-37A4-42C6-BBB1-33FB5AE3DA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450" y="1549533"/>
            <a:ext cx="10944596" cy="4622667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Java Concepts – Methods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Java Concepts – Scope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Java Concepts – Debugging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Assignment 12 – Methods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Assignment 13 – Simple Calculator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Assignment 14 – Is Even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Assignment 15 – Is Vowel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Assignment 16 – Is Prime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Assignment 17 – Is Leap Year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Assignment 18 – Average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Assignment 19 – Multiply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64C46-2F2E-4374-863B-01C771BC9C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065962"/>
            <a:ext cx="10944596" cy="407810"/>
          </a:xfrm>
        </p:spPr>
        <p:txBody>
          <a:bodyPr/>
          <a:lstStyle/>
          <a:p>
            <a:r>
              <a:rPr lang="en-US" dirty="0"/>
              <a:t>Agenda – Dag 4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757422-A48A-4B1A-80DA-B6AE739C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pic>
        <p:nvPicPr>
          <p:cNvPr id="5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81ED1893-5E87-3042-99D2-F793B5C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9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14 – Is Even?</a:t>
            </a:r>
            <a:endParaRPr lang="nl-NL" dirty="0"/>
          </a:p>
        </p:txBody>
      </p:sp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4BEA8EE-3710-6542-8D93-DA6E5B19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814881-AD34-6341-AE66-D4C0D9E90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1727111"/>
            <a:ext cx="6629400" cy="41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68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15 – Is Vowel?</a:t>
            </a:r>
            <a:endParaRPr lang="nl-NL" dirty="0"/>
          </a:p>
        </p:txBody>
      </p:sp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4BEA8EE-3710-6542-8D93-DA6E5B19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A6A4C2-B05F-E242-AC41-76F4B828F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1727111"/>
            <a:ext cx="6629400" cy="41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1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16 – Is Prime?</a:t>
            </a:r>
            <a:endParaRPr lang="nl-NL" dirty="0"/>
          </a:p>
        </p:txBody>
      </p:sp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4BEA8EE-3710-6542-8D93-DA6E5B19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9F28E-E07E-2346-A708-C3EC9864B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1727111"/>
            <a:ext cx="6629400" cy="41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6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17 – Is Leap Year?</a:t>
            </a:r>
            <a:endParaRPr lang="nl-NL" dirty="0"/>
          </a:p>
        </p:txBody>
      </p:sp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4BEA8EE-3710-6542-8D93-DA6E5B19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8E4411-CD0A-9E47-8167-331DE8DA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1727111"/>
            <a:ext cx="6629400" cy="41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43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18 – Average of an array with numbers</a:t>
            </a:r>
            <a:endParaRPr lang="nl-NL" dirty="0"/>
          </a:p>
        </p:txBody>
      </p:sp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4BEA8EE-3710-6542-8D93-DA6E5B19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DC898A-C7A2-7443-9B40-8AA984E1A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1727111"/>
            <a:ext cx="6629400" cy="41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89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19 – Multiply random number of doubles with </a:t>
            </a:r>
            <a:r>
              <a:rPr lang="en-US" dirty="0" err="1"/>
              <a:t>varargs</a:t>
            </a:r>
            <a:r>
              <a:rPr lang="en-US" dirty="0"/>
              <a:t> </a:t>
            </a:r>
            <a:endParaRPr lang="nl-NL" dirty="0"/>
          </a:p>
        </p:txBody>
      </p:sp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4BEA8EE-3710-6542-8D93-DA6E5B19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DC898A-C7A2-7443-9B40-8AA984E1A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1727111"/>
            <a:ext cx="6629400" cy="41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</a:t>
            </a:r>
            <a:endParaRPr lang="nl-NL" dirty="0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BD8BD6D0-245F-4FE1-B006-6155079B2A48}"/>
              </a:ext>
            </a:extLst>
          </p:cNvPr>
          <p:cNvSpPr txBox="1">
            <a:spLocks/>
          </p:cNvSpPr>
          <p:nvPr/>
        </p:nvSpPr>
        <p:spPr>
          <a:xfrm>
            <a:off x="304800" y="1664976"/>
            <a:ext cx="10944596" cy="3592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Een methode in Java is een collectie van statements die gegroepeerd zijn om een bepaald stuk functionaliteit uit te voeren;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Een methode is generiek toepasbaar;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Herhaling van stukken code voorkomen, hergebruik van code;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Een methode is aanroepbaar vanuit verschillende locaties;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Een methode kan zichzelf aanroepen (recursiviteit);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pic>
        <p:nvPicPr>
          <p:cNvPr id="5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CAD4D45-54C0-814E-B0CE-E9A7CB327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7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Declaratie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19787-D331-4C14-A054-84CAC88EF8CD}"/>
              </a:ext>
            </a:extLst>
          </p:cNvPr>
          <p:cNvSpPr txBox="1"/>
          <p:nvPr/>
        </p:nvSpPr>
        <p:spPr>
          <a:xfrm>
            <a:off x="623887" y="1727111"/>
            <a:ext cx="10944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[modifiers]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accent3">
                    <a:lumMod val="50000"/>
                    <a:lumOff val="50000"/>
                  </a:schemeClr>
                </a:solidFill>
              </a:rPr>
              <a:t>return_type</a:t>
            </a:r>
            <a:r>
              <a:rPr lang="en-US" sz="2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&gt;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&lt;</a:t>
            </a:r>
            <a:r>
              <a:rPr lang="en-US" sz="2000" dirty="0" err="1">
                <a:solidFill>
                  <a:schemeClr val="accent4"/>
                </a:solidFill>
              </a:rPr>
              <a:t>method_name</a:t>
            </a:r>
            <a:r>
              <a:rPr lang="en-US" sz="2000" dirty="0">
                <a:solidFill>
                  <a:schemeClr val="accent4"/>
                </a:solidFill>
              </a:rPr>
              <a:t>&gt;(</a:t>
            </a:r>
            <a:r>
              <a:rPr lang="en-US" sz="2000" dirty="0">
                <a:solidFill>
                  <a:schemeClr val="accent5"/>
                </a:solidFill>
              </a:rPr>
              <a:t>[parameter(s)]</a:t>
            </a:r>
            <a:r>
              <a:rPr lang="en-US" sz="2000" dirty="0">
                <a:solidFill>
                  <a:schemeClr val="accent4"/>
                </a:solidFill>
              </a:rPr>
              <a:t>) </a:t>
            </a:r>
            <a:r>
              <a:rPr lang="en-US" sz="2000" dirty="0">
                <a:solidFill>
                  <a:srgbClr val="893713"/>
                </a:solidFill>
              </a:rPr>
              <a:t>{</a:t>
            </a:r>
          </a:p>
          <a:p>
            <a:r>
              <a:rPr lang="en-US" sz="2000" dirty="0">
                <a:solidFill>
                  <a:srgbClr val="893713"/>
                </a:solidFill>
              </a:rPr>
              <a:t>	// method body</a:t>
            </a:r>
          </a:p>
          <a:p>
            <a:r>
              <a:rPr lang="en-US" sz="2000" dirty="0">
                <a:solidFill>
                  <a:srgbClr val="893713"/>
                </a:solidFill>
              </a:rPr>
              <a:t>}</a:t>
            </a:r>
            <a:endParaRPr lang="nl-NL" sz="2000" dirty="0">
              <a:solidFill>
                <a:srgbClr val="893713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C357624-8875-414D-9071-7D17559AB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887" y="3429000"/>
            <a:ext cx="10944225" cy="2930733"/>
          </a:xfrm>
        </p:spPr>
        <p:txBody>
          <a:bodyPr/>
          <a:lstStyle/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[modifiers] </a:t>
            </a:r>
            <a:r>
              <a:rPr lang="en-US" sz="1400" dirty="0"/>
              <a:t>: access modifiers </a:t>
            </a:r>
            <a:r>
              <a:rPr lang="en-US" sz="1400" dirty="0" err="1"/>
              <a:t>en</a:t>
            </a:r>
            <a:r>
              <a:rPr lang="en-US" sz="1400" dirty="0"/>
              <a:t> non-access </a:t>
            </a:r>
            <a:r>
              <a:rPr lang="en-US" sz="1400" dirty="0" err="1"/>
              <a:t>modifers</a:t>
            </a:r>
            <a:endParaRPr lang="en-US" sz="14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accent3">
                    <a:lumMod val="50000"/>
                    <a:lumOff val="50000"/>
                  </a:schemeClr>
                </a:solidFill>
              </a:rPr>
              <a:t>return_type</a:t>
            </a:r>
            <a:r>
              <a:rPr lang="en-US" sz="1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&gt;</a:t>
            </a:r>
            <a:r>
              <a:rPr lang="en-US" sz="1400" dirty="0"/>
              <a:t> : data type die de </a:t>
            </a:r>
            <a:r>
              <a:rPr lang="en-US" sz="1400" dirty="0" err="1"/>
              <a:t>methode</a:t>
            </a:r>
            <a:r>
              <a:rPr lang="en-US" sz="1400" dirty="0"/>
              <a:t> </a:t>
            </a:r>
            <a:r>
              <a:rPr lang="en-US" sz="1400" dirty="0" err="1"/>
              <a:t>terug</a:t>
            </a:r>
            <a:r>
              <a:rPr lang="en-US" sz="1400" dirty="0"/>
              <a:t> </a:t>
            </a:r>
            <a:r>
              <a:rPr lang="en-US" sz="1400" dirty="0" err="1"/>
              <a:t>geeft</a:t>
            </a:r>
            <a:endParaRPr lang="en-US" sz="14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&lt;</a:t>
            </a:r>
            <a:r>
              <a:rPr lang="en-US" sz="1400" dirty="0" err="1">
                <a:solidFill>
                  <a:schemeClr val="accent4"/>
                </a:solidFill>
              </a:rPr>
              <a:t>method_name</a:t>
            </a:r>
            <a:r>
              <a:rPr lang="en-US" sz="1400" dirty="0">
                <a:solidFill>
                  <a:schemeClr val="accent4"/>
                </a:solidFill>
              </a:rPr>
              <a:t>&gt;</a:t>
            </a:r>
            <a:r>
              <a:rPr lang="en-US" sz="1400" dirty="0"/>
              <a:t> : </a:t>
            </a:r>
            <a:r>
              <a:rPr lang="en-US" sz="1400" dirty="0" err="1"/>
              <a:t>logische</a:t>
            </a:r>
            <a:r>
              <a:rPr lang="en-US" sz="1400" dirty="0"/>
              <a:t> naam van de </a:t>
            </a:r>
            <a:r>
              <a:rPr lang="en-US" sz="1400" dirty="0" err="1"/>
              <a:t>methode</a:t>
            </a:r>
            <a:r>
              <a:rPr lang="en-US" sz="1400" dirty="0"/>
              <a:t>, camelCase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[parameter(s)]</a:t>
            </a:r>
            <a:r>
              <a:rPr lang="en-US" sz="1400" dirty="0"/>
              <a:t> : </a:t>
            </a:r>
            <a:r>
              <a:rPr lang="en-US" sz="1400" dirty="0" err="1"/>
              <a:t>optionele</a:t>
            </a:r>
            <a:r>
              <a:rPr lang="en-US" sz="1400" dirty="0"/>
              <a:t> </a:t>
            </a:r>
            <a:r>
              <a:rPr lang="en-US" sz="1400" dirty="0" err="1"/>
              <a:t>lijst</a:t>
            </a:r>
            <a:r>
              <a:rPr lang="en-US" sz="1400" dirty="0"/>
              <a:t> van 1 of </a:t>
            </a:r>
            <a:r>
              <a:rPr lang="en-US" sz="1400" dirty="0" err="1"/>
              <a:t>meerdere</a:t>
            </a:r>
            <a:r>
              <a:rPr lang="en-US" sz="1400" dirty="0"/>
              <a:t> parameters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93713"/>
                </a:solidFill>
              </a:rPr>
              <a:t>{ // method body } </a:t>
            </a:r>
            <a:r>
              <a:rPr lang="en-US" sz="1400" dirty="0"/>
              <a:t>: collection van statements (</a:t>
            </a:r>
            <a:r>
              <a:rPr lang="en-US" sz="1400" dirty="0" err="1"/>
              <a:t>acties</a:t>
            </a:r>
            <a:r>
              <a:rPr lang="en-US" sz="1400" dirty="0"/>
              <a:t>) om </a:t>
            </a:r>
            <a:r>
              <a:rPr lang="en-US" sz="1400" dirty="0" err="1"/>
              <a:t>een</a:t>
            </a:r>
            <a:r>
              <a:rPr lang="en-US" sz="1400" dirty="0"/>
              <a:t> </a:t>
            </a:r>
            <a:r>
              <a:rPr lang="en-US" sz="1400" dirty="0" err="1"/>
              <a:t>bepaald</a:t>
            </a:r>
            <a:r>
              <a:rPr lang="en-US" sz="1400" dirty="0"/>
              <a:t> </a:t>
            </a:r>
            <a:r>
              <a:rPr lang="en-US" sz="1400" dirty="0" err="1"/>
              <a:t>stuk</a:t>
            </a:r>
            <a:r>
              <a:rPr lang="en-US" sz="1400" dirty="0"/>
              <a:t> </a:t>
            </a:r>
            <a:r>
              <a:rPr lang="en-US" sz="1400" dirty="0" err="1"/>
              <a:t>functionaliteit</a:t>
            </a:r>
            <a:r>
              <a:rPr lang="en-US" sz="1400" dirty="0"/>
              <a:t> </a:t>
            </a:r>
            <a:r>
              <a:rPr lang="en-US" sz="1400" dirty="0" err="1"/>
              <a:t>uit</a:t>
            </a:r>
            <a:r>
              <a:rPr lang="en-US" sz="1400" dirty="0"/>
              <a:t> </a:t>
            </a:r>
            <a:r>
              <a:rPr lang="en-US" sz="1400" dirty="0" err="1"/>
              <a:t>te</a:t>
            </a:r>
            <a:r>
              <a:rPr lang="en-US" sz="1400" dirty="0"/>
              <a:t> </a:t>
            </a:r>
            <a:r>
              <a:rPr lang="en-US" sz="1400" dirty="0" err="1"/>
              <a:t>voeren</a:t>
            </a:r>
            <a:endParaRPr lang="en-US" sz="1400" b="1" dirty="0"/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5E98FA46-A9DA-594B-8697-2D5B1B2B0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0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6A130816-1AA6-4AD5-88EC-0F78A1E7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1727111"/>
            <a:ext cx="944880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method to print Hello World to console</a:t>
            </a:r>
            <a:b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printGreetingMessageToConsole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welcome message to print to console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18D982C-6F56-4364-96F1-9E0BEFBD5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886" y="4608755"/>
            <a:ext cx="10944225" cy="1213763"/>
          </a:xfrm>
        </p:spPr>
        <p:txBody>
          <a:bodyPr/>
          <a:lstStyle/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methode</a:t>
            </a:r>
            <a:r>
              <a:rPr lang="en-US" sz="1800" dirty="0"/>
              <a:t> die </a:t>
            </a:r>
            <a:r>
              <a:rPr lang="en-US" sz="1800" dirty="0" err="1"/>
              <a:t>niets</a:t>
            </a:r>
            <a:r>
              <a:rPr lang="en-US" sz="1800" dirty="0"/>
              <a:t> </a:t>
            </a:r>
            <a:r>
              <a:rPr lang="en-US" sz="1800" dirty="0" err="1"/>
              <a:t>terug</a:t>
            </a:r>
            <a:r>
              <a:rPr lang="en-US" sz="1800" dirty="0"/>
              <a:t> </a:t>
            </a:r>
            <a:r>
              <a:rPr lang="en-US" sz="1800" dirty="0" err="1"/>
              <a:t>geeft</a:t>
            </a:r>
            <a:r>
              <a:rPr lang="en-US" sz="1800" dirty="0"/>
              <a:t>, </a:t>
            </a:r>
            <a:r>
              <a:rPr lang="en-US" sz="1800" dirty="0" err="1"/>
              <a:t>heeft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return type </a:t>
            </a:r>
            <a:r>
              <a:rPr lang="en-US" sz="1800" b="1" dirty="0"/>
              <a:t>void</a:t>
            </a:r>
            <a:r>
              <a:rPr lang="en-US" sz="1800" dirty="0"/>
              <a:t>, </a:t>
            </a:r>
            <a:r>
              <a:rPr lang="en-US" sz="1800" dirty="0" err="1"/>
              <a:t>hetgeen</a:t>
            </a:r>
            <a:r>
              <a:rPr lang="en-US" sz="1800" dirty="0"/>
              <a:t> </a:t>
            </a:r>
            <a:r>
              <a:rPr lang="en-US" sz="1800" dirty="0" err="1"/>
              <a:t>betekent</a:t>
            </a:r>
            <a:r>
              <a:rPr lang="en-US" sz="1800" dirty="0"/>
              <a:t> </a:t>
            </a:r>
            <a:r>
              <a:rPr lang="en-US" sz="1800" dirty="0" err="1"/>
              <a:t>leeg</a:t>
            </a:r>
            <a:r>
              <a:rPr lang="en-US" sz="1800" dirty="0"/>
              <a:t>;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methode</a:t>
            </a:r>
            <a:r>
              <a:rPr lang="en-US" sz="1800" dirty="0"/>
              <a:t> die </a:t>
            </a:r>
            <a:r>
              <a:rPr lang="en-US" sz="1800" dirty="0" err="1"/>
              <a:t>geen</a:t>
            </a:r>
            <a:r>
              <a:rPr lang="en-US" sz="1800" dirty="0"/>
              <a:t> parameters </a:t>
            </a:r>
            <a:r>
              <a:rPr lang="en-US" sz="1800" dirty="0" err="1"/>
              <a:t>heeft</a:t>
            </a:r>
            <a:r>
              <a:rPr lang="en-US" sz="1800" dirty="0"/>
              <a:t>, </a:t>
            </a:r>
            <a:r>
              <a:rPr lang="en-US" sz="1800" dirty="0" err="1"/>
              <a:t>heeft</a:t>
            </a:r>
            <a:r>
              <a:rPr lang="en-US" sz="1800" dirty="0"/>
              <a:t> </a:t>
            </a:r>
            <a:r>
              <a:rPr lang="en-US" sz="1800" dirty="0" err="1"/>
              <a:t>niets</a:t>
            </a:r>
            <a:r>
              <a:rPr lang="en-US" sz="1800" dirty="0"/>
              <a:t> </a:t>
            </a:r>
            <a:r>
              <a:rPr lang="en-US" sz="1800" dirty="0" err="1"/>
              <a:t>tussen</a:t>
            </a:r>
            <a:r>
              <a:rPr lang="en-US" sz="1800" dirty="0"/>
              <a:t> de </a:t>
            </a:r>
            <a:r>
              <a:rPr lang="en-US" sz="1800" dirty="0" err="1"/>
              <a:t>haakjes</a:t>
            </a:r>
            <a:r>
              <a:rPr lang="en-US" sz="1800" dirty="0"/>
              <a:t> </a:t>
            </a:r>
            <a:r>
              <a:rPr lang="en-US" sz="1800" dirty="0" err="1"/>
              <a:t>staan</a:t>
            </a:r>
            <a:r>
              <a:rPr lang="en-US" sz="1800" dirty="0"/>
              <a:t>;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802FB81-3085-4901-B6D6-18B6A681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B65F12D-1AF3-4805-98AA-9DA21A37A7C8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parameter(s)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return </a:t>
            </a:r>
            <a:r>
              <a:rPr lang="en-US" dirty="0" err="1"/>
              <a:t>waarde</a:t>
            </a:r>
            <a:endParaRPr lang="nl-NL" dirty="0"/>
          </a:p>
        </p:txBody>
      </p:sp>
      <p:pic>
        <p:nvPicPr>
          <p:cNvPr id="6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48E458C7-85A8-A544-9039-8ADDACDC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213E5C1-2323-48BC-8480-C533E62C5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22" y="1566724"/>
            <a:ext cx="10944225" cy="1369991"/>
          </a:xfrm>
        </p:spPr>
        <p:txBody>
          <a:bodyPr/>
          <a:lstStyle/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methode</a:t>
            </a:r>
            <a:r>
              <a:rPr lang="en-US" sz="1800" dirty="0"/>
              <a:t> die </a:t>
            </a:r>
            <a:r>
              <a:rPr lang="en-US" sz="1800" dirty="0" err="1"/>
              <a:t>niets</a:t>
            </a:r>
            <a:r>
              <a:rPr lang="en-US" sz="1800" dirty="0"/>
              <a:t> </a:t>
            </a:r>
            <a:r>
              <a:rPr lang="en-US" sz="1800" dirty="0" err="1"/>
              <a:t>terug</a:t>
            </a:r>
            <a:r>
              <a:rPr lang="en-US" sz="1800" dirty="0"/>
              <a:t> </a:t>
            </a:r>
            <a:r>
              <a:rPr lang="en-US" sz="1800" dirty="0" err="1"/>
              <a:t>geeft</a:t>
            </a:r>
            <a:r>
              <a:rPr lang="en-US" sz="1800" dirty="0"/>
              <a:t>, </a:t>
            </a:r>
            <a:r>
              <a:rPr lang="en-US" sz="1800" dirty="0" err="1"/>
              <a:t>heeft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return type </a:t>
            </a:r>
            <a:r>
              <a:rPr lang="en-US" sz="1800" b="1" dirty="0"/>
              <a:t>void</a:t>
            </a:r>
            <a:r>
              <a:rPr lang="en-US" sz="1800" dirty="0"/>
              <a:t>, </a:t>
            </a:r>
            <a:r>
              <a:rPr lang="en-US" sz="1800" dirty="0" err="1"/>
              <a:t>hetgeen</a:t>
            </a:r>
            <a:r>
              <a:rPr lang="en-US" sz="1800" dirty="0"/>
              <a:t> </a:t>
            </a:r>
            <a:r>
              <a:rPr lang="en-US" sz="1800" dirty="0" err="1"/>
              <a:t>betekent</a:t>
            </a:r>
            <a:r>
              <a:rPr lang="en-US" sz="1800" dirty="0"/>
              <a:t> </a:t>
            </a:r>
            <a:r>
              <a:rPr lang="en-US" sz="1800" dirty="0" err="1"/>
              <a:t>leeg</a:t>
            </a:r>
            <a:endParaRPr lang="en-US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methode</a:t>
            </a:r>
            <a:r>
              <a:rPr lang="en-US" sz="1800" dirty="0"/>
              <a:t> die </a:t>
            </a:r>
            <a:r>
              <a:rPr lang="en-US" sz="1800" dirty="0" err="1"/>
              <a:t>een</a:t>
            </a:r>
            <a:r>
              <a:rPr lang="en-US" sz="1800" dirty="0"/>
              <a:t> parameter </a:t>
            </a:r>
            <a:r>
              <a:rPr lang="en-US" sz="1800" dirty="0" err="1"/>
              <a:t>heeft</a:t>
            </a:r>
            <a:r>
              <a:rPr lang="en-US" sz="1800" dirty="0"/>
              <a:t>, </a:t>
            </a:r>
            <a:r>
              <a:rPr lang="en-US" sz="1800" dirty="0" err="1"/>
              <a:t>heeft</a:t>
            </a:r>
            <a:r>
              <a:rPr lang="en-US" sz="1800" dirty="0"/>
              <a:t> </a:t>
            </a:r>
            <a:r>
              <a:rPr lang="en-US" sz="1800" dirty="0" err="1"/>
              <a:t>tussen</a:t>
            </a:r>
            <a:r>
              <a:rPr lang="en-US" sz="1800" dirty="0"/>
              <a:t> de </a:t>
            </a:r>
            <a:r>
              <a:rPr lang="en-US" sz="1800" dirty="0" err="1"/>
              <a:t>haakjes</a:t>
            </a:r>
            <a:r>
              <a:rPr lang="en-US" sz="1800" dirty="0"/>
              <a:t> de </a:t>
            </a:r>
            <a:r>
              <a:rPr lang="en-US" sz="1800" dirty="0" err="1"/>
              <a:t>declaratie</a:t>
            </a:r>
            <a:r>
              <a:rPr lang="en-US" sz="1800" dirty="0"/>
              <a:t> van de </a:t>
            </a:r>
            <a:r>
              <a:rPr lang="en-US" sz="1800" dirty="0" err="1"/>
              <a:t>variabele</a:t>
            </a:r>
            <a:r>
              <a:rPr lang="en-US" sz="1800" dirty="0"/>
              <a:t> </a:t>
            </a:r>
            <a:r>
              <a:rPr lang="en-US" sz="1800" dirty="0" err="1"/>
              <a:t>staan</a:t>
            </a:r>
            <a:r>
              <a:rPr lang="en-US" sz="1800" dirty="0"/>
              <a:t> (het data type </a:t>
            </a:r>
            <a:r>
              <a:rPr lang="en-US" sz="1800" dirty="0" err="1"/>
              <a:t>en</a:t>
            </a:r>
            <a:r>
              <a:rPr lang="en-US" sz="1800" dirty="0"/>
              <a:t> de naam van de variable)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4898931-62A3-4963-B664-434BE7114474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0944596" cy="4078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20DF585-1029-47CF-86D5-3291EA12EEE9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Methode</a:t>
            </a:r>
            <a:r>
              <a:rPr lang="en-US" dirty="0"/>
              <a:t> met parameter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return </a:t>
            </a:r>
            <a:r>
              <a:rPr lang="en-US" dirty="0" err="1"/>
              <a:t>waarde</a:t>
            </a:r>
            <a:endParaRPr lang="nl-NL" dirty="0"/>
          </a:p>
        </p:txBody>
      </p:sp>
      <p:pic>
        <p:nvPicPr>
          <p:cNvPr id="6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31B44FF0-8E30-6B4A-A7BB-9570C7E6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F0B4B-E90B-F144-9A8E-64C7D7C3E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70" y="3289211"/>
            <a:ext cx="10566060" cy="24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5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213E5C1-2323-48BC-8480-C533E62C5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887" y="1727111"/>
            <a:ext cx="10944225" cy="1778389"/>
          </a:xfrm>
        </p:spPr>
        <p:txBody>
          <a:bodyPr/>
          <a:lstStyle/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methode</a:t>
            </a:r>
            <a:r>
              <a:rPr lang="en-US" sz="1800" dirty="0"/>
              <a:t> die </a:t>
            </a:r>
            <a:r>
              <a:rPr lang="en-US" sz="1800" dirty="0" err="1"/>
              <a:t>iets</a:t>
            </a:r>
            <a:r>
              <a:rPr lang="en-US" sz="1800" dirty="0"/>
              <a:t> </a:t>
            </a:r>
            <a:r>
              <a:rPr lang="en-US" sz="1800" dirty="0" err="1"/>
              <a:t>terug</a:t>
            </a:r>
            <a:r>
              <a:rPr lang="en-US" sz="1800" dirty="0"/>
              <a:t> </a:t>
            </a:r>
            <a:r>
              <a:rPr lang="en-US" sz="1800" dirty="0" err="1"/>
              <a:t>geeft</a:t>
            </a:r>
            <a:r>
              <a:rPr lang="en-US" sz="1800" dirty="0"/>
              <a:t>, </a:t>
            </a:r>
            <a:r>
              <a:rPr lang="en-US" sz="1800" dirty="0" err="1"/>
              <a:t>heeft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return type het datatype </a:t>
            </a:r>
            <a:r>
              <a:rPr lang="en-US" sz="1800" dirty="0" err="1"/>
              <a:t>dat</a:t>
            </a:r>
            <a:r>
              <a:rPr lang="en-US" sz="1800" dirty="0"/>
              <a:t> de </a:t>
            </a:r>
            <a:r>
              <a:rPr lang="en-US" sz="1800" dirty="0" err="1"/>
              <a:t>methode</a:t>
            </a:r>
            <a:r>
              <a:rPr lang="en-US" sz="1800" dirty="0"/>
              <a:t> </a:t>
            </a:r>
            <a:r>
              <a:rPr lang="en-US" sz="1800" dirty="0" err="1"/>
              <a:t>terug</a:t>
            </a:r>
            <a:r>
              <a:rPr lang="en-US" sz="1800" dirty="0"/>
              <a:t> </a:t>
            </a:r>
            <a:r>
              <a:rPr lang="en-US" sz="1800" dirty="0" err="1"/>
              <a:t>geeft</a:t>
            </a:r>
            <a:r>
              <a:rPr lang="en-US" sz="1800" dirty="0"/>
              <a:t>;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methode</a:t>
            </a:r>
            <a:r>
              <a:rPr lang="en-US" sz="1800" dirty="0"/>
              <a:t> die </a:t>
            </a:r>
            <a:r>
              <a:rPr lang="en-US" sz="1800" dirty="0" err="1"/>
              <a:t>geen</a:t>
            </a:r>
            <a:r>
              <a:rPr lang="en-US" sz="1800" dirty="0"/>
              <a:t> parameters </a:t>
            </a:r>
            <a:r>
              <a:rPr lang="en-US" sz="1800" dirty="0" err="1"/>
              <a:t>heeft</a:t>
            </a:r>
            <a:r>
              <a:rPr lang="en-US" sz="1800" dirty="0"/>
              <a:t>, </a:t>
            </a:r>
            <a:r>
              <a:rPr lang="en-US" sz="1800" dirty="0" err="1"/>
              <a:t>heeft</a:t>
            </a:r>
            <a:r>
              <a:rPr lang="en-US" sz="1800" dirty="0"/>
              <a:t> </a:t>
            </a:r>
            <a:r>
              <a:rPr lang="en-US" sz="1800" dirty="0" err="1"/>
              <a:t>niets</a:t>
            </a:r>
            <a:r>
              <a:rPr lang="en-US" sz="1800" dirty="0"/>
              <a:t> </a:t>
            </a:r>
            <a:r>
              <a:rPr lang="en-US" sz="1800" dirty="0" err="1"/>
              <a:t>tussen</a:t>
            </a:r>
            <a:r>
              <a:rPr lang="en-US" sz="1800" dirty="0"/>
              <a:t> de </a:t>
            </a:r>
            <a:r>
              <a:rPr lang="en-US" sz="1800" dirty="0" err="1"/>
              <a:t>haakjes</a:t>
            </a:r>
            <a:r>
              <a:rPr lang="en-US" sz="1800" dirty="0"/>
              <a:t> </a:t>
            </a:r>
            <a:r>
              <a:rPr lang="en-US" sz="1800" dirty="0" err="1"/>
              <a:t>staan</a:t>
            </a:r>
            <a:r>
              <a:rPr lang="en-US" sz="1800" dirty="0"/>
              <a:t>;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570E394-9EF7-4822-9A1C-A372B6659EFD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0944596" cy="4078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F655AD-D944-47E6-85BB-69DCBEA5090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parameter </a:t>
            </a:r>
            <a:r>
              <a:rPr lang="en-US" dirty="0" err="1"/>
              <a:t>en</a:t>
            </a:r>
            <a:r>
              <a:rPr lang="en-US" dirty="0"/>
              <a:t> met return </a:t>
            </a:r>
            <a:r>
              <a:rPr lang="en-US" dirty="0" err="1"/>
              <a:t>waarde</a:t>
            </a:r>
            <a:endParaRPr lang="nl-NL" dirty="0"/>
          </a:p>
        </p:txBody>
      </p:sp>
      <p:pic>
        <p:nvPicPr>
          <p:cNvPr id="6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D584F7D6-9EBB-8340-B82A-8E282DFD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F9968C1-F846-4B44-A6C5-46109C504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575" y="3352800"/>
            <a:ext cx="6800850" cy="276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FCD061CD-79C3-4B0E-A32B-F0E4FDDABB98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0944596" cy="4078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0E914E-D625-4F98-B376-3F4D50512333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Methode</a:t>
            </a:r>
            <a:r>
              <a:rPr lang="en-US" dirty="0"/>
              <a:t> met twee parameters </a:t>
            </a:r>
            <a:r>
              <a:rPr lang="en-US" dirty="0" err="1"/>
              <a:t>en</a:t>
            </a:r>
            <a:r>
              <a:rPr lang="en-US" dirty="0"/>
              <a:t> met return </a:t>
            </a:r>
            <a:r>
              <a:rPr lang="en-US" dirty="0" err="1"/>
              <a:t>waarde</a:t>
            </a:r>
            <a:endParaRPr lang="nl-NL" dirty="0"/>
          </a:p>
        </p:txBody>
      </p:sp>
      <p:pic>
        <p:nvPicPr>
          <p:cNvPr id="5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2F90D8A0-6696-DC41-8906-A81E37BD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101874-98A5-524E-8AF2-C5C4BD2B8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185" y="2438400"/>
            <a:ext cx="9747630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FCD061CD-79C3-4B0E-A32B-F0E4FDDABB98}"/>
              </a:ext>
            </a:extLst>
          </p:cNvPr>
          <p:cNvSpPr txBox="1">
            <a:spLocks/>
          </p:cNvSpPr>
          <p:nvPr/>
        </p:nvSpPr>
        <p:spPr>
          <a:xfrm>
            <a:off x="407988" y="404813"/>
            <a:ext cx="10944596" cy="4078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0E914E-D625-4F98-B376-3F4D50512333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Methode</a:t>
            </a:r>
            <a:r>
              <a:rPr lang="en-US" dirty="0"/>
              <a:t> met </a:t>
            </a:r>
            <a:r>
              <a:rPr lang="en-US" dirty="0" err="1"/>
              <a:t>willekeurig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parameters </a:t>
            </a:r>
            <a:r>
              <a:rPr lang="en-US" dirty="0" err="1"/>
              <a:t>en</a:t>
            </a:r>
            <a:r>
              <a:rPr lang="en-US" dirty="0"/>
              <a:t> met return </a:t>
            </a:r>
            <a:r>
              <a:rPr lang="en-US" dirty="0" err="1"/>
              <a:t>waarde</a:t>
            </a:r>
            <a:endParaRPr lang="nl-NL" dirty="0"/>
          </a:p>
        </p:txBody>
      </p:sp>
      <p:pic>
        <p:nvPicPr>
          <p:cNvPr id="5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2F90D8A0-6696-DC41-8906-A81E37BD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CCF99D-452E-5E4B-B94B-1B26EA543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872" y="2406180"/>
            <a:ext cx="9134255" cy="311150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C125BB6-C38A-6249-AC9F-63464F34B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671" y="1727111"/>
            <a:ext cx="10944225" cy="712199"/>
          </a:xfrm>
        </p:spPr>
        <p:txBody>
          <a:bodyPr/>
          <a:lstStyle/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Varargs</a:t>
            </a:r>
            <a:r>
              <a:rPr lang="en-US" sz="1800" dirty="0"/>
              <a:t> – </a:t>
            </a:r>
            <a:r>
              <a:rPr lang="en-US" sz="1800" dirty="0" err="1"/>
              <a:t>variabele</a:t>
            </a:r>
            <a:r>
              <a:rPr lang="en-US" sz="1800" dirty="0"/>
              <a:t> </a:t>
            </a:r>
            <a:r>
              <a:rPr lang="en-US" sz="1800" dirty="0" err="1"/>
              <a:t>aantal</a:t>
            </a:r>
            <a:r>
              <a:rPr lang="en-US" sz="1800" dirty="0"/>
              <a:t> parameters / </a:t>
            </a:r>
            <a:r>
              <a:rPr lang="en-US" sz="1800" dirty="0" err="1"/>
              <a:t>argumenten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482122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OGETI Template_2018_v3" id="{7278A2AE-4223-442C-A0C5-E45FABBA1215}" vid="{F7E055ED-6AB1-43F9-BF77-7175F72F91ED}"/>
    </a:ext>
  </a:extLst>
</a:theme>
</file>

<file path=ppt/theme/theme2.xml><?xml version="1.0" encoding="utf-8"?>
<a:theme xmlns:a="http://schemas.openxmlformats.org/drawingml/2006/main" name="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 Template_2018_v3" id="{7278A2AE-4223-442C-A0C5-E45FABBA1215}" vid="{91778B23-AA72-4A33-84C0-F8F8637DBDEA}"/>
    </a:ext>
  </a:extLst>
</a:theme>
</file>

<file path=ppt/theme/theme3.xml><?xml version="1.0" encoding="utf-8"?>
<a:theme xmlns:a="http://schemas.openxmlformats.org/drawingml/2006/main" name="Cover option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D622C579-F77D-488D-92D0-B4D2EF913E1E}"/>
    </a:ext>
  </a:extLst>
</a:theme>
</file>

<file path=ppt/theme/theme4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 Template_2018_v3" id="{7278A2AE-4223-442C-A0C5-E45FABBA1215}" vid="{F6865D72-1A08-4312-9EED-8998F572E7A5}"/>
    </a:ext>
  </a:extLst>
</a:theme>
</file>

<file path=ppt/theme/theme5.xml><?xml version="1.0" encoding="utf-8"?>
<a:theme xmlns:a="http://schemas.openxmlformats.org/drawingml/2006/main" name="Closing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3093F08A-50AC-4B6E-88A0-3C7666192B71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SOGETI Template_2018_v3</Template>
  <TotalTime>11636</TotalTime>
  <Words>1205</Words>
  <Application>Microsoft Office PowerPoint</Application>
  <PresentationFormat>Breedbeeld</PresentationFormat>
  <Paragraphs>184</Paragraphs>
  <Slides>25</Slides>
  <Notes>25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5</vt:i4>
      </vt:variant>
      <vt:variant>
        <vt:lpstr>Diatitels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Courier New</vt:lpstr>
      <vt:lpstr>Verdana</vt:lpstr>
      <vt:lpstr>Wingdings</vt:lpstr>
      <vt:lpstr>Content Layouts</vt:lpstr>
      <vt:lpstr>Cover slides</vt:lpstr>
      <vt:lpstr>Cover options</vt:lpstr>
      <vt:lpstr>Section slides</vt:lpstr>
      <vt:lpstr>Closing options</vt:lpstr>
      <vt:lpstr>Java Fundamentals</vt:lpstr>
      <vt:lpstr>Introductie</vt:lpstr>
      <vt:lpstr>Java Concepts</vt:lpstr>
      <vt:lpstr>Java Concepts</vt:lpstr>
      <vt:lpstr>Java Concepts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</vt:vector>
  </TitlesOfParts>
  <Company>Capgemini - Sogeti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Testers</dc:title>
  <dc:creator>Raymond Mouthaan</dc:creator>
  <cp:keywords>java; test; testers; programming</cp:keywords>
  <cp:lastModifiedBy>Arnold Schulte</cp:lastModifiedBy>
  <cp:revision>339</cp:revision>
  <cp:lastPrinted>2019-05-18T17:09:19Z</cp:lastPrinted>
  <dcterms:created xsi:type="dcterms:W3CDTF">2018-08-28T03:21:59Z</dcterms:created>
  <dcterms:modified xsi:type="dcterms:W3CDTF">2019-10-15T16:21:19Z</dcterms:modified>
</cp:coreProperties>
</file>