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1"/>
    <p:sldMasterId id="2147483861" r:id="rId2"/>
    <p:sldMasterId id="2147483876" r:id="rId3"/>
    <p:sldMasterId id="2147483730" r:id="rId4"/>
    <p:sldMasterId id="2147483872" r:id="rId5"/>
  </p:sldMasterIdLst>
  <p:notesMasterIdLst>
    <p:notesMasterId r:id="rId36"/>
  </p:notesMasterIdLst>
  <p:handoutMasterIdLst>
    <p:handoutMasterId r:id="rId37"/>
  </p:handoutMasterIdLst>
  <p:sldIdLst>
    <p:sldId id="661" r:id="rId6"/>
    <p:sldId id="615" r:id="rId7"/>
    <p:sldId id="681" r:id="rId8"/>
    <p:sldId id="682" r:id="rId9"/>
    <p:sldId id="663" r:id="rId10"/>
    <p:sldId id="686" r:id="rId11"/>
    <p:sldId id="685" r:id="rId12"/>
    <p:sldId id="688" r:id="rId13"/>
    <p:sldId id="689" r:id="rId14"/>
    <p:sldId id="690" r:id="rId15"/>
    <p:sldId id="691" r:id="rId16"/>
    <p:sldId id="692" r:id="rId17"/>
    <p:sldId id="639" r:id="rId18"/>
    <p:sldId id="640" r:id="rId19"/>
    <p:sldId id="693" r:id="rId20"/>
    <p:sldId id="695" r:id="rId21"/>
    <p:sldId id="696" r:id="rId22"/>
    <p:sldId id="698" r:id="rId23"/>
    <p:sldId id="641" r:id="rId24"/>
    <p:sldId id="652" r:id="rId25"/>
    <p:sldId id="653" r:id="rId26"/>
    <p:sldId id="699" r:id="rId27"/>
    <p:sldId id="700" r:id="rId28"/>
    <p:sldId id="701" r:id="rId29"/>
    <p:sldId id="702" r:id="rId30"/>
    <p:sldId id="647" r:id="rId31"/>
    <p:sldId id="703" r:id="rId32"/>
    <p:sldId id="704" r:id="rId33"/>
    <p:sldId id="705" r:id="rId34"/>
    <p:sldId id="706" r:id="rId3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3B244085-A06C-4A0D-AC38-1FCCF96387FB}">
          <p14:sldIdLst>
            <p14:sldId id="661"/>
            <p14:sldId id="615"/>
            <p14:sldId id="681"/>
            <p14:sldId id="682"/>
            <p14:sldId id="663"/>
            <p14:sldId id="686"/>
            <p14:sldId id="685"/>
            <p14:sldId id="688"/>
            <p14:sldId id="689"/>
            <p14:sldId id="690"/>
            <p14:sldId id="691"/>
            <p14:sldId id="692"/>
            <p14:sldId id="639"/>
            <p14:sldId id="640"/>
            <p14:sldId id="693"/>
            <p14:sldId id="695"/>
            <p14:sldId id="696"/>
            <p14:sldId id="698"/>
            <p14:sldId id="641"/>
            <p14:sldId id="652"/>
            <p14:sldId id="653"/>
            <p14:sldId id="699"/>
            <p14:sldId id="700"/>
            <p14:sldId id="701"/>
            <p14:sldId id="702"/>
            <p14:sldId id="647"/>
            <p14:sldId id="703"/>
            <p14:sldId id="704"/>
            <p14:sldId id="705"/>
            <p14:sldId id="706"/>
          </p14:sldIdLst>
        </p14:section>
        <p14:section name="Section Opener options" id="{D3773CD4-779B-43AF-9FBD-7EF941CCFCD7}">
          <p14:sldIdLst/>
        </p14:section>
        <p14:section name="Content slides" id="{0C749B40-D26C-4827-815A-EF0EDBB1F1D9}">
          <p14:sldIdLst/>
        </p14:section>
        <p14:section name="Elements" id="{41708F08-FC16-48B6-A0C3-BF7BEC48C5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uthaan, Raymond" initials="MR" lastIdx="2" clrIdx="0">
    <p:extLst>
      <p:ext uri="{19B8F6BF-5375-455C-9EA6-DF929625EA0E}">
        <p15:presenceInfo xmlns:p15="http://schemas.microsoft.com/office/powerpoint/2012/main" userId="S::raymond.mouthaan@sogeti.com::09515c8e-c456-470d-bbbc-9dfb90912e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F6327"/>
    <a:srgbClr val="88D5ED"/>
    <a:srgbClr val="005A82"/>
    <a:srgbClr val="0A8CB7"/>
    <a:srgbClr val="6EBBD4"/>
    <a:srgbClr val="FF7E83"/>
    <a:srgbClr val="893713"/>
    <a:srgbClr val="C8FF16"/>
    <a:srgbClr val="FF3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38605A-ADF8-4D5C-844E-8BC03A7C5651}" v="1" dt="2019-10-29T06:17:08.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9" autoAdjust="0"/>
    <p:restoredTop sz="70840" autoAdjust="0"/>
  </p:normalViewPr>
  <p:slideViewPr>
    <p:cSldViewPr>
      <p:cViewPr varScale="1">
        <p:scale>
          <a:sx n="64" d="100"/>
          <a:sy n="64" d="100"/>
        </p:scale>
        <p:origin x="174" y="5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8376B2AA-161D-4D48-BA3B-8FE7D443AB83}"/>
  </pc:docChgLst>
  <pc:docChgLst>
    <pc:chgData name="Arnold Schulte" userId="897ca44c-966b-4f65-b7a7-ca504fa9f5d3" providerId="ADAL" clId="{FCF8BDB4-E12F-416F-B8A0-5D6232339771}"/>
    <pc:docChg chg="undo custSel addSld delSld modSld sldOrd modMainMaster modSection">
      <pc:chgData name="Arnold Schulte" userId="897ca44c-966b-4f65-b7a7-ca504fa9f5d3" providerId="ADAL" clId="{FCF8BDB4-E12F-416F-B8A0-5D6232339771}" dt="2019-10-29T09:27:07.046" v="8081" actId="6549"/>
      <pc:docMkLst>
        <pc:docMk/>
      </pc:docMkLst>
      <pc:sldChg chg="addSp modSp modNotesTx">
        <pc:chgData name="Arnold Schulte" userId="897ca44c-966b-4f65-b7a7-ca504fa9f5d3" providerId="ADAL" clId="{FCF8BDB4-E12F-416F-B8A0-5D6232339771}" dt="2019-10-29T00:39:56.909" v="8039" actId="20577"/>
        <pc:sldMkLst>
          <pc:docMk/>
          <pc:sldMk cId="654492756" sldId="615"/>
        </pc:sldMkLst>
        <pc:spChg chg="mod">
          <ac:chgData name="Arnold Schulte" userId="897ca44c-966b-4f65-b7a7-ca504fa9f5d3" providerId="ADAL" clId="{FCF8BDB4-E12F-416F-B8A0-5D6232339771}" dt="2019-10-27T13:05:25.580" v="7995" actId="20577"/>
          <ac:spMkLst>
            <pc:docMk/>
            <pc:sldMk cId="654492756" sldId="615"/>
            <ac:spMk id="2" creationId="{5BD96792-37A4-42C6-BBB1-33FB5AE3DAF0}"/>
          </ac:spMkLst>
        </pc:spChg>
        <pc:spChg chg="mod">
          <ac:chgData name="Arnold Schulte" userId="897ca44c-966b-4f65-b7a7-ca504fa9f5d3" providerId="ADAL" clId="{FCF8BDB4-E12F-416F-B8A0-5D6232339771}" dt="2019-10-13T19:28:04.090" v="50" actId="20577"/>
          <ac:spMkLst>
            <pc:docMk/>
            <pc:sldMk cId="654492756" sldId="615"/>
            <ac:spMk id="4" creationId="{A8D64C46-2F2E-4374-863B-01C771BC9C4C}"/>
          </ac:spMkLst>
        </pc:spChg>
        <pc:picChg chg="add">
          <ac:chgData name="Arnold Schulte" userId="897ca44c-966b-4f65-b7a7-ca504fa9f5d3" providerId="ADAL" clId="{FCF8BDB4-E12F-416F-B8A0-5D6232339771}" dt="2019-10-13T19:29:24.178" v="58"/>
          <ac:picMkLst>
            <pc:docMk/>
            <pc:sldMk cId="654492756" sldId="615"/>
            <ac:picMk id="5" creationId="{306EE9C8-980F-4684-B979-E445206C8B91}"/>
          </ac:picMkLst>
        </pc:picChg>
      </pc:sldChg>
      <pc:sldChg chg="addSp delSp modSp delAnim modNotesTx">
        <pc:chgData name="Arnold Schulte" userId="897ca44c-966b-4f65-b7a7-ca504fa9f5d3" providerId="ADAL" clId="{FCF8BDB4-E12F-416F-B8A0-5D6232339771}" dt="2019-10-27T09:14:52.827" v="5496" actId="20577"/>
        <pc:sldMkLst>
          <pc:docMk/>
          <pc:sldMk cId="3605332172" sldId="639"/>
        </pc:sldMkLst>
        <pc:spChg chg="mod">
          <ac:chgData name="Arnold Schulte" userId="897ca44c-966b-4f65-b7a7-ca504fa9f5d3" providerId="ADAL" clId="{FCF8BDB4-E12F-416F-B8A0-5D6232339771}" dt="2019-10-27T09:14:52.827" v="5496" actId="20577"/>
          <ac:spMkLst>
            <pc:docMk/>
            <pc:sldMk cId="3605332172" sldId="639"/>
            <ac:spMk id="9" creationId="{BD8BD6D0-245F-4FE1-B006-6155079B2A48}"/>
          </ac:spMkLst>
        </pc:spChg>
        <pc:picChg chg="del">
          <ac:chgData name="Arnold Schulte" userId="897ca44c-966b-4f65-b7a7-ca504fa9f5d3" providerId="ADAL" clId="{FCF8BDB4-E12F-416F-B8A0-5D6232339771}" dt="2019-10-27T09:05:29.347" v="5031" actId="478"/>
          <ac:picMkLst>
            <pc:docMk/>
            <pc:sldMk cId="3605332172" sldId="639"/>
            <ac:picMk id="2" creationId="{00000000-0000-0000-0000-000000000000}"/>
          </ac:picMkLst>
        </pc:picChg>
        <pc:picChg chg="del">
          <ac:chgData name="Arnold Schulte" userId="897ca44c-966b-4f65-b7a7-ca504fa9f5d3" providerId="ADAL" clId="{FCF8BDB4-E12F-416F-B8A0-5D6232339771}" dt="2019-10-27T09:05:27.508" v="5030" actId="478"/>
          <ac:picMkLst>
            <pc:docMk/>
            <pc:sldMk cId="3605332172" sldId="639"/>
            <ac:picMk id="3" creationId="{00000000-0000-0000-0000-000000000000}"/>
          </ac:picMkLst>
        </pc:picChg>
        <pc:picChg chg="add mod">
          <ac:chgData name="Arnold Schulte" userId="897ca44c-966b-4f65-b7a7-ca504fa9f5d3" providerId="ADAL" clId="{FCF8BDB4-E12F-416F-B8A0-5D6232339771}" dt="2019-10-27T09:06:20.265" v="5044" actId="1076"/>
          <ac:picMkLst>
            <pc:docMk/>
            <pc:sldMk cId="3605332172" sldId="639"/>
            <ac:picMk id="4" creationId="{90CA4361-5541-4E2F-8AEB-BAC8F8CE8DB6}"/>
          </ac:picMkLst>
        </pc:picChg>
        <pc:picChg chg="add">
          <ac:chgData name="Arnold Schulte" userId="897ca44c-966b-4f65-b7a7-ca504fa9f5d3" providerId="ADAL" clId="{FCF8BDB4-E12F-416F-B8A0-5D6232339771}" dt="2019-10-13T19:29:45.279" v="61"/>
          <ac:picMkLst>
            <pc:docMk/>
            <pc:sldMk cId="3605332172" sldId="639"/>
            <ac:picMk id="8" creationId="{FFED438D-C840-49A9-A671-0D98AECCC948}"/>
          </ac:picMkLst>
        </pc:picChg>
      </pc:sldChg>
      <pc:sldChg chg="addSp delSp modSp delAnim modNotesTx">
        <pc:chgData name="Arnold Schulte" userId="897ca44c-966b-4f65-b7a7-ca504fa9f5d3" providerId="ADAL" clId="{FCF8BDB4-E12F-416F-B8A0-5D6232339771}" dt="2019-10-27T09:11:48.364" v="5221" actId="20577"/>
        <pc:sldMkLst>
          <pc:docMk/>
          <pc:sldMk cId="1718785829" sldId="640"/>
        </pc:sldMkLst>
        <pc:spChg chg="mod">
          <ac:chgData name="Arnold Schulte" userId="897ca44c-966b-4f65-b7a7-ca504fa9f5d3" providerId="ADAL" clId="{FCF8BDB4-E12F-416F-B8A0-5D6232339771}" dt="2019-10-27T09:11:37.108" v="5220" actId="20577"/>
          <ac:spMkLst>
            <pc:docMk/>
            <pc:sldMk cId="1718785829" sldId="640"/>
            <ac:spMk id="9" creationId="{BD8BD6D0-245F-4FE1-B006-6155079B2A48}"/>
          </ac:spMkLst>
        </pc:spChg>
        <pc:picChg chg="del">
          <ac:chgData name="Arnold Schulte" userId="897ca44c-966b-4f65-b7a7-ca504fa9f5d3" providerId="ADAL" clId="{FCF8BDB4-E12F-416F-B8A0-5D6232339771}" dt="2019-10-27T09:06:50.928" v="5045" actId="478"/>
          <ac:picMkLst>
            <pc:docMk/>
            <pc:sldMk cId="1718785829" sldId="640"/>
            <ac:picMk id="2" creationId="{00000000-0000-0000-0000-000000000000}"/>
          </ac:picMkLst>
        </pc:picChg>
        <pc:picChg chg="add mod">
          <ac:chgData name="Arnold Schulte" userId="897ca44c-966b-4f65-b7a7-ca504fa9f5d3" providerId="ADAL" clId="{FCF8BDB4-E12F-416F-B8A0-5D6232339771}" dt="2019-10-27T09:11:03.990" v="5168" actId="1076"/>
          <ac:picMkLst>
            <pc:docMk/>
            <pc:sldMk cId="1718785829" sldId="640"/>
            <ac:picMk id="3" creationId="{6959D072-345C-4642-A8F7-0142BD48F164}"/>
          </ac:picMkLst>
        </pc:picChg>
        <pc:picChg chg="add">
          <ac:chgData name="Arnold Schulte" userId="897ca44c-966b-4f65-b7a7-ca504fa9f5d3" providerId="ADAL" clId="{FCF8BDB4-E12F-416F-B8A0-5D6232339771}" dt="2019-10-13T19:29:50.001" v="62"/>
          <ac:picMkLst>
            <pc:docMk/>
            <pc:sldMk cId="1718785829" sldId="640"/>
            <ac:picMk id="8" creationId="{7554D2DD-B1B8-4AA1-9581-53A92BCA88EF}"/>
          </ac:picMkLst>
        </pc:picChg>
      </pc:sldChg>
      <pc:sldChg chg="addSp modSp delCm">
        <pc:chgData name="Arnold Schulte" userId="897ca44c-966b-4f65-b7a7-ca504fa9f5d3" providerId="ADAL" clId="{FCF8BDB4-E12F-416F-B8A0-5D6232339771}" dt="2019-10-29T09:27:07.046" v="8081" actId="6549"/>
        <pc:sldMkLst>
          <pc:docMk/>
          <pc:sldMk cId="2258775901" sldId="641"/>
        </pc:sldMkLst>
        <pc:spChg chg="mod">
          <ac:chgData name="Arnold Schulte" userId="897ca44c-966b-4f65-b7a7-ca504fa9f5d3" providerId="ADAL" clId="{FCF8BDB4-E12F-416F-B8A0-5D6232339771}" dt="2019-10-29T09:27:07.046" v="8081" actId="6549"/>
          <ac:spMkLst>
            <pc:docMk/>
            <pc:sldMk cId="2258775901" sldId="641"/>
            <ac:spMk id="9" creationId="{BD8BD6D0-245F-4FE1-B006-6155079B2A48}"/>
          </ac:spMkLst>
        </pc:spChg>
        <pc:picChg chg="add">
          <ac:chgData name="Arnold Schulte" userId="897ca44c-966b-4f65-b7a7-ca504fa9f5d3" providerId="ADAL" clId="{FCF8BDB4-E12F-416F-B8A0-5D6232339771}" dt="2019-10-13T19:29:57.369" v="63"/>
          <ac:picMkLst>
            <pc:docMk/>
            <pc:sldMk cId="2258775901" sldId="641"/>
            <ac:picMk id="8" creationId="{168E8B98-B931-4C49-8677-C138B3CE9B45}"/>
          </ac:picMkLst>
        </pc:picChg>
      </pc:sldChg>
      <pc:sldChg chg="addSp delSp modSp modNotesTx">
        <pc:chgData name="Arnold Schulte" userId="897ca44c-966b-4f65-b7a7-ca504fa9f5d3" providerId="ADAL" clId="{FCF8BDB4-E12F-416F-B8A0-5D6232339771}" dt="2019-10-27T10:20:27.219" v="7572" actId="20577"/>
        <pc:sldMkLst>
          <pc:docMk/>
          <pc:sldMk cId="4165951573" sldId="647"/>
        </pc:sldMkLst>
        <pc:spChg chg="mod">
          <ac:chgData name="Arnold Schulte" userId="897ca44c-966b-4f65-b7a7-ca504fa9f5d3" providerId="ADAL" clId="{FCF8BDB4-E12F-416F-B8A0-5D6232339771}" dt="2019-10-24T18:37:38.366" v="331" actId="20577"/>
          <ac:spMkLst>
            <pc:docMk/>
            <pc:sldMk cId="4165951573" sldId="647"/>
            <ac:spMk id="7" creationId="{A65C7D51-CED4-465B-89D6-68DCA6A30E41}"/>
          </ac:spMkLst>
        </pc:spChg>
        <pc:spChg chg="del">
          <ac:chgData name="Arnold Schulte" userId="897ca44c-966b-4f65-b7a7-ca504fa9f5d3" providerId="ADAL" clId="{FCF8BDB4-E12F-416F-B8A0-5D6232339771}" dt="2019-10-13T19:32:10.885" v="100" actId="478"/>
          <ac:spMkLst>
            <pc:docMk/>
            <pc:sldMk cId="4165951573" sldId="647"/>
            <ac:spMk id="9" creationId="{BD8BD6D0-245F-4FE1-B006-6155079B2A48}"/>
          </ac:spMkLst>
        </pc:spChg>
        <pc:picChg chg="add">
          <ac:chgData name="Arnold Schulte" userId="897ca44c-966b-4f65-b7a7-ca504fa9f5d3" providerId="ADAL" clId="{FCF8BDB4-E12F-416F-B8A0-5D6232339771}" dt="2019-10-13T19:32:11.652" v="101"/>
          <ac:picMkLst>
            <pc:docMk/>
            <pc:sldMk cId="4165951573" sldId="647"/>
            <ac:picMk id="8" creationId="{EFBFD8EA-D15A-49E0-9432-1E15E2DA3F3F}"/>
          </ac:picMkLst>
        </pc:picChg>
        <pc:picChg chg="add">
          <ac:chgData name="Arnold Schulte" userId="897ca44c-966b-4f65-b7a7-ca504fa9f5d3" providerId="ADAL" clId="{FCF8BDB4-E12F-416F-B8A0-5D6232339771}" dt="2019-10-13T19:47:28.027" v="125"/>
          <ac:picMkLst>
            <pc:docMk/>
            <pc:sldMk cId="4165951573" sldId="647"/>
            <ac:picMk id="10" creationId="{D968E9A6-583C-4706-AF22-3A2B10F895E3}"/>
          </ac:picMkLst>
        </pc:picChg>
      </pc:sldChg>
      <pc:sldChg chg="addSp del">
        <pc:chgData name="Arnold Schulte" userId="897ca44c-966b-4f65-b7a7-ca504fa9f5d3" providerId="ADAL" clId="{FCF8BDB4-E12F-416F-B8A0-5D6232339771}" dt="2019-10-29T09:23:31.776" v="8066" actId="2696"/>
        <pc:sldMkLst>
          <pc:docMk/>
          <pc:sldMk cId="504930990" sldId="651"/>
        </pc:sldMkLst>
        <pc:picChg chg="add">
          <ac:chgData name="Arnold Schulte" userId="897ca44c-966b-4f65-b7a7-ca504fa9f5d3" providerId="ADAL" clId="{FCF8BDB4-E12F-416F-B8A0-5D6232339771}" dt="2019-10-13T19:30:04.275" v="65"/>
          <ac:picMkLst>
            <pc:docMk/>
            <pc:sldMk cId="504930990" sldId="651"/>
            <ac:picMk id="8" creationId="{5BCEBF5A-CB4D-4F42-9797-C47CC8141913}"/>
          </ac:picMkLst>
        </pc:picChg>
      </pc:sldChg>
      <pc:sldChg chg="addSp modSp delCm modCm">
        <pc:chgData name="Arnold Schulte" userId="897ca44c-966b-4f65-b7a7-ca504fa9f5d3" providerId="ADAL" clId="{FCF8BDB4-E12F-416F-B8A0-5D6232339771}" dt="2019-10-29T09:26:54.031" v="8078" actId="20577"/>
        <pc:sldMkLst>
          <pc:docMk/>
          <pc:sldMk cId="1864935727" sldId="652"/>
        </pc:sldMkLst>
        <pc:spChg chg="mod">
          <ac:chgData name="Arnold Schulte" userId="897ca44c-966b-4f65-b7a7-ca504fa9f5d3" providerId="ADAL" clId="{FCF8BDB4-E12F-416F-B8A0-5D6232339771}" dt="2019-10-29T09:26:54.031" v="8078" actId="20577"/>
          <ac:spMkLst>
            <pc:docMk/>
            <pc:sldMk cId="1864935727" sldId="652"/>
            <ac:spMk id="7" creationId="{A65C7D51-CED4-465B-89D6-68DCA6A30E41}"/>
          </ac:spMkLst>
        </pc:spChg>
        <pc:picChg chg="add">
          <ac:chgData name="Arnold Schulte" userId="897ca44c-966b-4f65-b7a7-ca504fa9f5d3" providerId="ADAL" clId="{FCF8BDB4-E12F-416F-B8A0-5D6232339771}" dt="2019-10-13T19:47:17.222" v="124"/>
          <ac:picMkLst>
            <pc:docMk/>
            <pc:sldMk cId="1864935727" sldId="652"/>
            <ac:picMk id="8" creationId="{3B06D700-6C72-422B-A1EC-108566927033}"/>
          </ac:picMkLst>
        </pc:picChg>
      </pc:sldChg>
      <pc:sldChg chg="addSp">
        <pc:chgData name="Arnold Schulte" userId="897ca44c-966b-4f65-b7a7-ca504fa9f5d3" providerId="ADAL" clId="{FCF8BDB4-E12F-416F-B8A0-5D6232339771}" dt="2019-10-13T19:30:07.736" v="66"/>
        <pc:sldMkLst>
          <pc:docMk/>
          <pc:sldMk cId="932819689" sldId="653"/>
        </pc:sldMkLst>
        <pc:picChg chg="add">
          <ac:chgData name="Arnold Schulte" userId="897ca44c-966b-4f65-b7a7-ca504fa9f5d3" providerId="ADAL" clId="{FCF8BDB4-E12F-416F-B8A0-5D6232339771}" dt="2019-10-13T19:30:07.736" v="66"/>
          <ac:picMkLst>
            <pc:docMk/>
            <pc:sldMk cId="932819689" sldId="653"/>
            <ac:picMk id="8" creationId="{77639F48-883B-41B3-9447-796AC31B1783}"/>
          </ac:picMkLst>
        </pc:picChg>
      </pc:sldChg>
      <pc:sldChg chg="modSp add">
        <pc:chgData name="Arnold Schulte" userId="897ca44c-966b-4f65-b7a7-ca504fa9f5d3" providerId="ADAL" clId="{FCF8BDB4-E12F-416F-B8A0-5D6232339771}" dt="2019-10-13T19:29:12.360" v="57" actId="20577"/>
        <pc:sldMkLst>
          <pc:docMk/>
          <pc:sldMk cId="3865351535" sldId="661"/>
        </pc:sldMkLst>
        <pc:spChg chg="mod">
          <ac:chgData name="Arnold Schulte" userId="897ca44c-966b-4f65-b7a7-ca504fa9f5d3" providerId="ADAL" clId="{FCF8BDB4-E12F-416F-B8A0-5D6232339771}" dt="2019-10-13T19:29:12.360" v="57" actId="20577"/>
          <ac:spMkLst>
            <pc:docMk/>
            <pc:sldMk cId="3865351535" sldId="661"/>
            <ac:spMk id="4" creationId="{1579B272-0671-420A-B09C-8922E07D8DDF}"/>
          </ac:spMkLst>
        </pc:spChg>
      </pc:sldChg>
      <pc:sldChg chg="delSp modSp add delAnim modNotesTx">
        <pc:chgData name="Arnold Schulte" userId="897ca44c-966b-4f65-b7a7-ca504fa9f5d3" providerId="ADAL" clId="{FCF8BDB4-E12F-416F-B8A0-5D6232339771}" dt="2019-10-27T08:33:56.662" v="3316" actId="20577"/>
        <pc:sldMkLst>
          <pc:docMk/>
          <pc:sldMk cId="298005779" sldId="685"/>
        </pc:sldMkLst>
        <pc:spChg chg="mod">
          <ac:chgData name="Arnold Schulte" userId="897ca44c-966b-4f65-b7a7-ca504fa9f5d3" providerId="ADAL" clId="{FCF8BDB4-E12F-416F-B8A0-5D6232339771}" dt="2019-10-27T08:33:56.662" v="3316" actId="20577"/>
          <ac:spMkLst>
            <pc:docMk/>
            <pc:sldMk cId="298005779" sldId="685"/>
            <ac:spMk id="7" creationId="{A65C7D51-CED4-465B-89D6-68DCA6A30E41}"/>
          </ac:spMkLst>
        </pc:spChg>
        <pc:spChg chg="mod">
          <ac:chgData name="Arnold Schulte" userId="897ca44c-966b-4f65-b7a7-ca504fa9f5d3" providerId="ADAL" clId="{FCF8BDB4-E12F-416F-B8A0-5D6232339771}" dt="2019-10-27T08:23:51.963" v="2631" actId="20577"/>
          <ac:spMkLst>
            <pc:docMk/>
            <pc:sldMk cId="298005779" sldId="685"/>
            <ac:spMk id="9" creationId="{BD8BD6D0-245F-4FE1-B006-6155079B2A48}"/>
          </ac:spMkLst>
        </pc:spChg>
        <pc:picChg chg="del">
          <ac:chgData name="Arnold Schulte" userId="897ca44c-966b-4f65-b7a7-ca504fa9f5d3" providerId="ADAL" clId="{FCF8BDB4-E12F-416F-B8A0-5D6232339771}" dt="2019-10-26T19:47:15.289" v="1863" actId="478"/>
          <ac:picMkLst>
            <pc:docMk/>
            <pc:sldMk cId="298005779" sldId="685"/>
            <ac:picMk id="3" creationId="{00000000-0000-0000-0000-000000000000}"/>
          </ac:picMkLst>
        </pc:picChg>
        <pc:picChg chg="del">
          <ac:chgData name="Arnold Schulte" userId="897ca44c-966b-4f65-b7a7-ca504fa9f5d3" providerId="ADAL" clId="{FCF8BDB4-E12F-416F-B8A0-5D6232339771}" dt="2019-10-26T19:47:16.883" v="1864" actId="478"/>
          <ac:picMkLst>
            <pc:docMk/>
            <pc:sldMk cId="298005779" sldId="685"/>
            <ac:picMk id="4" creationId="{00000000-0000-0000-0000-000000000000}"/>
          </ac:picMkLst>
        </pc:picChg>
      </pc:sldChg>
      <pc:sldChg chg="modSp add ord modNotesTx">
        <pc:chgData name="Arnold Schulte" userId="897ca44c-966b-4f65-b7a7-ca504fa9f5d3" providerId="ADAL" clId="{FCF8BDB4-E12F-416F-B8A0-5D6232339771}" dt="2019-10-27T08:20:39.004" v="2351" actId="20577"/>
        <pc:sldMkLst>
          <pc:docMk/>
          <pc:sldMk cId="4221243830" sldId="686"/>
        </pc:sldMkLst>
        <pc:spChg chg="mod">
          <ac:chgData name="Arnold Schulte" userId="897ca44c-966b-4f65-b7a7-ca504fa9f5d3" providerId="ADAL" clId="{FCF8BDB4-E12F-416F-B8A0-5D6232339771}" dt="2019-10-26T19:45:57.651" v="1853" actId="6549"/>
          <ac:spMkLst>
            <pc:docMk/>
            <pc:sldMk cId="4221243830" sldId="686"/>
            <ac:spMk id="6" creationId="{AAD6F3C3-C80C-470D-870F-F03520864692}"/>
          </ac:spMkLst>
        </pc:spChg>
        <pc:spChg chg="mod">
          <ac:chgData name="Arnold Schulte" userId="897ca44c-966b-4f65-b7a7-ca504fa9f5d3" providerId="ADAL" clId="{FCF8BDB4-E12F-416F-B8A0-5D6232339771}" dt="2019-10-26T19:46:06.195" v="1856" actId="20577"/>
          <ac:spMkLst>
            <pc:docMk/>
            <pc:sldMk cId="4221243830" sldId="686"/>
            <ac:spMk id="7" creationId="{A65C7D51-CED4-465B-89D6-68DCA6A30E41}"/>
          </ac:spMkLst>
        </pc:spChg>
        <pc:spChg chg="mod">
          <ac:chgData name="Arnold Schulte" userId="897ca44c-966b-4f65-b7a7-ca504fa9f5d3" providerId="ADAL" clId="{FCF8BDB4-E12F-416F-B8A0-5D6232339771}" dt="2019-10-26T19:43:27.603" v="1756" actId="20577"/>
          <ac:spMkLst>
            <pc:docMk/>
            <pc:sldMk cId="4221243830" sldId="686"/>
            <ac:spMk id="9" creationId="{BD8BD6D0-245F-4FE1-B006-6155079B2A48}"/>
          </ac:spMkLst>
        </pc:spChg>
      </pc:sldChg>
      <pc:sldChg chg="addSp modSp add modNotesTx">
        <pc:chgData name="Arnold Schulte" userId="897ca44c-966b-4f65-b7a7-ca504fa9f5d3" providerId="ADAL" clId="{FCF8BDB4-E12F-416F-B8A0-5D6232339771}" dt="2019-10-27T08:33:07.371" v="3301" actId="1076"/>
        <pc:sldMkLst>
          <pc:docMk/>
          <pc:sldMk cId="597600654" sldId="688"/>
        </pc:sldMkLst>
        <pc:spChg chg="mod">
          <ac:chgData name="Arnold Schulte" userId="897ca44c-966b-4f65-b7a7-ca504fa9f5d3" providerId="ADAL" clId="{FCF8BDB4-E12F-416F-B8A0-5D6232339771}" dt="2019-10-27T08:25:16.910" v="2866" actId="6549"/>
          <ac:spMkLst>
            <pc:docMk/>
            <pc:sldMk cId="597600654" sldId="688"/>
            <ac:spMk id="7" creationId="{A65C7D51-CED4-465B-89D6-68DCA6A30E41}"/>
          </ac:spMkLst>
        </pc:spChg>
        <pc:spChg chg="mod">
          <ac:chgData name="Arnold Schulte" userId="897ca44c-966b-4f65-b7a7-ca504fa9f5d3" providerId="ADAL" clId="{FCF8BDB4-E12F-416F-B8A0-5D6232339771}" dt="2019-10-27T08:27:57.966" v="3015" actId="20577"/>
          <ac:spMkLst>
            <pc:docMk/>
            <pc:sldMk cId="597600654" sldId="688"/>
            <ac:spMk id="9" creationId="{BD8BD6D0-245F-4FE1-B006-6155079B2A48}"/>
          </ac:spMkLst>
        </pc:spChg>
        <pc:picChg chg="add mod">
          <ac:chgData name="Arnold Schulte" userId="897ca44c-966b-4f65-b7a7-ca504fa9f5d3" providerId="ADAL" clId="{FCF8BDB4-E12F-416F-B8A0-5D6232339771}" dt="2019-10-27T08:33:07.371" v="3301" actId="1076"/>
          <ac:picMkLst>
            <pc:docMk/>
            <pc:sldMk cId="597600654" sldId="688"/>
            <ac:picMk id="1026" creationId="{BABFB932-020F-448D-B551-4BCEB9DAFA9C}"/>
          </ac:picMkLst>
        </pc:picChg>
      </pc:sldChg>
      <pc:sldChg chg="addSp delSp modSp add modNotesTx">
        <pc:chgData name="Arnold Schulte" userId="897ca44c-966b-4f65-b7a7-ca504fa9f5d3" providerId="ADAL" clId="{FCF8BDB4-E12F-416F-B8A0-5D6232339771}" dt="2019-10-27T08:42:10.155" v="3804" actId="1076"/>
        <pc:sldMkLst>
          <pc:docMk/>
          <pc:sldMk cId="622537261" sldId="689"/>
        </pc:sldMkLst>
        <pc:spChg chg="mod">
          <ac:chgData name="Arnold Schulte" userId="897ca44c-966b-4f65-b7a7-ca504fa9f5d3" providerId="ADAL" clId="{FCF8BDB4-E12F-416F-B8A0-5D6232339771}" dt="2019-10-27T08:33:29.859" v="3308" actId="20577"/>
          <ac:spMkLst>
            <pc:docMk/>
            <pc:sldMk cId="622537261" sldId="689"/>
            <ac:spMk id="7" creationId="{A65C7D51-CED4-465B-89D6-68DCA6A30E41}"/>
          </ac:spMkLst>
        </pc:spChg>
        <pc:spChg chg="mod">
          <ac:chgData name="Arnold Schulte" userId="897ca44c-966b-4f65-b7a7-ca504fa9f5d3" providerId="ADAL" clId="{FCF8BDB4-E12F-416F-B8A0-5D6232339771}" dt="2019-10-27T08:41:20.612" v="3729" actId="20577"/>
          <ac:spMkLst>
            <pc:docMk/>
            <pc:sldMk cId="622537261" sldId="689"/>
            <ac:spMk id="9" creationId="{BD8BD6D0-245F-4FE1-B006-6155079B2A48}"/>
          </ac:spMkLst>
        </pc:spChg>
        <pc:spChg chg="del">
          <ac:chgData name="Arnold Schulte" userId="897ca44c-966b-4f65-b7a7-ca504fa9f5d3" providerId="ADAL" clId="{FCF8BDB4-E12F-416F-B8A0-5D6232339771}" dt="2019-10-27T08:35:41.431" v="3369" actId="478"/>
          <ac:spMkLst>
            <pc:docMk/>
            <pc:sldMk cId="622537261" sldId="689"/>
            <ac:spMk id="16" creationId="{BD8BD6D0-245F-4FE1-B006-6155079B2A48}"/>
          </ac:spMkLst>
        </pc:spChg>
        <pc:picChg chg="del">
          <ac:chgData name="Arnold Schulte" userId="897ca44c-966b-4f65-b7a7-ca504fa9f5d3" providerId="ADAL" clId="{FCF8BDB4-E12F-416F-B8A0-5D6232339771}" dt="2019-10-27T08:34:31.189" v="3319" actId="478"/>
          <ac:picMkLst>
            <pc:docMk/>
            <pc:sldMk cId="622537261" sldId="689"/>
            <ac:picMk id="1026" creationId="{BABFB932-020F-448D-B551-4BCEB9DAFA9C}"/>
          </ac:picMkLst>
        </pc:picChg>
        <pc:picChg chg="add mod">
          <ac:chgData name="Arnold Schulte" userId="897ca44c-966b-4f65-b7a7-ca504fa9f5d3" providerId="ADAL" clId="{FCF8BDB4-E12F-416F-B8A0-5D6232339771}" dt="2019-10-27T08:42:10.155" v="3804" actId="1076"/>
          <ac:picMkLst>
            <pc:docMk/>
            <pc:sldMk cId="622537261" sldId="689"/>
            <ac:picMk id="2050" creationId="{71B67B6D-C461-4AFD-9ECD-F1252546556A}"/>
          </ac:picMkLst>
        </pc:picChg>
      </pc:sldChg>
      <pc:sldChg chg="delSp modSp add modNotesTx">
        <pc:chgData name="Arnold Schulte" userId="897ca44c-966b-4f65-b7a7-ca504fa9f5d3" providerId="ADAL" clId="{FCF8BDB4-E12F-416F-B8A0-5D6232339771}" dt="2019-10-27T08:47:20.219" v="4341" actId="20577"/>
        <pc:sldMkLst>
          <pc:docMk/>
          <pc:sldMk cId="2925277870" sldId="690"/>
        </pc:sldMkLst>
        <pc:spChg chg="mod">
          <ac:chgData name="Arnold Schulte" userId="897ca44c-966b-4f65-b7a7-ca504fa9f5d3" providerId="ADAL" clId="{FCF8BDB4-E12F-416F-B8A0-5D6232339771}" dt="2019-10-27T08:42:58.465" v="3877" actId="20577"/>
          <ac:spMkLst>
            <pc:docMk/>
            <pc:sldMk cId="2925277870" sldId="690"/>
            <ac:spMk id="7" creationId="{A65C7D51-CED4-465B-89D6-68DCA6A30E41}"/>
          </ac:spMkLst>
        </pc:spChg>
        <pc:spChg chg="mod">
          <ac:chgData name="Arnold Schulte" userId="897ca44c-966b-4f65-b7a7-ca504fa9f5d3" providerId="ADAL" clId="{FCF8BDB4-E12F-416F-B8A0-5D6232339771}" dt="2019-10-27T08:47:14.255" v="4340" actId="20577"/>
          <ac:spMkLst>
            <pc:docMk/>
            <pc:sldMk cId="2925277870" sldId="690"/>
            <ac:spMk id="9" creationId="{BD8BD6D0-245F-4FE1-B006-6155079B2A48}"/>
          </ac:spMkLst>
        </pc:spChg>
        <pc:picChg chg="del">
          <ac:chgData name="Arnold Schulte" userId="897ca44c-966b-4f65-b7a7-ca504fa9f5d3" providerId="ADAL" clId="{FCF8BDB4-E12F-416F-B8A0-5D6232339771}" dt="2019-10-27T08:43:01.983" v="3878" actId="478"/>
          <ac:picMkLst>
            <pc:docMk/>
            <pc:sldMk cId="2925277870" sldId="690"/>
            <ac:picMk id="2050" creationId="{71B67B6D-C461-4AFD-9ECD-F1252546556A}"/>
          </ac:picMkLst>
        </pc:picChg>
      </pc:sldChg>
      <pc:sldChg chg="addSp delSp modSp add modNotesTx">
        <pc:chgData name="Arnold Schulte" userId="897ca44c-966b-4f65-b7a7-ca504fa9f5d3" providerId="ADAL" clId="{FCF8BDB4-E12F-416F-B8A0-5D6232339771}" dt="2019-10-27T09:01:37.364" v="4861" actId="20577"/>
        <pc:sldMkLst>
          <pc:docMk/>
          <pc:sldMk cId="3178273097" sldId="691"/>
        </pc:sldMkLst>
        <pc:spChg chg="mod">
          <ac:chgData name="Arnold Schulte" userId="897ca44c-966b-4f65-b7a7-ca504fa9f5d3" providerId="ADAL" clId="{FCF8BDB4-E12F-416F-B8A0-5D6232339771}" dt="2019-10-27T08:49:35.476" v="4355" actId="5793"/>
          <ac:spMkLst>
            <pc:docMk/>
            <pc:sldMk cId="3178273097" sldId="691"/>
            <ac:spMk id="7" creationId="{A65C7D51-CED4-465B-89D6-68DCA6A30E41}"/>
          </ac:spMkLst>
        </pc:spChg>
        <pc:spChg chg="del mod">
          <ac:chgData name="Arnold Schulte" userId="897ca44c-966b-4f65-b7a7-ca504fa9f5d3" providerId="ADAL" clId="{FCF8BDB4-E12F-416F-B8A0-5D6232339771}" dt="2019-10-27T09:00:21.087" v="4800" actId="478"/>
          <ac:spMkLst>
            <pc:docMk/>
            <pc:sldMk cId="3178273097" sldId="691"/>
            <ac:spMk id="9" creationId="{BD8BD6D0-245F-4FE1-B006-6155079B2A48}"/>
          </ac:spMkLst>
        </pc:spChg>
        <pc:spChg chg="add del mod">
          <ac:chgData name="Arnold Schulte" userId="897ca44c-966b-4f65-b7a7-ca504fa9f5d3" providerId="ADAL" clId="{FCF8BDB4-E12F-416F-B8A0-5D6232339771}" dt="2019-10-27T08:53:05.752" v="4489" actId="478"/>
          <ac:spMkLst>
            <pc:docMk/>
            <pc:sldMk cId="3178273097" sldId="691"/>
            <ac:spMk id="10" creationId="{36957B71-5436-430F-A8F9-DF72E5D17263}"/>
          </ac:spMkLst>
        </pc:spChg>
        <pc:picChg chg="add del mod">
          <ac:chgData name="Arnold Schulte" userId="897ca44c-966b-4f65-b7a7-ca504fa9f5d3" providerId="ADAL" clId="{FCF8BDB4-E12F-416F-B8A0-5D6232339771}" dt="2019-10-27T08:51:19.494" v="4472" actId="478"/>
          <ac:picMkLst>
            <pc:docMk/>
            <pc:sldMk cId="3178273097" sldId="691"/>
            <ac:picMk id="2" creationId="{982C5962-ABC3-4D17-86AD-3AD2DFC1B6F6}"/>
          </ac:picMkLst>
        </pc:picChg>
        <pc:picChg chg="add mod">
          <ac:chgData name="Arnold Schulte" userId="897ca44c-966b-4f65-b7a7-ca504fa9f5d3" providerId="ADAL" clId="{FCF8BDB4-E12F-416F-B8A0-5D6232339771}" dt="2019-10-27T09:00:13.385" v="4797" actId="1076"/>
          <ac:picMkLst>
            <pc:docMk/>
            <pc:sldMk cId="3178273097" sldId="691"/>
            <ac:picMk id="3" creationId="{28DF2F38-C3B4-4A45-907A-05399E8421CB}"/>
          </ac:picMkLst>
        </pc:picChg>
        <pc:picChg chg="add del mod">
          <ac:chgData name="Arnold Schulte" userId="897ca44c-966b-4f65-b7a7-ca504fa9f5d3" providerId="ADAL" clId="{FCF8BDB4-E12F-416F-B8A0-5D6232339771}" dt="2019-10-27T09:00:49.374" v="4802" actId="478"/>
          <ac:picMkLst>
            <pc:docMk/>
            <pc:sldMk cId="3178273097" sldId="691"/>
            <ac:picMk id="4" creationId="{A4CBCFB8-0415-4B21-ACE5-C338EA21129B}"/>
          </ac:picMkLst>
        </pc:picChg>
        <pc:picChg chg="add mod">
          <ac:chgData name="Arnold Schulte" userId="897ca44c-966b-4f65-b7a7-ca504fa9f5d3" providerId="ADAL" clId="{FCF8BDB4-E12F-416F-B8A0-5D6232339771}" dt="2019-10-27T09:00:58.966" v="4805" actId="1076"/>
          <ac:picMkLst>
            <pc:docMk/>
            <pc:sldMk cId="3178273097" sldId="691"/>
            <ac:picMk id="5" creationId="{FB888F2C-BE62-43A9-8184-7706726369EC}"/>
          </ac:picMkLst>
        </pc:picChg>
      </pc:sldChg>
      <pc:sldChg chg="addSp delSp modSp add del modNotesTx">
        <pc:chgData name="Arnold Schulte" userId="897ca44c-966b-4f65-b7a7-ca504fa9f5d3" providerId="ADAL" clId="{FCF8BDB4-E12F-416F-B8A0-5D6232339771}" dt="2019-10-27T09:05:15.932" v="5024" actId="2696"/>
        <pc:sldMkLst>
          <pc:docMk/>
          <pc:sldMk cId="4171406895" sldId="692"/>
        </pc:sldMkLst>
        <pc:spChg chg="mod">
          <ac:chgData name="Arnold Schulte" userId="897ca44c-966b-4f65-b7a7-ca504fa9f5d3" providerId="ADAL" clId="{FCF8BDB4-E12F-416F-B8A0-5D6232339771}" dt="2019-10-27T08:54:02.024" v="4503" actId="20577"/>
          <ac:spMkLst>
            <pc:docMk/>
            <pc:sldMk cId="4171406895" sldId="692"/>
            <ac:spMk id="7" creationId="{A65C7D51-CED4-465B-89D6-68DCA6A30E41}"/>
          </ac:spMkLst>
        </pc:spChg>
        <pc:spChg chg="mod">
          <ac:chgData name="Arnold Schulte" userId="897ca44c-966b-4f65-b7a7-ca504fa9f5d3" providerId="ADAL" clId="{FCF8BDB4-E12F-416F-B8A0-5D6232339771}" dt="2019-10-27T09:04:03.046" v="5017" actId="14100"/>
          <ac:spMkLst>
            <pc:docMk/>
            <pc:sldMk cId="4171406895" sldId="692"/>
            <ac:spMk id="9" creationId="{BD8BD6D0-245F-4FE1-B006-6155079B2A48}"/>
          </ac:spMkLst>
        </pc:spChg>
        <pc:picChg chg="add mod">
          <ac:chgData name="Arnold Schulte" userId="897ca44c-966b-4f65-b7a7-ca504fa9f5d3" providerId="ADAL" clId="{FCF8BDB4-E12F-416F-B8A0-5D6232339771}" dt="2019-10-27T09:03:35.292" v="5010" actId="12788"/>
          <ac:picMkLst>
            <pc:docMk/>
            <pc:sldMk cId="4171406895" sldId="692"/>
            <ac:picMk id="2" creationId="{C9056AD2-D33F-451D-A54B-BE5B2B6F88A1}"/>
          </ac:picMkLst>
        </pc:picChg>
        <pc:picChg chg="del">
          <ac:chgData name="Arnold Schulte" userId="897ca44c-966b-4f65-b7a7-ca504fa9f5d3" providerId="ADAL" clId="{FCF8BDB4-E12F-416F-B8A0-5D6232339771}" dt="2019-10-27T08:56:32.165" v="4581" actId="478"/>
          <ac:picMkLst>
            <pc:docMk/>
            <pc:sldMk cId="4171406895" sldId="692"/>
            <ac:picMk id="3" creationId="{28DF2F38-C3B4-4A45-907A-05399E8421CB}"/>
          </ac:picMkLst>
        </pc:picChg>
        <pc:picChg chg="del">
          <ac:chgData name="Arnold Schulte" userId="897ca44c-966b-4f65-b7a7-ca504fa9f5d3" providerId="ADAL" clId="{FCF8BDB4-E12F-416F-B8A0-5D6232339771}" dt="2019-10-27T08:56:33.781" v="4582" actId="478"/>
          <ac:picMkLst>
            <pc:docMk/>
            <pc:sldMk cId="4171406895" sldId="692"/>
            <ac:picMk id="4" creationId="{A4CBCFB8-0415-4B21-ACE5-C338EA21129B}"/>
          </ac:picMkLst>
        </pc:picChg>
      </pc:sldChg>
      <pc:sldChg chg="delSp modSp add">
        <pc:chgData name="Arnold Schulte" userId="897ca44c-966b-4f65-b7a7-ca504fa9f5d3" providerId="ADAL" clId="{FCF8BDB4-E12F-416F-B8A0-5D6232339771}" dt="2019-10-29T00:42:34.907" v="8041" actId="6549"/>
        <pc:sldMkLst>
          <pc:docMk/>
          <pc:sldMk cId="2678995672" sldId="693"/>
        </pc:sldMkLst>
        <pc:spChg chg="mod">
          <ac:chgData name="Arnold Schulte" userId="897ca44c-966b-4f65-b7a7-ca504fa9f5d3" providerId="ADAL" clId="{FCF8BDB4-E12F-416F-B8A0-5D6232339771}" dt="2019-10-27T09:12:44.329" v="5298" actId="20577"/>
          <ac:spMkLst>
            <pc:docMk/>
            <pc:sldMk cId="2678995672" sldId="693"/>
            <ac:spMk id="7" creationId="{A65C7D51-CED4-465B-89D6-68DCA6A30E41}"/>
          </ac:spMkLst>
        </pc:spChg>
        <pc:spChg chg="mod">
          <ac:chgData name="Arnold Schulte" userId="897ca44c-966b-4f65-b7a7-ca504fa9f5d3" providerId="ADAL" clId="{FCF8BDB4-E12F-416F-B8A0-5D6232339771}" dt="2019-10-29T00:42:34.907" v="8041" actId="6549"/>
          <ac:spMkLst>
            <pc:docMk/>
            <pc:sldMk cId="2678995672" sldId="693"/>
            <ac:spMk id="9" creationId="{BD8BD6D0-245F-4FE1-B006-6155079B2A48}"/>
          </ac:spMkLst>
        </pc:spChg>
        <pc:picChg chg="del">
          <ac:chgData name="Arnold Schulte" userId="897ca44c-966b-4f65-b7a7-ca504fa9f5d3" providerId="ADAL" clId="{FCF8BDB4-E12F-416F-B8A0-5D6232339771}" dt="2019-10-27T09:12:46.589" v="5299" actId="478"/>
          <ac:picMkLst>
            <pc:docMk/>
            <pc:sldMk cId="2678995672" sldId="693"/>
            <ac:picMk id="3" creationId="{6959D072-345C-4642-A8F7-0142BD48F164}"/>
          </ac:picMkLst>
        </pc:picChg>
      </pc:sldChg>
      <pc:sldChg chg="modSp add del modNotesTx">
        <pc:chgData name="Arnold Schulte" userId="897ca44c-966b-4f65-b7a7-ca504fa9f5d3" providerId="ADAL" clId="{FCF8BDB4-E12F-416F-B8A0-5D6232339771}" dt="2019-10-29T00:43:05.706" v="8043" actId="2696"/>
        <pc:sldMkLst>
          <pc:docMk/>
          <pc:sldMk cId="1265965313" sldId="694"/>
        </pc:sldMkLst>
        <pc:spChg chg="mod">
          <ac:chgData name="Arnold Schulte" userId="897ca44c-966b-4f65-b7a7-ca504fa9f5d3" providerId="ADAL" clId="{FCF8BDB4-E12F-416F-B8A0-5D6232339771}" dt="2019-10-27T09:24:47.189" v="6033" actId="20577"/>
          <ac:spMkLst>
            <pc:docMk/>
            <pc:sldMk cId="1265965313" sldId="694"/>
            <ac:spMk id="9" creationId="{BD8BD6D0-245F-4FE1-B006-6155079B2A48}"/>
          </ac:spMkLst>
        </pc:spChg>
      </pc:sldChg>
      <pc:sldChg chg="addSp delSp modSp add modAnim modNotesTx">
        <pc:chgData name="Arnold Schulte" userId="897ca44c-966b-4f65-b7a7-ca504fa9f5d3" providerId="ADAL" clId="{FCF8BDB4-E12F-416F-B8A0-5D6232339771}" dt="2019-10-27T12:18:47.310" v="7931" actId="20577"/>
        <pc:sldMkLst>
          <pc:docMk/>
          <pc:sldMk cId="3613478354" sldId="695"/>
        </pc:sldMkLst>
        <pc:spChg chg="del">
          <ac:chgData name="Arnold Schulte" userId="897ca44c-966b-4f65-b7a7-ca504fa9f5d3" providerId="ADAL" clId="{FCF8BDB4-E12F-416F-B8A0-5D6232339771}" dt="2019-10-27T09:27:09.537" v="6149" actId="478"/>
          <ac:spMkLst>
            <pc:docMk/>
            <pc:sldMk cId="3613478354" sldId="695"/>
            <ac:spMk id="9" creationId="{BD8BD6D0-245F-4FE1-B006-6155079B2A48}"/>
          </ac:spMkLst>
        </pc:spChg>
        <pc:picChg chg="add mod">
          <ac:chgData name="Arnold Schulte" userId="897ca44c-966b-4f65-b7a7-ca504fa9f5d3" providerId="ADAL" clId="{FCF8BDB4-E12F-416F-B8A0-5D6232339771}" dt="2019-10-27T09:27:17.505" v="6151" actId="1076"/>
          <ac:picMkLst>
            <pc:docMk/>
            <pc:sldMk cId="3613478354" sldId="695"/>
            <ac:picMk id="10" creationId="{CB45661D-5308-4127-B7E5-EB6F7FBDD191}"/>
          </ac:picMkLst>
        </pc:picChg>
      </pc:sldChg>
      <pc:sldChg chg="addSp delSp modSp add modAnim modNotesTx">
        <pc:chgData name="Arnold Schulte" userId="897ca44c-966b-4f65-b7a7-ca504fa9f5d3" providerId="ADAL" clId="{FCF8BDB4-E12F-416F-B8A0-5D6232339771}" dt="2019-10-27T09:57:58.250" v="6792" actId="20577"/>
        <pc:sldMkLst>
          <pc:docMk/>
          <pc:sldMk cId="1482176144" sldId="696"/>
        </pc:sldMkLst>
        <pc:spChg chg="del mod">
          <ac:chgData name="Arnold Schulte" userId="897ca44c-966b-4f65-b7a7-ca504fa9f5d3" providerId="ADAL" clId="{FCF8BDB4-E12F-416F-B8A0-5D6232339771}" dt="2019-10-27T09:46:15.702" v="6551" actId="478"/>
          <ac:spMkLst>
            <pc:docMk/>
            <pc:sldMk cId="1482176144" sldId="696"/>
            <ac:spMk id="16" creationId="{BD8BD6D0-245F-4FE1-B006-6155079B2A48}"/>
          </ac:spMkLst>
        </pc:spChg>
        <pc:picChg chg="add del mod">
          <ac:chgData name="Arnold Schulte" userId="897ca44c-966b-4f65-b7a7-ca504fa9f5d3" providerId="ADAL" clId="{FCF8BDB4-E12F-416F-B8A0-5D6232339771}" dt="2019-10-27T09:37:30.212" v="6550" actId="478"/>
          <ac:picMkLst>
            <pc:docMk/>
            <pc:sldMk cId="1482176144" sldId="696"/>
            <ac:picMk id="2" creationId="{5DB03033-D3F1-4502-989B-4CBF81F7B4BB}"/>
          </ac:picMkLst>
        </pc:picChg>
        <pc:picChg chg="add del mod">
          <ac:chgData name="Arnold Schulte" userId="897ca44c-966b-4f65-b7a7-ca504fa9f5d3" providerId="ADAL" clId="{FCF8BDB4-E12F-416F-B8A0-5D6232339771}" dt="2019-10-27T09:46:25.813" v="6554" actId="478"/>
          <ac:picMkLst>
            <pc:docMk/>
            <pc:sldMk cId="1482176144" sldId="696"/>
            <ac:picMk id="3" creationId="{48534179-2A3E-4CBE-9B8E-6FCB1D19141A}"/>
          </ac:picMkLst>
        </pc:picChg>
        <pc:picChg chg="add mod">
          <ac:chgData name="Arnold Schulte" userId="897ca44c-966b-4f65-b7a7-ca504fa9f5d3" providerId="ADAL" clId="{FCF8BDB4-E12F-416F-B8A0-5D6232339771}" dt="2019-10-27T09:46:53.009" v="6557" actId="14100"/>
          <ac:picMkLst>
            <pc:docMk/>
            <pc:sldMk cId="1482176144" sldId="696"/>
            <ac:picMk id="4" creationId="{5438064E-16E7-4DD1-A350-B4528030737F}"/>
          </ac:picMkLst>
        </pc:picChg>
        <pc:picChg chg="add mod">
          <ac:chgData name="Arnold Schulte" userId="897ca44c-966b-4f65-b7a7-ca504fa9f5d3" providerId="ADAL" clId="{FCF8BDB4-E12F-416F-B8A0-5D6232339771}" dt="2019-10-27T09:47:19.994" v="6560" actId="14100"/>
          <ac:picMkLst>
            <pc:docMk/>
            <pc:sldMk cId="1482176144" sldId="696"/>
            <ac:picMk id="5" creationId="{D7D862C8-5EBE-4738-A092-7D329E61CF53}"/>
          </ac:picMkLst>
        </pc:picChg>
        <pc:picChg chg="del">
          <ac:chgData name="Arnold Schulte" userId="897ca44c-966b-4f65-b7a7-ca504fa9f5d3" providerId="ADAL" clId="{FCF8BDB4-E12F-416F-B8A0-5D6232339771}" dt="2019-10-27T09:31:20.247" v="6493" actId="478"/>
          <ac:picMkLst>
            <pc:docMk/>
            <pc:sldMk cId="1482176144" sldId="696"/>
            <ac:picMk id="10" creationId="{CB45661D-5308-4127-B7E5-EB6F7FBDD191}"/>
          </ac:picMkLst>
        </pc:picChg>
      </pc:sldChg>
      <pc:sldChg chg="addSp delSp modSp add modNotesTx">
        <pc:chgData name="Arnold Schulte" userId="897ca44c-966b-4f65-b7a7-ca504fa9f5d3" providerId="ADAL" clId="{FCF8BDB4-E12F-416F-B8A0-5D6232339771}" dt="2019-10-27T12:13:32.954" v="7639" actId="20577"/>
        <pc:sldMkLst>
          <pc:docMk/>
          <pc:sldMk cId="714356407" sldId="698"/>
        </pc:sldMkLst>
        <pc:spChg chg="add del mod">
          <ac:chgData name="Arnold Schulte" userId="897ca44c-966b-4f65-b7a7-ca504fa9f5d3" providerId="ADAL" clId="{FCF8BDB4-E12F-416F-B8A0-5D6232339771}" dt="2019-10-27T09:58:49.197" v="6799" actId="478"/>
          <ac:spMkLst>
            <pc:docMk/>
            <pc:sldMk cId="714356407" sldId="698"/>
            <ac:spMk id="11" creationId="{7083733F-34F7-4872-A4C3-B1B58D8F40A6}"/>
          </ac:spMkLst>
        </pc:spChg>
        <pc:spChg chg="add mod">
          <ac:chgData name="Arnold Schulte" userId="897ca44c-966b-4f65-b7a7-ca504fa9f5d3" providerId="ADAL" clId="{FCF8BDB4-E12F-416F-B8A0-5D6232339771}" dt="2019-10-27T09:59:11.898" v="6802" actId="207"/>
          <ac:spMkLst>
            <pc:docMk/>
            <pc:sldMk cId="714356407" sldId="698"/>
            <ac:spMk id="12" creationId="{C2478718-EAC6-4F3A-9527-6469B0CDB270}"/>
          </ac:spMkLst>
        </pc:spChg>
        <pc:spChg chg="add mod">
          <ac:chgData name="Arnold Schulte" userId="897ca44c-966b-4f65-b7a7-ca504fa9f5d3" providerId="ADAL" clId="{FCF8BDB4-E12F-416F-B8A0-5D6232339771}" dt="2019-10-27T09:59:29.840" v="6809" actId="1037"/>
          <ac:spMkLst>
            <pc:docMk/>
            <pc:sldMk cId="714356407" sldId="698"/>
            <ac:spMk id="13" creationId="{B793340E-28E3-42FB-930F-7F0CA9C1019C}"/>
          </ac:spMkLst>
        </pc:spChg>
        <pc:spChg chg="add del">
          <ac:chgData name="Arnold Schulte" userId="897ca44c-966b-4f65-b7a7-ca504fa9f5d3" providerId="ADAL" clId="{FCF8BDB4-E12F-416F-B8A0-5D6232339771}" dt="2019-10-27T09:59:46.069" v="6827"/>
          <ac:spMkLst>
            <pc:docMk/>
            <pc:sldMk cId="714356407" sldId="698"/>
            <ac:spMk id="14" creationId="{81E82E12-A7B3-4F6B-B82C-09917580EFDD}"/>
          </ac:spMkLst>
        </pc:spChg>
        <pc:spChg chg="add mod">
          <ac:chgData name="Arnold Schulte" userId="897ca44c-966b-4f65-b7a7-ca504fa9f5d3" providerId="ADAL" clId="{FCF8BDB4-E12F-416F-B8A0-5D6232339771}" dt="2019-10-27T10:00:29.247" v="6844" actId="1036"/>
          <ac:spMkLst>
            <pc:docMk/>
            <pc:sldMk cId="714356407" sldId="698"/>
            <ac:spMk id="15" creationId="{893D2B32-35F0-4637-99EE-3B75A71D18BB}"/>
          </ac:spMkLst>
        </pc:spChg>
        <pc:grpChg chg="add mod">
          <ac:chgData name="Arnold Schulte" userId="897ca44c-966b-4f65-b7a7-ca504fa9f5d3" providerId="ADAL" clId="{FCF8BDB4-E12F-416F-B8A0-5D6232339771}" dt="2019-10-27T09:59:34.321" v="6812" actId="1076"/>
          <ac:grpSpMkLst>
            <pc:docMk/>
            <pc:sldMk cId="714356407" sldId="698"/>
            <ac:grpSpMk id="9" creationId="{1B5B4024-DE6C-4CD7-9FAC-D759D2C462F2}"/>
          </ac:grpSpMkLst>
        </pc:grpChg>
        <pc:picChg chg="add del">
          <ac:chgData name="Arnold Schulte" userId="897ca44c-966b-4f65-b7a7-ca504fa9f5d3" providerId="ADAL" clId="{FCF8BDB4-E12F-416F-B8A0-5D6232339771}" dt="2019-10-27T09:57:13.034" v="6784"/>
          <ac:picMkLst>
            <pc:docMk/>
            <pc:sldMk cId="714356407" sldId="698"/>
            <ac:picMk id="2" creationId="{38839960-789D-4EB6-91C3-17095DC77188}"/>
          </ac:picMkLst>
        </pc:picChg>
        <pc:picChg chg="add mod">
          <ac:chgData name="Arnold Schulte" userId="897ca44c-966b-4f65-b7a7-ca504fa9f5d3" providerId="ADAL" clId="{FCF8BDB4-E12F-416F-B8A0-5D6232339771}" dt="2019-10-27T09:59:41.221" v="6826" actId="1036"/>
          <ac:picMkLst>
            <pc:docMk/>
            <pc:sldMk cId="714356407" sldId="698"/>
            <ac:picMk id="3" creationId="{381AE5BE-4488-4B78-804C-02EDEB007EE4}"/>
          </ac:picMkLst>
        </pc:picChg>
        <pc:picChg chg="del">
          <ac:chgData name="Arnold Schulte" userId="897ca44c-966b-4f65-b7a7-ca504fa9f5d3" providerId="ADAL" clId="{FCF8BDB4-E12F-416F-B8A0-5D6232339771}" dt="2019-10-27T09:57:00.152" v="6781" actId="478"/>
          <ac:picMkLst>
            <pc:docMk/>
            <pc:sldMk cId="714356407" sldId="698"/>
            <ac:picMk id="4" creationId="{5438064E-16E7-4DD1-A350-B4528030737F}"/>
          </ac:picMkLst>
        </pc:picChg>
        <pc:picChg chg="add del mod">
          <ac:chgData name="Arnold Schulte" userId="897ca44c-966b-4f65-b7a7-ca504fa9f5d3" providerId="ADAL" clId="{FCF8BDB4-E12F-416F-B8A0-5D6232339771}" dt="2019-10-27T09:57:39.320" v="6789" actId="164"/>
          <ac:picMkLst>
            <pc:docMk/>
            <pc:sldMk cId="714356407" sldId="698"/>
            <ac:picMk id="5" creationId="{D7D862C8-5EBE-4738-A092-7D329E61CF53}"/>
          </ac:picMkLst>
        </pc:picChg>
        <pc:picChg chg="add">
          <ac:chgData name="Arnold Schulte" userId="897ca44c-966b-4f65-b7a7-ca504fa9f5d3" providerId="ADAL" clId="{FCF8BDB4-E12F-416F-B8A0-5D6232339771}" dt="2019-10-27T09:58:03.816" v="6793"/>
          <ac:picMkLst>
            <pc:docMk/>
            <pc:sldMk cId="714356407" sldId="698"/>
            <ac:picMk id="10" creationId="{057DBD0E-01EC-46D3-A76E-297A3ABC8C58}"/>
          </ac:picMkLst>
        </pc:picChg>
      </pc:sldChg>
      <pc:sldChg chg="modSp add modNotesTx">
        <pc:chgData name="Arnold Schulte" userId="897ca44c-966b-4f65-b7a7-ca504fa9f5d3" providerId="ADAL" clId="{FCF8BDB4-E12F-416F-B8A0-5D6232339771}" dt="2019-10-29T09:23:54.719" v="8071" actId="20577"/>
        <pc:sldMkLst>
          <pc:docMk/>
          <pc:sldMk cId="3049006943" sldId="699"/>
        </pc:sldMkLst>
        <pc:spChg chg="mod">
          <ac:chgData name="Arnold Schulte" userId="897ca44c-966b-4f65-b7a7-ca504fa9f5d3" providerId="ADAL" clId="{FCF8BDB4-E12F-416F-B8A0-5D6232339771}" dt="2019-10-27T10:02:06.418" v="6859" actId="6549"/>
          <ac:spMkLst>
            <pc:docMk/>
            <pc:sldMk cId="3049006943" sldId="699"/>
            <ac:spMk id="7" creationId="{A65C7D51-CED4-465B-89D6-68DCA6A30E41}"/>
          </ac:spMkLst>
        </pc:spChg>
      </pc:sldChg>
      <pc:sldChg chg="addSp delSp modSp add ord modNotesTx">
        <pc:chgData name="Arnold Schulte" userId="897ca44c-966b-4f65-b7a7-ca504fa9f5d3" providerId="ADAL" clId="{FCF8BDB4-E12F-416F-B8A0-5D6232339771}" dt="2019-10-29T03:16:54.707" v="8053" actId="20577"/>
        <pc:sldMkLst>
          <pc:docMk/>
          <pc:sldMk cId="2464917104" sldId="700"/>
        </pc:sldMkLst>
        <pc:spChg chg="mod">
          <ac:chgData name="Arnold Schulte" userId="897ca44c-966b-4f65-b7a7-ca504fa9f5d3" providerId="ADAL" clId="{FCF8BDB4-E12F-416F-B8A0-5D6232339771}" dt="2019-10-29T03:16:50.350" v="8049" actId="20577"/>
          <ac:spMkLst>
            <pc:docMk/>
            <pc:sldMk cId="2464917104" sldId="700"/>
            <ac:spMk id="7" creationId="{A65C7D51-CED4-465B-89D6-68DCA6A30E41}"/>
          </ac:spMkLst>
        </pc:spChg>
        <pc:spChg chg="add mod">
          <ac:chgData name="Arnold Schulte" userId="897ca44c-966b-4f65-b7a7-ca504fa9f5d3" providerId="ADAL" clId="{FCF8BDB4-E12F-416F-B8A0-5D6232339771}" dt="2019-10-27T10:09:12.334" v="7288" actId="20577"/>
          <ac:spMkLst>
            <pc:docMk/>
            <pc:sldMk cId="2464917104" sldId="700"/>
            <ac:spMk id="10" creationId="{3A78D4BC-89D7-4943-B005-AE75DD65F37B}"/>
          </ac:spMkLst>
        </pc:spChg>
        <pc:picChg chg="del">
          <ac:chgData name="Arnold Schulte" userId="897ca44c-966b-4f65-b7a7-ca504fa9f5d3" providerId="ADAL" clId="{FCF8BDB4-E12F-416F-B8A0-5D6232339771}" dt="2019-10-27T10:05:33.756" v="6999" actId="478"/>
          <ac:picMkLst>
            <pc:docMk/>
            <pc:sldMk cId="2464917104" sldId="700"/>
            <ac:picMk id="9" creationId="{8CD58F60-9F69-4143-BC64-8D71A2727A5B}"/>
          </ac:picMkLst>
        </pc:picChg>
        <pc:picChg chg="add mod">
          <ac:chgData name="Arnold Schulte" userId="897ca44c-966b-4f65-b7a7-ca504fa9f5d3" providerId="ADAL" clId="{FCF8BDB4-E12F-416F-B8A0-5D6232339771}" dt="2019-10-27T10:09:19.097" v="7290" actId="1076"/>
          <ac:picMkLst>
            <pc:docMk/>
            <pc:sldMk cId="2464917104" sldId="700"/>
            <ac:picMk id="11" creationId="{06F31C56-4A48-4FE1-AC0A-83CBE0DB3630}"/>
          </ac:picMkLst>
        </pc:picChg>
      </pc:sldChg>
      <pc:sldChg chg="addSp delSp modSp add modNotesTx">
        <pc:chgData name="Arnold Schulte" userId="897ca44c-966b-4f65-b7a7-ca504fa9f5d3" providerId="ADAL" clId="{FCF8BDB4-E12F-416F-B8A0-5D6232339771}" dt="2019-10-27T10:17:30.143" v="7520" actId="20577"/>
        <pc:sldMkLst>
          <pc:docMk/>
          <pc:sldMk cId="241049346" sldId="701"/>
        </pc:sldMkLst>
        <pc:spChg chg="mod">
          <ac:chgData name="Arnold Schulte" userId="897ca44c-966b-4f65-b7a7-ca504fa9f5d3" providerId="ADAL" clId="{FCF8BDB4-E12F-416F-B8A0-5D6232339771}" dt="2019-10-27T10:16:36.515" v="7329" actId="313"/>
          <ac:spMkLst>
            <pc:docMk/>
            <pc:sldMk cId="241049346" sldId="701"/>
            <ac:spMk id="7" creationId="{A65C7D51-CED4-465B-89D6-68DCA6A30E41}"/>
          </ac:spMkLst>
        </pc:spChg>
        <pc:spChg chg="del mod">
          <ac:chgData name="Arnold Schulte" userId="897ca44c-966b-4f65-b7a7-ca504fa9f5d3" providerId="ADAL" clId="{FCF8BDB4-E12F-416F-B8A0-5D6232339771}" dt="2019-10-27T10:16:41.950" v="7332" actId="478"/>
          <ac:spMkLst>
            <pc:docMk/>
            <pc:sldMk cId="241049346" sldId="701"/>
            <ac:spMk id="10" creationId="{3A78D4BC-89D7-4943-B005-AE75DD65F37B}"/>
          </ac:spMkLst>
        </pc:spChg>
        <pc:picChg chg="add mod">
          <ac:chgData name="Arnold Schulte" userId="897ca44c-966b-4f65-b7a7-ca504fa9f5d3" providerId="ADAL" clId="{FCF8BDB4-E12F-416F-B8A0-5D6232339771}" dt="2019-10-27T10:16:48.732" v="7335" actId="1076"/>
          <ac:picMkLst>
            <pc:docMk/>
            <pc:sldMk cId="241049346" sldId="701"/>
            <ac:picMk id="9" creationId="{B81D3A2B-33B1-45CF-8C8C-61EA723C1AAC}"/>
          </ac:picMkLst>
        </pc:picChg>
        <pc:picChg chg="del">
          <ac:chgData name="Arnold Schulte" userId="897ca44c-966b-4f65-b7a7-ca504fa9f5d3" providerId="ADAL" clId="{FCF8BDB4-E12F-416F-B8A0-5D6232339771}" dt="2019-10-27T10:16:40.348" v="7330" actId="478"/>
          <ac:picMkLst>
            <pc:docMk/>
            <pc:sldMk cId="241049346" sldId="701"/>
            <ac:picMk id="11" creationId="{06F31C56-4A48-4FE1-AC0A-83CBE0DB3630}"/>
          </ac:picMkLst>
        </pc:picChg>
      </pc:sldChg>
      <pc:sldChg chg="addSp delSp modSp add modNotesTx">
        <pc:chgData name="Arnold Schulte" userId="897ca44c-966b-4f65-b7a7-ca504fa9f5d3" providerId="ADAL" clId="{FCF8BDB4-E12F-416F-B8A0-5D6232339771}" dt="2019-10-27T10:19:51.385" v="7557" actId="20577"/>
        <pc:sldMkLst>
          <pc:docMk/>
          <pc:sldMk cId="3684748752" sldId="702"/>
        </pc:sldMkLst>
        <pc:spChg chg="add del mod">
          <ac:chgData name="Arnold Schulte" userId="897ca44c-966b-4f65-b7a7-ca504fa9f5d3" providerId="ADAL" clId="{FCF8BDB4-E12F-416F-B8A0-5D6232339771}" dt="2019-10-27T10:19:26.093" v="7543" actId="478"/>
          <ac:spMkLst>
            <pc:docMk/>
            <pc:sldMk cId="3684748752" sldId="702"/>
            <ac:spMk id="3" creationId="{C9C04195-8593-4544-B626-361441C51757}"/>
          </ac:spMkLst>
        </pc:spChg>
        <pc:spChg chg="del mod">
          <ac:chgData name="Arnold Schulte" userId="897ca44c-966b-4f65-b7a7-ca504fa9f5d3" providerId="ADAL" clId="{FCF8BDB4-E12F-416F-B8A0-5D6232339771}" dt="2019-10-27T10:19:24.505" v="7542" actId="478"/>
          <ac:spMkLst>
            <pc:docMk/>
            <pc:sldMk cId="3684748752" sldId="702"/>
            <ac:spMk id="6" creationId="{AAD6F3C3-C80C-470D-870F-F03520864692}"/>
          </ac:spMkLst>
        </pc:spChg>
        <pc:spChg chg="del">
          <ac:chgData name="Arnold Schulte" userId="897ca44c-966b-4f65-b7a7-ca504fa9f5d3" providerId="ADAL" clId="{FCF8BDB4-E12F-416F-B8A0-5D6232339771}" dt="2019-10-27T10:18:27.016" v="7533" actId="478"/>
          <ac:spMkLst>
            <pc:docMk/>
            <pc:sldMk cId="3684748752" sldId="702"/>
            <ac:spMk id="7" creationId="{A65C7D51-CED4-465B-89D6-68DCA6A30E41}"/>
          </ac:spMkLst>
        </pc:spChg>
        <pc:picChg chg="del">
          <ac:chgData name="Arnold Schulte" userId="897ca44c-966b-4f65-b7a7-ca504fa9f5d3" providerId="ADAL" clId="{FCF8BDB4-E12F-416F-B8A0-5D6232339771}" dt="2019-10-27T10:18:27.497" v="7534" actId="478"/>
          <ac:picMkLst>
            <pc:docMk/>
            <pc:sldMk cId="3684748752" sldId="702"/>
            <ac:picMk id="9" creationId="{B81D3A2B-33B1-45CF-8C8C-61EA723C1AAC}"/>
          </ac:picMkLst>
        </pc:picChg>
        <pc:picChg chg="add mod">
          <ac:chgData name="Arnold Schulte" userId="897ca44c-966b-4f65-b7a7-ca504fa9f5d3" providerId="ADAL" clId="{FCF8BDB4-E12F-416F-B8A0-5D6232339771}" dt="2019-10-27T10:18:33.956" v="7537" actId="1076"/>
          <ac:picMkLst>
            <pc:docMk/>
            <pc:sldMk cId="3684748752" sldId="702"/>
            <ac:picMk id="3074" creationId="{3C4A7F20-D8B2-4816-A84E-4D00FF54A84C}"/>
          </ac:picMkLst>
        </pc:picChg>
      </pc:sldChg>
      <pc:sldChg chg="modSp add modNotesTx">
        <pc:chgData name="Arnold Schulte" userId="897ca44c-966b-4f65-b7a7-ca504fa9f5d3" providerId="ADAL" clId="{FCF8BDB4-E12F-416F-B8A0-5D6232339771}" dt="2019-10-27T10:20:35.681" v="7576" actId="20577"/>
        <pc:sldMkLst>
          <pc:docMk/>
          <pc:sldMk cId="933818109" sldId="703"/>
        </pc:sldMkLst>
        <pc:spChg chg="mod">
          <ac:chgData name="Arnold Schulte" userId="897ca44c-966b-4f65-b7a7-ca504fa9f5d3" providerId="ADAL" clId="{FCF8BDB4-E12F-416F-B8A0-5D6232339771}" dt="2019-10-27T10:20:14.119" v="7568" actId="20577"/>
          <ac:spMkLst>
            <pc:docMk/>
            <pc:sldMk cId="933818109" sldId="703"/>
            <ac:spMk id="7" creationId="{A65C7D51-CED4-465B-89D6-68DCA6A30E41}"/>
          </ac:spMkLst>
        </pc:spChg>
      </pc:sldChg>
      <pc:sldChg chg="modSp add modNotesTx">
        <pc:chgData name="Arnold Schulte" userId="897ca44c-966b-4f65-b7a7-ca504fa9f5d3" providerId="ADAL" clId="{FCF8BDB4-E12F-416F-B8A0-5D6232339771}" dt="2019-10-27T12:10:53.762" v="7593" actId="20577"/>
        <pc:sldMkLst>
          <pc:docMk/>
          <pc:sldMk cId="1754850861" sldId="704"/>
        </pc:sldMkLst>
        <pc:spChg chg="mod">
          <ac:chgData name="Arnold Schulte" userId="897ca44c-966b-4f65-b7a7-ca504fa9f5d3" providerId="ADAL" clId="{FCF8BDB4-E12F-416F-B8A0-5D6232339771}" dt="2019-10-27T12:10:46.891" v="7588" actId="20577"/>
          <ac:spMkLst>
            <pc:docMk/>
            <pc:sldMk cId="1754850861" sldId="704"/>
            <ac:spMk id="7" creationId="{A65C7D51-CED4-465B-89D6-68DCA6A30E41}"/>
          </ac:spMkLst>
        </pc:spChg>
      </pc:sldChg>
      <pc:sldChg chg="modSp add modNotesTx">
        <pc:chgData name="Arnold Schulte" userId="897ca44c-966b-4f65-b7a7-ca504fa9f5d3" providerId="ADAL" clId="{FCF8BDB4-E12F-416F-B8A0-5D6232339771}" dt="2019-10-27T12:52:41.835" v="7980" actId="20577"/>
        <pc:sldMkLst>
          <pc:docMk/>
          <pc:sldMk cId="3103050618" sldId="705"/>
        </pc:sldMkLst>
        <pc:spChg chg="mod">
          <ac:chgData name="Arnold Schulte" userId="897ca44c-966b-4f65-b7a7-ca504fa9f5d3" providerId="ADAL" clId="{FCF8BDB4-E12F-416F-B8A0-5D6232339771}" dt="2019-10-27T12:52:31.539" v="7969" actId="20577"/>
          <ac:spMkLst>
            <pc:docMk/>
            <pc:sldMk cId="3103050618" sldId="705"/>
            <ac:spMk id="7" creationId="{A65C7D51-CED4-465B-89D6-68DCA6A30E41}"/>
          </ac:spMkLst>
        </pc:spChg>
      </pc:sldChg>
      <pc:sldChg chg="modSp add modNotesTx">
        <pc:chgData name="Arnold Schulte" userId="897ca44c-966b-4f65-b7a7-ca504fa9f5d3" providerId="ADAL" clId="{FCF8BDB4-E12F-416F-B8A0-5D6232339771}" dt="2019-10-29T00:46:43.604" v="8045" actId="20577"/>
        <pc:sldMkLst>
          <pc:docMk/>
          <pc:sldMk cId="2827094415" sldId="706"/>
        </pc:sldMkLst>
        <pc:spChg chg="mod">
          <ac:chgData name="Arnold Schulte" userId="897ca44c-966b-4f65-b7a7-ca504fa9f5d3" providerId="ADAL" clId="{FCF8BDB4-E12F-416F-B8A0-5D6232339771}" dt="2019-10-27T13:31:32.300" v="8003" actId="20577"/>
          <ac:spMkLst>
            <pc:docMk/>
            <pc:sldMk cId="2827094415" sldId="706"/>
            <ac:spMk id="7" creationId="{A65C7D51-CED4-465B-89D6-68DCA6A30E41}"/>
          </ac:spMkLst>
        </pc:spChg>
      </pc:sldChg>
      <pc:sldChg chg="del">
        <pc:chgData name="Arnold Schulte" userId="897ca44c-966b-4f65-b7a7-ca504fa9f5d3" providerId="ADAL" clId="{FCF8BDB4-E12F-416F-B8A0-5D6232339771}" dt="2019-10-29T00:43:05.667" v="8042" actId="2696"/>
        <pc:sldMkLst>
          <pc:docMk/>
          <pc:sldMk cId="2645848334" sldId="708"/>
        </pc:sldMkLst>
      </pc:sldChg>
      <pc:sldMasterChg chg="modSldLayout">
        <pc:chgData name="Arnold Schulte" userId="897ca44c-966b-4f65-b7a7-ca504fa9f5d3" providerId="ADAL" clId="{FCF8BDB4-E12F-416F-B8A0-5D6232339771}" dt="2019-10-13T19:34:46.265" v="122" actId="20577"/>
        <pc:sldMasterMkLst>
          <pc:docMk/>
          <pc:sldMasterMk cId="1762778664" sldId="2147483671"/>
        </pc:sldMasterMkLst>
        <pc:sldLayoutChg chg="modSp">
          <pc:chgData name="Arnold Schulte" userId="897ca44c-966b-4f65-b7a7-ca504fa9f5d3" providerId="ADAL" clId="{FCF8BDB4-E12F-416F-B8A0-5D6232339771}" dt="2019-10-13T19:34:46.265" v="122" actId="20577"/>
          <pc:sldLayoutMkLst>
            <pc:docMk/>
            <pc:sldMasterMk cId="1762778664" sldId="2147483671"/>
            <pc:sldLayoutMk cId="3756351309" sldId="2147483734"/>
          </pc:sldLayoutMkLst>
          <pc:spChg chg="mod">
            <ac:chgData name="Arnold Schulte" userId="897ca44c-966b-4f65-b7a7-ca504fa9f5d3" providerId="ADAL" clId="{FCF8BDB4-E12F-416F-B8A0-5D6232339771}" dt="2019-10-13T19:34:46.265" v="122" actId="20577"/>
            <ac:spMkLst>
              <pc:docMk/>
              <pc:sldMasterMk cId="1762778664" sldId="2147483671"/>
              <pc:sldLayoutMk cId="3756351309" sldId="2147483734"/>
              <ac:spMk id="25" creationId="{F376ABD1-4930-42EB-9A73-9A9C7C6BF2D3}"/>
            </ac:spMkLst>
          </pc:spChg>
        </pc:sldLayoutChg>
      </pc:sldMasterChg>
    </pc:docChg>
  </pc:docChgLst>
  <pc:docChgLst>
    <pc:chgData name="Mouthaan, Raymond" userId="09515c8e-c456-470d-bbbc-9dfb90912e67" providerId="ADAL" clId="{5538605A-ADF8-4D5C-844E-8BC03A7C5651}"/>
    <pc:docChg chg="undo modSld sldOrd">
      <pc:chgData name="Mouthaan, Raymond" userId="09515c8e-c456-470d-bbbc-9dfb90912e67" providerId="ADAL" clId="{5538605A-ADF8-4D5C-844E-8BC03A7C5651}" dt="2019-10-29T06:17:18.866" v="3" actId="27309"/>
      <pc:docMkLst>
        <pc:docMk/>
      </pc:docMkLst>
      <pc:sldChg chg="addSp delSp modSp">
        <pc:chgData name="Mouthaan, Raymond" userId="09515c8e-c456-470d-bbbc-9dfb90912e67" providerId="ADAL" clId="{5538605A-ADF8-4D5C-844E-8BC03A7C5651}" dt="2019-10-29T06:17:18.866" v="3" actId="27309"/>
        <pc:sldMkLst>
          <pc:docMk/>
          <pc:sldMk cId="1718785829" sldId="640"/>
        </pc:sldMkLst>
        <pc:graphicFrameChg chg="add del modGraphic">
          <ac:chgData name="Mouthaan, Raymond" userId="09515c8e-c456-470d-bbbc-9dfb90912e67" providerId="ADAL" clId="{5538605A-ADF8-4D5C-844E-8BC03A7C5651}" dt="2019-10-29T06:17:18.866" v="3" actId="27309"/>
          <ac:graphicFrameMkLst>
            <pc:docMk/>
            <pc:sldMk cId="1718785829" sldId="640"/>
            <ac:graphicFrameMk id="4" creationId="{EE167385-044C-44B3-A73B-4B78012FF975}"/>
          </ac:graphicFrameMkLst>
        </pc:graphicFrameChg>
      </pc:sldChg>
      <pc:sldChg chg="ord">
        <pc:chgData name="Mouthaan, Raymond" userId="09515c8e-c456-470d-bbbc-9dfb90912e67" providerId="ADAL" clId="{5538605A-ADF8-4D5C-844E-8BC03A7C5651}" dt="2019-10-29T06:17:08.893" v="0"/>
        <pc:sldMkLst>
          <pc:docMk/>
          <pc:sldMk cId="2678995672" sldId="693"/>
        </pc:sldMkLst>
      </pc:sldChg>
    </pc:docChg>
  </pc:docChgLst>
  <pc:docChgLst>
    <pc:chgData name="Mouthaan, Raymond" userId="09515c8e-c456-470d-bbbc-9dfb90912e67" providerId="ADAL" clId="{617BFA7B-F919-4D45-9025-ADE152B29C63}"/>
    <pc:docChg chg="custSel addSld delSld modSld modSection">
      <pc:chgData name="Mouthaan, Raymond" userId="09515c8e-c456-470d-bbbc-9dfb90912e67" providerId="ADAL" clId="{617BFA7B-F919-4D45-9025-ADE152B29C63}" dt="2019-10-28T20:40:58.695" v="4099" actId="2696"/>
      <pc:docMkLst>
        <pc:docMk/>
      </pc:docMkLst>
      <pc:sldChg chg="modSp">
        <pc:chgData name="Mouthaan, Raymond" userId="09515c8e-c456-470d-bbbc-9dfb90912e67" providerId="ADAL" clId="{617BFA7B-F919-4D45-9025-ADE152B29C63}" dt="2019-10-28T20:20:18.414" v="3987" actId="20577"/>
        <pc:sldMkLst>
          <pc:docMk/>
          <pc:sldMk cId="654492756" sldId="615"/>
        </pc:sldMkLst>
        <pc:spChg chg="mod">
          <ac:chgData name="Mouthaan, Raymond" userId="09515c8e-c456-470d-bbbc-9dfb90912e67" providerId="ADAL" clId="{617BFA7B-F919-4D45-9025-ADE152B29C63}" dt="2019-10-28T20:20:18.414" v="3987" actId="20577"/>
          <ac:spMkLst>
            <pc:docMk/>
            <pc:sldMk cId="654492756" sldId="615"/>
            <ac:spMk id="2" creationId="{5BD96792-37A4-42C6-BBB1-33FB5AE3DAF0}"/>
          </ac:spMkLst>
        </pc:spChg>
        <pc:spChg chg="mod">
          <ac:chgData name="Mouthaan, Raymond" userId="09515c8e-c456-470d-bbbc-9dfb90912e67" providerId="ADAL" clId="{617BFA7B-F919-4D45-9025-ADE152B29C63}" dt="2019-10-26T07:43:47.401" v="46" actId="6549"/>
          <ac:spMkLst>
            <pc:docMk/>
            <pc:sldMk cId="654492756" sldId="615"/>
            <ac:spMk id="4" creationId="{A8D64C46-2F2E-4374-863B-01C771BC9C4C}"/>
          </ac:spMkLst>
        </pc:spChg>
      </pc:sldChg>
      <pc:sldChg chg="modSp modNotesTx">
        <pc:chgData name="Mouthaan, Raymond" userId="09515c8e-c456-470d-bbbc-9dfb90912e67" providerId="ADAL" clId="{617BFA7B-F919-4D45-9025-ADE152B29C63}" dt="2019-10-28T20:28:34.452" v="4077" actId="14100"/>
        <pc:sldMkLst>
          <pc:docMk/>
          <pc:sldMk cId="3605332172" sldId="639"/>
        </pc:sldMkLst>
        <pc:spChg chg="mod">
          <ac:chgData name="Mouthaan, Raymond" userId="09515c8e-c456-470d-bbbc-9dfb90912e67" providerId="ADAL" clId="{617BFA7B-F919-4D45-9025-ADE152B29C63}" dt="2019-10-28T20:28:34.452" v="4077" actId="14100"/>
          <ac:spMkLst>
            <pc:docMk/>
            <pc:sldMk cId="3605332172" sldId="639"/>
            <ac:spMk id="9" creationId="{BD8BD6D0-245F-4FE1-B006-6155079B2A48}"/>
          </ac:spMkLst>
        </pc:spChg>
        <pc:picChg chg="mod">
          <ac:chgData name="Mouthaan, Raymond" userId="09515c8e-c456-470d-bbbc-9dfb90912e67" providerId="ADAL" clId="{617BFA7B-F919-4D45-9025-ADE152B29C63}" dt="2019-10-28T20:28:30.323" v="4076" actId="1076"/>
          <ac:picMkLst>
            <pc:docMk/>
            <pc:sldMk cId="3605332172" sldId="639"/>
            <ac:picMk id="4" creationId="{90CA4361-5541-4E2F-8AEB-BAC8F8CE8DB6}"/>
          </ac:picMkLst>
        </pc:picChg>
      </pc:sldChg>
      <pc:sldChg chg="modSp">
        <pc:chgData name="Mouthaan, Raymond" userId="09515c8e-c456-470d-bbbc-9dfb90912e67" providerId="ADAL" clId="{617BFA7B-F919-4D45-9025-ADE152B29C63}" dt="2019-10-28T20:28:45.083" v="4078" actId="1076"/>
        <pc:sldMkLst>
          <pc:docMk/>
          <pc:sldMk cId="1718785829" sldId="640"/>
        </pc:sldMkLst>
        <pc:picChg chg="mod">
          <ac:chgData name="Mouthaan, Raymond" userId="09515c8e-c456-470d-bbbc-9dfb90912e67" providerId="ADAL" clId="{617BFA7B-F919-4D45-9025-ADE152B29C63}" dt="2019-10-28T20:28:45.083" v="4078" actId="1076"/>
          <ac:picMkLst>
            <pc:docMk/>
            <pc:sldMk cId="1718785829" sldId="640"/>
            <ac:picMk id="3" creationId="{6959D072-345C-4642-A8F7-0142BD48F164}"/>
          </ac:picMkLst>
        </pc:picChg>
      </pc:sldChg>
      <pc:sldChg chg="addCm modCm">
        <pc:chgData name="Mouthaan, Raymond" userId="09515c8e-c456-470d-bbbc-9dfb90912e67" providerId="ADAL" clId="{617BFA7B-F919-4D45-9025-ADE152B29C63}" dt="2019-10-28T20:33:39.132" v="4083"/>
        <pc:sldMkLst>
          <pc:docMk/>
          <pc:sldMk cId="2258775901" sldId="641"/>
        </pc:sldMkLst>
      </pc:sldChg>
      <pc:sldChg chg="modSp">
        <pc:chgData name="Mouthaan, Raymond" userId="09515c8e-c456-470d-bbbc-9dfb90912e67" providerId="ADAL" clId="{617BFA7B-F919-4D45-9025-ADE152B29C63}" dt="2019-10-26T09:45:54.283" v="801" actId="20577"/>
        <pc:sldMkLst>
          <pc:docMk/>
          <pc:sldMk cId="4165951573" sldId="647"/>
        </pc:sldMkLst>
        <pc:spChg chg="mod">
          <ac:chgData name="Mouthaan, Raymond" userId="09515c8e-c456-470d-bbbc-9dfb90912e67" providerId="ADAL" clId="{617BFA7B-F919-4D45-9025-ADE152B29C63}" dt="2019-10-26T09:45:54.283" v="801" actId="20577"/>
          <ac:spMkLst>
            <pc:docMk/>
            <pc:sldMk cId="4165951573" sldId="647"/>
            <ac:spMk id="7" creationId="{A65C7D51-CED4-465B-89D6-68DCA6A30E41}"/>
          </ac:spMkLst>
        </pc:spChg>
      </pc:sldChg>
      <pc:sldChg chg="addCm modCm">
        <pc:chgData name="Mouthaan, Raymond" userId="09515c8e-c456-470d-bbbc-9dfb90912e67" providerId="ADAL" clId="{617BFA7B-F919-4D45-9025-ADE152B29C63}" dt="2019-10-28T20:37:09.273" v="4085"/>
        <pc:sldMkLst>
          <pc:docMk/>
          <pc:sldMk cId="1864935727" sldId="652"/>
        </pc:sldMkLst>
      </pc:sldChg>
      <pc:sldChg chg="modSp add modNotesTx">
        <pc:chgData name="Mouthaan, Raymond" userId="09515c8e-c456-470d-bbbc-9dfb90912e67" providerId="ADAL" clId="{617BFA7B-F919-4D45-9025-ADE152B29C63}" dt="2019-10-26T08:59:46.147" v="799" actId="20577"/>
        <pc:sldMkLst>
          <pc:docMk/>
          <pc:sldMk cId="1916604972" sldId="663"/>
        </pc:sldMkLst>
        <pc:spChg chg="mod">
          <ac:chgData name="Mouthaan, Raymond" userId="09515c8e-c456-470d-bbbc-9dfb90912e67" providerId="ADAL" clId="{617BFA7B-F919-4D45-9025-ADE152B29C63}" dt="2019-10-26T08:59:46.147" v="799" actId="20577"/>
          <ac:spMkLst>
            <pc:docMk/>
            <pc:sldMk cId="1916604972" sldId="663"/>
            <ac:spMk id="7" creationId="{A65C7D51-CED4-465B-89D6-68DCA6A30E41}"/>
          </ac:spMkLst>
        </pc:spChg>
      </pc:sldChg>
      <pc:sldChg chg="del">
        <pc:chgData name="Mouthaan, Raymond" userId="09515c8e-c456-470d-bbbc-9dfb90912e67" providerId="ADAL" clId="{617BFA7B-F919-4D45-9025-ADE152B29C63}" dt="2019-10-28T20:40:23.902" v="4098" actId="2696"/>
        <pc:sldMkLst>
          <pc:docMk/>
          <pc:sldMk cId="2947003680" sldId="680"/>
        </pc:sldMkLst>
      </pc:sldChg>
      <pc:sldChg chg="addSp delSp modSp add modNotesTx">
        <pc:chgData name="Mouthaan, Raymond" userId="09515c8e-c456-470d-bbbc-9dfb90912e67" providerId="ADAL" clId="{617BFA7B-F919-4D45-9025-ADE152B29C63}" dt="2019-10-26T08:50:54.106" v="748" actId="108"/>
        <pc:sldMkLst>
          <pc:docMk/>
          <pc:sldMk cId="240855710" sldId="681"/>
        </pc:sldMkLst>
        <pc:spChg chg="add del mod">
          <ac:chgData name="Mouthaan, Raymond" userId="09515c8e-c456-470d-bbbc-9dfb90912e67" providerId="ADAL" clId="{617BFA7B-F919-4D45-9025-ADE152B29C63}" dt="2019-10-26T07:53:45.436" v="386"/>
          <ac:spMkLst>
            <pc:docMk/>
            <pc:sldMk cId="240855710" sldId="681"/>
            <ac:spMk id="2" creationId="{47402274-7BF1-5E4E-94B9-3F08922FCD1E}"/>
          </ac:spMkLst>
        </pc:spChg>
        <pc:spChg chg="mod">
          <ac:chgData name="Mouthaan, Raymond" userId="09515c8e-c456-470d-bbbc-9dfb90912e67" providerId="ADAL" clId="{617BFA7B-F919-4D45-9025-ADE152B29C63}" dt="2019-10-26T07:44:47.191" v="68" actId="20577"/>
          <ac:spMkLst>
            <pc:docMk/>
            <pc:sldMk cId="240855710" sldId="681"/>
            <ac:spMk id="7" creationId="{A65C7D51-CED4-465B-89D6-68DCA6A30E41}"/>
          </ac:spMkLst>
        </pc:spChg>
        <pc:spChg chg="mod">
          <ac:chgData name="Mouthaan, Raymond" userId="09515c8e-c456-470d-bbbc-9dfb90912e67" providerId="ADAL" clId="{617BFA7B-F919-4D45-9025-ADE152B29C63}" dt="2019-10-26T08:50:54.106" v="748" actId="108"/>
          <ac:spMkLst>
            <pc:docMk/>
            <pc:sldMk cId="240855710" sldId="681"/>
            <ac:spMk id="16" creationId="{BD8BD6D0-245F-4FE1-B006-6155079B2A48}"/>
          </ac:spMkLst>
        </pc:spChg>
      </pc:sldChg>
      <pc:sldChg chg="addSp delSp modSp add modNotesTx">
        <pc:chgData name="Mouthaan, Raymond" userId="09515c8e-c456-470d-bbbc-9dfb90912e67" providerId="ADAL" clId="{617BFA7B-F919-4D45-9025-ADE152B29C63}" dt="2019-10-26T08:33:12.983" v="656" actId="1076"/>
        <pc:sldMkLst>
          <pc:docMk/>
          <pc:sldMk cId="1959962537" sldId="682"/>
        </pc:sldMkLst>
        <pc:spChg chg="del">
          <ac:chgData name="Mouthaan, Raymond" userId="09515c8e-c456-470d-bbbc-9dfb90912e67" providerId="ADAL" clId="{617BFA7B-F919-4D45-9025-ADE152B29C63}" dt="2019-10-26T07:54:01.982" v="388" actId="478"/>
          <ac:spMkLst>
            <pc:docMk/>
            <pc:sldMk cId="1959962537" sldId="682"/>
            <ac:spMk id="16" creationId="{BD8BD6D0-245F-4FE1-B006-6155079B2A48}"/>
          </ac:spMkLst>
        </pc:spChg>
        <pc:picChg chg="add del mod">
          <ac:chgData name="Mouthaan, Raymond" userId="09515c8e-c456-470d-bbbc-9dfb90912e67" providerId="ADAL" clId="{617BFA7B-F919-4D45-9025-ADE152B29C63}" dt="2019-10-26T08:15:44.553" v="393" actId="478"/>
          <ac:picMkLst>
            <pc:docMk/>
            <pc:sldMk cId="1959962537" sldId="682"/>
            <ac:picMk id="3" creationId="{85C606E2-06F3-BA4A-A061-012360736B46}"/>
          </ac:picMkLst>
        </pc:picChg>
        <pc:picChg chg="add del mod">
          <ac:chgData name="Mouthaan, Raymond" userId="09515c8e-c456-470d-bbbc-9dfb90912e67" providerId="ADAL" clId="{617BFA7B-F919-4D45-9025-ADE152B29C63}" dt="2019-10-26T08:17:05.544" v="400" actId="478"/>
          <ac:picMkLst>
            <pc:docMk/>
            <pc:sldMk cId="1959962537" sldId="682"/>
            <ac:picMk id="8" creationId="{D8288807-6525-4C42-A223-77F55B1F31AB}"/>
          </ac:picMkLst>
        </pc:picChg>
        <pc:picChg chg="add del mod">
          <ac:chgData name="Mouthaan, Raymond" userId="09515c8e-c456-470d-bbbc-9dfb90912e67" providerId="ADAL" clId="{617BFA7B-F919-4D45-9025-ADE152B29C63}" dt="2019-10-26T08:32:39.737" v="648" actId="478"/>
          <ac:picMkLst>
            <pc:docMk/>
            <pc:sldMk cId="1959962537" sldId="682"/>
            <ac:picMk id="10" creationId="{D21335EA-3E80-2E47-AD2A-690D5E8FEFA5}"/>
          </ac:picMkLst>
        </pc:picChg>
        <pc:picChg chg="add mod">
          <ac:chgData name="Mouthaan, Raymond" userId="09515c8e-c456-470d-bbbc-9dfb90912e67" providerId="ADAL" clId="{617BFA7B-F919-4D45-9025-ADE152B29C63}" dt="2019-10-26T08:33:12.983" v="656" actId="1076"/>
          <ac:picMkLst>
            <pc:docMk/>
            <pc:sldMk cId="1959962537" sldId="682"/>
            <ac:picMk id="12" creationId="{0F16FCB3-4F7D-EA4A-9F83-7FE37DE6B88E}"/>
          </ac:picMkLst>
        </pc:picChg>
      </pc:sldChg>
      <pc:sldChg chg="modSp">
        <pc:chgData name="Mouthaan, Raymond" userId="09515c8e-c456-470d-bbbc-9dfb90912e67" providerId="ADAL" clId="{617BFA7B-F919-4D45-9025-ADE152B29C63}" dt="2019-10-28T20:22:49.546" v="4040" actId="6549"/>
        <pc:sldMkLst>
          <pc:docMk/>
          <pc:sldMk cId="298005779" sldId="685"/>
        </pc:sldMkLst>
        <pc:spChg chg="mod">
          <ac:chgData name="Mouthaan, Raymond" userId="09515c8e-c456-470d-bbbc-9dfb90912e67" providerId="ADAL" clId="{617BFA7B-F919-4D45-9025-ADE152B29C63}" dt="2019-10-28T20:21:40.028" v="3998" actId="20577"/>
          <ac:spMkLst>
            <pc:docMk/>
            <pc:sldMk cId="298005779" sldId="685"/>
            <ac:spMk id="7" creationId="{A65C7D51-CED4-465B-89D6-68DCA6A30E41}"/>
          </ac:spMkLst>
        </pc:spChg>
        <pc:spChg chg="mod">
          <ac:chgData name="Mouthaan, Raymond" userId="09515c8e-c456-470d-bbbc-9dfb90912e67" providerId="ADAL" clId="{617BFA7B-F919-4D45-9025-ADE152B29C63}" dt="2019-10-28T20:22:49.546" v="4040" actId="6549"/>
          <ac:spMkLst>
            <pc:docMk/>
            <pc:sldMk cId="298005779" sldId="685"/>
            <ac:spMk id="9" creationId="{BD8BD6D0-245F-4FE1-B006-6155079B2A48}"/>
          </ac:spMkLst>
        </pc:spChg>
      </pc:sldChg>
      <pc:sldChg chg="modSp">
        <pc:chgData name="Mouthaan, Raymond" userId="09515c8e-c456-470d-bbbc-9dfb90912e67" providerId="ADAL" clId="{617BFA7B-F919-4D45-9025-ADE152B29C63}" dt="2019-10-28T20:24:22.730" v="4071" actId="14100"/>
        <pc:sldMkLst>
          <pc:docMk/>
          <pc:sldMk cId="622537261" sldId="689"/>
        </pc:sldMkLst>
        <pc:spChg chg="mod">
          <ac:chgData name="Mouthaan, Raymond" userId="09515c8e-c456-470d-bbbc-9dfb90912e67" providerId="ADAL" clId="{617BFA7B-F919-4D45-9025-ADE152B29C63}" dt="2019-10-28T20:24:22.730" v="4071" actId="14100"/>
          <ac:spMkLst>
            <pc:docMk/>
            <pc:sldMk cId="622537261" sldId="689"/>
            <ac:spMk id="9" creationId="{BD8BD6D0-245F-4FE1-B006-6155079B2A48}"/>
          </ac:spMkLst>
        </pc:spChg>
      </pc:sldChg>
      <pc:sldChg chg="modSp">
        <pc:chgData name="Mouthaan, Raymond" userId="09515c8e-c456-470d-bbbc-9dfb90912e67" providerId="ADAL" clId="{617BFA7B-F919-4D45-9025-ADE152B29C63}" dt="2019-10-28T20:27:00.372" v="4073" actId="1076"/>
        <pc:sldMkLst>
          <pc:docMk/>
          <pc:sldMk cId="4171406895" sldId="692"/>
        </pc:sldMkLst>
        <pc:spChg chg="mod">
          <ac:chgData name="Mouthaan, Raymond" userId="09515c8e-c456-470d-bbbc-9dfb90912e67" providerId="ADAL" clId="{617BFA7B-F919-4D45-9025-ADE152B29C63}" dt="2019-10-28T20:26:44.482" v="4072" actId="15"/>
          <ac:spMkLst>
            <pc:docMk/>
            <pc:sldMk cId="4171406895" sldId="692"/>
            <ac:spMk id="9" creationId="{BD8BD6D0-245F-4FE1-B006-6155079B2A48}"/>
          </ac:spMkLst>
        </pc:spChg>
        <pc:picChg chg="mod">
          <ac:chgData name="Mouthaan, Raymond" userId="09515c8e-c456-470d-bbbc-9dfb90912e67" providerId="ADAL" clId="{617BFA7B-F919-4D45-9025-ADE152B29C63}" dt="2019-10-28T20:27:00.372" v="4073" actId="1076"/>
          <ac:picMkLst>
            <pc:docMk/>
            <pc:sldMk cId="4171406895" sldId="692"/>
            <ac:picMk id="2" creationId="{C9056AD2-D33F-451D-A54B-BE5B2B6F88A1}"/>
          </ac:picMkLst>
        </pc:picChg>
      </pc:sldChg>
      <pc:sldChg chg="modNotesTx">
        <pc:chgData name="Mouthaan, Raymond" userId="09515c8e-c456-470d-bbbc-9dfb90912e67" providerId="ADAL" clId="{617BFA7B-F919-4D45-9025-ADE152B29C63}" dt="2019-10-28T20:30:46.664" v="4081" actId="20577"/>
        <pc:sldMkLst>
          <pc:docMk/>
          <pc:sldMk cId="3613478354" sldId="695"/>
        </pc:sldMkLst>
      </pc:sldChg>
      <pc:sldChg chg="modSp">
        <pc:chgData name="Mouthaan, Raymond" userId="09515c8e-c456-470d-bbbc-9dfb90912e67" providerId="ADAL" clId="{617BFA7B-F919-4D45-9025-ADE152B29C63}" dt="2019-10-28T20:39:31.032" v="4097"/>
        <pc:sldMkLst>
          <pc:docMk/>
          <pc:sldMk cId="2464917104" sldId="700"/>
        </pc:sldMkLst>
        <pc:spChg chg="mod">
          <ac:chgData name="Mouthaan, Raymond" userId="09515c8e-c456-470d-bbbc-9dfb90912e67" providerId="ADAL" clId="{617BFA7B-F919-4D45-9025-ADE152B29C63}" dt="2019-10-28T20:39:31.032" v="4097"/>
          <ac:spMkLst>
            <pc:docMk/>
            <pc:sldMk cId="2464917104" sldId="700"/>
            <ac:spMk id="10" creationId="{3A78D4BC-89D7-4943-B005-AE75DD65F37B}"/>
          </ac:spMkLst>
        </pc:spChg>
      </pc:sldChg>
      <pc:sldChg chg="del">
        <pc:chgData name="Mouthaan, Raymond" userId="09515c8e-c456-470d-bbbc-9dfb90912e67" providerId="ADAL" clId="{617BFA7B-F919-4D45-9025-ADE152B29C63}" dt="2019-10-28T20:40:58.695" v="4099" actId="2696"/>
        <pc:sldMkLst>
          <pc:docMk/>
          <pc:sldMk cId="1048759965" sldId="707"/>
        </pc:sldMkLst>
      </pc:sldChg>
      <pc:sldChg chg="add">
        <pc:chgData name="Mouthaan, Raymond" userId="09515c8e-c456-470d-bbbc-9dfb90912e67" providerId="ADAL" clId="{617BFA7B-F919-4D45-9025-ADE152B29C63}" dt="2019-10-28T20:30:07.391" v="4079"/>
        <pc:sldMkLst>
          <pc:docMk/>
          <pc:sldMk cId="2645848334" sldId="70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mtClean="0"/>
              <a:t>29/10/2019</a:t>
            </a:fld>
            <a:endParaRPr lang="pt-PT"/>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mtClean="0"/>
              <a:t>‹nr.›</a:t>
            </a:fld>
            <a:endParaRPr lang="pt-PT"/>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5B8F7-DAC4-4931-8AED-4356A8B2FD64}" type="datetimeFigureOut">
              <a:rPr lang="pt-BR" smtClean="0"/>
              <a:t>29/10/2019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96B5C-12A0-4042-B4D0-BD3B9A4F58C6}" type="slidenum">
              <a:rPr lang="pt-BR" smtClean="0"/>
              <a:t>‹nr.›</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guru99.com/java-this-keyword.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726513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10</a:t>
            </a:fld>
            <a:endParaRPr lang="pt-BR"/>
          </a:p>
        </p:txBody>
      </p:sp>
    </p:spTree>
    <p:extLst>
      <p:ext uri="{BB962C8B-B14F-4D97-AF65-F5344CB8AC3E}">
        <p14:creationId xmlns:p14="http://schemas.microsoft.com/office/powerpoint/2010/main" val="2756704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We hebben al eerder classes aangemaakt, bv. de </a:t>
            </a:r>
            <a:r>
              <a:rPr lang="nl-NL" baseline="0" dirty="0" err="1"/>
              <a:t>assignments</a:t>
            </a:r>
            <a:r>
              <a:rPr lang="nl-NL" baseline="0" dirty="0"/>
              <a:t> in de package van elke avond</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Voorbeeld van class </a:t>
            </a:r>
            <a:r>
              <a:rPr lang="nl-NL" baseline="0" dirty="0" err="1"/>
              <a:t>Car</a:t>
            </a: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{access </a:t>
            </a:r>
            <a:r>
              <a:rPr lang="nl-NL" baseline="0" dirty="0" err="1"/>
              <a:t>modifier</a:t>
            </a:r>
            <a:r>
              <a:rPr lang="nl-NL" baseline="0" dirty="0"/>
              <a:t>} class {class name}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//class body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a:t>
            </a:r>
          </a:p>
        </p:txBody>
      </p:sp>
      <p:sp>
        <p:nvSpPr>
          <p:cNvPr id="4" name="Slide Number Placeholder 3"/>
          <p:cNvSpPr>
            <a:spLocks noGrp="1"/>
          </p:cNvSpPr>
          <p:nvPr>
            <p:ph type="sldNum" sz="quarter" idx="5"/>
          </p:nvPr>
        </p:nvSpPr>
        <p:spPr/>
        <p:txBody>
          <a:bodyPr/>
          <a:lstStyle/>
          <a:p>
            <a:fld id="{C0696B5C-12A0-4042-B4D0-BD3B9A4F58C6}" type="slidenum">
              <a:rPr lang="pt-BR" smtClean="0"/>
              <a:t>11</a:t>
            </a:fld>
            <a:endParaRPr lang="pt-BR"/>
          </a:p>
        </p:txBody>
      </p:sp>
    </p:spTree>
    <p:extLst>
      <p:ext uri="{BB962C8B-B14F-4D97-AF65-F5344CB8AC3E}">
        <p14:creationId xmlns:p14="http://schemas.microsoft.com/office/powerpoint/2010/main" val="831116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Objecten kunnen we aanmaken in de </a:t>
            </a:r>
            <a:r>
              <a:rPr lang="nl-NL" baseline="0" dirty="0" err="1"/>
              <a:t>main</a:t>
            </a:r>
            <a:r>
              <a:rPr lang="nl-NL" baseline="0" dirty="0"/>
              <a:t> methode van bv. een </a:t>
            </a:r>
            <a:r>
              <a:rPr lang="nl-NL" baseline="0" dirty="0" err="1"/>
              <a:t>Assignment</a:t>
            </a:r>
            <a:r>
              <a:rPr lang="nl-NL" baseline="0" dirty="0"/>
              <a:t> 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Je kan zoveel mogelijk objecten maken van een class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{class name} {object name} = new {class name}({</a:t>
            </a:r>
            <a:r>
              <a:rPr lang="nl-NL" baseline="0" dirty="0" err="1"/>
              <a:t>optional</a:t>
            </a:r>
            <a:r>
              <a:rPr lang="nl-NL" baseline="0" dirty="0"/>
              <a:t> input parameters});</a:t>
            </a:r>
          </a:p>
        </p:txBody>
      </p:sp>
      <p:sp>
        <p:nvSpPr>
          <p:cNvPr id="4" name="Slide Number Placeholder 3"/>
          <p:cNvSpPr>
            <a:spLocks noGrp="1"/>
          </p:cNvSpPr>
          <p:nvPr>
            <p:ph type="sldNum" sz="quarter" idx="5"/>
          </p:nvPr>
        </p:nvSpPr>
        <p:spPr/>
        <p:txBody>
          <a:bodyPr/>
          <a:lstStyle/>
          <a:p>
            <a:fld id="{C0696B5C-12A0-4042-B4D0-BD3B9A4F58C6}" type="slidenum">
              <a:rPr lang="pt-BR" smtClean="0"/>
              <a:t>12</a:t>
            </a:fld>
            <a:endParaRPr lang="pt-BR"/>
          </a:p>
        </p:txBody>
      </p:sp>
    </p:spTree>
    <p:extLst>
      <p:ext uri="{BB962C8B-B14F-4D97-AF65-F5344CB8AC3E}">
        <p14:creationId xmlns:p14="http://schemas.microsoft.com/office/powerpoint/2010/main" val="64588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Elke auto heeft een naam en een bepaalde snelheid, deze attributen worden ook wel fields genoemd</a:t>
            </a:r>
          </a:p>
        </p:txBody>
      </p:sp>
      <p:sp>
        <p:nvSpPr>
          <p:cNvPr id="4" name="Slide Number Placeholder 3"/>
          <p:cNvSpPr>
            <a:spLocks noGrp="1"/>
          </p:cNvSpPr>
          <p:nvPr>
            <p:ph type="sldNum" sz="quarter" idx="5"/>
          </p:nvPr>
        </p:nvSpPr>
        <p:spPr/>
        <p:txBody>
          <a:bodyPr/>
          <a:lstStyle/>
          <a:p>
            <a:fld id="{C0696B5C-12A0-4042-B4D0-BD3B9A4F58C6}" type="slidenum">
              <a:rPr lang="pt-BR" smtClean="0"/>
              <a:t>13</a:t>
            </a:fld>
            <a:endParaRPr lang="pt-BR"/>
          </a:p>
        </p:txBody>
      </p:sp>
    </p:spTree>
    <p:extLst>
      <p:ext uri="{BB962C8B-B14F-4D97-AF65-F5344CB8AC3E}">
        <p14:creationId xmlns:p14="http://schemas.microsoft.com/office/powerpoint/2010/main" val="1233280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14</a:t>
            </a:fld>
            <a:endParaRPr lang="pt-BR"/>
          </a:p>
        </p:txBody>
      </p:sp>
    </p:spTree>
    <p:extLst>
      <p:ext uri="{BB962C8B-B14F-4D97-AF65-F5344CB8AC3E}">
        <p14:creationId xmlns:p14="http://schemas.microsoft.com/office/powerpoint/2010/main" val="3806993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15</a:t>
            </a:fld>
            <a:endParaRPr lang="pt-BR"/>
          </a:p>
        </p:txBody>
      </p:sp>
    </p:spTree>
    <p:extLst>
      <p:ext uri="{BB962C8B-B14F-4D97-AF65-F5344CB8AC3E}">
        <p14:creationId xmlns:p14="http://schemas.microsoft.com/office/powerpoint/2010/main" val="157482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Tx/>
              <a:buAutoNum type="arabicParenR"/>
            </a:pPr>
            <a:r>
              <a:rPr lang="nl-NL" baseline="0" dirty="0"/>
              <a:t>Aanmaken van een class met fields zonder access </a:t>
            </a:r>
            <a:r>
              <a:rPr lang="nl-NL" baseline="0" dirty="0" err="1"/>
              <a:t>modifiers</a:t>
            </a:r>
            <a:r>
              <a:rPr lang="nl-NL" baseline="0" dirty="0"/>
              <a:t> {CarAccess.java}</a:t>
            </a:r>
          </a:p>
          <a:p>
            <a:pPr marL="228600" lvl="0" indent="-228600">
              <a:buFontTx/>
              <a:buAutoNum type="arabicParenR"/>
            </a:pPr>
            <a:r>
              <a:rPr lang="nl-NL" baseline="0" dirty="0"/>
              <a:t>Laten zien hoe fields zonder access </a:t>
            </a:r>
            <a:r>
              <a:rPr lang="nl-NL" baseline="0" dirty="0" err="1"/>
              <a:t>modifiers</a:t>
            </a:r>
            <a:r>
              <a:rPr lang="nl-NL" baseline="0" dirty="0"/>
              <a:t> gezet kunnen worden {Assignment_xx.java}</a:t>
            </a:r>
          </a:p>
          <a:p>
            <a:pPr marL="228600" lvl="0" indent="-228600">
              <a:buFontTx/>
              <a:buAutoNum type="arabicParenR"/>
            </a:pPr>
            <a:r>
              <a:rPr lang="nl-NL" baseline="0" dirty="0"/>
              <a:t>Dit is niet wenselijk </a:t>
            </a:r>
            <a:r>
              <a:rPr lang="nl-NL" baseline="0" dirty="0">
                <a:sym typeface="Wingdings" panose="05000000000000000000" pitchFamily="2" charset="2"/>
              </a:rPr>
              <a:t> aanmaken </a:t>
            </a:r>
            <a:r>
              <a:rPr lang="nl-NL" baseline="0" dirty="0" err="1">
                <a:sym typeface="Wingdings" panose="05000000000000000000" pitchFamily="2" charset="2"/>
              </a:rPr>
              <a:t>getters</a:t>
            </a:r>
            <a:r>
              <a:rPr lang="nl-NL" baseline="0" dirty="0">
                <a:sym typeface="Wingdings" panose="05000000000000000000" pitchFamily="2" charset="2"/>
              </a:rPr>
              <a:t> </a:t>
            </a:r>
            <a:r>
              <a:rPr lang="nl-NL" baseline="0" dirty="0" err="1">
                <a:sym typeface="Wingdings" panose="05000000000000000000" pitchFamily="2" charset="2"/>
              </a:rPr>
              <a:t>and</a:t>
            </a:r>
            <a:r>
              <a:rPr lang="nl-NL" baseline="0" dirty="0">
                <a:sym typeface="Wingdings" panose="05000000000000000000" pitchFamily="2" charset="2"/>
              </a:rPr>
              <a:t> setters {Car.java}</a:t>
            </a:r>
          </a:p>
          <a:p>
            <a:pPr marL="228600" lvl="0" indent="-228600">
              <a:buFontTx/>
              <a:buAutoNum type="arabicParenR"/>
            </a:pPr>
            <a:r>
              <a:rPr lang="nl-NL" baseline="0" dirty="0">
                <a:sym typeface="Wingdings" panose="05000000000000000000" pitchFamily="2" charset="2"/>
              </a:rPr>
              <a:t>Het zetten van de naam </a:t>
            </a:r>
            <a:r>
              <a:rPr lang="nl-NL" baseline="0" dirty="0" err="1">
                <a:sym typeface="Wingdings" panose="05000000000000000000" pitchFamily="2" charset="2"/>
              </a:rPr>
              <a:t>mbv</a:t>
            </a:r>
            <a:r>
              <a:rPr lang="nl-NL" baseline="0" dirty="0">
                <a:sym typeface="Wingdings" panose="05000000000000000000" pitchFamily="2" charset="2"/>
              </a:rPr>
              <a:t> een setter en vervolgens de </a:t>
            </a:r>
            <a:r>
              <a:rPr lang="nl-NL" baseline="0" dirty="0" err="1">
                <a:sym typeface="Wingdings" panose="05000000000000000000" pitchFamily="2" charset="2"/>
              </a:rPr>
              <a:t>getter</a:t>
            </a:r>
            <a:r>
              <a:rPr lang="nl-NL" baseline="0" dirty="0">
                <a:sym typeface="Wingdings" panose="05000000000000000000" pitchFamily="2" charset="2"/>
              </a:rPr>
              <a:t> gebruiken om de gezette naam naar de console te printen {</a:t>
            </a:r>
            <a:r>
              <a:rPr lang="nl-NL" baseline="0" dirty="0" err="1">
                <a:sym typeface="Wingdings" panose="05000000000000000000" pitchFamily="2" charset="2"/>
              </a:rPr>
              <a:t>Assignment_xx.java</a:t>
            </a:r>
            <a:r>
              <a:rPr lang="nl-NL" baseline="0" dirty="0">
                <a:sym typeface="Wingdings" panose="05000000000000000000" pitchFamily="2" charset="2"/>
              </a:rPr>
              <a:t>}</a:t>
            </a:r>
          </a:p>
          <a:p>
            <a:pPr marL="228600" lvl="0" indent="-228600">
              <a:buFontTx/>
              <a:buAutoNum type="arabicParenR"/>
            </a:pPr>
            <a:r>
              <a:rPr lang="nl-NL" baseline="0" dirty="0">
                <a:sym typeface="Wingdings" panose="05000000000000000000" pitchFamily="2" charset="2"/>
              </a:rPr>
              <a:t>Daarnaast uitleggen wat ‘</a:t>
            </a:r>
            <a:r>
              <a:rPr lang="nl-NL" baseline="0" dirty="0" err="1">
                <a:sym typeface="Wingdings" panose="05000000000000000000" pitchFamily="2" charset="2"/>
              </a:rPr>
              <a:t>this</a:t>
            </a:r>
            <a:r>
              <a:rPr lang="nl-NL" baseline="0" dirty="0">
                <a:sym typeface="Wingdings" panose="05000000000000000000" pitchFamily="2" charset="2"/>
              </a:rPr>
              <a:t>’ is in een class </a:t>
            </a:r>
            <a:r>
              <a:rPr lang="nl-NL" baseline="0" dirty="0" err="1">
                <a:sym typeface="Wingdings" panose="05000000000000000000" pitchFamily="2" charset="2"/>
              </a:rPr>
              <a:t>mbt</a:t>
            </a:r>
            <a:r>
              <a:rPr lang="nl-NL" baseline="0" dirty="0">
                <a:sym typeface="Wingdings" panose="05000000000000000000" pitchFamily="2" charset="2"/>
              </a:rPr>
              <a:t> setters</a:t>
            </a:r>
          </a:p>
          <a:p>
            <a:pPr marL="628650" lvl="1" indent="-171450">
              <a:buFont typeface="Arial" panose="020B0604020202020204" pitchFamily="34" charset="0"/>
              <a:buChar char="•"/>
            </a:pPr>
            <a:r>
              <a:rPr lang="nl-NL" baseline="0" dirty="0">
                <a:sym typeface="Wingdings" panose="05000000000000000000" pitchFamily="2" charset="2"/>
              </a:rPr>
              <a:t>Als </a:t>
            </a:r>
            <a:r>
              <a:rPr lang="nl-NL" baseline="0" dirty="0" err="1">
                <a:sym typeface="Wingdings" panose="05000000000000000000" pitchFamily="2" charset="2"/>
              </a:rPr>
              <a:t>instance</a:t>
            </a:r>
            <a:r>
              <a:rPr lang="nl-NL" baseline="0" dirty="0">
                <a:sym typeface="Wingdings" panose="05000000000000000000" pitchFamily="2" charset="2"/>
              </a:rPr>
              <a:t> variables dezelfde naam hebben als input parameters van een methode/</a:t>
            </a:r>
            <a:r>
              <a:rPr lang="nl-NL" baseline="0" dirty="0" err="1">
                <a:sym typeface="Wingdings" panose="05000000000000000000" pitchFamily="2" charset="2"/>
              </a:rPr>
              <a:t>constructor</a:t>
            </a:r>
            <a:r>
              <a:rPr lang="nl-NL" baseline="0" dirty="0">
                <a:sym typeface="Wingdings" panose="05000000000000000000" pitchFamily="2" charset="2"/>
              </a:rPr>
              <a:t>/return waarde</a:t>
            </a:r>
          </a:p>
          <a:p>
            <a:pPr marL="628650" lvl="1" indent="-171450">
              <a:buFont typeface="Arial" panose="020B0604020202020204" pitchFamily="34" charset="0"/>
              <a:buChar char="•"/>
            </a:pPr>
            <a:r>
              <a:rPr lang="nl-NL" baseline="0" dirty="0">
                <a:sym typeface="Wingdings" panose="05000000000000000000" pitchFamily="2" charset="2"/>
              </a:rPr>
              <a:t>Voorkomen van naam conflicten, duidelijk welke variabele je gebruikt of een waarde toekent.</a:t>
            </a:r>
          </a:p>
        </p:txBody>
      </p:sp>
      <p:sp>
        <p:nvSpPr>
          <p:cNvPr id="4" name="Slide Number Placeholder 3"/>
          <p:cNvSpPr>
            <a:spLocks noGrp="1"/>
          </p:cNvSpPr>
          <p:nvPr>
            <p:ph type="sldNum" sz="quarter" idx="5"/>
          </p:nvPr>
        </p:nvSpPr>
        <p:spPr/>
        <p:txBody>
          <a:bodyPr/>
          <a:lstStyle/>
          <a:p>
            <a:fld id="{C0696B5C-12A0-4042-B4D0-BD3B9A4F58C6}" type="slidenum">
              <a:rPr lang="pt-BR" smtClean="0"/>
              <a:t>16</a:t>
            </a:fld>
            <a:endParaRPr lang="pt-BR"/>
          </a:p>
        </p:txBody>
      </p:sp>
    </p:spTree>
    <p:extLst>
      <p:ext uri="{BB962C8B-B14F-4D97-AF65-F5344CB8AC3E}">
        <p14:creationId xmlns:p14="http://schemas.microsoft.com/office/powerpoint/2010/main" val="339463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nl-NL" baseline="0" dirty="0"/>
              <a:t>Samenvatting van </a:t>
            </a:r>
            <a:r>
              <a:rPr lang="nl-NL" baseline="0" dirty="0" err="1"/>
              <a:t>getters</a:t>
            </a:r>
            <a:r>
              <a:rPr lang="nl-NL" baseline="0" dirty="0"/>
              <a:t> en setters (met </a:t>
            </a:r>
            <a:r>
              <a:rPr lang="nl-NL" baseline="0" dirty="0" err="1"/>
              <a:t>this</a:t>
            </a:r>
            <a:r>
              <a:rPr lang="nl-NL" baseline="0" dirty="0"/>
              <a:t>)</a:t>
            </a:r>
          </a:p>
          <a:p>
            <a:pPr marL="171450" lvl="0" indent="-171450">
              <a:buFontTx/>
              <a:buChar cha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Let op! Bij een </a:t>
            </a:r>
            <a:r>
              <a:rPr lang="nl-NL" baseline="0" dirty="0" err="1"/>
              <a:t>boolean</a:t>
            </a:r>
            <a:r>
              <a:rPr lang="nl-NL" baseline="0" dirty="0"/>
              <a:t> is de </a:t>
            </a:r>
            <a:r>
              <a:rPr lang="nl-NL" baseline="0" dirty="0" err="1"/>
              <a:t>getter</a:t>
            </a:r>
            <a:r>
              <a:rPr lang="nl-NL" baseline="0" dirty="0"/>
              <a:t> niet “get...” , maar “is...”</a:t>
            </a:r>
          </a:p>
        </p:txBody>
      </p:sp>
      <p:sp>
        <p:nvSpPr>
          <p:cNvPr id="4" name="Slide Number Placeholder 3"/>
          <p:cNvSpPr>
            <a:spLocks noGrp="1"/>
          </p:cNvSpPr>
          <p:nvPr>
            <p:ph type="sldNum" sz="quarter" idx="5"/>
          </p:nvPr>
        </p:nvSpPr>
        <p:spPr/>
        <p:txBody>
          <a:bodyPr/>
          <a:lstStyle/>
          <a:p>
            <a:fld id="{C0696B5C-12A0-4042-B4D0-BD3B9A4F58C6}" type="slidenum">
              <a:rPr lang="pt-BR" smtClean="0"/>
              <a:t>17</a:t>
            </a:fld>
            <a:endParaRPr lang="pt-BR"/>
          </a:p>
        </p:txBody>
      </p:sp>
    </p:spTree>
    <p:extLst>
      <p:ext uri="{BB962C8B-B14F-4D97-AF65-F5344CB8AC3E}">
        <p14:creationId xmlns:p14="http://schemas.microsoft.com/office/powerpoint/2010/main" val="4269595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nl-NL" baseline="0" dirty="0"/>
              <a:t>Samenvatting van </a:t>
            </a:r>
            <a:r>
              <a:rPr lang="nl-NL" baseline="0" dirty="0" err="1"/>
              <a:t>getters</a:t>
            </a:r>
            <a:r>
              <a:rPr lang="nl-NL" baseline="0" dirty="0"/>
              <a:t> en setters (zonder </a:t>
            </a:r>
            <a:r>
              <a:rPr lang="nl-NL" baseline="0" dirty="0" err="1"/>
              <a:t>this</a:t>
            </a:r>
            <a:r>
              <a:rPr lang="nl-NL" baseline="0" dirty="0"/>
              <a:t>)</a:t>
            </a:r>
          </a:p>
          <a:p>
            <a:pPr marL="171450" lvl="0" indent="-171450">
              <a:buFontTx/>
              <a:buChar char="-"/>
            </a:pPr>
            <a:r>
              <a:rPr lang="nl-NL" dirty="0">
                <a:hlinkClick r:id="rId3"/>
              </a:rPr>
              <a:t>https://www.guru99.com/java-this-keyword.html</a:t>
            </a:r>
            <a:r>
              <a:rPr lang="nl-NL" dirty="0"/>
              <a:t> (voor meer achtergrond informatie)</a:t>
            </a:r>
            <a:endParaRPr lang="nl-NL" baseline="0" dirty="0"/>
          </a:p>
          <a:p>
            <a:pPr marL="171450" lvl="0" indent="-171450">
              <a:buFontTx/>
              <a:buChar cha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Let op! Bij een </a:t>
            </a:r>
            <a:r>
              <a:rPr lang="nl-NL" baseline="0" dirty="0" err="1"/>
              <a:t>boolean</a:t>
            </a:r>
            <a:r>
              <a:rPr lang="nl-NL" baseline="0" dirty="0"/>
              <a:t> is de </a:t>
            </a:r>
            <a:r>
              <a:rPr lang="nl-NL" baseline="0" dirty="0" err="1"/>
              <a:t>getter</a:t>
            </a:r>
            <a:r>
              <a:rPr lang="nl-NL" baseline="0" dirty="0"/>
              <a:t> niet “get...” , maar “is...”</a:t>
            </a:r>
          </a:p>
        </p:txBody>
      </p:sp>
      <p:sp>
        <p:nvSpPr>
          <p:cNvPr id="4" name="Slide Number Placeholder 3"/>
          <p:cNvSpPr>
            <a:spLocks noGrp="1"/>
          </p:cNvSpPr>
          <p:nvPr>
            <p:ph type="sldNum" sz="quarter" idx="5"/>
          </p:nvPr>
        </p:nvSpPr>
        <p:spPr/>
        <p:txBody>
          <a:bodyPr/>
          <a:lstStyle/>
          <a:p>
            <a:fld id="{C0696B5C-12A0-4042-B4D0-BD3B9A4F58C6}" type="slidenum">
              <a:rPr lang="pt-BR" smtClean="0"/>
              <a:t>18</a:t>
            </a:fld>
            <a:endParaRPr lang="pt-BR"/>
          </a:p>
        </p:txBody>
      </p:sp>
    </p:spTree>
    <p:extLst>
      <p:ext uri="{BB962C8B-B14F-4D97-AF65-F5344CB8AC3E}">
        <p14:creationId xmlns:p14="http://schemas.microsoft.com/office/powerpoint/2010/main" val="3264414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Het setten van bepaalde waarden van je object wil je niet altijd met setters doen.</a:t>
            </a:r>
          </a:p>
          <a:p>
            <a:pPr marL="0" lvl="0" indent="0">
              <a:buFontTx/>
              <a:buNone/>
            </a:pPr>
            <a:r>
              <a:rPr lang="nl-NL" baseline="0" dirty="0"/>
              <a:t>Je kan ook afdwingen dat een bepaalde klasse bepaalde eigenschappen heeft; het is bv niet mogelijk om een cursus te maken zonder naam en aantal avonden</a:t>
            </a:r>
          </a:p>
        </p:txBody>
      </p:sp>
      <p:sp>
        <p:nvSpPr>
          <p:cNvPr id="4" name="Slide Number Placeholder 3"/>
          <p:cNvSpPr>
            <a:spLocks noGrp="1"/>
          </p:cNvSpPr>
          <p:nvPr>
            <p:ph type="sldNum" sz="quarter" idx="5"/>
          </p:nvPr>
        </p:nvSpPr>
        <p:spPr/>
        <p:txBody>
          <a:bodyPr/>
          <a:lstStyle/>
          <a:p>
            <a:fld id="{C0696B5C-12A0-4042-B4D0-BD3B9A4F58C6}" type="slidenum">
              <a:rPr lang="pt-BR" smtClean="0"/>
              <a:t>19</a:t>
            </a:fld>
            <a:endParaRPr lang="pt-BR"/>
          </a:p>
        </p:txBody>
      </p:sp>
    </p:spTree>
    <p:extLst>
      <p:ext uri="{BB962C8B-B14F-4D97-AF65-F5344CB8AC3E}">
        <p14:creationId xmlns:p14="http://schemas.microsoft.com/office/powerpoint/2010/main" val="95653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tx2"/>
              </a:buClr>
              <a:buFont typeface="Arial" panose="020B0604020202020204" pitchFamily="34" charset="0"/>
              <a:buChar char="•"/>
            </a:pPr>
            <a:r>
              <a:rPr lang="en-US" sz="1200" dirty="0"/>
              <a:t>Assignment 20 – Multiply (method overloading)</a:t>
            </a:r>
          </a:p>
          <a:p>
            <a:pPr marL="285750" indent="-285750">
              <a:buClr>
                <a:schemeClr val="tx2"/>
              </a:buClr>
              <a:buFont typeface="Arial" panose="020B0604020202020204" pitchFamily="34" charset="0"/>
              <a:buChar char="•"/>
            </a:pPr>
            <a:r>
              <a:rPr lang="en-US" sz="1200" dirty="0"/>
              <a:t>Assignment 21 – Person (public fields)</a:t>
            </a:r>
          </a:p>
          <a:p>
            <a:pPr marL="285750" indent="-285750">
              <a:buClr>
                <a:schemeClr val="tx2"/>
              </a:buClr>
              <a:buFont typeface="Arial" panose="020B0604020202020204" pitchFamily="34" charset="0"/>
              <a:buChar char="•"/>
            </a:pPr>
            <a:r>
              <a:rPr lang="en-US" sz="1200" dirty="0"/>
              <a:t>Assignment 22 – Employee (methods)</a:t>
            </a:r>
          </a:p>
          <a:p>
            <a:pPr marL="285750" indent="-285750">
              <a:buClr>
                <a:schemeClr val="tx2"/>
              </a:buClr>
              <a:buFont typeface="Arial" panose="020B0604020202020204" pitchFamily="34" charset="0"/>
              <a:buChar char="•"/>
            </a:pPr>
            <a:r>
              <a:rPr lang="en-US" sz="1200" dirty="0"/>
              <a:t>Assignment 23 – Car (getters and setters)</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sz="1200" dirty="0"/>
              <a:t>Assignment 24 – Course (this)</a:t>
            </a:r>
          </a:p>
          <a:p>
            <a:pPr marL="285750" marR="0" lvl="0" indent="-285750" algn="l" defTabSz="914400" rtl="0" eaLnBrk="1" fontAlgn="auto" latinLnBrk="0" hangingPunct="1">
              <a:lnSpc>
                <a:spcPct val="100000"/>
              </a:lnSpc>
              <a:spcBef>
                <a:spcPts val="0"/>
              </a:spcBef>
              <a:spcAft>
                <a:spcPts val="0"/>
              </a:spcAft>
              <a:buClr>
                <a:schemeClr val="tx2"/>
              </a:buClr>
              <a:buSzTx/>
              <a:buFont typeface="Arial" panose="020B0604020202020204" pitchFamily="34" charset="0"/>
              <a:buChar char="•"/>
              <a:tabLst/>
              <a:defRPr/>
            </a:pPr>
            <a:r>
              <a:rPr lang="en-US" sz="1200" dirty="0"/>
              <a:t>Assignment 25 – Point (constructor </a:t>
            </a:r>
            <a:r>
              <a:rPr lang="en-US" sz="1200" dirty="0" err="1"/>
              <a:t>zonder</a:t>
            </a:r>
            <a:r>
              <a:rPr lang="en-US" sz="1200" dirty="0"/>
              <a:t> input, constructor met input)</a:t>
            </a:r>
          </a:p>
          <a:p>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018197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Als je nu een nieuwe cursus maakt:</a:t>
            </a:r>
          </a:p>
          <a:p>
            <a:pPr marL="0" lvl="0" indent="0">
              <a:buFontTx/>
              <a:buNone/>
            </a:pPr>
            <a:endParaRPr lang="nl-NL" baseline="0" dirty="0"/>
          </a:p>
          <a:p>
            <a:pPr marL="0" lvl="0" indent="0">
              <a:buFontTx/>
              <a:buNone/>
            </a:pPr>
            <a:r>
              <a:rPr lang="nl-NL" baseline="0" dirty="0"/>
              <a:t>Cursus nieuweCursus = new Cursus();</a:t>
            </a:r>
          </a:p>
          <a:p>
            <a:pPr marL="0" lvl="0" indent="0">
              <a:buFontTx/>
              <a:buNone/>
            </a:pPr>
            <a:endParaRPr lang="nl-NL" baseline="0" dirty="0"/>
          </a:p>
          <a:p>
            <a:pPr marL="0" lvl="0" indent="0">
              <a:buFontTx/>
              <a:buNone/>
            </a:pPr>
            <a:r>
              <a:rPr lang="nl-NL" baseline="0" dirty="0"/>
              <a:t>Dan wordt er automatisch een zin naar de console geprint en krijgt het object nieuweCursus de naam “Standaard naam”.</a:t>
            </a:r>
          </a:p>
          <a:p>
            <a:pPr marL="0" lvl="0" indent="0">
              <a:buFontTx/>
              <a:buNone/>
            </a:pPr>
            <a:endParaRPr lang="nl-NL" baseline="0" dirty="0"/>
          </a:p>
          <a:p>
            <a:pPr marL="0" lvl="0" indent="0">
              <a:buFontTx/>
              <a:buNone/>
            </a:pPr>
            <a:r>
              <a:rPr lang="nl-NL" baseline="0" dirty="0"/>
              <a:t>Voorbeeld:</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aseline="0" dirty="0"/>
              <a:t>Cursus nieuweCursus = new Cursus();</a:t>
            </a:r>
          </a:p>
          <a:p>
            <a:pPr marL="0" lvl="0" indent="0">
              <a:buFontTx/>
              <a:buNone/>
            </a:pPr>
            <a:r>
              <a:rPr lang="nl-NL" baseline="0" dirty="0"/>
              <a:t>final String naam = nieuweCursus.getNaam();</a:t>
            </a:r>
          </a:p>
          <a:p>
            <a:pPr marL="0" lvl="0" indent="0">
              <a:buFontTx/>
              <a:buNone/>
            </a:pPr>
            <a:r>
              <a:rPr lang="nl-NL" baseline="0" dirty="0"/>
              <a:t>System.out.println(“De naam van de cursus is: “ + naam);</a:t>
            </a:r>
          </a:p>
          <a:p>
            <a:pPr marL="0" lvl="0" indent="0">
              <a:buFontTx/>
              <a:buNone/>
            </a:pPr>
            <a:endParaRPr lang="nl-NL" baseline="0" dirty="0"/>
          </a:p>
          <a:p>
            <a:pPr marL="0" lvl="0" indent="0">
              <a:buFontTx/>
              <a:buNone/>
            </a:pPr>
            <a:r>
              <a:rPr lang="nl-NL" baseline="0" dirty="0"/>
              <a:t>Console output:</a:t>
            </a:r>
          </a:p>
          <a:p>
            <a:pPr marL="0" lvl="0" indent="0">
              <a:buFontTx/>
              <a:buNone/>
            </a:pPr>
            <a:r>
              <a:rPr lang="nl-NL" baseline="0" dirty="0"/>
              <a:t>Dit is een constructor zonder parameters</a:t>
            </a:r>
          </a:p>
          <a:p>
            <a:pPr marL="0" lvl="0" indent="0">
              <a:buFontTx/>
              <a:buNone/>
            </a:pPr>
            <a:r>
              <a:rPr lang="nl-NL" baseline="0" dirty="0"/>
              <a:t>De naam van de cursus is: Standaard naam</a:t>
            </a:r>
          </a:p>
          <a:p>
            <a:pPr marL="0" lvl="0" indent="0">
              <a:buFontTx/>
              <a:buNone/>
            </a:pP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20</a:t>
            </a:fld>
            <a:endParaRPr lang="pt-BR"/>
          </a:p>
        </p:txBody>
      </p:sp>
    </p:spTree>
    <p:extLst>
      <p:ext uri="{BB962C8B-B14F-4D97-AF65-F5344CB8AC3E}">
        <p14:creationId xmlns:p14="http://schemas.microsoft.com/office/powerpoint/2010/main" val="27979797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Er zijn meerdere smaken mogelijk met een “parameterized constructor”.</a:t>
            </a:r>
          </a:p>
          <a:p>
            <a:pPr marL="0" lvl="0" indent="0">
              <a:buFontTx/>
              <a:buNone/>
            </a:pPr>
            <a:r>
              <a:rPr lang="nl-NL" baseline="0" dirty="0"/>
              <a:t>Zo kan je zelf afdwingen hoe je objecten maakt op basis van deze klasse met bijbehorende constructors.</a:t>
            </a:r>
          </a:p>
          <a:p>
            <a:pPr marL="0" lvl="0" indent="0">
              <a:buFontTx/>
              <a:buNone/>
            </a:pPr>
            <a:endParaRPr lang="nl-NL" baseline="0" dirty="0"/>
          </a:p>
          <a:p>
            <a:pPr marL="0" lvl="0" indent="0">
              <a:buFontTx/>
              <a:buNone/>
            </a:pPr>
            <a:r>
              <a:rPr lang="nl-NL" baseline="0" dirty="0"/>
              <a:t>Ook kan je een combinatie doen, bijvoorbeeld als je een standaard waarde instelt voor elke cursus.</a:t>
            </a:r>
          </a:p>
          <a:p>
            <a:pPr marL="0" lvl="0" indent="0">
              <a:buFontTx/>
              <a:buNone/>
            </a:pPr>
            <a:endParaRPr lang="nl-NL" baseline="0" dirty="0"/>
          </a:p>
          <a:p>
            <a:pPr marL="0" lvl="0" indent="0">
              <a:buFontTx/>
              <a:buNone/>
            </a:pPr>
            <a:r>
              <a:rPr lang="nl-NL" baseline="0" dirty="0"/>
              <a:t>Als elke cursus 4 avonden heeft dan stel je dit al in in de constructor en kan je de andere waarden via de constructor instantiëren.</a:t>
            </a:r>
          </a:p>
          <a:p>
            <a:pPr marL="0" lvl="0" indent="0">
              <a:buFontTx/>
              <a:buNone/>
            </a:pPr>
            <a:endParaRPr lang="nl-NL" baseline="0" dirty="0"/>
          </a:p>
          <a:p>
            <a:pPr marL="0" lvl="0" indent="0">
              <a:buFontTx/>
              <a:buNone/>
            </a:pPr>
            <a:r>
              <a:rPr lang="nl-NL" baseline="0" dirty="0"/>
              <a:t>Bv.</a:t>
            </a:r>
          </a:p>
          <a:p>
            <a:pPr marL="0" lvl="0" indent="0">
              <a:buFontTx/>
              <a:buNone/>
            </a:pPr>
            <a:r>
              <a:rPr lang="nl-NL" baseline="0" dirty="0"/>
              <a:t>public Cursus(String naam, boolean heeftExamen) {</a:t>
            </a:r>
          </a:p>
          <a:p>
            <a:pPr marL="0" lvl="0" indent="0">
              <a:buFontTx/>
              <a:buNone/>
            </a:pPr>
            <a:r>
              <a:rPr lang="nl-NL" baseline="0" dirty="0"/>
              <a:t>this.naam = naam;</a:t>
            </a:r>
          </a:p>
          <a:p>
            <a:pPr marL="0" lvl="0" indent="0">
              <a:buFontTx/>
              <a:buNone/>
            </a:pPr>
            <a:r>
              <a:rPr lang="nl-NL" baseline="0" dirty="0"/>
              <a:t>this.aantalAvonden = 4;</a:t>
            </a:r>
          </a:p>
          <a:p>
            <a:pPr marL="0" lvl="0" indent="0">
              <a:buFontTx/>
              <a:buNone/>
            </a:pPr>
            <a:r>
              <a:rPr lang="nl-NL" baseline="0" dirty="0"/>
              <a:t>this.heeftExamen = heeftExamen;</a:t>
            </a:r>
          </a:p>
          <a:p>
            <a:pPr marL="0" lvl="0" indent="0">
              <a:buFontTx/>
              <a:buNone/>
            </a:pPr>
            <a:r>
              <a:rPr lang="nl-NL" baseline="0" dirty="0"/>
              <a:t>}</a:t>
            </a:r>
          </a:p>
        </p:txBody>
      </p:sp>
      <p:sp>
        <p:nvSpPr>
          <p:cNvPr id="4" name="Slide Number Placeholder 3"/>
          <p:cNvSpPr>
            <a:spLocks noGrp="1"/>
          </p:cNvSpPr>
          <p:nvPr>
            <p:ph type="sldNum" sz="quarter" idx="5"/>
          </p:nvPr>
        </p:nvSpPr>
        <p:spPr/>
        <p:txBody>
          <a:bodyPr/>
          <a:lstStyle/>
          <a:p>
            <a:fld id="{C0696B5C-12A0-4042-B4D0-BD3B9A4F58C6}" type="slidenum">
              <a:rPr lang="pt-BR" smtClean="0"/>
              <a:t>21</a:t>
            </a:fld>
            <a:endParaRPr lang="pt-BR"/>
          </a:p>
        </p:txBody>
      </p:sp>
    </p:spTree>
    <p:extLst>
      <p:ext uri="{BB962C8B-B14F-4D97-AF65-F5344CB8AC3E}">
        <p14:creationId xmlns:p14="http://schemas.microsoft.com/office/powerpoint/2010/main" val="3012028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Tx/>
              <a:buAutoNum type="arabicParenR"/>
            </a:pPr>
            <a:r>
              <a:rPr lang="nl-NL" baseline="0" dirty="0"/>
              <a:t>Laten zien hoe we </a:t>
            </a:r>
            <a:r>
              <a:rPr lang="nl-NL" baseline="0" dirty="0" err="1"/>
              <a:t>constructors</a:t>
            </a:r>
            <a:r>
              <a:rPr lang="nl-NL" baseline="0" dirty="0"/>
              <a:t> kunnen maken {Car.java}</a:t>
            </a:r>
          </a:p>
          <a:p>
            <a:pPr marL="228600" lvl="0" indent="-228600">
              <a:buFontTx/>
              <a:buAutoNum type="arabicParenR"/>
            </a:pPr>
            <a:r>
              <a:rPr lang="nl-NL" baseline="0" dirty="0"/>
              <a:t>Het aanmaken van een object met behulp van een </a:t>
            </a:r>
            <a:r>
              <a:rPr lang="nl-NL" baseline="0" dirty="0" err="1"/>
              <a:t>constructor</a:t>
            </a:r>
            <a:r>
              <a:rPr lang="nl-NL" baseline="0" dirty="0"/>
              <a:t> {Assignment_xx.java}</a:t>
            </a:r>
          </a:p>
          <a:p>
            <a:pPr marL="228600" lvl="0" indent="-228600">
              <a:buFontTx/>
              <a:buAutoNum type="arabicParenR"/>
            </a:pPr>
            <a:endParaRPr lang="nl-NL" baseline="0" dirty="0"/>
          </a:p>
          <a:p>
            <a:pPr marL="0" lvl="0" indent="0">
              <a:buFontTx/>
              <a:buNone/>
            </a:pPr>
            <a:r>
              <a:rPr lang="nl-NL" baseline="0" dirty="0"/>
              <a:t>Uitleggen dat we al een </a:t>
            </a:r>
            <a:r>
              <a:rPr lang="nl-NL" baseline="0" dirty="0" err="1"/>
              <a:t>constructor</a:t>
            </a:r>
            <a:r>
              <a:rPr lang="nl-NL" baseline="0" dirty="0"/>
              <a:t> hebben gebruikt; zogenaamde ‘default </a:t>
            </a:r>
            <a:r>
              <a:rPr lang="nl-NL" baseline="0" dirty="0" err="1"/>
              <a:t>constructor</a:t>
            </a:r>
            <a:r>
              <a:rPr lang="nl-NL" baseline="0" dirty="0"/>
              <a:t>’. </a:t>
            </a:r>
          </a:p>
          <a:p>
            <a:pPr marL="0" lvl="0" indent="0">
              <a:buFontTx/>
              <a:buNone/>
            </a:pPr>
            <a:r>
              <a:rPr lang="nl-NL" baseline="0" dirty="0"/>
              <a:t>Deze </a:t>
            </a:r>
            <a:r>
              <a:rPr lang="nl-NL" baseline="0" dirty="0" err="1"/>
              <a:t>constructor</a:t>
            </a:r>
            <a:r>
              <a:rPr lang="nl-NL" baseline="0" dirty="0"/>
              <a:t> hoef je niet zelf te maken; wordt door Java ‘automatisch’ gecompileerd.</a:t>
            </a:r>
          </a:p>
          <a:p>
            <a:pPr marL="0" lvl="0" indent="0">
              <a:buFontTx/>
              <a:buNone/>
            </a:pPr>
            <a:r>
              <a:rPr lang="nl-NL" baseline="0" dirty="0"/>
              <a:t>Niet aanwezig in de source code, maar wel aanwezig in .class file.</a:t>
            </a:r>
          </a:p>
          <a:p>
            <a:pPr marL="0" lvl="0" indent="0">
              <a:buFontTx/>
              <a:buNone/>
            </a:pPr>
            <a:endParaRPr lang="nl-NL" baseline="0" dirty="0"/>
          </a:p>
          <a:p>
            <a:pPr marL="0" lvl="0" indent="0">
              <a:buFontTx/>
              <a:buNone/>
            </a:pPr>
            <a:r>
              <a:rPr lang="nl-NL" baseline="0" dirty="0"/>
              <a:t>Ander voorbeeld:</a:t>
            </a:r>
          </a:p>
          <a:p>
            <a:pPr marL="0" lvl="0" indent="0">
              <a:buFontTx/>
              <a:buNone/>
            </a:pPr>
            <a:r>
              <a:rPr lang="nl-NL" baseline="0" dirty="0"/>
              <a:t>public class Hond</a:t>
            </a:r>
          </a:p>
          <a:p>
            <a:pPr marL="0" lvl="0" indent="0">
              <a:buFontTx/>
              <a:buNone/>
            </a:pPr>
            <a:r>
              <a:rPr lang="nl-NL" baseline="0" dirty="0"/>
              <a:t>{</a:t>
            </a:r>
          </a:p>
          <a:p>
            <a:pPr marL="0" lvl="0" indent="0">
              <a:buFontTx/>
              <a:buNone/>
            </a:pPr>
            <a:r>
              <a:rPr lang="nl-NL" baseline="0" dirty="0"/>
              <a:t> </a:t>
            </a:r>
          </a:p>
          <a:p>
            <a:pPr marL="0" lvl="0" indent="0">
              <a:buFontTx/>
              <a:buNone/>
            </a:pPr>
            <a:r>
              <a:rPr lang="nl-NL" baseline="0" dirty="0"/>
              <a:t>private String naam;</a:t>
            </a:r>
          </a:p>
          <a:p>
            <a:pPr marL="0" lvl="0" indent="0">
              <a:buFontTx/>
              <a:buNone/>
            </a:pPr>
            <a:r>
              <a:rPr lang="nl-NL" baseline="0" dirty="0"/>
              <a:t>private int leeftijd;</a:t>
            </a:r>
          </a:p>
          <a:p>
            <a:pPr marL="0" lvl="0" indent="0">
              <a:buFontTx/>
              <a:buNone/>
            </a:pPr>
            <a:r>
              <a:rPr lang="nl-NL" baseline="0" dirty="0"/>
              <a:t>etc.</a:t>
            </a:r>
          </a:p>
          <a:p>
            <a:pPr marL="0" lvl="0" indent="0">
              <a:buFontTx/>
              <a:buNone/>
            </a:pPr>
            <a:endParaRPr lang="nl-NL" baseline="0" dirty="0"/>
          </a:p>
          <a:p>
            <a:pPr marL="0" lvl="0" indent="0">
              <a:buFontTx/>
              <a:buNone/>
            </a:pPr>
            <a:r>
              <a:rPr lang="nl-NL" baseline="0" dirty="0"/>
              <a:t>    </a:t>
            </a:r>
            <a:r>
              <a:rPr lang="nl-NL" b="1" baseline="0" dirty="0"/>
              <a:t>Hond(){</a:t>
            </a:r>
          </a:p>
          <a:p>
            <a:pPr marL="0" lvl="0" indent="0">
              <a:buFontTx/>
              <a:buNone/>
            </a:pPr>
            <a:r>
              <a:rPr lang="nl-NL" b="0" baseline="0" dirty="0"/>
              <a:t>// Dit is de default </a:t>
            </a:r>
            <a:r>
              <a:rPr lang="nl-NL" b="0" baseline="0" dirty="0" err="1"/>
              <a:t>constructor</a:t>
            </a:r>
            <a:r>
              <a:rPr lang="nl-NL" b="0" baseline="0" dirty="0"/>
              <a:t>; deze wordt gebruikt als we zeggen:</a:t>
            </a:r>
          </a:p>
          <a:p>
            <a:pPr marL="0" lvl="0" indent="0">
              <a:buFontTx/>
              <a:buNone/>
            </a:pPr>
            <a:r>
              <a:rPr lang="nl-NL" b="0" baseline="0" dirty="0"/>
              <a:t>// Hond </a:t>
            </a:r>
            <a:r>
              <a:rPr lang="nl-NL" b="0" baseline="0" dirty="0" err="1"/>
              <a:t>mijnHond</a:t>
            </a:r>
            <a:r>
              <a:rPr lang="nl-NL" b="0" baseline="0" dirty="0"/>
              <a:t> = new Hond();</a:t>
            </a:r>
          </a:p>
          <a:p>
            <a:pPr marL="0" lvl="0" indent="0">
              <a:buFontTx/>
              <a:buNone/>
            </a:pPr>
            <a:r>
              <a:rPr lang="nl-NL" b="1" baseline="0" dirty="0"/>
              <a:t>}</a:t>
            </a:r>
          </a:p>
          <a:p>
            <a:pPr marL="0" lvl="0" indent="0">
              <a:buFontTx/>
              <a:buNone/>
            </a:pPr>
            <a:endParaRPr lang="nl-NL" baseline="0" dirty="0"/>
          </a:p>
          <a:p>
            <a:pPr marL="0" lvl="0" indent="0">
              <a:buFontTx/>
              <a:buNone/>
            </a:pPr>
            <a:r>
              <a:rPr lang="nl-NL" baseline="0" dirty="0"/>
              <a:t>}</a:t>
            </a:r>
          </a:p>
        </p:txBody>
      </p:sp>
      <p:sp>
        <p:nvSpPr>
          <p:cNvPr id="4" name="Slide Number Placeholder 3"/>
          <p:cNvSpPr>
            <a:spLocks noGrp="1"/>
          </p:cNvSpPr>
          <p:nvPr>
            <p:ph type="sldNum" sz="quarter" idx="5"/>
          </p:nvPr>
        </p:nvSpPr>
        <p:spPr/>
        <p:txBody>
          <a:bodyPr/>
          <a:lstStyle/>
          <a:p>
            <a:fld id="{C0696B5C-12A0-4042-B4D0-BD3B9A4F58C6}" type="slidenum">
              <a:rPr lang="pt-BR" smtClean="0"/>
              <a:t>22</a:t>
            </a:fld>
            <a:endParaRPr lang="pt-BR"/>
          </a:p>
        </p:txBody>
      </p:sp>
    </p:spTree>
    <p:extLst>
      <p:ext uri="{BB962C8B-B14F-4D97-AF65-F5344CB8AC3E}">
        <p14:creationId xmlns:p14="http://schemas.microsoft.com/office/powerpoint/2010/main" val="1969040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a:t>Een UML diagram </a:t>
            </a:r>
            <a:r>
              <a:rPr lang="nl-NL" baseline="0" dirty="0"/>
              <a:t>van een klasse geeft je extra inzicht wat deze klasse allemaal doet en welke eigenschappen deze heeft.</a:t>
            </a:r>
          </a:p>
          <a:p>
            <a:pPr marL="0" lvl="0" indent="0">
              <a:buFontTx/>
              <a:buNone/>
            </a:pPr>
            <a:r>
              <a:rPr lang="nl-NL" baseline="0" dirty="0"/>
              <a:t>Mocht je een nieuwe klasse gaan maken en je weet nog niet wat je allemaal nodig hebt, dan kan je een diagram maken om meer inzicht en overzicht te krijgen wat je moet maken.</a:t>
            </a:r>
          </a:p>
        </p:txBody>
      </p:sp>
      <p:sp>
        <p:nvSpPr>
          <p:cNvPr id="4" name="Slide Number Placeholder 3"/>
          <p:cNvSpPr>
            <a:spLocks noGrp="1"/>
          </p:cNvSpPr>
          <p:nvPr>
            <p:ph type="sldNum" sz="quarter" idx="5"/>
          </p:nvPr>
        </p:nvSpPr>
        <p:spPr/>
        <p:txBody>
          <a:bodyPr/>
          <a:lstStyle/>
          <a:p>
            <a:fld id="{C0696B5C-12A0-4042-B4D0-BD3B9A4F58C6}" type="slidenum">
              <a:rPr lang="pt-BR" smtClean="0"/>
              <a:t>23</a:t>
            </a:fld>
            <a:endParaRPr lang="pt-BR"/>
          </a:p>
        </p:txBody>
      </p:sp>
    </p:spTree>
    <p:extLst>
      <p:ext uri="{BB962C8B-B14F-4D97-AF65-F5344CB8AC3E}">
        <p14:creationId xmlns:p14="http://schemas.microsoft.com/office/powerpoint/2010/main" val="1460405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Voorbeeld van een diagram van opdracht 22.</a:t>
            </a:r>
          </a:p>
          <a:p>
            <a:pPr marL="0" lvl="0" indent="0">
              <a:buFontTx/>
              <a:buNone/>
            </a:pPr>
            <a:endParaRPr lang="nl-NL" baseline="0" dirty="0"/>
          </a:p>
          <a:p>
            <a:pPr marL="0" lvl="0" indent="0">
              <a:buFontTx/>
              <a:buNone/>
            </a:pPr>
            <a:r>
              <a:rPr lang="nl-NL" baseline="0" dirty="0"/>
              <a:t>De methodes worden toegelicht wat ze zouden moeten doen.</a:t>
            </a:r>
          </a:p>
          <a:p>
            <a:pPr marL="0" lvl="0" indent="0">
              <a:buFontTx/>
              <a:buNone/>
            </a:pPr>
            <a:r>
              <a:rPr lang="nl-NL" baseline="0" dirty="0"/>
              <a:t>Hierdoor wordt het meteen overzichtelijk wat gedaan moet worden.</a:t>
            </a:r>
          </a:p>
        </p:txBody>
      </p:sp>
      <p:sp>
        <p:nvSpPr>
          <p:cNvPr id="4" name="Slide Number Placeholder 3"/>
          <p:cNvSpPr>
            <a:spLocks noGrp="1"/>
          </p:cNvSpPr>
          <p:nvPr>
            <p:ph type="sldNum" sz="quarter" idx="5"/>
          </p:nvPr>
        </p:nvSpPr>
        <p:spPr/>
        <p:txBody>
          <a:bodyPr/>
          <a:lstStyle/>
          <a:p>
            <a:fld id="{C0696B5C-12A0-4042-B4D0-BD3B9A4F58C6}" type="slidenum">
              <a:rPr lang="pt-BR" smtClean="0"/>
              <a:t>24</a:t>
            </a:fld>
            <a:endParaRPr lang="pt-BR"/>
          </a:p>
        </p:txBody>
      </p:sp>
    </p:spTree>
    <p:extLst>
      <p:ext uri="{BB962C8B-B14F-4D97-AF65-F5344CB8AC3E}">
        <p14:creationId xmlns:p14="http://schemas.microsoft.com/office/powerpoint/2010/main" val="3816697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Pauze momentje</a:t>
            </a:r>
          </a:p>
        </p:txBody>
      </p:sp>
      <p:sp>
        <p:nvSpPr>
          <p:cNvPr id="4" name="Slide Number Placeholder 3"/>
          <p:cNvSpPr>
            <a:spLocks noGrp="1"/>
          </p:cNvSpPr>
          <p:nvPr>
            <p:ph type="sldNum" sz="quarter" idx="5"/>
          </p:nvPr>
        </p:nvSpPr>
        <p:spPr/>
        <p:txBody>
          <a:bodyPr/>
          <a:lstStyle/>
          <a:p>
            <a:fld id="{C0696B5C-12A0-4042-B4D0-BD3B9A4F58C6}" type="slidenum">
              <a:rPr lang="pt-BR" smtClean="0"/>
              <a:t>25</a:t>
            </a:fld>
            <a:endParaRPr lang="pt-BR"/>
          </a:p>
        </p:txBody>
      </p:sp>
    </p:spTree>
    <p:extLst>
      <p:ext uri="{BB962C8B-B14F-4D97-AF65-F5344CB8AC3E}">
        <p14:creationId xmlns:p14="http://schemas.microsoft.com/office/powerpoint/2010/main" val="36185572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05_Assignment_21_Person.pdf</a:t>
            </a:r>
          </a:p>
        </p:txBody>
      </p:sp>
      <p:sp>
        <p:nvSpPr>
          <p:cNvPr id="4" name="Slide Number Placeholder 3"/>
          <p:cNvSpPr>
            <a:spLocks noGrp="1"/>
          </p:cNvSpPr>
          <p:nvPr>
            <p:ph type="sldNum" sz="quarter" idx="5"/>
          </p:nvPr>
        </p:nvSpPr>
        <p:spPr/>
        <p:txBody>
          <a:bodyPr/>
          <a:lstStyle/>
          <a:p>
            <a:fld id="{C0696B5C-12A0-4042-B4D0-BD3B9A4F58C6}" type="slidenum">
              <a:rPr lang="pt-BR" smtClean="0"/>
              <a:t>26</a:t>
            </a:fld>
            <a:endParaRPr lang="pt-BR"/>
          </a:p>
        </p:txBody>
      </p:sp>
    </p:spTree>
    <p:extLst>
      <p:ext uri="{BB962C8B-B14F-4D97-AF65-F5344CB8AC3E}">
        <p14:creationId xmlns:p14="http://schemas.microsoft.com/office/powerpoint/2010/main" val="1227367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05_Assignment_22_Employee.pdf</a:t>
            </a:r>
          </a:p>
        </p:txBody>
      </p:sp>
      <p:sp>
        <p:nvSpPr>
          <p:cNvPr id="4" name="Slide Number Placeholder 3"/>
          <p:cNvSpPr>
            <a:spLocks noGrp="1"/>
          </p:cNvSpPr>
          <p:nvPr>
            <p:ph type="sldNum" sz="quarter" idx="5"/>
          </p:nvPr>
        </p:nvSpPr>
        <p:spPr/>
        <p:txBody>
          <a:bodyPr/>
          <a:lstStyle/>
          <a:p>
            <a:fld id="{C0696B5C-12A0-4042-B4D0-BD3B9A4F58C6}" type="slidenum">
              <a:rPr lang="pt-BR" smtClean="0"/>
              <a:t>27</a:t>
            </a:fld>
            <a:endParaRPr lang="pt-BR"/>
          </a:p>
        </p:txBody>
      </p:sp>
    </p:spTree>
    <p:extLst>
      <p:ext uri="{BB962C8B-B14F-4D97-AF65-F5344CB8AC3E}">
        <p14:creationId xmlns:p14="http://schemas.microsoft.com/office/powerpoint/2010/main" val="2187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05_Assignment_23_Car.pdf</a:t>
            </a:r>
          </a:p>
        </p:txBody>
      </p:sp>
      <p:sp>
        <p:nvSpPr>
          <p:cNvPr id="4" name="Slide Number Placeholder 3"/>
          <p:cNvSpPr>
            <a:spLocks noGrp="1"/>
          </p:cNvSpPr>
          <p:nvPr>
            <p:ph type="sldNum" sz="quarter" idx="5"/>
          </p:nvPr>
        </p:nvSpPr>
        <p:spPr/>
        <p:txBody>
          <a:bodyPr/>
          <a:lstStyle/>
          <a:p>
            <a:fld id="{C0696B5C-12A0-4042-B4D0-BD3B9A4F58C6}" type="slidenum">
              <a:rPr lang="pt-BR" smtClean="0"/>
              <a:t>28</a:t>
            </a:fld>
            <a:endParaRPr lang="pt-BR"/>
          </a:p>
        </p:txBody>
      </p:sp>
    </p:spTree>
    <p:extLst>
      <p:ext uri="{BB962C8B-B14F-4D97-AF65-F5344CB8AC3E}">
        <p14:creationId xmlns:p14="http://schemas.microsoft.com/office/powerpoint/2010/main" val="3038792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05_Assignment_24_Course.pdf</a:t>
            </a:r>
          </a:p>
        </p:txBody>
      </p:sp>
      <p:sp>
        <p:nvSpPr>
          <p:cNvPr id="4" name="Slide Number Placeholder 3"/>
          <p:cNvSpPr>
            <a:spLocks noGrp="1"/>
          </p:cNvSpPr>
          <p:nvPr>
            <p:ph type="sldNum" sz="quarter" idx="5"/>
          </p:nvPr>
        </p:nvSpPr>
        <p:spPr/>
        <p:txBody>
          <a:bodyPr/>
          <a:lstStyle/>
          <a:p>
            <a:fld id="{C0696B5C-12A0-4042-B4D0-BD3B9A4F58C6}" type="slidenum">
              <a:rPr lang="pt-BR" smtClean="0"/>
              <a:t>29</a:t>
            </a:fld>
            <a:endParaRPr lang="pt-BR"/>
          </a:p>
        </p:txBody>
      </p:sp>
    </p:spTree>
    <p:extLst>
      <p:ext uri="{BB962C8B-B14F-4D97-AF65-F5344CB8AC3E}">
        <p14:creationId xmlns:p14="http://schemas.microsoft.com/office/powerpoint/2010/main" val="125074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endParaRPr lang="nl-NL" dirty="0"/>
          </a:p>
        </p:txBody>
      </p:sp>
      <p:sp>
        <p:nvSpPr>
          <p:cNvPr id="4" name="Slide Number Placeholder 3"/>
          <p:cNvSpPr>
            <a:spLocks noGrp="1"/>
          </p:cNvSpPr>
          <p:nvPr>
            <p:ph type="sldNum" sz="quarter" idx="5"/>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438853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nl-NL" baseline="0" dirty="0"/>
              <a:t>05_Assignment_25_Point.pdf</a:t>
            </a:r>
          </a:p>
        </p:txBody>
      </p:sp>
      <p:sp>
        <p:nvSpPr>
          <p:cNvPr id="4" name="Slide Number Placeholder 3"/>
          <p:cNvSpPr>
            <a:spLocks noGrp="1"/>
          </p:cNvSpPr>
          <p:nvPr>
            <p:ph type="sldNum" sz="quarter" idx="5"/>
          </p:nvPr>
        </p:nvSpPr>
        <p:spPr/>
        <p:txBody>
          <a:bodyPr/>
          <a:lstStyle/>
          <a:p>
            <a:fld id="{C0696B5C-12A0-4042-B4D0-BD3B9A4F58C6}" type="slidenum">
              <a:rPr lang="pt-BR" smtClean="0"/>
              <a:t>30</a:t>
            </a:fld>
            <a:endParaRPr lang="pt-BR"/>
          </a:p>
        </p:txBody>
      </p:sp>
    </p:spTree>
    <p:extLst>
      <p:ext uri="{BB962C8B-B14F-4D97-AF65-F5344CB8AC3E}">
        <p14:creationId xmlns:p14="http://schemas.microsoft.com/office/powerpoint/2010/main" val="223514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nl-NL" dirty="0"/>
              <a:t>Zijn allemaal </a:t>
            </a:r>
            <a:r>
              <a:rPr lang="nl-NL" dirty="0" err="1"/>
              <a:t>add</a:t>
            </a:r>
            <a:r>
              <a:rPr lang="nl-NL" dirty="0"/>
              <a:t> </a:t>
            </a:r>
            <a:r>
              <a:rPr lang="nl-NL" dirty="0" err="1"/>
              <a:t>methods</a:t>
            </a:r>
            <a:endParaRPr lang="nl-NL" dirty="0"/>
          </a:p>
          <a:p>
            <a:pPr marL="171450" lvl="0" indent="-171450">
              <a:buFontTx/>
              <a:buChar char="-"/>
            </a:pPr>
            <a:r>
              <a:rPr lang="nl-NL" dirty="0"/>
              <a:t>Verschillende parameters, van verschillende data types, verschillend in aantal en volgorde</a:t>
            </a:r>
          </a:p>
        </p:txBody>
      </p:sp>
      <p:sp>
        <p:nvSpPr>
          <p:cNvPr id="4" name="Slide Number Placeholder 3"/>
          <p:cNvSpPr>
            <a:spLocks noGrp="1"/>
          </p:cNvSpPr>
          <p:nvPr>
            <p:ph type="sldNum" sz="quarter" idx="5"/>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180622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dirty="0"/>
              <a:t>05_Assignment_20_Multiply_Using_Method_Overloading.pdf</a:t>
            </a:r>
          </a:p>
        </p:txBody>
      </p:sp>
      <p:sp>
        <p:nvSpPr>
          <p:cNvPr id="4" name="Slide Number Placeholder 3"/>
          <p:cNvSpPr>
            <a:spLocks noGrp="1"/>
          </p:cNvSpPr>
          <p:nvPr>
            <p:ph type="sldNum" sz="quarter" idx="5"/>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3519408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OOP is een manier van programmeren </a:t>
            </a:r>
            <a:r>
              <a:rPr lang="nl-NL" baseline="0" dirty="0">
                <a:sym typeface="Wingdings" panose="05000000000000000000" pitchFamily="2" charset="2"/>
              </a:rPr>
              <a:t> focus ligt op objecten</a:t>
            </a: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Basisbegrippen: deze worden besproken en behandeld vanavond en volgende week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We hebben al een voorbeeld gezien van </a:t>
            </a:r>
            <a:r>
              <a:rPr lang="nl-NL" baseline="0" dirty="0" err="1"/>
              <a:t>polymorphism</a:t>
            </a:r>
            <a:r>
              <a:rPr lang="nl-NL" baseline="0" dirty="0"/>
              <a:t> in de vorm van </a:t>
            </a:r>
            <a:r>
              <a:rPr lang="nl-NL" baseline="0" dirty="0" err="1"/>
              <a:t>method</a:t>
            </a:r>
            <a:r>
              <a:rPr lang="nl-NL" baseline="0" dirty="0"/>
              <a:t> </a:t>
            </a:r>
            <a:r>
              <a:rPr lang="nl-NL" baseline="0" dirty="0" err="1"/>
              <a:t>overloading</a:t>
            </a: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291867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Een sjabloon bepaalt voor een groot gedeelte hoe een Word bestand eruit ziet. Echter zitten er enorm veel verschillen in de documenten (waarden, plaatjes, doel waar het voor gebruikt wordt etc.)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Containerwoningen lijken heel erg op elkaar, toch is de ene blauw, de ander rood. </a:t>
            </a:r>
          </a:p>
        </p:txBody>
      </p:sp>
      <p:sp>
        <p:nvSpPr>
          <p:cNvPr id="4" name="Slide Number Placeholder 3"/>
          <p:cNvSpPr>
            <a:spLocks noGrp="1"/>
          </p:cNvSpPr>
          <p:nvPr>
            <p:ph type="sldNum" sz="quarter" idx="5"/>
          </p:nvPr>
        </p:nvSpPr>
        <p:spPr/>
        <p:txBody>
          <a:bodyPr/>
          <a:lstStyle/>
          <a:p>
            <a:fld id="{C0696B5C-12A0-4042-B4D0-BD3B9A4F58C6}" type="slidenum">
              <a:rPr lang="pt-BR" smtClean="0"/>
              <a:t>7</a:t>
            </a:fld>
            <a:endParaRPr lang="pt-BR"/>
          </a:p>
        </p:txBody>
      </p:sp>
    </p:spTree>
    <p:extLst>
      <p:ext uri="{BB962C8B-B14F-4D97-AF65-F5344CB8AC3E}">
        <p14:creationId xmlns:p14="http://schemas.microsoft.com/office/powerpoint/2010/main" val="4126199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Een class heeft verschillende kenmerken: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NL" baseline="0" dirty="0"/>
              <a:t>Eigenschappen die worden bepaald door de attributen die een klasse heeft (ook wel fields genoemd)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nl-NL" baseline="0" dirty="0"/>
              <a:t>Gedrag wat wordt bepaald door het gebruik van methodes </a:t>
            </a:r>
            <a:r>
              <a:rPr lang="nl-NL" baseline="0" dirty="0">
                <a:sym typeface="Wingdings" panose="05000000000000000000" pitchFamily="2" charset="2"/>
              </a:rPr>
              <a:t> deze kunnen de eigenschappen van het object ook beïnvloeden</a:t>
            </a: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8</a:t>
            </a:fld>
            <a:endParaRPr lang="pt-BR"/>
          </a:p>
        </p:txBody>
      </p:sp>
    </p:spTree>
    <p:extLst>
      <p:ext uri="{BB962C8B-B14F-4D97-AF65-F5344CB8AC3E}">
        <p14:creationId xmlns:p14="http://schemas.microsoft.com/office/powerpoint/2010/main" val="1567908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nl-NL"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aseline="0" dirty="0"/>
              <a:t>Een object is gebaseerd op een class en heeft zijn eigen waarden van de gemeenschappelijke eigenschappen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aseline="0" dirty="0"/>
          </a:p>
        </p:txBody>
      </p:sp>
      <p:sp>
        <p:nvSpPr>
          <p:cNvPr id="4" name="Slide Number Placeholder 3"/>
          <p:cNvSpPr>
            <a:spLocks noGrp="1"/>
          </p:cNvSpPr>
          <p:nvPr>
            <p:ph type="sldNum" sz="quarter" idx="5"/>
          </p:nvPr>
        </p:nvSpPr>
        <p:spPr/>
        <p:txBody>
          <a:bodyPr/>
          <a:lstStyle/>
          <a:p>
            <a:fld id="{C0696B5C-12A0-4042-B4D0-BD3B9A4F58C6}" type="slidenum">
              <a:rPr lang="pt-BR" smtClean="0"/>
              <a:t>9</a:t>
            </a:fld>
            <a:endParaRPr lang="pt-BR"/>
          </a:p>
        </p:txBody>
      </p:sp>
    </p:spTree>
    <p:extLst>
      <p:ext uri="{BB962C8B-B14F-4D97-AF65-F5344CB8AC3E}">
        <p14:creationId xmlns:p14="http://schemas.microsoft.com/office/powerpoint/2010/main" val="975077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hyperlink" Target="https://www.capgemini.com/optimize-your-business-and-it-operations"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34.png"/><Relationship Id="rId3" Type="http://schemas.openxmlformats.org/officeDocument/2006/relationships/hyperlink" Target="http://www.capgemini.com/about/how-we-work/rightshorer" TargetMode="External"/><Relationship Id="rId7" Type="http://schemas.openxmlformats.org/officeDocument/2006/relationships/image" Target="../media/image32.png"/><Relationship Id="rId12" Type="http://schemas.openxmlformats.org/officeDocument/2006/relationships/hyperlink" Target="http://www.youtube.com/capgeminimedia" TargetMode="External"/><Relationship Id="rId2" Type="http://schemas.openxmlformats.org/officeDocument/2006/relationships/image" Target="../media/image21.emf"/><Relationship Id="rId1" Type="http://schemas.openxmlformats.org/officeDocument/2006/relationships/slideMaster" Target="../slideMasters/slideMaster5.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hyperlink" Target="https://www.sogeti.com/" TargetMode="External"/><Relationship Id="rId10" Type="http://schemas.openxmlformats.org/officeDocument/2006/relationships/image" Target="../media/image33.png"/><Relationship Id="rId4" Type="http://schemas.openxmlformats.org/officeDocument/2006/relationships/hyperlink" Target="http://www.capgemini.com/" TargetMode="External"/><Relationship Id="rId9" Type="http://schemas.openxmlformats.org/officeDocument/2006/relationships/hyperlink" Target="http://www.twitter.com/capgemini" TargetMode="External"/><Relationship Id="rId14" Type="http://schemas.microsoft.com/office/2007/relationships/hdphoto" Target="../media/hdphoto3.wdp"/></Relationships>
</file>

<file path=ppt/slideLayouts/_rels/slideLayout34.xml.rels><?xml version="1.0" encoding="UTF-8" standalone="yes"?>
<Relationships xmlns="http://schemas.openxmlformats.org/package/2006/relationships"><Relationship Id="rId8" Type="http://schemas.openxmlformats.org/officeDocument/2006/relationships/hyperlink" Target="https://www.youtube.com/channel/UC9vbc9OpkYZ9hru94oFzTQQ?" TargetMode="External"/><Relationship Id="rId3" Type="http://schemas.openxmlformats.org/officeDocument/2006/relationships/image" Target="../media/image21.emf"/><Relationship Id="rId7" Type="http://schemas.openxmlformats.org/officeDocument/2006/relationships/image" Target="../media/image36.png"/><Relationship Id="rId2" Type="http://schemas.openxmlformats.org/officeDocument/2006/relationships/hyperlink" Target="https://www.sogeti.com/" TargetMode="External"/><Relationship Id="rId1" Type="http://schemas.openxmlformats.org/officeDocument/2006/relationships/slideMaster" Target="../slideMasters/slideMaster5.xml"/><Relationship Id="rId6" Type="http://schemas.openxmlformats.org/officeDocument/2006/relationships/hyperlink" Target="https://twitter.com/sogeti" TargetMode="External"/><Relationship Id="rId5" Type="http://schemas.openxmlformats.org/officeDocument/2006/relationships/image" Target="../media/image35.png"/><Relationship Id="rId4" Type="http://schemas.openxmlformats.org/officeDocument/2006/relationships/hyperlink" Target="https://www.linkedin.com/company/sogeti/" TargetMode="External"/><Relationship Id="rId9" Type="http://schemas.openxmlformats.org/officeDocument/2006/relationships/image" Target="../media/image37.png"/></Relationships>
</file>

<file path=ppt/slideLayouts/_rels/slideLayout35.xml.rels><?xml version="1.0" encoding="UTF-8" standalone="yes"?>
<Relationships xmlns="http://schemas.openxmlformats.org/package/2006/relationships"><Relationship Id="rId8" Type="http://schemas.openxmlformats.org/officeDocument/2006/relationships/hyperlink" Target="https://www.youtube.com/channel/UC9vbc9OpkYZ9hru94oFzTQQ?" TargetMode="External"/><Relationship Id="rId3" Type="http://schemas.openxmlformats.org/officeDocument/2006/relationships/image" Target="../media/image21.emf"/><Relationship Id="rId7" Type="http://schemas.openxmlformats.org/officeDocument/2006/relationships/image" Target="../media/image36.png"/><Relationship Id="rId2" Type="http://schemas.openxmlformats.org/officeDocument/2006/relationships/hyperlink" Target="https://www.sogeti.com/" TargetMode="External"/><Relationship Id="rId1" Type="http://schemas.openxmlformats.org/officeDocument/2006/relationships/slideMaster" Target="../slideMasters/slideMaster5.xml"/><Relationship Id="rId6" Type="http://schemas.openxmlformats.org/officeDocument/2006/relationships/hyperlink" Target="https://twitter.com/sogeti" TargetMode="External"/><Relationship Id="rId5" Type="http://schemas.openxmlformats.org/officeDocument/2006/relationships/image" Target="../media/image35.png"/><Relationship Id="rId4" Type="http://schemas.openxmlformats.org/officeDocument/2006/relationships/hyperlink" Target="https://www.linkedin.com/company/sogeti/" TargetMode="External"/><Relationship Id="rId9" Type="http://schemas.openxmlformats.org/officeDocument/2006/relationships/image" Target="../media/image3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capgemini.com/optimize-your-business-and-it-operations"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www.capgemini.com/optimize-your-business-and-it-operations" TargetMode="External"/><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6"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0869612"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0"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7" y="1413990"/>
            <a:ext cx="11376025" cy="5039198"/>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sp>
        <p:nvSpPr>
          <p:cNvPr id="12" name="Rectangle 27">
            <a:hlinkClick r:id="rId2"/>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1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85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ext with Shapes - Layout1">
    <p:bg>
      <p:bgRef idx="1001">
        <a:schemeClr val="bg1"/>
      </p:bgRef>
    </p:bg>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240462" y="1423036"/>
            <a:ext cx="5951537" cy="4183090"/>
          </a:xfrm>
          <a:prstGeom prst="rect">
            <a:avLst/>
          </a:prstGeom>
        </p:spPr>
      </p:pic>
      <p:sp>
        <p:nvSpPr>
          <p:cNvPr id="17" name="Freeform 16"/>
          <p:cNvSpPr>
            <a:spLocks/>
          </p:cNvSpPr>
          <p:nvPr/>
        </p:nvSpPr>
        <p:spPr bwMode="auto">
          <a:xfrm rot="10800000" flipH="1">
            <a:off x="6240462" y="4064176"/>
            <a:ext cx="5951537" cy="2793824"/>
          </a:xfrm>
          <a:custGeom>
            <a:avLst/>
            <a:gdLst>
              <a:gd name="connsiteX0" fmla="*/ 5951537 w 5951537"/>
              <a:gd name="connsiteY0" fmla="*/ 2793824 h 2793824"/>
              <a:gd name="connsiteX1" fmla="*/ 5951537 w 5951537"/>
              <a:gd name="connsiteY1" fmla="*/ 372819 h 2793824"/>
              <a:gd name="connsiteX2" fmla="*/ 5951537 w 5951537"/>
              <a:gd name="connsiteY2" fmla="*/ 0 h 2793824"/>
              <a:gd name="connsiteX3" fmla="*/ 0 w 5951537"/>
              <a:gd name="connsiteY3" fmla="*/ 0 h 2793824"/>
              <a:gd name="connsiteX4" fmla="*/ 0 w 5951537"/>
              <a:gd name="connsiteY4" fmla="*/ 171206 h 2793824"/>
              <a:gd name="connsiteX5" fmla="*/ 0 w 5951537"/>
              <a:gd name="connsiteY5" fmla="*/ 1526520 h 2793824"/>
              <a:gd name="connsiteX6" fmla="*/ 2793578 w 5951537"/>
              <a:gd name="connsiteY6" fmla="*/ 2195656 h 2793824"/>
              <a:gd name="connsiteX7" fmla="*/ 5951537 w 5951537"/>
              <a:gd name="connsiteY7" fmla="*/ 2793824 h 2793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1537" h="2793824">
                <a:moveTo>
                  <a:pt x="5951537" y="2793824"/>
                </a:moveTo>
                <a:cubicBezTo>
                  <a:pt x="5951537" y="1846515"/>
                  <a:pt x="5951537" y="1047222"/>
                  <a:pt x="5951537" y="372819"/>
                </a:cubicBezTo>
                <a:lnTo>
                  <a:pt x="5951537" y="0"/>
                </a:lnTo>
                <a:lnTo>
                  <a:pt x="0" y="0"/>
                </a:lnTo>
                <a:lnTo>
                  <a:pt x="0" y="171206"/>
                </a:lnTo>
                <a:cubicBezTo>
                  <a:pt x="0" y="1526520"/>
                  <a:pt x="0" y="1526520"/>
                  <a:pt x="0" y="1526520"/>
                </a:cubicBezTo>
                <a:cubicBezTo>
                  <a:pt x="840098" y="1759704"/>
                  <a:pt x="1771291" y="1982749"/>
                  <a:pt x="2793578" y="2195656"/>
                </a:cubicBezTo>
                <a:cubicBezTo>
                  <a:pt x="3694406" y="2388286"/>
                  <a:pt x="5870564" y="2783685"/>
                  <a:pt x="5951537" y="2793824"/>
                </a:cubicBez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Title Placeholder 1">
            <a:extLst>
              <a:ext uri="{FF2B5EF4-FFF2-40B4-BE49-F238E27FC236}">
                <a16:creationId xmlns:a16="http://schemas.microsoft.com/office/drawing/2014/main" id="{552BBB0A-405D-419D-8BD5-EC8D9F84B795}"/>
              </a:ext>
            </a:extLst>
          </p:cNvPr>
          <p:cNvSpPr>
            <a:spLocks noGrp="1"/>
          </p:cNvSpPr>
          <p:nvPr userDrawn="1">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‹nr.›</a:t>
            </a:fld>
            <a:endParaRPr lang="en-US" sz="800" dirty="0">
              <a:solidFill>
                <a:schemeClr val="bg1"/>
              </a:solidFill>
              <a:cs typeface="Arial" panose="020B0604020202020204" pitchFamily="34" charset="0"/>
            </a:endParaRPr>
          </a:p>
        </p:txBody>
      </p:sp>
      <p:sp>
        <p:nvSpPr>
          <p:cNvPr id="19" name="Text Placeholder 7">
            <a:extLst>
              <a:ext uri="{FF2B5EF4-FFF2-40B4-BE49-F238E27FC236}">
                <a16:creationId xmlns:a16="http://schemas.microsoft.com/office/drawing/2014/main" id="{053B0AF9-F410-4C47-9D9C-CAC9890E4210}"/>
              </a:ext>
            </a:extLst>
          </p:cNvPr>
          <p:cNvSpPr>
            <a:spLocks noGrp="1"/>
          </p:cNvSpPr>
          <p:nvPr userDrawn="1">
            <p:ph type="body" sz="quarter" idx="10" hasCustomPrompt="1"/>
          </p:nvPr>
        </p:nvSpPr>
        <p:spPr>
          <a:xfrm>
            <a:off x="407987" y="1413990"/>
            <a:ext cx="5543551" cy="2222235"/>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cxnSp>
        <p:nvCxnSpPr>
          <p:cNvPr id="2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4"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5"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9843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Text with Shapes - Layout1">
    <p:bg>
      <p:bgRef idx="1001">
        <a:schemeClr val="bg1"/>
      </p:bgRef>
    </p:bg>
    <p:spTree>
      <p:nvGrpSpPr>
        <p:cNvPr id="1" name=""/>
        <p:cNvGrpSpPr/>
        <p:nvPr/>
      </p:nvGrpSpPr>
      <p:grpSpPr>
        <a:xfrm>
          <a:off x="0" y="0"/>
          <a:ext cx="0" cy="0"/>
          <a:chOff x="0" y="0"/>
          <a:chExt cx="0" cy="0"/>
        </a:xfrm>
      </p:grpSpPr>
      <p:sp>
        <p:nvSpPr>
          <p:cNvPr id="25" name="Freeform 24"/>
          <p:cNvSpPr/>
          <p:nvPr userDrawn="1"/>
        </p:nvSpPr>
        <p:spPr>
          <a:xfrm>
            <a:off x="9337692" y="-26986"/>
            <a:ext cx="2854308" cy="5795285"/>
          </a:xfrm>
          <a:custGeom>
            <a:avLst/>
            <a:gdLst>
              <a:gd name="connsiteX0" fmla="*/ 0 w 2854308"/>
              <a:gd name="connsiteY0" fmla="*/ 0 h 5795285"/>
              <a:gd name="connsiteX1" fmla="*/ 2854308 w 2854308"/>
              <a:gd name="connsiteY1" fmla="*/ 0 h 5795285"/>
              <a:gd name="connsiteX2" fmla="*/ 2854308 w 2854308"/>
              <a:gd name="connsiteY2" fmla="*/ 5707955 h 5795285"/>
              <a:gd name="connsiteX3" fmla="*/ 2524513 w 2854308"/>
              <a:gd name="connsiteY3" fmla="*/ 5750975 h 5795285"/>
              <a:gd name="connsiteX4" fmla="*/ 0 w 2854308"/>
              <a:gd name="connsiteY4" fmla="*/ 4639889 h 5795285"/>
              <a:gd name="connsiteX5" fmla="*/ 0 w 2854308"/>
              <a:gd name="connsiteY5" fmla="*/ 0 h 5795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4308" h="5795285">
                <a:moveTo>
                  <a:pt x="0" y="0"/>
                </a:moveTo>
                <a:lnTo>
                  <a:pt x="2854308" y="0"/>
                </a:lnTo>
                <a:lnTo>
                  <a:pt x="2854308" y="5707955"/>
                </a:lnTo>
                <a:lnTo>
                  <a:pt x="2524513" y="5750975"/>
                </a:lnTo>
                <a:cubicBezTo>
                  <a:pt x="1376540" y="5878597"/>
                  <a:pt x="0" y="5793270"/>
                  <a:pt x="0" y="4639889"/>
                </a:cubicBezTo>
                <a:cubicBezTo>
                  <a:pt x="0" y="0"/>
                  <a:pt x="0" y="0"/>
                  <a:pt x="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696200" y="1987868"/>
            <a:ext cx="2379855" cy="4495800"/>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11" name="Rectangle 10"/>
          <p:cNvSpPr/>
          <p:nvPr userDrawn="1"/>
        </p:nvSpPr>
        <p:spPr>
          <a:xfrm>
            <a:off x="9610725" y="4322033"/>
            <a:ext cx="1395508" cy="769441"/>
          </a:xfrm>
          <a:prstGeom prst="rect">
            <a:avLst/>
          </a:prstGeom>
        </p:spPr>
        <p:txBody>
          <a:bodyPr wrap="square">
            <a:spAutoFit/>
          </a:bodyPr>
          <a:lstStyle/>
          <a:p>
            <a:pPr algn="r">
              <a:lnSpc>
                <a:spcPct val="100000"/>
              </a:lnSpc>
              <a:buClr>
                <a:schemeClr val="tx2"/>
              </a:buClr>
            </a:pPr>
            <a:r>
              <a:rPr lang="en-US" sz="2200" b="1" dirty="0">
                <a:solidFill>
                  <a:schemeClr val="bg1"/>
                </a:solidFill>
              </a:rPr>
              <a:t>Lorem Ipsum</a:t>
            </a:r>
          </a:p>
        </p:txBody>
      </p:sp>
      <p:pic>
        <p:nvPicPr>
          <p:cNvPr id="12" name="Picture 1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429875" y="3233189"/>
            <a:ext cx="1333601" cy="2021093"/>
          </a:xfrm>
          <a:prstGeom prst="rect">
            <a:avLst/>
          </a:prstGeom>
        </p:spPr>
      </p:pic>
      <p:sp>
        <p:nvSpPr>
          <p:cNvPr id="20"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399152" y="4125514"/>
            <a:ext cx="3473833"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1"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4193912" y="4125514"/>
            <a:ext cx="3473833"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2" name="Text Placeholder 7">
            <a:extLst>
              <a:ext uri="{FF2B5EF4-FFF2-40B4-BE49-F238E27FC236}">
                <a16:creationId xmlns:a16="http://schemas.microsoft.com/office/drawing/2014/main" id="{4E956B68-B273-4648-AC4B-C9A05A745160}"/>
              </a:ext>
            </a:extLst>
          </p:cNvPr>
          <p:cNvSpPr>
            <a:spLocks noGrp="1"/>
          </p:cNvSpPr>
          <p:nvPr>
            <p:ph type="body" sz="quarter" idx="35" hasCustomPrompt="1"/>
          </p:nvPr>
        </p:nvSpPr>
        <p:spPr>
          <a:xfrm>
            <a:off x="9821137" y="1403849"/>
            <a:ext cx="1962875" cy="232767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3" name="Chart Placeholder 18">
            <a:extLst>
              <a:ext uri="{FF2B5EF4-FFF2-40B4-BE49-F238E27FC236}">
                <a16:creationId xmlns:a16="http://schemas.microsoft.com/office/drawing/2014/main" id="{1B2F5493-6162-4AC0-BA43-8D7A7C0FA263}"/>
              </a:ext>
            </a:extLst>
          </p:cNvPr>
          <p:cNvSpPr>
            <a:spLocks noGrp="1"/>
          </p:cNvSpPr>
          <p:nvPr>
            <p:ph type="chart" sz="quarter" idx="46"/>
          </p:nvPr>
        </p:nvSpPr>
        <p:spPr>
          <a:xfrm>
            <a:off x="444692" y="1429861"/>
            <a:ext cx="7230971" cy="2456339"/>
          </a:xfrm>
          <a:prstGeom prst="rect">
            <a:avLst/>
          </a:prstGeom>
        </p:spPr>
        <p:txBody>
          <a:bodyPr anchor="ctr"/>
          <a:lstStyle>
            <a:lvl1pPr marL="0" indent="0" algn="ctr">
              <a:buNone/>
              <a:defRPr sz="2000"/>
            </a:lvl1pPr>
          </a:lstStyle>
          <a:p>
            <a:endParaRPr lang="pt-PT"/>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8" name="Rectangle 27">
            <a:hlinkClick r:id="rId4"/>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9" name="Rectangle 27">
            <a:hlinkClick r:id="rId4"/>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30"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3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3346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ext with Shapes - Layout1">
    <p:bg>
      <p:bgRef idx="1001">
        <a:schemeClr val="bg1"/>
      </p:bgRef>
    </p:bg>
    <p:spTree>
      <p:nvGrpSpPr>
        <p:cNvPr id="1" name=""/>
        <p:cNvGrpSpPr/>
        <p:nvPr/>
      </p:nvGrpSpPr>
      <p:grpSpPr>
        <a:xfrm>
          <a:off x="0" y="0"/>
          <a:ext cx="0" cy="0"/>
          <a:chOff x="0" y="0"/>
          <a:chExt cx="0" cy="0"/>
        </a:xfrm>
      </p:grpSpPr>
      <p:sp>
        <p:nvSpPr>
          <p:cNvPr id="16" name="Freeform 15"/>
          <p:cNvSpPr/>
          <p:nvPr userDrawn="1"/>
        </p:nvSpPr>
        <p:spPr>
          <a:xfrm>
            <a:off x="0" y="3048150"/>
            <a:ext cx="10105936" cy="3809851"/>
          </a:xfrm>
          <a:custGeom>
            <a:avLst/>
            <a:gdLst>
              <a:gd name="connsiteX0" fmla="*/ 0 w 10105936"/>
              <a:gd name="connsiteY0" fmla="*/ 0 h 3809851"/>
              <a:gd name="connsiteX1" fmla="*/ 5362334 w 10105936"/>
              <a:gd name="connsiteY1" fmla="*/ 1015711 h 3809851"/>
              <a:gd name="connsiteX2" fmla="*/ 10105936 w 10105936"/>
              <a:gd name="connsiteY2" fmla="*/ 2151930 h 3809851"/>
              <a:gd name="connsiteX3" fmla="*/ 10105936 w 10105936"/>
              <a:gd name="connsiteY3" fmla="*/ 3601192 h 3809851"/>
              <a:gd name="connsiteX4" fmla="*/ 10105936 w 10105936"/>
              <a:gd name="connsiteY4" fmla="*/ 3809851 h 3809851"/>
              <a:gd name="connsiteX5" fmla="*/ 0 w 10105936"/>
              <a:gd name="connsiteY5" fmla="*/ 3809851 h 3809851"/>
              <a:gd name="connsiteX6" fmla="*/ 0 w 10105936"/>
              <a:gd name="connsiteY6" fmla="*/ 3761009 h 3809851"/>
              <a:gd name="connsiteX7" fmla="*/ 0 w 10105936"/>
              <a:gd name="connsiteY7" fmla="*/ 0 h 380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05936" h="3809851">
                <a:moveTo>
                  <a:pt x="0" y="0"/>
                </a:moveTo>
                <a:cubicBezTo>
                  <a:pt x="137496" y="17215"/>
                  <a:pt x="3832694" y="688618"/>
                  <a:pt x="5362334" y="1015711"/>
                </a:cubicBezTo>
                <a:cubicBezTo>
                  <a:pt x="7098217" y="1377235"/>
                  <a:pt x="8679418" y="1755975"/>
                  <a:pt x="10105936" y="2151930"/>
                </a:cubicBezTo>
                <a:cubicBezTo>
                  <a:pt x="10105936" y="2151930"/>
                  <a:pt x="10105936" y="2151930"/>
                  <a:pt x="10105936" y="3601192"/>
                </a:cubicBezTo>
                <a:lnTo>
                  <a:pt x="10105936" y="3809851"/>
                </a:lnTo>
                <a:lnTo>
                  <a:pt x="0" y="3809851"/>
                </a:lnTo>
                <a:lnTo>
                  <a:pt x="0" y="3761009"/>
                </a:lnTo>
                <a:cubicBezTo>
                  <a:pt x="0" y="2691837"/>
                  <a:pt x="0" y="1447711"/>
                  <a:pt x="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pic>
        <p:nvPicPr>
          <p:cNvPr id="12" name="Picture 11">
            <a:extLst>
              <a:ext uri="{FF2B5EF4-FFF2-40B4-BE49-F238E27FC236}">
                <a16:creationId xmlns:a16="http://schemas.microsoft.com/office/drawing/2014/main" id="{BBC6B32C-D462-4034-BF1F-AAA2222C84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09575" y="2175024"/>
            <a:ext cx="1997273" cy="1997273"/>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a:noFill/>
          <a:ln>
            <a:noFill/>
          </a:ln>
        </p:spPr>
      </p:pic>
      <p:sp>
        <p:nvSpPr>
          <p:cNvPr id="18"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399152" y="5423254"/>
            <a:ext cx="9202048" cy="1029934"/>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9"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399152" y="4807558"/>
            <a:ext cx="3106048" cy="36044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1" name="Text Placeholder 7">
            <a:extLst>
              <a:ext uri="{FF2B5EF4-FFF2-40B4-BE49-F238E27FC236}">
                <a16:creationId xmlns:a16="http://schemas.microsoft.com/office/drawing/2014/main" id="{4E956B68-B273-4648-AC4B-C9A05A745160}"/>
              </a:ext>
            </a:extLst>
          </p:cNvPr>
          <p:cNvSpPr>
            <a:spLocks noGrp="1"/>
          </p:cNvSpPr>
          <p:nvPr>
            <p:ph type="body" sz="quarter" idx="35" hasCustomPrompt="1"/>
          </p:nvPr>
        </p:nvSpPr>
        <p:spPr>
          <a:xfrm>
            <a:off x="399152" y="4350358"/>
            <a:ext cx="3106048" cy="36044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0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31"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Presentation Title</a:t>
            </a:r>
          </a:p>
        </p:txBody>
      </p:sp>
      <p:sp>
        <p:nvSpPr>
          <p:cNvPr id="32"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Date</a:t>
            </a:r>
          </a:p>
        </p:txBody>
      </p:sp>
      <p:sp>
        <p:nvSpPr>
          <p:cNvPr id="33"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1"/>
                </a:solidFill>
                <a:cs typeface="Arial" panose="020B0604020202020204" pitchFamily="34" charset="0"/>
              </a:rPr>
              <a:t>© 2018 </a:t>
            </a:r>
            <a:r>
              <a:rPr lang="en-US" sz="800" dirty="0" err="1">
                <a:solidFill>
                  <a:schemeClr val="bg1"/>
                </a:solidFill>
                <a:cs typeface="Arial" panose="020B0604020202020204" pitchFamily="34" charset="0"/>
              </a:rPr>
              <a:t>Sogeti</a:t>
            </a:r>
            <a:r>
              <a:rPr lang="en-US" sz="800" dirty="0">
                <a:solidFill>
                  <a:schemeClr val="bg1"/>
                </a:solidFill>
                <a:cs typeface="Arial" panose="020B0604020202020204" pitchFamily="34" charset="0"/>
              </a:rPr>
              <a:t>. All rights reserved.</a:t>
            </a:r>
          </a:p>
        </p:txBody>
      </p:sp>
      <p:cxnSp>
        <p:nvCxnSpPr>
          <p:cNvPr id="3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38373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Text with Shapes - Layout1">
    <p:bg>
      <p:bgRef idx="1001">
        <a:schemeClr val="bg1"/>
      </p:bgRef>
    </p:bg>
    <p:spTree>
      <p:nvGrpSpPr>
        <p:cNvPr id="1" name=""/>
        <p:cNvGrpSpPr/>
        <p:nvPr/>
      </p:nvGrpSpPr>
      <p:grpSpPr>
        <a:xfrm>
          <a:off x="0" y="0"/>
          <a:ext cx="0" cy="0"/>
          <a:chOff x="0" y="0"/>
          <a:chExt cx="0" cy="0"/>
        </a:xfrm>
      </p:grpSpPr>
      <p:sp>
        <p:nvSpPr>
          <p:cNvPr id="22" name="Freeform 21"/>
          <p:cNvSpPr/>
          <p:nvPr userDrawn="1"/>
        </p:nvSpPr>
        <p:spPr>
          <a:xfrm>
            <a:off x="-9192" y="0"/>
            <a:ext cx="8056297" cy="6858000"/>
          </a:xfrm>
          <a:custGeom>
            <a:avLst/>
            <a:gdLst>
              <a:gd name="connsiteX0" fmla="*/ 0 w 8056297"/>
              <a:gd name="connsiteY0" fmla="*/ 0 h 6858000"/>
              <a:gd name="connsiteX1" fmla="*/ 8056297 w 8056297"/>
              <a:gd name="connsiteY1" fmla="*/ 0 h 6858000"/>
              <a:gd name="connsiteX2" fmla="*/ 8056297 w 8056297"/>
              <a:gd name="connsiteY2" fmla="*/ 223850 h 6858000"/>
              <a:gd name="connsiteX3" fmla="*/ 8056297 w 8056297"/>
              <a:gd name="connsiteY3" fmla="*/ 6587097 h 6858000"/>
              <a:gd name="connsiteX4" fmla="*/ 8056297 w 8056297"/>
              <a:gd name="connsiteY4" fmla="*/ 6858000 h 6858000"/>
              <a:gd name="connsiteX5" fmla="*/ 3114070 w 8056297"/>
              <a:gd name="connsiteY5" fmla="*/ 6858000 h 6858000"/>
              <a:gd name="connsiteX6" fmla="*/ 2935863 w 8056297"/>
              <a:gd name="connsiteY6" fmla="*/ 6807788 h 6858000"/>
              <a:gd name="connsiteX7" fmla="*/ 0 w 8056297"/>
              <a:gd name="connsiteY7" fmla="*/ 2811350 h 6858000"/>
              <a:gd name="connsiteX8" fmla="*/ 0 w 8056297"/>
              <a:gd name="connsiteY8" fmla="*/ 126445 h 6858000"/>
              <a:gd name="connsiteX9" fmla="*/ 0 w 8056297"/>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56297" h="6858000">
                <a:moveTo>
                  <a:pt x="0" y="0"/>
                </a:moveTo>
                <a:lnTo>
                  <a:pt x="8056297" y="0"/>
                </a:lnTo>
                <a:lnTo>
                  <a:pt x="8056297" y="223850"/>
                </a:lnTo>
                <a:cubicBezTo>
                  <a:pt x="8056297" y="1771667"/>
                  <a:pt x="8056297" y="3835422"/>
                  <a:pt x="8056297" y="6587097"/>
                </a:cubicBezTo>
                <a:lnTo>
                  <a:pt x="8056297" y="6858000"/>
                </a:lnTo>
                <a:lnTo>
                  <a:pt x="3114070" y="6858000"/>
                </a:lnTo>
                <a:lnTo>
                  <a:pt x="2935863" y="6807788"/>
                </a:lnTo>
                <a:cubicBezTo>
                  <a:pt x="1205245" y="6277787"/>
                  <a:pt x="0" y="4673939"/>
                  <a:pt x="0" y="2811350"/>
                </a:cubicBezTo>
                <a:cubicBezTo>
                  <a:pt x="0" y="2811350"/>
                  <a:pt x="0" y="2811350"/>
                  <a:pt x="0" y="126445"/>
                </a:cubicBez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043649" y="2857117"/>
            <a:ext cx="1316248" cy="3582877"/>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9"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13" name="Picture Placeholder 48">
            <a:extLst>
              <a:ext uri="{FF2B5EF4-FFF2-40B4-BE49-F238E27FC236}">
                <a16:creationId xmlns:a16="http://schemas.microsoft.com/office/drawing/2014/main" id="{4212BD44-DEDF-4B08-8824-204652F9616E}"/>
              </a:ext>
            </a:extLst>
          </p:cNvPr>
          <p:cNvSpPr>
            <a:spLocks noGrp="1"/>
          </p:cNvSpPr>
          <p:nvPr>
            <p:ph type="pic" sz="quarter" idx="10"/>
          </p:nvPr>
        </p:nvSpPr>
        <p:spPr>
          <a:xfrm>
            <a:off x="430088" y="1412875"/>
            <a:ext cx="6300768" cy="2722563"/>
          </a:xfrm>
          <a:prstGeom prst="rect">
            <a:avLst/>
          </a:prstGeom>
        </p:spPr>
        <p:txBody>
          <a:bodyPr anchor="ctr"/>
          <a:lstStyle>
            <a:lvl1pPr algn="ctr">
              <a:defRPr/>
            </a:lvl1pPr>
          </a:lstStyle>
          <a:p>
            <a:endParaRPr lang="pt-PT"/>
          </a:p>
        </p:txBody>
      </p:sp>
      <p:sp>
        <p:nvSpPr>
          <p:cNvPr id="16"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2057400" y="4495800"/>
            <a:ext cx="4673456" cy="195738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9"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8181521" y="1770707"/>
            <a:ext cx="3602492" cy="1277293"/>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20" name="Text Placeholder 7">
            <a:extLst>
              <a:ext uri="{FF2B5EF4-FFF2-40B4-BE49-F238E27FC236}">
                <a16:creationId xmlns:a16="http://schemas.microsoft.com/office/drawing/2014/main" id="{4E956B68-B273-4648-AC4B-C9A05A745160}"/>
              </a:ext>
            </a:extLst>
          </p:cNvPr>
          <p:cNvSpPr>
            <a:spLocks noGrp="1"/>
          </p:cNvSpPr>
          <p:nvPr>
            <p:ph type="body" sz="quarter" idx="35" hasCustomPrompt="1"/>
          </p:nvPr>
        </p:nvSpPr>
        <p:spPr>
          <a:xfrm>
            <a:off x="8181521" y="1424119"/>
            <a:ext cx="3602492" cy="31055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1">
                <a:solidFill>
                  <a:schemeClr val="accent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2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4"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5"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084891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Grey">
    <p:spTree>
      <p:nvGrpSpPr>
        <p:cNvPr id="1" name=""/>
        <p:cNvGrpSpPr/>
        <p:nvPr/>
      </p:nvGrpSpPr>
      <p:grpSpPr>
        <a:xfrm>
          <a:off x="0" y="0"/>
          <a:ext cx="0" cy="0"/>
          <a:chOff x="0" y="0"/>
          <a:chExt cx="0" cy="0"/>
        </a:xfrm>
      </p:grpSpPr>
      <p:sp>
        <p:nvSpPr>
          <p:cNvPr id="15" name="Freeform 14"/>
          <p:cNvSpPr/>
          <p:nvPr userDrawn="1"/>
        </p:nvSpPr>
        <p:spPr>
          <a:xfrm>
            <a:off x="5334000" y="3853580"/>
            <a:ext cx="6873945" cy="3004421"/>
          </a:xfrm>
          <a:custGeom>
            <a:avLst/>
            <a:gdLst>
              <a:gd name="connsiteX0" fmla="*/ 3131715 w 6873945"/>
              <a:gd name="connsiteY0" fmla="*/ 226 h 3004421"/>
              <a:gd name="connsiteX1" fmla="*/ 6873945 w 6873945"/>
              <a:gd name="connsiteY1" fmla="*/ 549103 h 3004421"/>
              <a:gd name="connsiteX2" fmla="*/ 6873945 w 6873945"/>
              <a:gd name="connsiteY2" fmla="*/ 2848107 h 3004421"/>
              <a:gd name="connsiteX3" fmla="*/ 6873945 w 6873945"/>
              <a:gd name="connsiteY3" fmla="*/ 3004421 h 3004421"/>
              <a:gd name="connsiteX4" fmla="*/ 0 w 6873945"/>
              <a:gd name="connsiteY4" fmla="*/ 3004421 h 3004421"/>
              <a:gd name="connsiteX5" fmla="*/ 0 w 6873945"/>
              <a:gd name="connsiteY5" fmla="*/ 2711764 h 3004421"/>
              <a:gd name="connsiteX6" fmla="*/ 0 w 6873945"/>
              <a:gd name="connsiteY6" fmla="*/ 1986869 h 3004421"/>
              <a:gd name="connsiteX7" fmla="*/ 3131715 w 6873945"/>
              <a:gd name="connsiteY7" fmla="*/ 226 h 30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73945" h="3004421">
                <a:moveTo>
                  <a:pt x="3131715" y="226"/>
                </a:moveTo>
                <a:cubicBezTo>
                  <a:pt x="4748449" y="11559"/>
                  <a:pt x="6466935" y="445480"/>
                  <a:pt x="6873945" y="549103"/>
                </a:cubicBezTo>
                <a:cubicBezTo>
                  <a:pt x="6873945" y="549103"/>
                  <a:pt x="6873945" y="549103"/>
                  <a:pt x="6873945" y="2848107"/>
                </a:cubicBezTo>
                <a:lnTo>
                  <a:pt x="6873945" y="3004421"/>
                </a:lnTo>
                <a:lnTo>
                  <a:pt x="0" y="3004421"/>
                </a:lnTo>
                <a:lnTo>
                  <a:pt x="0" y="2711764"/>
                </a:lnTo>
                <a:cubicBezTo>
                  <a:pt x="0" y="2477761"/>
                  <a:pt x="0" y="2236211"/>
                  <a:pt x="0" y="1986869"/>
                </a:cubicBezTo>
                <a:cubicBezTo>
                  <a:pt x="0" y="400145"/>
                  <a:pt x="1514981" y="-11108"/>
                  <a:pt x="3131715" y="22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29400" y="836613"/>
            <a:ext cx="4986972" cy="5730474"/>
          </a:xfrm>
          <a:prstGeom prst="rect">
            <a:avLst/>
          </a:prstGeom>
        </p:spPr>
      </p:pic>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add title</a:t>
            </a:r>
            <a:endParaRPr lang="pt-PT" dirty="0"/>
          </a:p>
        </p:txBody>
      </p:sp>
      <p:sp>
        <p:nvSpPr>
          <p:cNvPr id="16"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7" y="1413990"/>
            <a:ext cx="6221413" cy="2091210"/>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solidFill>
                  <a:schemeClr val="tx1"/>
                </a:solidFill>
              </a:defRPr>
            </a:lvl2pPr>
            <a:lvl3pPr>
              <a:lnSpc>
                <a:spcPct val="100000"/>
              </a:lnSpc>
              <a:defRPr sz="1400">
                <a:solidFill>
                  <a:schemeClr val="tx1"/>
                </a:solidFill>
              </a:defRPr>
            </a:lvl3pPr>
            <a:lvl4pPr>
              <a:lnSpc>
                <a:spcPct val="100000"/>
              </a:lnSpc>
              <a:defRPr sz="1400">
                <a:solidFill>
                  <a:schemeClr val="tx1"/>
                </a:solidFill>
              </a:defRPr>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‹nr.›</a:t>
            </a:fld>
            <a:endParaRPr lang="en-US" sz="800" dirty="0">
              <a:solidFill>
                <a:schemeClr val="bg1"/>
              </a:solidFill>
              <a:cs typeface="Arial" panose="020B0604020202020204" pitchFamily="34" charset="0"/>
            </a:endParaRPr>
          </a:p>
        </p:txBody>
      </p:sp>
      <p:sp>
        <p:nvSpPr>
          <p:cNvPr id="21" name="Chart Placeholder 18">
            <a:extLst>
              <a:ext uri="{FF2B5EF4-FFF2-40B4-BE49-F238E27FC236}">
                <a16:creationId xmlns:a16="http://schemas.microsoft.com/office/drawing/2014/main" id="{1B2F5493-6162-4AC0-BA43-8D7A7C0FA263}"/>
              </a:ext>
            </a:extLst>
          </p:cNvPr>
          <p:cNvSpPr>
            <a:spLocks noGrp="1"/>
          </p:cNvSpPr>
          <p:nvPr>
            <p:ph type="chart" sz="quarter" idx="46"/>
          </p:nvPr>
        </p:nvSpPr>
        <p:spPr>
          <a:xfrm>
            <a:off x="444692" y="3958859"/>
            <a:ext cx="4840287" cy="2456339"/>
          </a:xfrm>
          <a:prstGeom prst="rect">
            <a:avLst/>
          </a:prstGeom>
        </p:spPr>
        <p:txBody>
          <a:bodyPr anchor="ctr"/>
          <a:lstStyle>
            <a:lvl1pPr marL="0" indent="0" algn="ctr">
              <a:buNone/>
              <a:defRPr sz="2000"/>
            </a:lvl1pPr>
          </a:lstStyle>
          <a:p>
            <a:endParaRPr lang="pt-PT"/>
          </a:p>
        </p:txBody>
      </p:sp>
      <p:cxnSp>
        <p:nvCxnSpPr>
          <p:cNvPr id="2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6"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7"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8"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573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 information">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EC1A94F9-DC7A-4538-8277-70A44CA10105}"/>
              </a:ext>
            </a:extLst>
          </p:cNvPr>
          <p:cNvSpPr>
            <a:spLocks noGrp="1"/>
          </p:cNvSpPr>
          <p:nvPr>
            <p:ph type="pic" sz="quarter" idx="10"/>
          </p:nvPr>
        </p:nvSpPr>
        <p:spPr>
          <a:xfrm>
            <a:off x="624115" y="1903413"/>
            <a:ext cx="1452563" cy="1671637"/>
          </a:xfrm>
          <a:prstGeom prst="rect">
            <a:avLst/>
          </a:prstGeom>
          <a:solidFill>
            <a:srgbClr val="D9D9D9"/>
          </a:solidFill>
        </p:spPr>
        <p:txBody>
          <a:bodyPr anchor="ctr"/>
          <a:lstStyle>
            <a:lvl1pPr algn="ctr">
              <a:defRPr/>
            </a:lvl1pPr>
          </a:lstStyle>
          <a:p>
            <a:endParaRPr lang="pt-PT"/>
          </a:p>
        </p:txBody>
      </p:sp>
      <p:sp>
        <p:nvSpPr>
          <p:cNvPr id="19" name="Picture Placeholder 17">
            <a:extLst>
              <a:ext uri="{FF2B5EF4-FFF2-40B4-BE49-F238E27FC236}">
                <a16:creationId xmlns:a16="http://schemas.microsoft.com/office/drawing/2014/main" id="{74E803A8-AB56-45EC-B2C1-515FBB73BB37}"/>
              </a:ext>
            </a:extLst>
          </p:cNvPr>
          <p:cNvSpPr>
            <a:spLocks noGrp="1"/>
          </p:cNvSpPr>
          <p:nvPr>
            <p:ph type="pic" sz="quarter" idx="11"/>
          </p:nvPr>
        </p:nvSpPr>
        <p:spPr>
          <a:xfrm>
            <a:off x="6455195" y="1903413"/>
            <a:ext cx="1452563" cy="1671637"/>
          </a:xfrm>
          <a:prstGeom prst="rect">
            <a:avLst/>
          </a:prstGeom>
          <a:solidFill>
            <a:srgbClr val="D9D9D9"/>
          </a:solidFill>
        </p:spPr>
        <p:txBody>
          <a:bodyPr anchor="ctr"/>
          <a:lstStyle>
            <a:lvl1pPr algn="ctr">
              <a:defRPr/>
            </a:lvl1pPr>
          </a:lstStyle>
          <a:p>
            <a:endParaRPr lang="pt-PT"/>
          </a:p>
        </p:txBody>
      </p:sp>
      <p:sp>
        <p:nvSpPr>
          <p:cNvPr id="20" name="Picture Placeholder 17">
            <a:extLst>
              <a:ext uri="{FF2B5EF4-FFF2-40B4-BE49-F238E27FC236}">
                <a16:creationId xmlns:a16="http://schemas.microsoft.com/office/drawing/2014/main" id="{9D1BE315-6BE9-4C05-9EDD-2BF1E943154E}"/>
              </a:ext>
            </a:extLst>
          </p:cNvPr>
          <p:cNvSpPr>
            <a:spLocks noGrp="1"/>
          </p:cNvSpPr>
          <p:nvPr>
            <p:ph type="pic" sz="quarter" idx="12"/>
          </p:nvPr>
        </p:nvSpPr>
        <p:spPr>
          <a:xfrm>
            <a:off x="624115" y="4379453"/>
            <a:ext cx="1452563" cy="1671637"/>
          </a:xfrm>
          <a:prstGeom prst="rect">
            <a:avLst/>
          </a:prstGeom>
          <a:solidFill>
            <a:srgbClr val="D9D9D9"/>
          </a:solidFill>
        </p:spPr>
        <p:txBody>
          <a:bodyPr anchor="ctr"/>
          <a:lstStyle>
            <a:lvl1pPr algn="ctr">
              <a:defRPr/>
            </a:lvl1pPr>
          </a:lstStyle>
          <a:p>
            <a:endParaRPr lang="pt-PT"/>
          </a:p>
        </p:txBody>
      </p:sp>
      <p:sp>
        <p:nvSpPr>
          <p:cNvPr id="21" name="Picture Placeholder 17">
            <a:extLst>
              <a:ext uri="{FF2B5EF4-FFF2-40B4-BE49-F238E27FC236}">
                <a16:creationId xmlns:a16="http://schemas.microsoft.com/office/drawing/2014/main" id="{1281E9B6-7C84-4FF5-B198-C8FC0C8924EE}"/>
              </a:ext>
            </a:extLst>
          </p:cNvPr>
          <p:cNvSpPr>
            <a:spLocks noGrp="1"/>
          </p:cNvSpPr>
          <p:nvPr>
            <p:ph type="pic" sz="quarter" idx="13"/>
          </p:nvPr>
        </p:nvSpPr>
        <p:spPr>
          <a:xfrm>
            <a:off x="6455195" y="4379453"/>
            <a:ext cx="1452563" cy="1671637"/>
          </a:xfrm>
          <a:prstGeom prst="rect">
            <a:avLst/>
          </a:prstGeom>
          <a:solidFill>
            <a:srgbClr val="D9D9D9"/>
          </a:solidFill>
        </p:spPr>
        <p:txBody>
          <a:bodyPr anchor="ctr"/>
          <a:lstStyle>
            <a:lvl1pPr algn="ctr">
              <a:defRPr/>
            </a:lvl1pPr>
          </a:lstStyle>
          <a:p>
            <a:endParaRPr lang="pt-PT"/>
          </a:p>
        </p:txBody>
      </p:sp>
      <p:sp>
        <p:nvSpPr>
          <p:cNvPr id="11"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17"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2207568"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8040043" y="190341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7"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2207568"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8"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8040043" y="4379453"/>
            <a:ext cx="3743970" cy="1671637"/>
          </a:xfrm>
          <a:prstGeom prst="rect">
            <a:avLst/>
          </a:prstGeom>
        </p:spPr>
        <p:txBody>
          <a:bodyPr>
            <a:noAutofit/>
          </a:bodyPr>
          <a:lstStyle>
            <a:lvl1pPr>
              <a:lnSpc>
                <a:spcPts val="1600"/>
              </a:lnSpc>
              <a:defRPr sz="1400">
                <a:solidFill>
                  <a:schemeClr val="tx1"/>
                </a:solidFill>
              </a:defRPr>
            </a:lvl1pPr>
            <a:lvl2pPr marL="173038" indent="-168275">
              <a:lnSpc>
                <a:spcPts val="1400"/>
              </a:lnSpc>
              <a:buClr>
                <a:schemeClr val="accent1"/>
              </a:buClr>
              <a:defRPr sz="1200">
                <a:solidFill>
                  <a:schemeClr val="tx1"/>
                </a:solidFill>
              </a:defRPr>
            </a:lvl2pPr>
            <a:lvl3pPr marL="347663" indent="-174625">
              <a:lnSpc>
                <a:spcPts val="1400"/>
              </a:lnSpc>
              <a:buClr>
                <a:schemeClr val="accent1"/>
              </a:buClr>
              <a:defRPr sz="1200">
                <a:solidFill>
                  <a:schemeClr val="tx1"/>
                </a:solidFill>
              </a:defRPr>
            </a:lvl3pPr>
            <a:lvl4pPr marL="509588" indent="-161925">
              <a:lnSpc>
                <a:spcPts val="1200"/>
              </a:lnSpc>
              <a:buClr>
                <a:schemeClr val="accent1"/>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3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2" name="Rectangle 27">
            <a:hlinkClick r:id="rId2"/>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33" name="Rectangle 27">
            <a:hlinkClick r:id="rId2"/>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34"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35"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97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Cover2">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1497374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1">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3457922552"/>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2">
    <p:bg>
      <p:bgPr>
        <a:solidFill>
          <a:schemeClr val="bg1"/>
        </a:solidFill>
        <a:effectLst/>
      </p:bgPr>
    </p:bg>
    <p:spTree>
      <p:nvGrpSpPr>
        <p:cNvPr id="1" name=""/>
        <p:cNvGrpSpPr/>
        <p:nvPr/>
      </p:nvGrpSpPr>
      <p:grpSpPr>
        <a:xfrm>
          <a:off x="0" y="0"/>
          <a:ext cx="0" cy="0"/>
          <a:chOff x="0" y="0"/>
          <a:chExt cx="0" cy="0"/>
        </a:xfrm>
      </p:grpSpPr>
      <p:sp>
        <p:nvSpPr>
          <p:cNvPr id="13" name="Freeform 12"/>
          <p:cNvSpPr/>
          <p:nvPr userDrawn="1"/>
        </p:nvSpPr>
        <p:spPr>
          <a:xfrm>
            <a:off x="0" y="0"/>
            <a:ext cx="6759210" cy="4518977"/>
          </a:xfrm>
          <a:custGeom>
            <a:avLst/>
            <a:gdLst>
              <a:gd name="connsiteX0" fmla="*/ 0 w 6759210"/>
              <a:gd name="connsiteY0" fmla="*/ 0 h 4518977"/>
              <a:gd name="connsiteX1" fmla="*/ 6759210 w 6759210"/>
              <a:gd name="connsiteY1" fmla="*/ 0 h 4518977"/>
              <a:gd name="connsiteX2" fmla="*/ 6756415 w 6759210"/>
              <a:gd name="connsiteY2" fmla="*/ 16666 h 4518977"/>
              <a:gd name="connsiteX3" fmla="*/ 6372387 w 6759210"/>
              <a:gd name="connsiteY3" fmla="*/ 2306550 h 4518977"/>
              <a:gd name="connsiteX4" fmla="*/ 3762973 w 6759210"/>
              <a:gd name="connsiteY4" fmla="*/ 4518977 h 4518977"/>
              <a:gd name="connsiteX5" fmla="*/ 339369 w 6759210"/>
              <a:gd name="connsiteY5" fmla="*/ 4518977 h 4518977"/>
              <a:gd name="connsiteX6" fmla="*/ 0 w 6759210"/>
              <a:gd name="connsiteY6" fmla="*/ 4518977 h 4518977"/>
              <a:gd name="connsiteX7" fmla="*/ 0 w 6759210"/>
              <a:gd name="connsiteY7" fmla="*/ 0 h 4518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9210" h="4518977">
                <a:moveTo>
                  <a:pt x="0" y="0"/>
                </a:moveTo>
                <a:lnTo>
                  <a:pt x="6759210" y="0"/>
                </a:lnTo>
                <a:lnTo>
                  <a:pt x="6756415" y="16666"/>
                </a:lnTo>
                <a:cubicBezTo>
                  <a:pt x="6686854" y="431442"/>
                  <a:pt x="6569700" y="1130011"/>
                  <a:pt x="6372387" y="2306550"/>
                </a:cubicBezTo>
                <a:cubicBezTo>
                  <a:pt x="6162872" y="3588428"/>
                  <a:pt x="5058156" y="4518977"/>
                  <a:pt x="3762973" y="4518977"/>
                </a:cubicBezTo>
                <a:cubicBezTo>
                  <a:pt x="3762973" y="4518977"/>
                  <a:pt x="3762973" y="4518977"/>
                  <a:pt x="339369" y="4518977"/>
                </a:cubicBezTo>
                <a:lnTo>
                  <a:pt x="0" y="451897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itle 1"/>
          <p:cNvSpPr>
            <a:spLocks noGrp="1"/>
          </p:cNvSpPr>
          <p:nvPr>
            <p:ph type="ctrTitle" hasCustomPrompt="1"/>
          </p:nvPr>
        </p:nvSpPr>
        <p:spPr>
          <a:xfrm>
            <a:off x="407988" y="144374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407988" y="235814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131838" y="777924"/>
            <a:ext cx="5321672" cy="5770487"/>
          </a:xfrm>
          <a:prstGeom prst="rect">
            <a:avLst/>
          </a:prstGeom>
        </p:spPr>
      </p:pic>
    </p:spTree>
    <p:extLst>
      <p:ext uri="{BB962C8B-B14F-4D97-AF65-F5344CB8AC3E}">
        <p14:creationId xmlns:p14="http://schemas.microsoft.com/office/powerpoint/2010/main" val="333159724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3">
    <p:bg>
      <p:bgPr>
        <a:solidFill>
          <a:schemeClr val="bg1"/>
        </a:solidFill>
        <a:effectLst/>
      </p:bgPr>
    </p:bg>
    <p:spTree>
      <p:nvGrpSpPr>
        <p:cNvPr id="1" name=""/>
        <p:cNvGrpSpPr/>
        <p:nvPr/>
      </p:nvGrpSpPr>
      <p:grpSpPr>
        <a:xfrm>
          <a:off x="0" y="0"/>
          <a:ext cx="0" cy="0"/>
          <a:chOff x="0" y="0"/>
          <a:chExt cx="0" cy="0"/>
        </a:xfrm>
      </p:grpSpPr>
      <p:sp>
        <p:nvSpPr>
          <p:cNvPr id="8" name="Freeform 7"/>
          <p:cNvSpPr/>
          <p:nvPr userDrawn="1"/>
        </p:nvSpPr>
        <p:spPr>
          <a:xfrm>
            <a:off x="6553200" y="1"/>
            <a:ext cx="5638800" cy="5355237"/>
          </a:xfrm>
          <a:custGeom>
            <a:avLst/>
            <a:gdLst>
              <a:gd name="connsiteX0" fmla="*/ 0 w 5638800"/>
              <a:gd name="connsiteY0" fmla="*/ 0 h 5355237"/>
              <a:gd name="connsiteX1" fmla="*/ 5638800 w 5638800"/>
              <a:gd name="connsiteY1" fmla="*/ 0 h 5355237"/>
              <a:gd name="connsiteX2" fmla="*/ 5638800 w 5638800"/>
              <a:gd name="connsiteY2" fmla="*/ 262266 h 5355237"/>
              <a:gd name="connsiteX3" fmla="*/ 5638800 w 5638800"/>
              <a:gd name="connsiteY3" fmla="*/ 4904579 h 5355237"/>
              <a:gd name="connsiteX4" fmla="*/ 0 w 5638800"/>
              <a:gd name="connsiteY4" fmla="*/ 3724580 h 5355237"/>
              <a:gd name="connsiteX5" fmla="*/ 0 w 5638800"/>
              <a:gd name="connsiteY5" fmla="*/ 298668 h 5355237"/>
              <a:gd name="connsiteX6" fmla="*/ 0 w 5638800"/>
              <a:gd name="connsiteY6" fmla="*/ 0 h 5355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8800" h="5355237">
                <a:moveTo>
                  <a:pt x="0" y="0"/>
                </a:moveTo>
                <a:lnTo>
                  <a:pt x="5638800" y="0"/>
                </a:lnTo>
                <a:lnTo>
                  <a:pt x="5638800" y="262266"/>
                </a:lnTo>
                <a:cubicBezTo>
                  <a:pt x="5638800" y="4904579"/>
                  <a:pt x="5638800" y="4904579"/>
                  <a:pt x="5638800" y="4904579"/>
                </a:cubicBezTo>
                <a:cubicBezTo>
                  <a:pt x="4971047" y="5074669"/>
                  <a:pt x="0" y="6329082"/>
                  <a:pt x="0" y="3724580"/>
                </a:cubicBezTo>
                <a:cubicBezTo>
                  <a:pt x="0" y="2292104"/>
                  <a:pt x="0" y="1172982"/>
                  <a:pt x="0" y="298668"/>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ctrTitle" hasCustomPrompt="1"/>
          </p:nvPr>
        </p:nvSpPr>
        <p:spPr>
          <a:xfrm>
            <a:off x="6792932" y="8382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17" name="Subtitle 2"/>
          <p:cNvSpPr>
            <a:spLocks noGrp="1"/>
          </p:cNvSpPr>
          <p:nvPr>
            <p:ph type="subTitle" idx="1" hasCustomPrompt="1"/>
          </p:nvPr>
        </p:nvSpPr>
        <p:spPr>
          <a:xfrm>
            <a:off x="6792932" y="17526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82751" y="1337969"/>
            <a:ext cx="5777031" cy="5187667"/>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2922813656"/>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cxnSp>
        <p:nvCxnSpPr>
          <p:cNvPr id="2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52400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4" name="Rectangle 27">
            <a:hlinkClick r:id="rId2"/>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Java Fundamentals</a:t>
            </a:r>
          </a:p>
        </p:txBody>
      </p:sp>
      <p:sp>
        <p:nvSpPr>
          <p:cNvPr id="25" name="Rectangle 27">
            <a:hlinkClick r:id="rId2"/>
            <a:extLst>
              <a:ext uri="{FF2B5EF4-FFF2-40B4-BE49-F238E27FC236}">
                <a16:creationId xmlns:a16="http://schemas.microsoft.com/office/drawing/2014/main" id="{F376ABD1-4930-42EB-9A73-9A9C7C6BF2D3}"/>
              </a:ext>
            </a:extLst>
          </p:cNvPr>
          <p:cNvSpPr/>
          <p:nvPr userDrawn="1"/>
        </p:nvSpPr>
        <p:spPr>
          <a:xfrm>
            <a:off x="1627188" y="6555971"/>
            <a:ext cx="1039812" cy="215231"/>
          </a:xfrm>
          <a:prstGeom prst="rect">
            <a:avLst/>
          </a:prstGeom>
        </p:spPr>
        <p:txBody>
          <a:bodyPr wrap="square" lIns="0" tIns="0" rIns="0" bIns="0" anchor="ctr" anchorCtr="0">
            <a:noAutofit/>
          </a:bodyPr>
          <a:lstStyle/>
          <a:p>
            <a:pPr lvl="0" algn="l" defTabSz="914400">
              <a:lnSpc>
                <a:spcPct val="100000"/>
              </a:lnSpc>
              <a:defRPr/>
            </a:pPr>
            <a:r>
              <a:rPr lang="nl-NL" sz="800" kern="0" dirty="0">
                <a:solidFill>
                  <a:schemeClr val="tx1"/>
                </a:solidFill>
                <a:latin typeface="+mj-lt"/>
                <a:cs typeface="Arial" panose="020B0604020202020204" pitchFamily="34" charset="0"/>
              </a:rPr>
              <a:t>Oktober</a:t>
            </a:r>
            <a:endParaRPr lang="en-US" sz="800" kern="0" dirty="0">
              <a:solidFill>
                <a:schemeClr val="tx1"/>
              </a:solidFill>
              <a:latin typeface="+mj-lt"/>
              <a:cs typeface="Arial" panose="020B0604020202020204" pitchFamily="34" charset="0"/>
            </a:endParaRPr>
          </a:p>
        </p:txBody>
      </p:sp>
      <p:sp>
        <p:nvSpPr>
          <p:cNvPr id="26" name="Retângulo 43">
            <a:extLst>
              <a:ext uri="{FF2B5EF4-FFF2-40B4-BE49-F238E27FC236}">
                <a16:creationId xmlns:a16="http://schemas.microsoft.com/office/drawing/2014/main" id="{834ADCB4-BFB1-450D-8F6D-64217F4CD92C}"/>
              </a:ext>
            </a:extLst>
          </p:cNvPr>
          <p:cNvSpPr/>
          <p:nvPr userDrawn="1"/>
        </p:nvSpPr>
        <p:spPr>
          <a:xfrm>
            <a:off x="23610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2019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0980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351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ver4">
    <p:spTree>
      <p:nvGrpSpPr>
        <p:cNvPr id="1" name=""/>
        <p:cNvGrpSpPr/>
        <p:nvPr/>
      </p:nvGrpSpPr>
      <p:grpSpPr>
        <a:xfrm>
          <a:off x="0" y="0"/>
          <a:ext cx="0" cy="0"/>
          <a:chOff x="0" y="0"/>
          <a:chExt cx="0" cy="0"/>
        </a:xfrm>
      </p:grpSpPr>
      <p:sp>
        <p:nvSpPr>
          <p:cNvPr id="9" name="Freeform 8"/>
          <p:cNvSpPr/>
          <p:nvPr userDrawn="1"/>
        </p:nvSpPr>
        <p:spPr>
          <a:xfrm>
            <a:off x="2" y="0"/>
            <a:ext cx="9973295" cy="4193362"/>
          </a:xfrm>
          <a:custGeom>
            <a:avLst/>
            <a:gdLst>
              <a:gd name="connsiteX0" fmla="*/ 0 w 9973295"/>
              <a:gd name="connsiteY0" fmla="*/ 0 h 4193362"/>
              <a:gd name="connsiteX1" fmla="*/ 9912010 w 9973295"/>
              <a:gd name="connsiteY1" fmla="*/ 0 h 4193362"/>
              <a:gd name="connsiteX2" fmla="*/ 9927053 w 9973295"/>
              <a:gd name="connsiteY2" fmla="*/ 149768 h 4193362"/>
              <a:gd name="connsiteX3" fmla="*/ 7984937 w 9973295"/>
              <a:gd name="connsiteY3" fmla="*/ 4193362 h 4193362"/>
              <a:gd name="connsiteX4" fmla="*/ 0 w 9973295"/>
              <a:gd name="connsiteY4" fmla="*/ 4193362 h 4193362"/>
              <a:gd name="connsiteX5" fmla="*/ 0 w 9973295"/>
              <a:gd name="connsiteY5" fmla="*/ 0 h 419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73295" h="4193362">
                <a:moveTo>
                  <a:pt x="0" y="0"/>
                </a:moveTo>
                <a:lnTo>
                  <a:pt x="9912010" y="0"/>
                </a:lnTo>
                <a:lnTo>
                  <a:pt x="9927053" y="149768"/>
                </a:lnTo>
                <a:cubicBezTo>
                  <a:pt x="10097391" y="2056447"/>
                  <a:pt x="9870584" y="4193362"/>
                  <a:pt x="7984937" y="4193362"/>
                </a:cubicBezTo>
                <a:cubicBezTo>
                  <a:pt x="0" y="4193362"/>
                  <a:pt x="0" y="4193362"/>
                  <a:pt x="0" y="419336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131683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23123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96000" y="-720915"/>
            <a:ext cx="4707110" cy="7276886"/>
          </a:xfrm>
          <a:prstGeom prst="rect">
            <a:avLst/>
          </a:prstGeom>
        </p:spPr>
      </p:pic>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992437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ver5">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
        <p:nvSpPr>
          <p:cNvPr id="1415" name="Freeform 15"/>
          <p:cNvSpPr>
            <a:spLocks/>
          </p:cNvSpPr>
          <p:nvPr userDrawn="1"/>
        </p:nvSpPr>
        <p:spPr bwMode="auto">
          <a:xfrm>
            <a:off x="6637408" y="0"/>
            <a:ext cx="5554592" cy="6471083"/>
          </a:xfrm>
          <a:custGeom>
            <a:avLst/>
            <a:gdLst>
              <a:gd name="T0" fmla="*/ 0 w 885"/>
              <a:gd name="T1" fmla="*/ 0 h 1032"/>
              <a:gd name="T2" fmla="*/ 0 w 885"/>
              <a:gd name="T3" fmla="*/ 844 h 1032"/>
              <a:gd name="T4" fmla="*/ 850 w 885"/>
              <a:gd name="T5" fmla="*/ 1026 h 1032"/>
              <a:gd name="T6" fmla="*/ 885 w 885"/>
              <a:gd name="T7" fmla="*/ 1032 h 1032"/>
              <a:gd name="T8" fmla="*/ 885 w 885"/>
              <a:gd name="T9" fmla="*/ 0 h 1032"/>
              <a:gd name="T10" fmla="*/ 0 w 885"/>
              <a:gd name="T11" fmla="*/ 0 h 1032"/>
            </a:gdLst>
            <a:ahLst/>
            <a:cxnLst>
              <a:cxn ang="0">
                <a:pos x="T0" y="T1"/>
              </a:cxn>
              <a:cxn ang="0">
                <a:pos x="T2" y="T3"/>
              </a:cxn>
              <a:cxn ang="0">
                <a:pos x="T4" y="T5"/>
              </a:cxn>
              <a:cxn ang="0">
                <a:pos x="T6" y="T7"/>
              </a:cxn>
              <a:cxn ang="0">
                <a:pos x="T8" y="T9"/>
              </a:cxn>
              <a:cxn ang="0">
                <a:pos x="T10" y="T11"/>
              </a:cxn>
            </a:cxnLst>
            <a:rect l="0" t="0" r="r" b="b"/>
            <a:pathLst>
              <a:path w="885" h="1032">
                <a:moveTo>
                  <a:pt x="0" y="0"/>
                </a:moveTo>
                <a:cubicBezTo>
                  <a:pt x="0" y="844"/>
                  <a:pt x="0" y="844"/>
                  <a:pt x="0" y="844"/>
                </a:cubicBezTo>
                <a:cubicBezTo>
                  <a:pt x="233" y="908"/>
                  <a:pt x="516" y="969"/>
                  <a:pt x="850" y="1026"/>
                </a:cubicBezTo>
                <a:cubicBezTo>
                  <a:pt x="861" y="1028"/>
                  <a:pt x="873" y="1030"/>
                  <a:pt x="885" y="1032"/>
                </a:cubicBezTo>
                <a:cubicBezTo>
                  <a:pt x="885" y="0"/>
                  <a:pt x="885" y="0"/>
                  <a:pt x="885" y="0"/>
                </a:cubicBezTo>
                <a:cubicBezTo>
                  <a:pt x="0" y="0"/>
                  <a:pt x="0" y="0"/>
                  <a:pt x="0"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590" name="Picture 158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656547" y="244132"/>
            <a:ext cx="5712493" cy="7067728"/>
          </a:xfrm>
          <a:prstGeom prst="rect">
            <a:avLst/>
          </a:prstGeom>
        </p:spPr>
      </p:pic>
      <p:sp>
        <p:nvSpPr>
          <p:cNvPr id="11" name="Title 1"/>
          <p:cNvSpPr>
            <a:spLocks noGrp="1"/>
          </p:cNvSpPr>
          <p:nvPr>
            <p:ph type="ctrTitle" hasCustomPrompt="1"/>
          </p:nvPr>
        </p:nvSpPr>
        <p:spPr>
          <a:xfrm>
            <a:off x="407988" y="240856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3"/>
                </a:solidFill>
              </a:defRPr>
            </a:lvl1pPr>
          </a:lstStyle>
          <a:p>
            <a:pPr marL="0" lvl="0"/>
            <a:r>
              <a:rPr lang="en-US" dirty="0"/>
              <a:t>Title of Presentation</a:t>
            </a:r>
          </a:p>
        </p:txBody>
      </p:sp>
      <p:sp>
        <p:nvSpPr>
          <p:cNvPr id="12" name="Subtitle 2"/>
          <p:cNvSpPr>
            <a:spLocks noGrp="1"/>
          </p:cNvSpPr>
          <p:nvPr>
            <p:ph type="subTitle" idx="1" hasCustomPrompt="1"/>
          </p:nvPr>
        </p:nvSpPr>
        <p:spPr>
          <a:xfrm>
            <a:off x="407988" y="33229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spTree>
    <p:extLst>
      <p:ext uri="{BB962C8B-B14F-4D97-AF65-F5344CB8AC3E}">
        <p14:creationId xmlns:p14="http://schemas.microsoft.com/office/powerpoint/2010/main" val="711861573"/>
      </p:ext>
    </p:extLst>
  </p:cSld>
  <p:clrMapOvr>
    <a:masterClrMapping/>
  </p:clrMapOvr>
  <p:extLst>
    <p:ext uri="{DCECCB84-F9BA-43D5-87BE-67443E8EF086}">
      <p15:sldGuideLst xmlns:p15="http://schemas.microsoft.com/office/powerpoint/2012/main">
        <p15:guide id="1" pos="721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6">
    <p:spTree>
      <p:nvGrpSpPr>
        <p:cNvPr id="1" name=""/>
        <p:cNvGrpSpPr/>
        <p:nvPr/>
      </p:nvGrpSpPr>
      <p:grpSpPr>
        <a:xfrm>
          <a:off x="0" y="0"/>
          <a:ext cx="0" cy="0"/>
          <a:chOff x="0" y="0"/>
          <a:chExt cx="0" cy="0"/>
        </a:xfrm>
      </p:grpSpPr>
      <p:sp>
        <p:nvSpPr>
          <p:cNvPr id="17" name="Freeform 16"/>
          <p:cNvSpPr/>
          <p:nvPr userDrawn="1"/>
        </p:nvSpPr>
        <p:spPr>
          <a:xfrm>
            <a:off x="-22987" y="0"/>
            <a:ext cx="6223905" cy="6858000"/>
          </a:xfrm>
          <a:custGeom>
            <a:avLst/>
            <a:gdLst>
              <a:gd name="connsiteX0" fmla="*/ 0 w 6223905"/>
              <a:gd name="connsiteY0" fmla="*/ 0 h 6858000"/>
              <a:gd name="connsiteX1" fmla="*/ 4186882 w 6223905"/>
              <a:gd name="connsiteY1" fmla="*/ 0 h 6858000"/>
              <a:gd name="connsiteX2" fmla="*/ 4197034 w 6223905"/>
              <a:gd name="connsiteY2" fmla="*/ 22340 h 6858000"/>
              <a:gd name="connsiteX3" fmla="*/ 5904357 w 6223905"/>
              <a:gd name="connsiteY3" fmla="*/ 3779388 h 6858000"/>
              <a:gd name="connsiteX4" fmla="*/ 5873730 w 6223905"/>
              <a:gd name="connsiteY4" fmla="*/ 6784163 h 6858000"/>
              <a:gd name="connsiteX5" fmla="*/ 5834113 w 6223905"/>
              <a:gd name="connsiteY5" fmla="*/ 6858000 h 6858000"/>
              <a:gd name="connsiteX6" fmla="*/ 0 w 6223905"/>
              <a:gd name="connsiteY6" fmla="*/ 6858000 h 6858000"/>
              <a:gd name="connsiteX7" fmla="*/ 0 w 6223905"/>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905" h="6858000">
                <a:moveTo>
                  <a:pt x="0" y="0"/>
                </a:moveTo>
                <a:lnTo>
                  <a:pt x="4186882" y="0"/>
                </a:lnTo>
                <a:lnTo>
                  <a:pt x="4197034" y="22340"/>
                </a:lnTo>
                <a:cubicBezTo>
                  <a:pt x="5904357" y="3779388"/>
                  <a:pt x="5904357" y="3779388"/>
                  <a:pt x="5904357" y="3779388"/>
                </a:cubicBezTo>
                <a:cubicBezTo>
                  <a:pt x="6352858" y="4766336"/>
                  <a:pt x="6316954" y="5863968"/>
                  <a:pt x="5873730" y="6784163"/>
                </a:cubicBezTo>
                <a:lnTo>
                  <a:pt x="5834113"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831080" y="1290009"/>
            <a:ext cx="6513490" cy="4835513"/>
          </a:xfrm>
          <a:prstGeom prst="rect">
            <a:avLst/>
          </a:prstGeom>
        </p:spPr>
      </p:pic>
      <p:sp>
        <p:nvSpPr>
          <p:cNvPr id="20" name="Title 1"/>
          <p:cNvSpPr>
            <a:spLocks noGrp="1"/>
          </p:cNvSpPr>
          <p:nvPr>
            <p:ph type="ctrTitle" hasCustomPrompt="1"/>
          </p:nvPr>
        </p:nvSpPr>
        <p:spPr>
          <a:xfrm>
            <a:off x="407988" y="2514601"/>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429000"/>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spTree>
    <p:extLst>
      <p:ext uri="{BB962C8B-B14F-4D97-AF65-F5344CB8AC3E}">
        <p14:creationId xmlns:p14="http://schemas.microsoft.com/office/powerpoint/2010/main" val="3746607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7">
    <p:spTree>
      <p:nvGrpSpPr>
        <p:cNvPr id="1" name=""/>
        <p:cNvGrpSpPr/>
        <p:nvPr/>
      </p:nvGrpSpPr>
      <p:grpSpPr>
        <a:xfrm>
          <a:off x="0" y="0"/>
          <a:ext cx="0" cy="0"/>
          <a:chOff x="0" y="0"/>
          <a:chExt cx="0" cy="0"/>
        </a:xfrm>
      </p:grpSpPr>
      <p:sp>
        <p:nvSpPr>
          <p:cNvPr id="11" name="Freeform 10"/>
          <p:cNvSpPr/>
          <p:nvPr userDrawn="1"/>
        </p:nvSpPr>
        <p:spPr>
          <a:xfrm>
            <a:off x="0" y="533400"/>
            <a:ext cx="8534400" cy="6324600"/>
          </a:xfrm>
          <a:custGeom>
            <a:avLst/>
            <a:gdLst>
              <a:gd name="connsiteX0" fmla="*/ 0 w 8534400"/>
              <a:gd name="connsiteY0" fmla="*/ 0 h 6324600"/>
              <a:gd name="connsiteX1" fmla="*/ 348343 w 8534400"/>
              <a:gd name="connsiteY1" fmla="*/ 58194 h 6324600"/>
              <a:gd name="connsiteX2" fmla="*/ 8534400 w 8534400"/>
              <a:gd name="connsiteY2" fmla="*/ 1818574 h 6324600"/>
              <a:gd name="connsiteX3" fmla="*/ 8534400 w 8534400"/>
              <a:gd name="connsiteY3" fmla="*/ 6186046 h 6324600"/>
              <a:gd name="connsiteX4" fmla="*/ 8534400 w 8534400"/>
              <a:gd name="connsiteY4" fmla="*/ 6324600 h 6324600"/>
              <a:gd name="connsiteX5" fmla="*/ 0 w 8534400"/>
              <a:gd name="connsiteY5" fmla="*/ 6324600 h 6324600"/>
              <a:gd name="connsiteX6" fmla="*/ 0 w 8534400"/>
              <a:gd name="connsiteY6" fmla="*/ 6241218 h 6324600"/>
              <a:gd name="connsiteX7" fmla="*/ 0 w 8534400"/>
              <a:gd name="connsiteY7" fmla="*/ 0 h 632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34400" h="6324600">
                <a:moveTo>
                  <a:pt x="0" y="0"/>
                </a:moveTo>
                <a:cubicBezTo>
                  <a:pt x="116114" y="14549"/>
                  <a:pt x="232229" y="29097"/>
                  <a:pt x="348343" y="58194"/>
                </a:cubicBezTo>
                <a:cubicBezTo>
                  <a:pt x="3556000" y="611041"/>
                  <a:pt x="6284686" y="1207533"/>
                  <a:pt x="8534400" y="1818574"/>
                </a:cubicBezTo>
                <a:cubicBezTo>
                  <a:pt x="8534400" y="1818574"/>
                  <a:pt x="8534400" y="1818574"/>
                  <a:pt x="8534400" y="6186046"/>
                </a:cubicBezTo>
                <a:lnTo>
                  <a:pt x="8534400" y="6324600"/>
                </a:lnTo>
                <a:lnTo>
                  <a:pt x="0" y="6324600"/>
                </a:lnTo>
                <a:lnTo>
                  <a:pt x="0" y="6241218"/>
                </a:lnTo>
                <a:cubicBezTo>
                  <a:pt x="0" y="4953254"/>
                  <a:pt x="0" y="2990644"/>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28194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37337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3253253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ver8">
    <p:spTree>
      <p:nvGrpSpPr>
        <p:cNvPr id="1" name=""/>
        <p:cNvGrpSpPr/>
        <p:nvPr/>
      </p:nvGrpSpPr>
      <p:grpSpPr>
        <a:xfrm>
          <a:off x="0" y="0"/>
          <a:ext cx="0" cy="0"/>
          <a:chOff x="0" y="0"/>
          <a:chExt cx="0" cy="0"/>
        </a:xfrm>
      </p:grpSpPr>
      <p:sp>
        <p:nvSpPr>
          <p:cNvPr id="10" name="Freeform 9"/>
          <p:cNvSpPr/>
          <p:nvPr userDrawn="1"/>
        </p:nvSpPr>
        <p:spPr>
          <a:xfrm>
            <a:off x="1295400" y="1"/>
            <a:ext cx="10896600" cy="5568105"/>
          </a:xfrm>
          <a:custGeom>
            <a:avLst/>
            <a:gdLst>
              <a:gd name="connsiteX0" fmla="*/ 0 w 10896600"/>
              <a:gd name="connsiteY0" fmla="*/ 0 h 5568105"/>
              <a:gd name="connsiteX1" fmla="*/ 10896600 w 10896600"/>
              <a:gd name="connsiteY1" fmla="*/ 0 h 5568105"/>
              <a:gd name="connsiteX2" fmla="*/ 10896600 w 10896600"/>
              <a:gd name="connsiteY2" fmla="*/ 80960 h 5568105"/>
              <a:gd name="connsiteX3" fmla="*/ 10896600 w 10896600"/>
              <a:gd name="connsiteY3" fmla="*/ 5568105 h 5568105"/>
              <a:gd name="connsiteX4" fmla="*/ 10451841 w 10896600"/>
              <a:gd name="connsiteY4" fmla="*/ 5493803 h 5568105"/>
              <a:gd name="connsiteX5" fmla="*/ 0 w 10896600"/>
              <a:gd name="connsiteY5" fmla="*/ 3246176 h 5568105"/>
              <a:gd name="connsiteX6" fmla="*/ 0 w 10896600"/>
              <a:gd name="connsiteY6" fmla="*/ 191975 h 5568105"/>
              <a:gd name="connsiteX7" fmla="*/ 0 w 10896600"/>
              <a:gd name="connsiteY7" fmla="*/ 0 h 556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96600" h="5568105">
                <a:moveTo>
                  <a:pt x="0" y="0"/>
                </a:moveTo>
                <a:lnTo>
                  <a:pt x="10896600" y="0"/>
                </a:lnTo>
                <a:lnTo>
                  <a:pt x="10896600" y="80960"/>
                </a:lnTo>
                <a:cubicBezTo>
                  <a:pt x="10896600" y="1513754"/>
                  <a:pt x="10896600" y="3311770"/>
                  <a:pt x="10896600" y="5568105"/>
                </a:cubicBezTo>
                <a:cubicBezTo>
                  <a:pt x="10748347" y="5549530"/>
                  <a:pt x="10600094" y="5530954"/>
                  <a:pt x="10451841" y="5493803"/>
                </a:cubicBezTo>
                <a:cubicBezTo>
                  <a:pt x="6356350" y="4787937"/>
                  <a:pt x="2872403" y="4026344"/>
                  <a:pt x="0" y="3246176"/>
                </a:cubicBezTo>
                <a:cubicBezTo>
                  <a:pt x="0" y="3246176"/>
                  <a:pt x="0" y="3246176"/>
                  <a:pt x="0" y="191975"/>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ctrTitle" hasCustomPrompt="1"/>
          </p:nvPr>
        </p:nvSpPr>
        <p:spPr>
          <a:xfrm>
            <a:off x="6816081"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r">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6816081"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1476583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ver9">
    <p:spTree>
      <p:nvGrpSpPr>
        <p:cNvPr id="1" name=""/>
        <p:cNvGrpSpPr/>
        <p:nvPr/>
      </p:nvGrpSpPr>
      <p:grpSpPr>
        <a:xfrm>
          <a:off x="0" y="0"/>
          <a:ext cx="0" cy="0"/>
          <a:chOff x="0" y="0"/>
          <a:chExt cx="0" cy="0"/>
        </a:xfrm>
      </p:grpSpPr>
      <p:sp>
        <p:nvSpPr>
          <p:cNvPr id="13" name="Freeform 12"/>
          <p:cNvSpPr/>
          <p:nvPr userDrawn="1"/>
        </p:nvSpPr>
        <p:spPr>
          <a:xfrm>
            <a:off x="0" y="2"/>
            <a:ext cx="8664800" cy="5891173"/>
          </a:xfrm>
          <a:custGeom>
            <a:avLst/>
            <a:gdLst>
              <a:gd name="connsiteX0" fmla="*/ 0 w 8664800"/>
              <a:gd name="connsiteY0" fmla="*/ 0 h 5891173"/>
              <a:gd name="connsiteX1" fmla="*/ 8664800 w 8664800"/>
              <a:gd name="connsiteY1" fmla="*/ 0 h 5891173"/>
              <a:gd name="connsiteX2" fmla="*/ 8664384 w 8664800"/>
              <a:gd name="connsiteY2" fmla="*/ 3446 h 5891173"/>
              <a:gd name="connsiteX3" fmla="*/ 4910849 w 8664800"/>
              <a:gd name="connsiteY3" fmla="*/ 5752723 h 5891173"/>
              <a:gd name="connsiteX4" fmla="*/ 136189 w 8664800"/>
              <a:gd name="connsiteY4" fmla="*/ 3904223 h 5891173"/>
              <a:gd name="connsiteX5" fmla="*/ 0 w 8664800"/>
              <a:gd name="connsiteY5" fmla="*/ 3851498 h 5891173"/>
              <a:gd name="connsiteX6" fmla="*/ 0 w 8664800"/>
              <a:gd name="connsiteY6" fmla="*/ 0 h 5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4800" h="5891173">
                <a:moveTo>
                  <a:pt x="0" y="0"/>
                </a:moveTo>
                <a:lnTo>
                  <a:pt x="8664800" y="0"/>
                </a:lnTo>
                <a:lnTo>
                  <a:pt x="8664384" y="3446"/>
                </a:lnTo>
                <a:cubicBezTo>
                  <a:pt x="8546736" y="969909"/>
                  <a:pt x="7776240" y="6862054"/>
                  <a:pt x="4910849" y="5752723"/>
                </a:cubicBezTo>
                <a:cubicBezTo>
                  <a:pt x="2738090" y="4911543"/>
                  <a:pt x="1210368" y="4320089"/>
                  <a:pt x="136189" y="3904223"/>
                </a:cubicBezTo>
                <a:lnTo>
                  <a:pt x="0" y="385149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ctrTitle" hasCustomPrompt="1"/>
          </p:nvPr>
        </p:nvSpPr>
        <p:spPr>
          <a:xfrm>
            <a:off x="407988" y="1442183"/>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9" name="Subtitle 2"/>
          <p:cNvSpPr>
            <a:spLocks noGrp="1"/>
          </p:cNvSpPr>
          <p:nvPr>
            <p:ph type="subTitle" idx="1" hasCustomPrompt="1"/>
          </p:nvPr>
        </p:nvSpPr>
        <p:spPr>
          <a:xfrm>
            <a:off x="407988" y="2356582"/>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Tree>
    <p:extLst>
      <p:ext uri="{BB962C8B-B14F-4D97-AF65-F5344CB8AC3E}">
        <p14:creationId xmlns:p14="http://schemas.microsoft.com/office/powerpoint/2010/main" val="14133484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ver10">
    <p:spTree>
      <p:nvGrpSpPr>
        <p:cNvPr id="1" name=""/>
        <p:cNvGrpSpPr/>
        <p:nvPr/>
      </p:nvGrpSpPr>
      <p:grpSpPr>
        <a:xfrm>
          <a:off x="0" y="0"/>
          <a:ext cx="0" cy="0"/>
          <a:chOff x="0" y="0"/>
          <a:chExt cx="0" cy="0"/>
        </a:xfrm>
      </p:grpSpPr>
      <p:sp>
        <p:nvSpPr>
          <p:cNvPr id="15" name="Freeform 14"/>
          <p:cNvSpPr/>
          <p:nvPr userDrawn="1"/>
        </p:nvSpPr>
        <p:spPr>
          <a:xfrm>
            <a:off x="2703358" y="1531422"/>
            <a:ext cx="9488642" cy="5326579"/>
          </a:xfrm>
          <a:custGeom>
            <a:avLst/>
            <a:gdLst>
              <a:gd name="connsiteX0" fmla="*/ 8600219 w 9488642"/>
              <a:gd name="connsiteY0" fmla="*/ 517 h 5326579"/>
              <a:gd name="connsiteX1" fmla="*/ 9337654 w 9488642"/>
              <a:gd name="connsiteY1" fmla="*/ 75918 h 5326579"/>
              <a:gd name="connsiteX2" fmla="*/ 9488642 w 9488642"/>
              <a:gd name="connsiteY2" fmla="*/ 108110 h 5326579"/>
              <a:gd name="connsiteX3" fmla="*/ 9488642 w 9488642"/>
              <a:gd name="connsiteY3" fmla="*/ 5326579 h 5326579"/>
              <a:gd name="connsiteX4" fmla="*/ 0 w 9488642"/>
              <a:gd name="connsiteY4" fmla="*/ 5326579 h 5326579"/>
              <a:gd name="connsiteX5" fmla="*/ 239796 w 9488642"/>
              <a:gd name="connsiteY5" fmla="*/ 5146683 h 5326579"/>
              <a:gd name="connsiteX6" fmla="*/ 5947966 w 9488642"/>
              <a:gd name="connsiteY6" fmla="*/ 864382 h 5326579"/>
              <a:gd name="connsiteX7" fmla="*/ 8600219 w 9488642"/>
              <a:gd name="connsiteY7" fmla="*/ 517 h 5326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8642" h="5326579">
                <a:moveTo>
                  <a:pt x="8600219" y="517"/>
                </a:moveTo>
                <a:cubicBezTo>
                  <a:pt x="8847532" y="4354"/>
                  <a:pt x="9094309" y="29531"/>
                  <a:pt x="9337654" y="75918"/>
                </a:cubicBezTo>
                <a:lnTo>
                  <a:pt x="9488642" y="108110"/>
                </a:lnTo>
                <a:lnTo>
                  <a:pt x="9488642" y="5326579"/>
                </a:lnTo>
                <a:lnTo>
                  <a:pt x="0" y="5326579"/>
                </a:lnTo>
                <a:lnTo>
                  <a:pt x="239796" y="5146683"/>
                </a:lnTo>
                <a:cubicBezTo>
                  <a:pt x="5947966" y="864382"/>
                  <a:pt x="5947966" y="864382"/>
                  <a:pt x="5947966" y="864382"/>
                </a:cubicBezTo>
                <a:cubicBezTo>
                  <a:pt x="6737823" y="271827"/>
                  <a:pt x="7672794" y="-13871"/>
                  <a:pt x="8600219" y="51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a:spLocks noGrp="1"/>
          </p:cNvSpPr>
          <p:nvPr>
            <p:ph type="ctrTitle" hasCustomPrompt="1"/>
          </p:nvPr>
        </p:nvSpPr>
        <p:spPr>
          <a:xfrm>
            <a:off x="407988" y="2895600"/>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accent3"/>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380999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3"/>
                </a:solidFill>
              </a:defRPr>
            </a:lvl1pPr>
          </a:lstStyle>
          <a:p>
            <a:pPr marL="0" lvl="0"/>
            <a:r>
              <a:rPr lang="en-US" dirty="0"/>
              <a:t>Subtitle</a:t>
            </a: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spTree>
    <p:extLst>
      <p:ext uri="{BB962C8B-B14F-4D97-AF65-F5344CB8AC3E}">
        <p14:creationId xmlns:p14="http://schemas.microsoft.com/office/powerpoint/2010/main" val="301372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ver11">
    <p:spTree>
      <p:nvGrpSpPr>
        <p:cNvPr id="1" name=""/>
        <p:cNvGrpSpPr/>
        <p:nvPr/>
      </p:nvGrpSpPr>
      <p:grpSpPr>
        <a:xfrm>
          <a:off x="0" y="0"/>
          <a:ext cx="0" cy="0"/>
          <a:chOff x="0" y="0"/>
          <a:chExt cx="0" cy="0"/>
        </a:xfrm>
      </p:grpSpPr>
      <p:sp>
        <p:nvSpPr>
          <p:cNvPr id="9" name="Freeform 8"/>
          <p:cNvSpPr/>
          <p:nvPr userDrawn="1"/>
        </p:nvSpPr>
        <p:spPr>
          <a:xfrm>
            <a:off x="0" y="0"/>
            <a:ext cx="12192000" cy="5873580"/>
          </a:xfrm>
          <a:custGeom>
            <a:avLst/>
            <a:gdLst>
              <a:gd name="connsiteX0" fmla="*/ 0 w 12192000"/>
              <a:gd name="connsiteY0" fmla="*/ 0 h 5873580"/>
              <a:gd name="connsiteX1" fmla="*/ 12192000 w 12192000"/>
              <a:gd name="connsiteY1" fmla="*/ 0 h 5873580"/>
              <a:gd name="connsiteX2" fmla="*/ 12192000 w 12192000"/>
              <a:gd name="connsiteY2" fmla="*/ 448624 h 5873580"/>
              <a:gd name="connsiteX3" fmla="*/ 12192000 w 12192000"/>
              <a:gd name="connsiteY3" fmla="*/ 2347836 h 5873580"/>
              <a:gd name="connsiteX4" fmla="*/ 0 w 12192000"/>
              <a:gd name="connsiteY4" fmla="*/ 4899184 h 5873580"/>
              <a:gd name="connsiteX5" fmla="*/ 0 w 12192000"/>
              <a:gd name="connsiteY5" fmla="*/ 176498 h 5873580"/>
              <a:gd name="connsiteX6" fmla="*/ 0 w 12192000"/>
              <a:gd name="connsiteY6" fmla="*/ 0 h 5873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73580">
                <a:moveTo>
                  <a:pt x="0" y="0"/>
                </a:moveTo>
                <a:lnTo>
                  <a:pt x="12192000" y="0"/>
                </a:lnTo>
                <a:lnTo>
                  <a:pt x="12192000" y="448624"/>
                </a:lnTo>
                <a:cubicBezTo>
                  <a:pt x="12192000" y="1051556"/>
                  <a:pt x="12192000" y="1684140"/>
                  <a:pt x="12192000" y="2347836"/>
                </a:cubicBezTo>
                <a:cubicBezTo>
                  <a:pt x="12192000" y="7979192"/>
                  <a:pt x="1443790" y="5266946"/>
                  <a:pt x="0" y="4899184"/>
                </a:cubicBezTo>
                <a:cubicBezTo>
                  <a:pt x="0" y="4899184"/>
                  <a:pt x="0" y="4899184"/>
                  <a:pt x="0" y="176498"/>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itle 1"/>
          <p:cNvSpPr>
            <a:spLocks noGrp="1"/>
          </p:cNvSpPr>
          <p:nvPr>
            <p:ph type="ctrTitle" hasCustomPrompt="1"/>
          </p:nvPr>
        </p:nvSpPr>
        <p:spPr>
          <a:xfrm>
            <a:off x="407988" y="1902619"/>
            <a:ext cx="4967932"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Title of Presentation</a:t>
            </a:r>
          </a:p>
        </p:txBody>
      </p:sp>
      <p:sp>
        <p:nvSpPr>
          <p:cNvPr id="21" name="Subtitle 2"/>
          <p:cNvSpPr>
            <a:spLocks noGrp="1"/>
          </p:cNvSpPr>
          <p:nvPr>
            <p:ph type="subTitle" idx="1" hasCustomPrompt="1"/>
          </p:nvPr>
        </p:nvSpPr>
        <p:spPr>
          <a:xfrm>
            <a:off x="407988" y="2817018"/>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Subtitle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3862" y="5700875"/>
            <a:ext cx="1577338" cy="820447"/>
          </a:xfrm>
          <a:prstGeom prst="rect">
            <a:avLst/>
          </a:prstGeom>
        </p:spPr>
      </p:pic>
    </p:spTree>
    <p:extLst>
      <p:ext uri="{BB962C8B-B14F-4D97-AF65-F5344CB8AC3E}">
        <p14:creationId xmlns:p14="http://schemas.microsoft.com/office/powerpoint/2010/main" val="39776734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11" name="Freeform 10"/>
          <p:cNvSpPr/>
          <p:nvPr userDrawn="1"/>
        </p:nvSpPr>
        <p:spPr>
          <a:xfrm>
            <a:off x="0" y="0"/>
            <a:ext cx="6309360" cy="4765196"/>
          </a:xfrm>
          <a:custGeom>
            <a:avLst/>
            <a:gdLst>
              <a:gd name="connsiteX0" fmla="*/ 0 w 6309360"/>
              <a:gd name="connsiteY0" fmla="*/ 0 h 4765196"/>
              <a:gd name="connsiteX1" fmla="*/ 6309360 w 6309360"/>
              <a:gd name="connsiteY1" fmla="*/ 0 h 4765196"/>
              <a:gd name="connsiteX2" fmla="*/ 6309360 w 6309360"/>
              <a:gd name="connsiteY2" fmla="*/ 56339 h 4765196"/>
              <a:gd name="connsiteX3" fmla="*/ 6309360 w 6309360"/>
              <a:gd name="connsiteY3" fmla="*/ 4765196 h 4765196"/>
              <a:gd name="connsiteX4" fmla="*/ 6030064 w 6309360"/>
              <a:gd name="connsiteY4" fmla="*/ 4718537 h 4765196"/>
              <a:gd name="connsiteX5" fmla="*/ 161022 w 6309360"/>
              <a:gd name="connsiteY5" fmla="*/ 3490219 h 4765196"/>
              <a:gd name="connsiteX6" fmla="*/ 0 w 6309360"/>
              <a:gd name="connsiteY6" fmla="*/ 3448369 h 4765196"/>
              <a:gd name="connsiteX7" fmla="*/ 0 w 6309360"/>
              <a:gd name="connsiteY7" fmla="*/ 0 h 476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09360" h="4765196">
                <a:moveTo>
                  <a:pt x="0" y="0"/>
                </a:moveTo>
                <a:lnTo>
                  <a:pt x="6309360" y="0"/>
                </a:lnTo>
                <a:lnTo>
                  <a:pt x="6309360" y="56339"/>
                </a:lnTo>
                <a:cubicBezTo>
                  <a:pt x="6309360" y="1086668"/>
                  <a:pt x="6309360" y="2585327"/>
                  <a:pt x="6309360" y="4765196"/>
                </a:cubicBezTo>
                <a:cubicBezTo>
                  <a:pt x="6216261" y="4753531"/>
                  <a:pt x="6123163" y="4741867"/>
                  <a:pt x="6030064" y="4718537"/>
                </a:cubicBezTo>
                <a:cubicBezTo>
                  <a:pt x="3779692" y="4330681"/>
                  <a:pt x="1823345" y="3916032"/>
                  <a:pt x="161022" y="3490219"/>
                </a:cubicBezTo>
                <a:lnTo>
                  <a:pt x="0" y="34483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0520" y="228600"/>
            <a:ext cx="4176384" cy="6979920"/>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522826" y="3570847"/>
            <a:ext cx="5261187" cy="1182207"/>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1965234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Opener2">
    <p:bg>
      <p:bgPr>
        <a:solidFill>
          <a:schemeClr val="bg1"/>
        </a:solidFill>
        <a:effectLst/>
      </p:bgPr>
    </p:bg>
    <p:spTree>
      <p:nvGrpSpPr>
        <p:cNvPr id="1" name=""/>
        <p:cNvGrpSpPr/>
        <p:nvPr/>
      </p:nvGrpSpPr>
      <p:grpSpPr>
        <a:xfrm>
          <a:off x="0" y="0"/>
          <a:ext cx="0" cy="0"/>
          <a:chOff x="0" y="0"/>
          <a:chExt cx="0" cy="0"/>
        </a:xfrm>
      </p:grpSpPr>
      <p:sp>
        <p:nvSpPr>
          <p:cNvPr id="12" name="Freeform 11"/>
          <p:cNvSpPr/>
          <p:nvPr userDrawn="1"/>
        </p:nvSpPr>
        <p:spPr>
          <a:xfrm>
            <a:off x="5837769" y="2731746"/>
            <a:ext cx="6354233" cy="4126254"/>
          </a:xfrm>
          <a:custGeom>
            <a:avLst/>
            <a:gdLst>
              <a:gd name="connsiteX0" fmla="*/ 3218906 w 6354233"/>
              <a:gd name="connsiteY0" fmla="*/ 0 h 4126254"/>
              <a:gd name="connsiteX1" fmla="*/ 6338061 w 6354233"/>
              <a:gd name="connsiteY1" fmla="*/ 0 h 4126254"/>
              <a:gd name="connsiteX2" fmla="*/ 6354233 w 6354233"/>
              <a:gd name="connsiteY2" fmla="*/ 0 h 4126254"/>
              <a:gd name="connsiteX3" fmla="*/ 6354233 w 6354233"/>
              <a:gd name="connsiteY3" fmla="*/ 4126254 h 4126254"/>
              <a:gd name="connsiteX4" fmla="*/ 0 w 6354233"/>
              <a:gd name="connsiteY4" fmla="*/ 4126254 h 4126254"/>
              <a:gd name="connsiteX5" fmla="*/ 18929 w 6354233"/>
              <a:gd name="connsiteY5" fmla="*/ 4013385 h 4126254"/>
              <a:gd name="connsiteX6" fmla="*/ 273134 w 6354233"/>
              <a:gd name="connsiteY6" fmla="*/ 2497612 h 4126254"/>
              <a:gd name="connsiteX7" fmla="*/ 3218906 w 6354233"/>
              <a:gd name="connsiteY7" fmla="*/ 0 h 412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54233" h="4126254">
                <a:moveTo>
                  <a:pt x="3218906" y="0"/>
                </a:moveTo>
                <a:cubicBezTo>
                  <a:pt x="3218906" y="0"/>
                  <a:pt x="3218906" y="0"/>
                  <a:pt x="6338061" y="0"/>
                </a:cubicBezTo>
                <a:lnTo>
                  <a:pt x="6354233" y="0"/>
                </a:lnTo>
                <a:lnTo>
                  <a:pt x="6354233" y="4126254"/>
                </a:lnTo>
                <a:lnTo>
                  <a:pt x="0" y="4126254"/>
                </a:lnTo>
                <a:lnTo>
                  <a:pt x="18929" y="4013385"/>
                </a:lnTo>
                <a:cubicBezTo>
                  <a:pt x="86798" y="3608700"/>
                  <a:pt x="170328" y="3110626"/>
                  <a:pt x="273134" y="2497612"/>
                </a:cubicBezTo>
                <a:cubicBezTo>
                  <a:pt x="509656" y="1050498"/>
                  <a:pt x="1756771" y="0"/>
                  <a:pt x="321890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1443355"/>
            <a:ext cx="4751909" cy="1418714"/>
          </a:xfrm>
          <a:prstGeom prst="rect">
            <a:avLst/>
          </a:prstGeom>
        </p:spPr>
        <p:txBody>
          <a:bodyPr anchor="b">
            <a:normAutofit/>
          </a:bodyPr>
          <a:lstStyle>
            <a:lvl1pPr marL="0" indent="0" algn="l">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48400" y="838200"/>
            <a:ext cx="4147523" cy="5410200"/>
          </a:xfrm>
          <a:prstGeom prst="rect">
            <a:avLst/>
          </a:prstGeom>
        </p:spPr>
      </p:pic>
    </p:spTree>
    <p:extLst>
      <p:ext uri="{BB962C8B-B14F-4D97-AF65-F5344CB8AC3E}">
        <p14:creationId xmlns:p14="http://schemas.microsoft.com/office/powerpoint/2010/main" val="2392956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with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79F1DAD-5BB1-4142-B838-01DB99370135}"/>
              </a:ext>
            </a:extLst>
          </p:cNvPr>
          <p:cNvSpPr/>
          <p:nvPr userDrawn="1"/>
        </p:nvSpPr>
        <p:spPr>
          <a:xfrm>
            <a:off x="0" y="4077072"/>
            <a:ext cx="12192000" cy="27809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9" name="Text Placeholder 4">
            <a:extLst>
              <a:ext uri="{FF2B5EF4-FFF2-40B4-BE49-F238E27FC236}">
                <a16:creationId xmlns:a16="http://schemas.microsoft.com/office/drawing/2014/main" id="{04C1CAD0-39C3-4CE2-A9E9-8CA99EFF5357}"/>
              </a:ext>
            </a:extLst>
          </p:cNvPr>
          <p:cNvSpPr>
            <a:spLocks noGrp="1"/>
          </p:cNvSpPr>
          <p:nvPr>
            <p:ph type="body" sz="quarter" idx="13" hasCustomPrompt="1"/>
          </p:nvPr>
        </p:nvSpPr>
        <p:spPr>
          <a:xfrm>
            <a:off x="407987" y="1423337"/>
            <a:ext cx="3584661"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7" name="Text Placeholder 4">
            <a:extLst>
              <a:ext uri="{FF2B5EF4-FFF2-40B4-BE49-F238E27FC236}">
                <a16:creationId xmlns:a16="http://schemas.microsoft.com/office/drawing/2014/main" id="{8D6FD04F-776D-4BC2-9828-DC149A95B778}"/>
              </a:ext>
            </a:extLst>
          </p:cNvPr>
          <p:cNvSpPr>
            <a:spLocks noGrp="1"/>
          </p:cNvSpPr>
          <p:nvPr>
            <p:ph type="body" sz="quarter" idx="27" hasCustomPrompt="1"/>
          </p:nvPr>
        </p:nvSpPr>
        <p:spPr>
          <a:xfrm>
            <a:off x="8217853"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39" name="Text Placeholder 4">
            <a:extLst>
              <a:ext uri="{FF2B5EF4-FFF2-40B4-BE49-F238E27FC236}">
                <a16:creationId xmlns:a16="http://schemas.microsoft.com/office/drawing/2014/main" id="{5A2CDF95-9D29-4775-8BEF-90BC5372B782}"/>
              </a:ext>
            </a:extLst>
          </p:cNvPr>
          <p:cNvSpPr>
            <a:spLocks noGrp="1"/>
          </p:cNvSpPr>
          <p:nvPr>
            <p:ph type="body" sz="quarter" idx="29" hasCustomPrompt="1"/>
          </p:nvPr>
        </p:nvSpPr>
        <p:spPr>
          <a:xfrm>
            <a:off x="4322171" y="1423337"/>
            <a:ext cx="3566160" cy="412363"/>
          </a:xfrm>
          <a:prstGeom prst="rect">
            <a:avLst/>
          </a:prstGeom>
          <a:noFill/>
        </p:spPr>
        <p:txBody>
          <a:bodyPr anchor="ctr">
            <a:noAutofit/>
          </a:bodyPr>
          <a:lstStyle>
            <a:lvl1pPr algn="l">
              <a:defRPr sz="1800" b="0">
                <a:solidFill>
                  <a:srgbClr val="12ABDB"/>
                </a:solidFill>
              </a:defRPr>
            </a:lvl1pPr>
            <a:lvl2pPr>
              <a:defRPr sz="1400"/>
            </a:lvl2pPr>
            <a:lvl3pPr>
              <a:defRPr sz="1200"/>
            </a:lvl3pPr>
            <a:lvl4pPr>
              <a:defRPr sz="1100"/>
            </a:lvl4pPr>
            <a:lvl5pPr>
              <a:defRPr sz="1100"/>
            </a:lvl5pPr>
          </a:lstStyle>
          <a:p>
            <a:pPr lvl="0"/>
            <a:r>
              <a:rPr lang="en-US" dirty="0"/>
              <a:t>Click to insert title</a:t>
            </a:r>
          </a:p>
        </p:txBody>
      </p:sp>
      <p:sp>
        <p:nvSpPr>
          <p:cNvPr id="41" name="Text Placeholder 4">
            <a:extLst>
              <a:ext uri="{FF2B5EF4-FFF2-40B4-BE49-F238E27FC236}">
                <a16:creationId xmlns:a16="http://schemas.microsoft.com/office/drawing/2014/main" id="{6012FFDA-311F-429E-998E-F6E6B0A7186E}"/>
              </a:ext>
            </a:extLst>
          </p:cNvPr>
          <p:cNvSpPr>
            <a:spLocks noGrp="1"/>
          </p:cNvSpPr>
          <p:nvPr>
            <p:ph type="body" sz="quarter" idx="31" hasCustomPrompt="1"/>
          </p:nvPr>
        </p:nvSpPr>
        <p:spPr>
          <a:xfrm>
            <a:off x="407987" y="4231996"/>
            <a:ext cx="11376025" cy="412363"/>
          </a:xfrm>
          <a:prstGeom prst="rect">
            <a:avLst/>
          </a:prstGeom>
          <a:noFill/>
        </p:spPr>
        <p:txBody>
          <a:bodyPr vert="horz" lIns="0" tIns="0" rIns="0" bIns="0" rtlCol="0" anchor="ctr">
            <a:noAutofit/>
          </a:bodyPr>
          <a:lstStyle>
            <a:lvl1pPr>
              <a:defRPr lang="en-US" b="0" dirty="0">
                <a:solidFill>
                  <a:schemeClr val="accent4"/>
                </a:solidFill>
              </a:defRPr>
            </a:lvl1pPr>
          </a:lstStyle>
          <a:p>
            <a:pPr lvl="0"/>
            <a:r>
              <a:rPr lang="en-US" dirty="0"/>
              <a:t>Click to insert section title</a:t>
            </a:r>
          </a:p>
        </p:txBody>
      </p:sp>
      <p:sp>
        <p:nvSpPr>
          <p:cNvPr id="42" name="Text Placeholder 7">
            <a:extLst>
              <a:ext uri="{FF2B5EF4-FFF2-40B4-BE49-F238E27FC236}">
                <a16:creationId xmlns:a16="http://schemas.microsoft.com/office/drawing/2014/main" id="{9228FC83-C11D-47F2-8BDE-B10D125E5E87}"/>
              </a:ext>
            </a:extLst>
          </p:cNvPr>
          <p:cNvSpPr>
            <a:spLocks noGrp="1"/>
          </p:cNvSpPr>
          <p:nvPr>
            <p:ph type="body" sz="quarter" idx="32" hasCustomPrompt="1"/>
          </p:nvPr>
        </p:nvSpPr>
        <p:spPr>
          <a:xfrm>
            <a:off x="426488"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23"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11016604"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24" name="Text Placeholder 7">
            <a:extLst>
              <a:ext uri="{FF2B5EF4-FFF2-40B4-BE49-F238E27FC236}">
                <a16:creationId xmlns:a16="http://schemas.microsoft.com/office/drawing/2014/main" id="{9228FC83-C11D-47F2-8BDE-B10D125E5E87}"/>
              </a:ext>
            </a:extLst>
          </p:cNvPr>
          <p:cNvSpPr>
            <a:spLocks noGrp="1"/>
          </p:cNvSpPr>
          <p:nvPr>
            <p:ph type="body" sz="quarter" idx="33" hasCustomPrompt="1"/>
          </p:nvPr>
        </p:nvSpPr>
        <p:spPr>
          <a:xfrm>
            <a:off x="4322171"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5" name="Text Placeholder 7">
            <a:extLst>
              <a:ext uri="{FF2B5EF4-FFF2-40B4-BE49-F238E27FC236}">
                <a16:creationId xmlns:a16="http://schemas.microsoft.com/office/drawing/2014/main" id="{9228FC83-C11D-47F2-8BDE-B10D125E5E87}"/>
              </a:ext>
            </a:extLst>
          </p:cNvPr>
          <p:cNvSpPr>
            <a:spLocks noGrp="1"/>
          </p:cNvSpPr>
          <p:nvPr>
            <p:ph type="body" sz="quarter" idx="34" hasCustomPrompt="1"/>
          </p:nvPr>
        </p:nvSpPr>
        <p:spPr>
          <a:xfrm>
            <a:off x="8217853" y="1866555"/>
            <a:ext cx="3566160" cy="1994493"/>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defRPr sz="1200">
                <a:solidFill>
                  <a:schemeClr val="tx1"/>
                </a:solidFill>
              </a:defRPr>
            </a:lvl3pPr>
            <a:lvl4pPr marL="509588" indent="-161925">
              <a:lnSpc>
                <a:spcPts val="1200"/>
              </a:lnSpc>
              <a:defRPr sz="1100">
                <a:solidFill>
                  <a:schemeClr val="tx1"/>
                </a:solidFill>
              </a:defRPr>
            </a:lvl4pPr>
            <a:lvl5pPr>
              <a:lnSpc>
                <a:spcPct val="100000"/>
              </a:lnSpc>
              <a:defRPr sz="1200">
                <a:solidFill>
                  <a:schemeClr val="tx1"/>
                </a:solidFill>
              </a:defRPr>
            </a:lvl5pPr>
          </a:lstStyle>
          <a:p>
            <a:pPr lvl="0"/>
            <a:r>
              <a:rPr lang="en-US" dirty="0"/>
              <a:t>Click to insert text</a:t>
            </a:r>
          </a:p>
        </p:txBody>
      </p:sp>
      <p:sp>
        <p:nvSpPr>
          <p:cNvPr id="26" name="Text Placeholder 7">
            <a:extLst>
              <a:ext uri="{FF2B5EF4-FFF2-40B4-BE49-F238E27FC236}">
                <a16:creationId xmlns:a16="http://schemas.microsoft.com/office/drawing/2014/main" id="{9228FC83-C11D-47F2-8BDE-B10D125E5E87}"/>
              </a:ext>
            </a:extLst>
          </p:cNvPr>
          <p:cNvSpPr>
            <a:spLocks noGrp="1"/>
          </p:cNvSpPr>
          <p:nvPr>
            <p:ph type="body" sz="quarter" idx="35" hasCustomPrompt="1"/>
          </p:nvPr>
        </p:nvSpPr>
        <p:spPr>
          <a:xfrm>
            <a:off x="426487" y="4674187"/>
            <a:ext cx="11357525" cy="1799211"/>
          </a:xfrm>
          <a:prstGeom prst="rect">
            <a:avLst/>
          </a:prstGeom>
        </p:spPr>
        <p:txBody>
          <a:bodyPr>
            <a:noAutofit/>
          </a:bodyPr>
          <a:lstStyle>
            <a:lvl1pPr>
              <a:lnSpc>
                <a:spcPts val="1600"/>
              </a:lnSpc>
              <a:defRPr sz="1400">
                <a:solidFill>
                  <a:schemeClr val="tx1"/>
                </a:solidFill>
              </a:defRPr>
            </a:lvl1pPr>
            <a:lvl2pPr marL="173038" indent="-168275">
              <a:lnSpc>
                <a:spcPts val="1400"/>
              </a:lnSpc>
              <a:defRPr sz="1200">
                <a:solidFill>
                  <a:schemeClr val="tx1"/>
                </a:solidFill>
              </a:defRPr>
            </a:lvl2pPr>
            <a:lvl3pPr marL="347663" indent="-174625">
              <a:lnSpc>
                <a:spcPts val="1400"/>
              </a:lnSpc>
              <a:buClr>
                <a:schemeClr val="accent4"/>
              </a:buClr>
              <a:defRPr sz="1200">
                <a:solidFill>
                  <a:schemeClr val="tx1"/>
                </a:solidFill>
              </a:defRPr>
            </a:lvl3pPr>
            <a:lvl4pPr marL="509588" indent="-161925">
              <a:lnSpc>
                <a:spcPts val="1200"/>
              </a:lnSpc>
              <a:buClr>
                <a:schemeClr val="accent2"/>
              </a:buClr>
              <a:defRPr sz="1100">
                <a:solidFill>
                  <a:schemeClr val="tx1"/>
                </a:solidFill>
              </a:defRPr>
            </a:lvl4pPr>
            <a:lvl5pPr>
              <a:lnSpc>
                <a:spcPct val="100000"/>
              </a:lnSpc>
              <a:defRPr sz="12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cxnSp>
        <p:nvCxnSpPr>
          <p:cNvPr id="2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30" name="Rectangle 27">
            <a:hlinkClick r:id="rId2"/>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31" name="Rectangle 27">
            <a:hlinkClick r:id="rId2"/>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32"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33"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9320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Opener3">
    <p:spTree>
      <p:nvGrpSpPr>
        <p:cNvPr id="1" name=""/>
        <p:cNvGrpSpPr/>
        <p:nvPr/>
      </p:nvGrpSpPr>
      <p:grpSpPr>
        <a:xfrm>
          <a:off x="0" y="0"/>
          <a:ext cx="0" cy="0"/>
          <a:chOff x="0" y="0"/>
          <a:chExt cx="0" cy="0"/>
        </a:xfrm>
      </p:grpSpPr>
      <p:sp>
        <p:nvSpPr>
          <p:cNvPr id="12" name="Freeform 11"/>
          <p:cNvSpPr/>
          <p:nvPr userDrawn="1"/>
        </p:nvSpPr>
        <p:spPr>
          <a:xfrm>
            <a:off x="2" y="1924738"/>
            <a:ext cx="7237505" cy="4933262"/>
          </a:xfrm>
          <a:custGeom>
            <a:avLst/>
            <a:gdLst>
              <a:gd name="connsiteX0" fmla="*/ 4395998 w 7237505"/>
              <a:gd name="connsiteY0" fmla="*/ 58 h 4933262"/>
              <a:gd name="connsiteX1" fmla="*/ 7233138 w 7237505"/>
              <a:gd name="connsiteY1" fmla="*/ 4903565 h 4933262"/>
              <a:gd name="connsiteX2" fmla="*/ 7237505 w 7237505"/>
              <a:gd name="connsiteY2" fmla="*/ 4933262 h 4933262"/>
              <a:gd name="connsiteX3" fmla="*/ 0 w 7237505"/>
              <a:gd name="connsiteY3" fmla="*/ 4933262 h 4933262"/>
              <a:gd name="connsiteX4" fmla="*/ 0 w 7237505"/>
              <a:gd name="connsiteY4" fmla="*/ 1491292 h 4933262"/>
              <a:gd name="connsiteX5" fmla="*/ 148016 w 7237505"/>
              <a:gd name="connsiteY5" fmla="*/ 1437398 h 4933262"/>
              <a:gd name="connsiteX6" fmla="*/ 3756131 w 7237505"/>
              <a:gd name="connsiteY6" fmla="*/ 123640 h 4933262"/>
              <a:gd name="connsiteX7" fmla="*/ 4395998 w 7237505"/>
              <a:gd name="connsiteY7" fmla="*/ 58 h 493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37505" h="4933262">
                <a:moveTo>
                  <a:pt x="4395998" y="58"/>
                </a:moveTo>
                <a:cubicBezTo>
                  <a:pt x="6238787" y="-15730"/>
                  <a:pt x="6966936" y="3156975"/>
                  <a:pt x="7233138" y="4903565"/>
                </a:cubicBezTo>
                <a:lnTo>
                  <a:pt x="7237505" y="4933262"/>
                </a:lnTo>
                <a:lnTo>
                  <a:pt x="0" y="4933262"/>
                </a:lnTo>
                <a:lnTo>
                  <a:pt x="0" y="1491292"/>
                </a:lnTo>
                <a:lnTo>
                  <a:pt x="148016" y="1437398"/>
                </a:lnTo>
                <a:cubicBezTo>
                  <a:pt x="1090161" y="1094352"/>
                  <a:pt x="2272461" y="663862"/>
                  <a:pt x="3756131" y="123640"/>
                </a:cubicBezTo>
                <a:cubicBezTo>
                  <a:pt x="3983091" y="41001"/>
                  <a:pt x="4196102" y="1771"/>
                  <a:pt x="4395998" y="5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138784" y="1696711"/>
            <a:ext cx="4645229" cy="1418714"/>
          </a:xfrm>
          <a:prstGeom prst="rect">
            <a:avLst/>
          </a:prstGeom>
        </p:spPr>
        <p:txBody>
          <a:bodyPr anchor="b">
            <a:normAutofit/>
          </a:bodyPr>
          <a:lstStyle>
            <a:lvl1pPr marL="0" indent="0" algn="r">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add section title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784457" y="609600"/>
            <a:ext cx="4905075" cy="5597907"/>
          </a:xfrm>
          <a:prstGeom prst="rect">
            <a:avLst/>
          </a:prstGeom>
        </p:spPr>
      </p:pic>
    </p:spTree>
    <p:extLst>
      <p:ext uri="{BB962C8B-B14F-4D97-AF65-F5344CB8AC3E}">
        <p14:creationId xmlns:p14="http://schemas.microsoft.com/office/powerpoint/2010/main" val="2132108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Opener4">
    <p:spTree>
      <p:nvGrpSpPr>
        <p:cNvPr id="1" name=""/>
        <p:cNvGrpSpPr/>
        <p:nvPr/>
      </p:nvGrpSpPr>
      <p:grpSpPr>
        <a:xfrm>
          <a:off x="0" y="0"/>
          <a:ext cx="0" cy="0"/>
          <a:chOff x="0" y="0"/>
          <a:chExt cx="0" cy="0"/>
        </a:xfrm>
      </p:grpSpPr>
      <p:sp>
        <p:nvSpPr>
          <p:cNvPr id="6" name="Freeform 5"/>
          <p:cNvSpPr/>
          <p:nvPr userDrawn="1"/>
        </p:nvSpPr>
        <p:spPr>
          <a:xfrm>
            <a:off x="0" y="0"/>
            <a:ext cx="12193224" cy="3895500"/>
          </a:xfrm>
          <a:custGeom>
            <a:avLst/>
            <a:gdLst>
              <a:gd name="connsiteX0" fmla="*/ 0 w 12193224"/>
              <a:gd name="connsiteY0" fmla="*/ 0 h 3895500"/>
              <a:gd name="connsiteX1" fmla="*/ 12193224 w 12193224"/>
              <a:gd name="connsiteY1" fmla="*/ 0 h 3895500"/>
              <a:gd name="connsiteX2" fmla="*/ 12193224 w 12193224"/>
              <a:gd name="connsiteY2" fmla="*/ 246767 h 3895500"/>
              <a:gd name="connsiteX3" fmla="*/ 12193224 w 12193224"/>
              <a:gd name="connsiteY3" fmla="*/ 3895500 h 3895500"/>
              <a:gd name="connsiteX4" fmla="*/ 11695542 w 12193224"/>
              <a:gd name="connsiteY4" fmla="*/ 3812356 h 3895500"/>
              <a:gd name="connsiteX5" fmla="*/ 0 w 12193224"/>
              <a:gd name="connsiteY5" fmla="*/ 1297276 h 3895500"/>
              <a:gd name="connsiteX6" fmla="*/ 0 w 12193224"/>
              <a:gd name="connsiteY6" fmla="*/ 68316 h 3895500"/>
              <a:gd name="connsiteX7" fmla="*/ 0 w 12193224"/>
              <a:gd name="connsiteY7" fmla="*/ 0 h 389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224" h="3895500">
                <a:moveTo>
                  <a:pt x="0" y="0"/>
                </a:moveTo>
                <a:lnTo>
                  <a:pt x="12193224" y="0"/>
                </a:lnTo>
                <a:lnTo>
                  <a:pt x="12193224" y="246767"/>
                </a:lnTo>
                <a:cubicBezTo>
                  <a:pt x="12193224" y="1325156"/>
                  <a:pt x="12193224" y="2535979"/>
                  <a:pt x="12193224" y="3895500"/>
                </a:cubicBezTo>
                <a:cubicBezTo>
                  <a:pt x="12027332" y="3874712"/>
                  <a:pt x="11861436" y="3853928"/>
                  <a:pt x="11695542" y="3812356"/>
                </a:cubicBezTo>
                <a:cubicBezTo>
                  <a:pt x="7112716" y="3022496"/>
                  <a:pt x="3214200" y="2170279"/>
                  <a:pt x="0" y="1297276"/>
                </a:cubicBezTo>
                <a:cubicBezTo>
                  <a:pt x="0" y="1297276"/>
                  <a:pt x="0" y="1297276"/>
                  <a:pt x="0" y="68316"/>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71360" y="1559681"/>
            <a:ext cx="4343400" cy="4920475"/>
          </a:xfrm>
          <a:prstGeom prst="rect">
            <a:avLst/>
          </a:prstGeom>
        </p:spPr>
      </p:pic>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07988" y="2579828"/>
            <a:ext cx="5471988" cy="1698343"/>
          </a:xfrm>
          <a:prstGeom prst="rect">
            <a:avLst/>
          </a:prstGeom>
        </p:spPr>
        <p:txBody>
          <a:bodyPr anchor="b">
            <a:noAutofit/>
          </a:bodyPr>
          <a:lstStyle>
            <a:lvl1pPr marL="0" indent="0">
              <a:lnSpc>
                <a:spcPts val="3000"/>
              </a:lnSpc>
              <a:buNone/>
              <a:defRPr sz="2600">
                <a:solidFill>
                  <a:schemeClr val="accent3"/>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2966819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Section Opener5">
    <p:spTree>
      <p:nvGrpSpPr>
        <p:cNvPr id="1" name=""/>
        <p:cNvGrpSpPr/>
        <p:nvPr/>
      </p:nvGrpSpPr>
      <p:grpSpPr>
        <a:xfrm>
          <a:off x="0" y="0"/>
          <a:ext cx="0" cy="0"/>
          <a:chOff x="0" y="0"/>
          <a:chExt cx="0" cy="0"/>
        </a:xfrm>
      </p:grpSpPr>
      <p:sp>
        <p:nvSpPr>
          <p:cNvPr id="12" name="Freeform 11"/>
          <p:cNvSpPr/>
          <p:nvPr userDrawn="1"/>
        </p:nvSpPr>
        <p:spPr>
          <a:xfrm>
            <a:off x="1" y="1773244"/>
            <a:ext cx="12682081" cy="5084756"/>
          </a:xfrm>
          <a:custGeom>
            <a:avLst/>
            <a:gdLst>
              <a:gd name="connsiteX0" fmla="*/ 9471990 w 12682081"/>
              <a:gd name="connsiteY0" fmla="*/ 542 h 5084756"/>
              <a:gd name="connsiteX1" fmla="*/ 12634063 w 12682081"/>
              <a:gd name="connsiteY1" fmla="*/ 4816991 h 5084756"/>
              <a:gd name="connsiteX2" fmla="*/ 12682081 w 12682081"/>
              <a:gd name="connsiteY2" fmla="*/ 5084756 h 5084756"/>
              <a:gd name="connsiteX3" fmla="*/ 0 w 12682081"/>
              <a:gd name="connsiteY3" fmla="*/ 5084756 h 5084756"/>
              <a:gd name="connsiteX4" fmla="*/ 0 w 12682081"/>
              <a:gd name="connsiteY4" fmla="*/ 2957111 h 5084756"/>
              <a:gd name="connsiteX5" fmla="*/ 26348 w 12682081"/>
              <a:gd name="connsiteY5" fmla="*/ 2948506 h 5084756"/>
              <a:gd name="connsiteX6" fmla="*/ 8652212 w 12682081"/>
              <a:gd name="connsiteY6" fmla="*/ 131371 h 5084756"/>
              <a:gd name="connsiteX7" fmla="*/ 9471990 w 12682081"/>
              <a:gd name="connsiteY7" fmla="*/ 542 h 5084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682081" h="5084756">
                <a:moveTo>
                  <a:pt x="9471990" y="542"/>
                </a:moveTo>
                <a:cubicBezTo>
                  <a:pt x="11348469" y="43621"/>
                  <a:pt x="12225265" y="2641773"/>
                  <a:pt x="12634063" y="4816991"/>
                </a:cubicBezTo>
                <a:lnTo>
                  <a:pt x="12682081" y="5084756"/>
                </a:lnTo>
                <a:lnTo>
                  <a:pt x="0" y="5084756"/>
                </a:lnTo>
                <a:lnTo>
                  <a:pt x="0" y="2957111"/>
                </a:lnTo>
                <a:lnTo>
                  <a:pt x="26348" y="2948506"/>
                </a:lnTo>
                <a:cubicBezTo>
                  <a:pt x="1039939" y="2617476"/>
                  <a:pt x="3356718" y="1860835"/>
                  <a:pt x="8652212" y="131371"/>
                </a:cubicBezTo>
                <a:cubicBezTo>
                  <a:pt x="8944735" y="35836"/>
                  <a:pt x="9217552" y="-5299"/>
                  <a:pt x="9471990" y="542"/>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6322635" y="3810000"/>
            <a:ext cx="5471988" cy="1698343"/>
          </a:xfrm>
          <a:prstGeom prst="rect">
            <a:avLst/>
          </a:prstGeom>
        </p:spPr>
        <p:txBody>
          <a:bodyPr anchor="b">
            <a:noAutofit/>
          </a:bodyPr>
          <a:lstStyle>
            <a:lvl1pPr marL="0" indent="0" algn="r">
              <a:lnSpc>
                <a:spcPts val="3000"/>
              </a:lnSpc>
              <a:buNone/>
              <a:defRPr sz="2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415755" y="751840"/>
            <a:ext cx="5810544" cy="5313680"/>
          </a:xfrm>
          <a:prstGeom prst="rect">
            <a:avLst/>
          </a:prstGeom>
        </p:spPr>
      </p:pic>
    </p:spTree>
    <p:extLst>
      <p:ext uri="{BB962C8B-B14F-4D97-AF65-F5344CB8AC3E}">
        <p14:creationId xmlns:p14="http://schemas.microsoft.com/office/powerpoint/2010/main" val="13330662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1">
    <p:spTree>
      <p:nvGrpSpPr>
        <p:cNvPr id="1" name=""/>
        <p:cNvGrpSpPr/>
        <p:nvPr/>
      </p:nvGrpSpPr>
      <p:grpSpPr>
        <a:xfrm>
          <a:off x="0" y="0"/>
          <a:ext cx="0" cy="0"/>
          <a:chOff x="0" y="0"/>
          <a:chExt cx="0" cy="0"/>
        </a:xfrm>
      </p:grpSpPr>
      <p:sp>
        <p:nvSpPr>
          <p:cNvPr id="24" name="Freeform 23"/>
          <p:cNvSpPr/>
          <p:nvPr userDrawn="1"/>
        </p:nvSpPr>
        <p:spPr>
          <a:xfrm>
            <a:off x="1" y="0"/>
            <a:ext cx="7037465" cy="6858000"/>
          </a:xfrm>
          <a:custGeom>
            <a:avLst/>
            <a:gdLst>
              <a:gd name="connsiteX0" fmla="*/ 0 w 7037465"/>
              <a:gd name="connsiteY0" fmla="*/ 0 h 6858000"/>
              <a:gd name="connsiteX1" fmla="*/ 7037465 w 7037465"/>
              <a:gd name="connsiteY1" fmla="*/ 0 h 6858000"/>
              <a:gd name="connsiteX2" fmla="*/ 7037465 w 7037465"/>
              <a:gd name="connsiteY2" fmla="*/ 114293 h 6858000"/>
              <a:gd name="connsiteX3" fmla="*/ 7037465 w 7037465"/>
              <a:gd name="connsiteY3" fmla="*/ 2657010 h 6858000"/>
              <a:gd name="connsiteX4" fmla="*/ 3733176 w 7037465"/>
              <a:gd name="connsiteY4" fmla="*/ 6564069 h 6858000"/>
              <a:gd name="connsiteX5" fmla="*/ 2097225 w 7037465"/>
              <a:gd name="connsiteY5" fmla="*/ 6832749 h 6858000"/>
              <a:gd name="connsiteX6" fmla="*/ 1943476 w 7037465"/>
              <a:gd name="connsiteY6" fmla="*/ 6858000 h 6858000"/>
              <a:gd name="connsiteX7" fmla="*/ 0 w 7037465"/>
              <a:gd name="connsiteY7" fmla="*/ 6858000 h 6858000"/>
              <a:gd name="connsiteX8" fmla="*/ 0 w 7037465"/>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37465" h="6858000">
                <a:moveTo>
                  <a:pt x="0" y="0"/>
                </a:moveTo>
                <a:lnTo>
                  <a:pt x="7037465" y="0"/>
                </a:lnTo>
                <a:lnTo>
                  <a:pt x="7037465" y="114293"/>
                </a:lnTo>
                <a:cubicBezTo>
                  <a:pt x="7037465" y="2657010"/>
                  <a:pt x="7037465" y="2657010"/>
                  <a:pt x="7037465" y="2657010"/>
                </a:cubicBezTo>
                <a:cubicBezTo>
                  <a:pt x="7037465" y="4603435"/>
                  <a:pt x="5647678" y="6251504"/>
                  <a:pt x="3733176" y="6564069"/>
                </a:cubicBezTo>
                <a:cubicBezTo>
                  <a:pt x="3099579" y="6668128"/>
                  <a:pt x="2558794" y="6756943"/>
                  <a:pt x="2097225" y="6832749"/>
                </a:cubicBezTo>
                <a:lnTo>
                  <a:pt x="1943476" y="6858000"/>
                </a:lnTo>
                <a:lnTo>
                  <a:pt x="0" y="68580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sp>
        <p:nvSpPr>
          <p:cNvPr id="15" name="Rectangle 14"/>
          <p:cNvSpPr/>
          <p:nvPr userDrawn="1"/>
        </p:nvSpPr>
        <p:spPr>
          <a:xfrm>
            <a:off x="407988" y="2317233"/>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bg1"/>
                </a:solidFill>
              </a:rPr>
              <a:t>About </a:t>
            </a:r>
            <a:r>
              <a:rPr lang="en-US" sz="1600" dirty="0" err="1">
                <a:solidFill>
                  <a:schemeClr val="bg1"/>
                </a:solidFill>
              </a:rPr>
              <a:t>Sogeti</a:t>
            </a:r>
            <a:endParaRPr lang="en-US" sz="1600" dirty="0">
              <a:solidFill>
                <a:schemeClr val="bg1"/>
              </a:solidFill>
            </a:endParaRPr>
          </a:p>
        </p:txBody>
      </p:sp>
      <p:sp>
        <p:nvSpPr>
          <p:cNvPr id="16" name="Rectangle 15"/>
          <p:cNvSpPr/>
          <p:nvPr userDrawn="1"/>
        </p:nvSpPr>
        <p:spPr>
          <a:xfrm>
            <a:off x="407988" y="4048433"/>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bg1"/>
                </a:solidFill>
              </a:rPr>
              <a:t>Learn more about us at</a:t>
            </a:r>
          </a:p>
          <a:p>
            <a:pPr algn="l">
              <a:lnSpc>
                <a:spcPct val="100000"/>
              </a:lnSpc>
              <a:spcAft>
                <a:spcPts val="400"/>
              </a:spcAft>
            </a:pPr>
            <a:r>
              <a:rPr lang="en-US" sz="1050" dirty="0">
                <a:solidFill>
                  <a:schemeClr val="bg1"/>
                </a:solidFill>
              </a:rPr>
              <a:t>www.sogeti.com</a:t>
            </a:r>
          </a:p>
        </p:txBody>
      </p:sp>
      <p:sp>
        <p:nvSpPr>
          <p:cNvPr id="23" name="Rectangle 22"/>
          <p:cNvSpPr/>
          <p:nvPr userDrawn="1"/>
        </p:nvSpPr>
        <p:spPr>
          <a:xfrm>
            <a:off x="8305799" y="5764024"/>
            <a:ext cx="3512821" cy="446276"/>
          </a:xfrm>
          <a:prstGeom prst="rect">
            <a:avLst/>
          </a:prstGeom>
        </p:spPr>
        <p:txBody>
          <a:bodyPr wrap="square" lIns="0" tIns="0" rIns="0" bIns="0" anchor="b" anchorCtr="0">
            <a:spAutoFit/>
          </a:bodyPr>
          <a:lstStyle/>
          <a:p>
            <a:pPr algn="r">
              <a:spcAft>
                <a:spcPts val="600"/>
              </a:spcAft>
            </a:pPr>
            <a:r>
              <a:rPr lang="en-US" sz="800" noProof="0" dirty="0">
                <a:solidFill>
                  <a:schemeClr val="tx1"/>
                </a:solidFill>
                <a:latin typeface="+mn-lt"/>
                <a:cs typeface="Arial"/>
              </a:rPr>
              <a:t>This message contains information that may be privileged or confidential and is the property of the </a:t>
            </a:r>
            <a:r>
              <a:rPr lang="en-US" sz="800" noProof="0" dirty="0" err="1">
                <a:solidFill>
                  <a:schemeClr val="tx1"/>
                </a:solidFill>
                <a:latin typeface="+mn-lt"/>
                <a:cs typeface="Arial"/>
              </a:rPr>
              <a:t>Capgemini</a:t>
            </a:r>
            <a:r>
              <a:rPr lang="en-US" sz="800" noProof="0" dirty="0">
                <a:solidFill>
                  <a:schemeClr val="tx1"/>
                </a:solidFill>
                <a:latin typeface="+mn-lt"/>
                <a:cs typeface="Arial"/>
              </a:rPr>
              <a:t> Group.</a:t>
            </a:r>
          </a:p>
          <a:p>
            <a:pPr algn="r">
              <a:spcAft>
                <a:spcPts val="600"/>
              </a:spcAft>
            </a:pPr>
            <a:r>
              <a:rPr lang="en-US" sz="800" noProof="0" dirty="0">
                <a:solidFill>
                  <a:schemeClr val="tx1"/>
                </a:solidFill>
                <a:latin typeface="+mn-lt"/>
                <a:cs typeface="Arial"/>
              </a:rPr>
              <a:t>Copyright</a:t>
            </a:r>
            <a:r>
              <a:rPr lang="en-US" sz="800" baseline="30000" noProof="0" dirty="0">
                <a:solidFill>
                  <a:schemeClr val="tx1"/>
                </a:solidFill>
                <a:latin typeface="+mn-lt"/>
                <a:cs typeface="Arial"/>
              </a:rPr>
              <a:t>©</a:t>
            </a:r>
            <a:r>
              <a:rPr lang="en-US" sz="800" noProof="0" dirty="0">
                <a:solidFill>
                  <a:schemeClr val="tx1"/>
                </a:solidFill>
                <a:latin typeface="+mn-lt"/>
                <a:cs typeface="Arial"/>
              </a:rPr>
              <a:t> 2019 </a:t>
            </a:r>
            <a:r>
              <a:rPr lang="en-US" sz="800" noProof="0" dirty="0" err="1">
                <a:solidFill>
                  <a:schemeClr val="tx1"/>
                </a:solidFill>
                <a:latin typeface="+mn-lt"/>
                <a:cs typeface="Arial"/>
              </a:rPr>
              <a:t>Sogeti</a:t>
            </a:r>
            <a:r>
              <a:rPr lang="en-US" sz="800" noProof="0" dirty="0">
                <a:solidFill>
                  <a:schemeClr val="tx1"/>
                </a:solidFill>
                <a:latin typeface="+mn-lt"/>
                <a:cs typeface="Arial"/>
              </a:rPr>
              <a:t>. All rights reserved.</a:t>
            </a:r>
          </a:p>
        </p:txBody>
      </p:sp>
      <p:sp>
        <p:nvSpPr>
          <p:cNvPr id="26" name="Rectangle 25">
            <a:hlinkClick r:id="rId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hlinkClick r:id="rId4"/>
          </p:cNvPr>
          <p:cNvSpPr/>
          <p:nvPr userDrawn="1"/>
        </p:nvSpPr>
        <p:spPr>
          <a:xfrm>
            <a:off x="6532245" y="4445639"/>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Rectangle 29">
            <a:hlinkClick r:id="rId5"/>
          </p:cNvPr>
          <p:cNvSpPr/>
          <p:nvPr userDrawn="1"/>
        </p:nvSpPr>
        <p:spPr>
          <a:xfrm>
            <a:off x="407989" y="4235890"/>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21" name="Picture 2" descr="D:\My Work\Template\Icons\Social Media\LinkedIN.png">
            <a:hlinkClick r:id="rId6"/>
            <a:extLst>
              <a:ext uri="{FF2B5EF4-FFF2-40B4-BE49-F238E27FC236}">
                <a16:creationId xmlns:a16="http://schemas.microsoft.com/office/drawing/2014/main" id="{08F614DE-51DA-4BFF-8E53-D2741450B87F}"/>
              </a:ext>
            </a:extLst>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10684065" y="5181600"/>
            <a:ext cx="333195" cy="333195"/>
          </a:xfrm>
          <a:prstGeom prst="rect">
            <a:avLst/>
          </a:prstGeom>
          <a:noFill/>
        </p:spPr>
      </p:pic>
      <p:pic>
        <p:nvPicPr>
          <p:cNvPr id="22" name="Picture 5" descr="D:\My Work\Template\Icons\Social Media\Twitter.png">
            <a:hlinkClick r:id="rId9"/>
            <a:extLst>
              <a:ext uri="{FF2B5EF4-FFF2-40B4-BE49-F238E27FC236}">
                <a16:creationId xmlns:a16="http://schemas.microsoft.com/office/drawing/2014/main" id="{407A4AAB-4D4A-41A6-8AB1-41DD0D45E3A3}"/>
              </a:ext>
            </a:extLst>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067442" y="5181600"/>
            <a:ext cx="333195" cy="333195"/>
          </a:xfrm>
          <a:prstGeom prst="rect">
            <a:avLst/>
          </a:prstGeom>
          <a:noFill/>
        </p:spPr>
      </p:pic>
      <p:pic>
        <p:nvPicPr>
          <p:cNvPr id="25" name="Picture 6" descr="D:\My Work\Template\Icons\Social Media\YouTube.png">
            <a:hlinkClick r:id="rId12"/>
            <a:extLst>
              <a:ext uri="{FF2B5EF4-FFF2-40B4-BE49-F238E27FC236}">
                <a16:creationId xmlns:a16="http://schemas.microsoft.com/office/drawing/2014/main" id="{B8D13D2F-BC30-4A06-B353-FAA883C674F8}"/>
              </a:ext>
            </a:extLst>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sharpenSoften amount="50000"/>
                    </a14:imgEffect>
                    <a14:imgEffect>
                      <a14:brightnessContrast bright="-100000"/>
                    </a14:imgEffect>
                  </a14:imgLayer>
                </a14:imgProps>
              </a:ext>
            </a:extLst>
          </a:blip>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851D6730-9622-4316-9ACE-C0BFBC830794}"/>
              </a:ext>
            </a:extLst>
          </p:cNvPr>
          <p:cNvSpPr/>
          <p:nvPr userDrawn="1"/>
        </p:nvSpPr>
        <p:spPr>
          <a:xfrm>
            <a:off x="401188" y="2708920"/>
            <a:ext cx="52308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lt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lt1"/>
                </a:solidFill>
                <a:effectLst/>
                <a:latin typeface="+mn-lt"/>
                <a:ea typeface="+mn-ea"/>
                <a:cs typeface="+mn-cs"/>
              </a:rPr>
              <a:t>Rightshore</a:t>
            </a:r>
            <a:r>
              <a:rPr lang="en-US" sz="900" kern="1200" dirty="0">
                <a:solidFill>
                  <a:schemeClr val="lt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lt1"/>
              </a:solidFill>
              <a:effectLst/>
              <a:latin typeface="+mn-lt"/>
              <a:ea typeface="+mn-ea"/>
              <a:cs typeface="+mn-cs"/>
            </a:endParaRPr>
          </a:p>
        </p:txBody>
      </p:sp>
    </p:spTree>
    <p:extLst>
      <p:ext uri="{BB962C8B-B14F-4D97-AF65-F5344CB8AC3E}">
        <p14:creationId xmlns:p14="http://schemas.microsoft.com/office/powerpoint/2010/main" val="18695493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2">
    <p:spTree>
      <p:nvGrpSpPr>
        <p:cNvPr id="1" name=""/>
        <p:cNvGrpSpPr/>
        <p:nvPr/>
      </p:nvGrpSpPr>
      <p:grpSpPr>
        <a:xfrm>
          <a:off x="0" y="0"/>
          <a:ext cx="0" cy="0"/>
          <a:chOff x="0" y="0"/>
          <a:chExt cx="0" cy="0"/>
        </a:xfrm>
      </p:grpSpPr>
      <p:sp>
        <p:nvSpPr>
          <p:cNvPr id="12" name="Freeform 11"/>
          <p:cNvSpPr/>
          <p:nvPr userDrawn="1"/>
        </p:nvSpPr>
        <p:spPr>
          <a:xfrm>
            <a:off x="7162801" y="2667000"/>
            <a:ext cx="5029201" cy="4191000"/>
          </a:xfrm>
          <a:custGeom>
            <a:avLst/>
            <a:gdLst>
              <a:gd name="connsiteX0" fmla="*/ 5029201 w 5029201"/>
              <a:gd name="connsiteY0" fmla="*/ 0 h 4191000"/>
              <a:gd name="connsiteX1" fmla="*/ 5029201 w 5029201"/>
              <a:gd name="connsiteY1" fmla="*/ 4050815 h 4191000"/>
              <a:gd name="connsiteX2" fmla="*/ 5029201 w 5029201"/>
              <a:gd name="connsiteY2" fmla="*/ 4191000 h 4191000"/>
              <a:gd name="connsiteX3" fmla="*/ 0 w 5029201"/>
              <a:gd name="connsiteY3" fmla="*/ 4191000 h 4191000"/>
              <a:gd name="connsiteX4" fmla="*/ 0 w 5029201"/>
              <a:gd name="connsiteY4" fmla="*/ 4087004 h 4191000"/>
              <a:gd name="connsiteX5" fmla="*/ 0 w 5029201"/>
              <a:gd name="connsiteY5" fmla="*/ 1070904 h 4191000"/>
              <a:gd name="connsiteX6" fmla="*/ 2360645 w 5029201"/>
              <a:gd name="connsiteY6" fmla="*/ 505467 h 4191000"/>
              <a:gd name="connsiteX7" fmla="*/ 5029201 w 5029201"/>
              <a:gd name="connsiteY7" fmla="*/ 0 h 419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29201" h="4191000">
                <a:moveTo>
                  <a:pt x="5029201" y="0"/>
                </a:moveTo>
                <a:cubicBezTo>
                  <a:pt x="5029201" y="2081302"/>
                  <a:pt x="5029201" y="3317075"/>
                  <a:pt x="5029201" y="4050815"/>
                </a:cubicBezTo>
                <a:lnTo>
                  <a:pt x="5029201" y="4191000"/>
                </a:lnTo>
                <a:lnTo>
                  <a:pt x="0" y="4191000"/>
                </a:lnTo>
                <a:lnTo>
                  <a:pt x="0" y="4087004"/>
                </a:lnTo>
                <a:cubicBezTo>
                  <a:pt x="0" y="1070904"/>
                  <a:pt x="0" y="1070904"/>
                  <a:pt x="0" y="1070904"/>
                </a:cubicBezTo>
                <a:cubicBezTo>
                  <a:pt x="709904" y="873858"/>
                  <a:pt x="1496786" y="685379"/>
                  <a:pt x="2360645" y="505467"/>
                </a:cubicBezTo>
                <a:cubicBezTo>
                  <a:pt x="3121868" y="342690"/>
                  <a:pt x="4960776" y="8567"/>
                  <a:pt x="502920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userDrawn="1"/>
        </p:nvSpPr>
        <p:spPr>
          <a:xfrm>
            <a:off x="426722" y="3491378"/>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accent5"/>
                </a:solidFill>
              </a:rPr>
              <a:t>About </a:t>
            </a:r>
            <a:r>
              <a:rPr lang="en-US" sz="1600" dirty="0" err="1">
                <a:solidFill>
                  <a:schemeClr val="accent5"/>
                </a:solidFill>
              </a:rPr>
              <a:t>Sogeti</a:t>
            </a:r>
            <a:endParaRPr lang="en-US" sz="1600" dirty="0">
              <a:solidFill>
                <a:schemeClr val="accent5"/>
              </a:solidFill>
            </a:endParaRPr>
          </a:p>
        </p:txBody>
      </p:sp>
      <p:sp>
        <p:nvSpPr>
          <p:cNvPr id="16" name="Rectangle 15"/>
          <p:cNvSpPr/>
          <p:nvPr userDrawn="1"/>
        </p:nvSpPr>
        <p:spPr>
          <a:xfrm>
            <a:off x="426722" y="5407369"/>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tx1"/>
                </a:solidFill>
              </a:rPr>
              <a:t>Learn more about us at</a:t>
            </a:r>
            <a:endParaRPr lang="en-US" sz="900" dirty="0">
              <a:solidFill>
                <a:schemeClr val="accent5"/>
              </a:solidFill>
            </a:endParaRPr>
          </a:p>
          <a:p>
            <a:pPr algn="l">
              <a:lnSpc>
                <a:spcPct val="100000"/>
              </a:lnSpc>
              <a:spcAft>
                <a:spcPts val="400"/>
              </a:spcAft>
            </a:pPr>
            <a:r>
              <a:rPr lang="en-US" sz="1050" dirty="0">
                <a:solidFill>
                  <a:schemeClr val="accent5"/>
                </a:solidFill>
              </a:rPr>
              <a:t>www.sogeti.com</a:t>
            </a:r>
          </a:p>
        </p:txBody>
      </p:sp>
      <p:sp>
        <p:nvSpPr>
          <p:cNvPr id="30" name="Rectangle 29">
            <a:hlinkClick r:id="rId2"/>
          </p:cNvPr>
          <p:cNvSpPr/>
          <p:nvPr userDrawn="1"/>
        </p:nvSpPr>
        <p:spPr>
          <a:xfrm>
            <a:off x="426723" y="5594826"/>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userDrawn="1"/>
        </p:nvSpPr>
        <p:spPr>
          <a:xfrm>
            <a:off x="7696201" y="5841671"/>
            <a:ext cx="4087812" cy="446276"/>
          </a:xfrm>
          <a:prstGeom prst="rect">
            <a:avLst/>
          </a:prstGeom>
        </p:spPr>
        <p:txBody>
          <a:bodyPr wrap="square" lIns="0" tIns="0" rIns="0" bIns="0" anchor="b" anchorCtr="0">
            <a:spAutoFit/>
          </a:bodyPr>
          <a:lstStyle/>
          <a:p>
            <a:pPr algn="r">
              <a:spcAft>
                <a:spcPts val="600"/>
              </a:spcAft>
            </a:pPr>
            <a:r>
              <a:rPr lang="en-US" sz="800" noProof="0" dirty="0">
                <a:solidFill>
                  <a:schemeClr val="bg1"/>
                </a:solidFill>
                <a:latin typeface="+mn-lt"/>
                <a:cs typeface="Arial"/>
              </a:rPr>
              <a:t>This message contains information that may be privileged or confidential and is the property of the </a:t>
            </a:r>
            <a:r>
              <a:rPr lang="en-US" sz="800" noProof="0" dirty="0" err="1">
                <a:solidFill>
                  <a:schemeClr val="bg1"/>
                </a:solidFill>
                <a:latin typeface="+mn-lt"/>
                <a:cs typeface="Arial"/>
              </a:rPr>
              <a:t>Capgemini</a:t>
            </a:r>
            <a:r>
              <a:rPr lang="en-US" sz="800" noProof="0" dirty="0">
                <a:solidFill>
                  <a:schemeClr val="bg1"/>
                </a:solidFill>
                <a:latin typeface="+mn-lt"/>
                <a:cs typeface="Arial"/>
              </a:rPr>
              <a:t> Group.</a:t>
            </a:r>
          </a:p>
          <a:p>
            <a:pPr algn="r">
              <a:spcAft>
                <a:spcPts val="600"/>
              </a:spcAft>
            </a:pPr>
            <a:r>
              <a:rPr lang="en-US" sz="800" noProof="0" dirty="0">
                <a:solidFill>
                  <a:schemeClr val="bg1"/>
                </a:solidFill>
                <a:latin typeface="+mn-lt"/>
                <a:cs typeface="Arial"/>
              </a:rPr>
              <a:t>Copyright</a:t>
            </a:r>
            <a:r>
              <a:rPr lang="en-US" sz="800" baseline="30000" noProof="0" dirty="0">
                <a:solidFill>
                  <a:schemeClr val="bg1"/>
                </a:solidFill>
                <a:latin typeface="+mn-lt"/>
                <a:cs typeface="Arial"/>
              </a:rPr>
              <a:t>©</a:t>
            </a:r>
            <a:r>
              <a:rPr lang="en-US" sz="800" noProof="0" dirty="0">
                <a:solidFill>
                  <a:schemeClr val="bg1"/>
                </a:solidFill>
                <a:latin typeface="+mn-lt"/>
                <a:cs typeface="Arial"/>
              </a:rPr>
              <a:t> 2018 </a:t>
            </a:r>
            <a:r>
              <a:rPr lang="en-US" sz="800" noProof="0" dirty="0" err="1">
                <a:solidFill>
                  <a:schemeClr val="bg1"/>
                </a:solidFill>
                <a:latin typeface="+mn-lt"/>
                <a:cs typeface="Arial"/>
              </a:rPr>
              <a:t>Sogeti</a:t>
            </a:r>
            <a:r>
              <a:rPr lang="en-US" sz="800" noProof="0" dirty="0">
                <a:solidFill>
                  <a:schemeClr val="bg1"/>
                </a:solidFill>
                <a:latin typeface="+mn-lt"/>
                <a:cs typeface="Arial"/>
              </a:rPr>
              <a:t>. All rights reserved.</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03862" y="411481"/>
            <a:ext cx="1577338" cy="820447"/>
          </a:xfrm>
          <a:prstGeom prst="rect">
            <a:avLst/>
          </a:prstGeom>
        </p:spPr>
      </p:pic>
      <p:pic>
        <p:nvPicPr>
          <p:cNvPr id="10" name="Picture 2" descr="D:\My Work\Template\Icons\Social Media\LinkedIN.png">
            <a:hlinkClick r:id="rId4"/>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5" cstate="print"/>
          <a:srcRect/>
          <a:stretch>
            <a:fillRect/>
          </a:stretch>
        </p:blipFill>
        <p:spPr bwMode="auto">
          <a:xfrm>
            <a:off x="10684066" y="5181600"/>
            <a:ext cx="333195" cy="333195"/>
          </a:xfrm>
          <a:prstGeom prst="rect">
            <a:avLst/>
          </a:prstGeom>
          <a:noFill/>
        </p:spPr>
      </p:pic>
      <p:pic>
        <p:nvPicPr>
          <p:cNvPr id="11"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srcRect/>
          <a:stretch>
            <a:fillRect/>
          </a:stretch>
        </p:blipFill>
        <p:spPr bwMode="auto">
          <a:xfrm>
            <a:off x="11067442" y="5181600"/>
            <a:ext cx="333195" cy="333195"/>
          </a:xfrm>
          <a:prstGeom prst="rect">
            <a:avLst/>
          </a:prstGeom>
          <a:noFill/>
        </p:spPr>
      </p:pic>
      <p:pic>
        <p:nvPicPr>
          <p:cNvPr id="13" name="Picture 6" descr="D:\My Work\Template\Icons\Social Media\YouTube.png">
            <a:hlinkClick r:id="rId8"/>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9" cstate="print"/>
          <a:srcRect/>
          <a:stretch>
            <a:fillRect/>
          </a:stretch>
        </p:blipFill>
        <p:spPr bwMode="auto">
          <a:xfrm>
            <a:off x="11450818" y="5181600"/>
            <a:ext cx="333195" cy="333195"/>
          </a:xfrm>
          <a:prstGeom prst="rect">
            <a:avLst/>
          </a:prstGeom>
          <a:noFill/>
        </p:spPr>
      </p:pic>
      <p:sp>
        <p:nvSpPr>
          <p:cNvPr id="17" name="Rectangle 16">
            <a:extLst>
              <a:ext uri="{FF2B5EF4-FFF2-40B4-BE49-F238E27FC236}">
                <a16:creationId xmlns:a16="http://schemas.microsoft.com/office/drawing/2014/main" id="{CB1D44DE-9375-4835-B18F-A334E66D7F1C}"/>
              </a:ext>
            </a:extLst>
          </p:cNvPr>
          <p:cNvSpPr/>
          <p:nvPr userDrawn="1"/>
        </p:nvSpPr>
        <p:spPr>
          <a:xfrm>
            <a:off x="401188" y="3861048"/>
            <a:ext cx="46280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tx1"/>
                </a:solidFill>
                <a:effectLst/>
                <a:latin typeface="+mn-lt"/>
                <a:ea typeface="+mn-ea"/>
                <a:cs typeface="+mn-cs"/>
              </a:rPr>
              <a:t>Rightshore</a:t>
            </a:r>
            <a:r>
              <a:rPr lang="en-US" sz="900" kern="1200" dirty="0">
                <a:solidFill>
                  <a:schemeClr val="tx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44770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3">
    <p:spTree>
      <p:nvGrpSpPr>
        <p:cNvPr id="1" name=""/>
        <p:cNvGrpSpPr/>
        <p:nvPr/>
      </p:nvGrpSpPr>
      <p:grpSpPr>
        <a:xfrm>
          <a:off x="0" y="0"/>
          <a:ext cx="0" cy="0"/>
          <a:chOff x="0" y="0"/>
          <a:chExt cx="0" cy="0"/>
        </a:xfrm>
      </p:grpSpPr>
      <p:sp>
        <p:nvSpPr>
          <p:cNvPr id="10" name="Freeform 9"/>
          <p:cNvSpPr/>
          <p:nvPr userDrawn="1"/>
        </p:nvSpPr>
        <p:spPr>
          <a:xfrm>
            <a:off x="0" y="0"/>
            <a:ext cx="6096000" cy="5796064"/>
          </a:xfrm>
          <a:custGeom>
            <a:avLst/>
            <a:gdLst>
              <a:gd name="connsiteX0" fmla="*/ 0 w 6096000"/>
              <a:gd name="connsiteY0" fmla="*/ 0 h 5796064"/>
              <a:gd name="connsiteX1" fmla="*/ 6096000 w 6096000"/>
              <a:gd name="connsiteY1" fmla="*/ 0 h 5796064"/>
              <a:gd name="connsiteX2" fmla="*/ 6096000 w 6096000"/>
              <a:gd name="connsiteY2" fmla="*/ 133757 h 5796064"/>
              <a:gd name="connsiteX3" fmla="*/ 6096000 w 6096000"/>
              <a:gd name="connsiteY3" fmla="*/ 4034055 h 5796064"/>
              <a:gd name="connsiteX4" fmla="*/ 0 w 6096000"/>
              <a:gd name="connsiteY4" fmla="*/ 5309105 h 5796064"/>
              <a:gd name="connsiteX5" fmla="*/ 0 w 6096000"/>
              <a:gd name="connsiteY5" fmla="*/ 8972 h 5796064"/>
              <a:gd name="connsiteX6" fmla="*/ 0 w 6096000"/>
              <a:gd name="connsiteY6" fmla="*/ 0 h 579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5796064">
                <a:moveTo>
                  <a:pt x="0" y="0"/>
                </a:moveTo>
                <a:lnTo>
                  <a:pt x="6096000" y="0"/>
                </a:lnTo>
                <a:lnTo>
                  <a:pt x="6096000" y="133757"/>
                </a:lnTo>
                <a:cubicBezTo>
                  <a:pt x="6096000" y="1105896"/>
                  <a:pt x="6096000" y="2375629"/>
                  <a:pt x="6096000" y="4034055"/>
                </a:cubicBezTo>
                <a:cubicBezTo>
                  <a:pt x="6096000" y="6848354"/>
                  <a:pt x="721895" y="5492896"/>
                  <a:pt x="0" y="5309105"/>
                </a:cubicBezTo>
                <a:cubicBezTo>
                  <a:pt x="0" y="5309105"/>
                  <a:pt x="0" y="5309105"/>
                  <a:pt x="0" y="8972"/>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Rectangle 14"/>
          <p:cNvSpPr/>
          <p:nvPr userDrawn="1"/>
        </p:nvSpPr>
        <p:spPr>
          <a:xfrm>
            <a:off x="7155492" y="2453640"/>
            <a:ext cx="2219960" cy="2349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600" dirty="0">
                <a:solidFill>
                  <a:schemeClr val="accent3"/>
                </a:solidFill>
              </a:rPr>
              <a:t>About </a:t>
            </a:r>
            <a:r>
              <a:rPr lang="en-US" sz="1600" dirty="0" err="1">
                <a:solidFill>
                  <a:schemeClr val="accent3"/>
                </a:solidFill>
              </a:rPr>
              <a:t>Sogeti</a:t>
            </a:r>
            <a:endParaRPr lang="en-US" sz="1600" dirty="0">
              <a:solidFill>
                <a:schemeClr val="accent3"/>
              </a:solidFill>
            </a:endParaRPr>
          </a:p>
        </p:txBody>
      </p:sp>
      <p:sp>
        <p:nvSpPr>
          <p:cNvPr id="16" name="Rectangle 15"/>
          <p:cNvSpPr/>
          <p:nvPr userDrawn="1"/>
        </p:nvSpPr>
        <p:spPr>
          <a:xfrm>
            <a:off x="7155492" y="4369631"/>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ct val="100000"/>
              </a:lnSpc>
              <a:spcAft>
                <a:spcPts val="400"/>
              </a:spcAft>
            </a:pPr>
            <a:r>
              <a:rPr lang="en-US" sz="900" dirty="0">
                <a:solidFill>
                  <a:schemeClr val="tx1"/>
                </a:solidFill>
              </a:rPr>
              <a:t>Learn more about us at</a:t>
            </a:r>
            <a:endParaRPr lang="en-US" sz="900" dirty="0">
              <a:solidFill>
                <a:schemeClr val="accent3"/>
              </a:solidFill>
            </a:endParaRPr>
          </a:p>
          <a:p>
            <a:pPr algn="l">
              <a:lnSpc>
                <a:spcPct val="100000"/>
              </a:lnSpc>
              <a:spcAft>
                <a:spcPts val="400"/>
              </a:spcAft>
            </a:pPr>
            <a:r>
              <a:rPr lang="en-US" sz="1050" dirty="0">
                <a:solidFill>
                  <a:schemeClr val="accent3"/>
                </a:solidFill>
              </a:rPr>
              <a:t>www.sogeti.com</a:t>
            </a:r>
          </a:p>
        </p:txBody>
      </p:sp>
      <p:sp>
        <p:nvSpPr>
          <p:cNvPr id="30" name="Rectangle 29">
            <a:hlinkClick r:id="rId2"/>
          </p:cNvPr>
          <p:cNvSpPr/>
          <p:nvPr userDrawn="1"/>
        </p:nvSpPr>
        <p:spPr>
          <a:xfrm>
            <a:off x="7175636" y="4555357"/>
            <a:ext cx="1105076" cy="184150"/>
          </a:xfrm>
          <a:prstGeom prst="rect">
            <a:avLst/>
          </a:prstGeom>
          <a:solidFill>
            <a:srgbClr val="0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p:cNvSpPr/>
          <p:nvPr userDrawn="1"/>
        </p:nvSpPr>
        <p:spPr>
          <a:xfrm>
            <a:off x="420526" y="4596379"/>
            <a:ext cx="3999073" cy="446276"/>
          </a:xfrm>
          <a:prstGeom prst="rect">
            <a:avLst/>
          </a:prstGeom>
        </p:spPr>
        <p:txBody>
          <a:bodyPr wrap="square" lIns="0" tIns="0" rIns="0" bIns="0" anchor="b" anchorCtr="0">
            <a:spAutoFit/>
          </a:bodyPr>
          <a:lstStyle/>
          <a:p>
            <a:pPr algn="l">
              <a:spcAft>
                <a:spcPts val="600"/>
              </a:spcAft>
            </a:pPr>
            <a:r>
              <a:rPr lang="en-US" sz="800" noProof="0" dirty="0">
                <a:solidFill>
                  <a:schemeClr val="bg1"/>
                </a:solidFill>
                <a:latin typeface="+mn-lt"/>
                <a:cs typeface="Arial"/>
              </a:rPr>
              <a:t>This message contains information that may be privileged or confidential and is the property of the </a:t>
            </a:r>
            <a:r>
              <a:rPr lang="en-US" sz="800" noProof="0" dirty="0" err="1">
                <a:solidFill>
                  <a:schemeClr val="bg1"/>
                </a:solidFill>
                <a:latin typeface="+mn-lt"/>
                <a:cs typeface="Arial"/>
              </a:rPr>
              <a:t>Capgemini</a:t>
            </a:r>
            <a:r>
              <a:rPr lang="en-US" sz="800" noProof="0" dirty="0">
                <a:solidFill>
                  <a:schemeClr val="bg1"/>
                </a:solidFill>
                <a:latin typeface="+mn-lt"/>
                <a:cs typeface="Arial"/>
              </a:rPr>
              <a:t> Group.</a:t>
            </a:r>
          </a:p>
          <a:p>
            <a:pPr algn="l">
              <a:spcAft>
                <a:spcPts val="600"/>
              </a:spcAft>
            </a:pPr>
            <a:r>
              <a:rPr lang="en-US" sz="800" noProof="0" dirty="0">
                <a:solidFill>
                  <a:schemeClr val="bg1"/>
                </a:solidFill>
                <a:latin typeface="+mn-lt"/>
                <a:cs typeface="Arial"/>
              </a:rPr>
              <a:t>Copyright</a:t>
            </a:r>
            <a:r>
              <a:rPr lang="en-US" sz="800" baseline="30000" noProof="0" dirty="0">
                <a:solidFill>
                  <a:schemeClr val="bg1"/>
                </a:solidFill>
                <a:latin typeface="+mn-lt"/>
                <a:cs typeface="Arial"/>
              </a:rPr>
              <a:t>©</a:t>
            </a:r>
            <a:r>
              <a:rPr lang="en-US" sz="800" noProof="0" dirty="0">
                <a:solidFill>
                  <a:schemeClr val="bg1"/>
                </a:solidFill>
                <a:latin typeface="+mn-lt"/>
                <a:cs typeface="Arial"/>
              </a:rPr>
              <a:t> 2018 </a:t>
            </a:r>
            <a:r>
              <a:rPr lang="en-US" sz="800" noProof="0" dirty="0" err="1">
                <a:solidFill>
                  <a:schemeClr val="bg1"/>
                </a:solidFill>
                <a:latin typeface="+mn-lt"/>
                <a:cs typeface="Arial"/>
              </a:rPr>
              <a:t>Sogeti</a:t>
            </a:r>
            <a:r>
              <a:rPr lang="en-US" sz="800" noProof="0" dirty="0">
                <a:solidFill>
                  <a:schemeClr val="bg1"/>
                </a:solidFill>
                <a:latin typeface="+mn-lt"/>
                <a:cs typeface="Arial"/>
              </a:rPr>
              <a:t>. All rights reserved.</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43034" y="411481"/>
            <a:ext cx="1577338" cy="820447"/>
          </a:xfrm>
          <a:prstGeom prst="rect">
            <a:avLst/>
          </a:prstGeom>
        </p:spPr>
      </p:pic>
      <p:pic>
        <p:nvPicPr>
          <p:cNvPr id="9" name="Picture 2" descr="D:\My Work\Template\Icons\Social Media\LinkedIN.png">
            <a:hlinkClick r:id="rId4"/>
            <a:extLst>
              <a:ext uri="{FF2B5EF4-FFF2-40B4-BE49-F238E27FC236}">
                <a16:creationId xmlns:a16="http://schemas.microsoft.com/office/drawing/2014/main" id="{69B0AD73-FA6F-418A-94C3-EED4E25A5325}"/>
              </a:ext>
            </a:extLst>
          </p:cNvPr>
          <p:cNvPicPr>
            <a:picLocks noChangeAspect="1" noChangeArrowheads="1"/>
          </p:cNvPicPr>
          <p:nvPr userDrawn="1"/>
        </p:nvPicPr>
        <p:blipFill>
          <a:blip r:embed="rId5" cstate="print"/>
          <a:srcRect/>
          <a:stretch>
            <a:fillRect/>
          </a:stretch>
        </p:blipFill>
        <p:spPr bwMode="auto">
          <a:xfrm>
            <a:off x="420526" y="3962400"/>
            <a:ext cx="333195" cy="333195"/>
          </a:xfrm>
          <a:prstGeom prst="rect">
            <a:avLst/>
          </a:prstGeom>
          <a:noFill/>
        </p:spPr>
      </p:pic>
      <p:pic>
        <p:nvPicPr>
          <p:cNvPr id="12" name="Picture 5" descr="D:\My Work\Template\Icons\Social Media\Twitter.png">
            <a:hlinkClick r:id="rId6"/>
            <a:extLst>
              <a:ext uri="{FF2B5EF4-FFF2-40B4-BE49-F238E27FC236}">
                <a16:creationId xmlns:a16="http://schemas.microsoft.com/office/drawing/2014/main" id="{CD01C794-85B7-4ED7-A647-3BFD39BDA81E}"/>
              </a:ext>
            </a:extLst>
          </p:cNvPr>
          <p:cNvPicPr>
            <a:picLocks noChangeAspect="1" noChangeArrowheads="1"/>
          </p:cNvPicPr>
          <p:nvPr userDrawn="1"/>
        </p:nvPicPr>
        <p:blipFill>
          <a:blip r:embed="rId7" cstate="print"/>
          <a:srcRect/>
          <a:stretch>
            <a:fillRect/>
          </a:stretch>
        </p:blipFill>
        <p:spPr bwMode="auto">
          <a:xfrm>
            <a:off x="803902" y="3962400"/>
            <a:ext cx="333195" cy="333195"/>
          </a:xfrm>
          <a:prstGeom prst="rect">
            <a:avLst/>
          </a:prstGeom>
          <a:noFill/>
        </p:spPr>
      </p:pic>
      <p:pic>
        <p:nvPicPr>
          <p:cNvPr id="13" name="Picture 6" descr="D:\My Work\Template\Icons\Social Media\YouTube.png">
            <a:hlinkClick r:id="rId8"/>
            <a:extLst>
              <a:ext uri="{FF2B5EF4-FFF2-40B4-BE49-F238E27FC236}">
                <a16:creationId xmlns:a16="http://schemas.microsoft.com/office/drawing/2014/main" id="{721FA104-A027-4E51-8E5C-6108C26E223D}"/>
              </a:ext>
            </a:extLst>
          </p:cNvPr>
          <p:cNvPicPr>
            <a:picLocks noChangeAspect="1" noChangeArrowheads="1"/>
          </p:cNvPicPr>
          <p:nvPr userDrawn="1"/>
        </p:nvPicPr>
        <p:blipFill>
          <a:blip r:embed="rId9" cstate="print"/>
          <a:srcRect/>
          <a:stretch>
            <a:fillRect/>
          </a:stretch>
        </p:blipFill>
        <p:spPr bwMode="auto">
          <a:xfrm>
            <a:off x="1187278" y="3962400"/>
            <a:ext cx="333195" cy="333195"/>
          </a:xfrm>
          <a:prstGeom prst="rect">
            <a:avLst/>
          </a:prstGeom>
          <a:noFill/>
        </p:spPr>
      </p:pic>
      <p:sp>
        <p:nvSpPr>
          <p:cNvPr id="17" name="Rectangle 16">
            <a:extLst>
              <a:ext uri="{FF2B5EF4-FFF2-40B4-BE49-F238E27FC236}">
                <a16:creationId xmlns:a16="http://schemas.microsoft.com/office/drawing/2014/main" id="{7C9E7AB6-360B-4526-A05F-E716E577D207}"/>
              </a:ext>
            </a:extLst>
          </p:cNvPr>
          <p:cNvSpPr/>
          <p:nvPr userDrawn="1"/>
        </p:nvSpPr>
        <p:spPr>
          <a:xfrm>
            <a:off x="7155491" y="2852936"/>
            <a:ext cx="4628012"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Sogeti is a leading provider of technology and engineering services. Sogeti delivers solutions that enable digital transformation and offers cutting-edge expertise in Cloud, Cybersecurity, Digital Manufacturing, Digital Assurance &amp; Testing, and emerging technologies. Sogeti combines agility and speed of implementation with strong technology supplier partnerships, world class methodologies and its global delivery model, </a:t>
            </a:r>
            <a:r>
              <a:rPr lang="en-US" sz="900" kern="1200" dirty="0" err="1">
                <a:solidFill>
                  <a:schemeClr val="tx1"/>
                </a:solidFill>
                <a:effectLst/>
                <a:latin typeface="+mn-lt"/>
                <a:ea typeface="+mn-ea"/>
                <a:cs typeface="+mn-cs"/>
              </a:rPr>
              <a:t>Rightshore</a:t>
            </a:r>
            <a:r>
              <a:rPr lang="en-US" sz="900" kern="1200" dirty="0">
                <a:solidFill>
                  <a:schemeClr val="tx1"/>
                </a:solidFill>
                <a:effectLst/>
                <a:latin typeface="+mn-lt"/>
                <a:ea typeface="+mn-ea"/>
                <a:cs typeface="+mn-cs"/>
              </a:rPr>
              <a:t>®. Sogeti brings together more than 25,000 professionals in 15 countries, based in over 100 locations in Europe, USA and India. Sogeti is a wholly-owned subsidiary of Capgemini SE, listed on the Paris Stock Exchange. </a:t>
            </a:r>
            <a:endParaRPr lang="fr-FR"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4657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with Shapes - Layout1">
    <p:bg>
      <p:bgRef idx="1001">
        <a:schemeClr val="bg1"/>
      </p:bgRef>
    </p:bg>
    <p:spTree>
      <p:nvGrpSpPr>
        <p:cNvPr id="1" name=""/>
        <p:cNvGrpSpPr/>
        <p:nvPr/>
      </p:nvGrpSpPr>
      <p:grpSpPr>
        <a:xfrm>
          <a:off x="0" y="0"/>
          <a:ext cx="0" cy="0"/>
          <a:chOff x="0" y="0"/>
          <a:chExt cx="0" cy="0"/>
        </a:xfrm>
      </p:grpSpPr>
      <p:sp>
        <p:nvSpPr>
          <p:cNvPr id="28" name="Freeform 27"/>
          <p:cNvSpPr/>
          <p:nvPr userDrawn="1"/>
        </p:nvSpPr>
        <p:spPr>
          <a:xfrm>
            <a:off x="7631598" y="0"/>
            <a:ext cx="4560403" cy="6858001"/>
          </a:xfrm>
          <a:custGeom>
            <a:avLst/>
            <a:gdLst>
              <a:gd name="connsiteX0" fmla="*/ 3889339 w 4560403"/>
              <a:gd name="connsiteY0" fmla="*/ 0 h 6858001"/>
              <a:gd name="connsiteX1" fmla="*/ 4560403 w 4560403"/>
              <a:gd name="connsiteY1" fmla="*/ 0 h 6858001"/>
              <a:gd name="connsiteX2" fmla="*/ 4560403 w 4560403"/>
              <a:gd name="connsiteY2" fmla="*/ 6858001 h 6858001"/>
              <a:gd name="connsiteX3" fmla="*/ 797256 w 4560403"/>
              <a:gd name="connsiteY3" fmla="*/ 6858001 h 6858001"/>
              <a:gd name="connsiteX4" fmla="*/ 788343 w 4560403"/>
              <a:gd name="connsiteY4" fmla="*/ 6827268 h 6858001"/>
              <a:gd name="connsiteX5" fmla="*/ 116308 w 4560403"/>
              <a:gd name="connsiteY5" fmla="*/ 4510048 h 6858001"/>
              <a:gd name="connsiteX6" fmla="*/ 1654161 w 4560403"/>
              <a:gd name="connsiteY6" fmla="*/ 1075400 h 6858001"/>
              <a:gd name="connsiteX7" fmla="*/ 3880655 w 4560403"/>
              <a:gd name="connsiteY7" fmla="*/ 4178 h 6858001"/>
              <a:gd name="connsiteX8" fmla="*/ 3889339 w 4560403"/>
              <a:gd name="connsiteY8"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0403" h="6858001">
                <a:moveTo>
                  <a:pt x="3889339" y="0"/>
                </a:moveTo>
                <a:lnTo>
                  <a:pt x="4560403" y="0"/>
                </a:lnTo>
                <a:lnTo>
                  <a:pt x="4560403" y="6858001"/>
                </a:lnTo>
                <a:lnTo>
                  <a:pt x="797256" y="6858001"/>
                </a:lnTo>
                <a:lnTo>
                  <a:pt x="788343" y="6827268"/>
                </a:lnTo>
                <a:cubicBezTo>
                  <a:pt x="116308" y="4510048"/>
                  <a:pt x="116308" y="4510048"/>
                  <a:pt x="116308" y="4510048"/>
                </a:cubicBezTo>
                <a:cubicBezTo>
                  <a:pt x="-280530" y="3141724"/>
                  <a:pt x="364088" y="1689508"/>
                  <a:pt x="1654161" y="1075400"/>
                </a:cubicBezTo>
                <a:cubicBezTo>
                  <a:pt x="2768462" y="539282"/>
                  <a:pt x="3456195" y="208397"/>
                  <a:pt x="3880655" y="4178"/>
                </a:cubicBezTo>
                <a:lnTo>
                  <a:pt x="388933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5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407988" y="2708920"/>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1" name="Text Placeholder 7">
            <a:extLst>
              <a:ext uri="{FF2B5EF4-FFF2-40B4-BE49-F238E27FC236}">
                <a16:creationId xmlns:a16="http://schemas.microsoft.com/office/drawing/2014/main" id="{F12D7C74-E8A0-4A7D-95DA-A14111669514}"/>
              </a:ext>
            </a:extLst>
          </p:cNvPr>
          <p:cNvSpPr>
            <a:spLocks noGrp="1"/>
          </p:cNvSpPr>
          <p:nvPr>
            <p:ph type="body" sz="quarter" idx="33" hasCustomPrompt="1"/>
          </p:nvPr>
        </p:nvSpPr>
        <p:spPr>
          <a:xfrm>
            <a:off x="407988" y="3645024"/>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52" name="Text Placeholder 7">
            <a:extLst>
              <a:ext uri="{FF2B5EF4-FFF2-40B4-BE49-F238E27FC236}">
                <a16:creationId xmlns:a16="http://schemas.microsoft.com/office/drawing/2014/main" id="{92D6AE9D-467E-46C0-B32B-79A9B07CDD13}"/>
              </a:ext>
            </a:extLst>
          </p:cNvPr>
          <p:cNvSpPr>
            <a:spLocks noGrp="1"/>
          </p:cNvSpPr>
          <p:nvPr>
            <p:ph type="body" sz="quarter" idx="34" hasCustomPrompt="1"/>
          </p:nvPr>
        </p:nvSpPr>
        <p:spPr>
          <a:xfrm>
            <a:off x="407988" y="4630276"/>
            <a:ext cx="3312368" cy="72008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‹nr.›</a:t>
            </a:fld>
            <a:endParaRPr lang="en-US" sz="800" dirty="0">
              <a:solidFill>
                <a:schemeClr val="bg1"/>
              </a:solidFill>
              <a:cs typeface="Arial" panose="020B0604020202020204" pitchFamily="34" charset="0"/>
            </a:endParaRPr>
          </a:p>
        </p:txBody>
      </p:sp>
      <p:cxnSp>
        <p:nvCxnSpPr>
          <p:cNvPr id="2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2"/>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4" name="Rectangle 27">
            <a:hlinkClick r:id="rId2"/>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5"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pic>
        <p:nvPicPr>
          <p:cNvPr id="27" name="Picture 2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049520" y="1654230"/>
            <a:ext cx="7363358" cy="4787097"/>
          </a:xfrm>
          <a:prstGeom prst="rect">
            <a:avLst/>
          </a:prstGeom>
        </p:spPr>
      </p:pic>
    </p:spTree>
    <p:extLst>
      <p:ext uri="{BB962C8B-B14F-4D97-AF65-F5344CB8AC3E}">
        <p14:creationId xmlns:p14="http://schemas.microsoft.com/office/powerpoint/2010/main" val="292399155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ext with Shapes - Layout1">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grpSp>
        <p:nvGrpSpPr>
          <p:cNvPr id="31" name="Group 30"/>
          <p:cNvGrpSpPr/>
          <p:nvPr userDrawn="1"/>
        </p:nvGrpSpPr>
        <p:grpSpPr>
          <a:xfrm>
            <a:off x="407988" y="2118167"/>
            <a:ext cx="11376025" cy="2683397"/>
            <a:chOff x="407988" y="3962400"/>
            <a:chExt cx="11124255" cy="2286000"/>
          </a:xfrm>
          <a:solidFill>
            <a:schemeClr val="bg2"/>
          </a:solidFill>
        </p:grpSpPr>
        <p:sp>
          <p:nvSpPr>
            <p:cNvPr id="32" name="Rectangle 31"/>
            <p:cNvSpPr/>
            <p:nvPr userDrawn="1"/>
          </p:nvSpPr>
          <p:spPr>
            <a:xfrm>
              <a:off x="407988"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3" name="Rectangle 32"/>
            <p:cNvSpPr/>
            <p:nvPr userDrawn="1"/>
          </p:nvSpPr>
          <p:spPr>
            <a:xfrm>
              <a:off x="4192909"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4" name="Rectangle 33"/>
            <p:cNvSpPr/>
            <p:nvPr userDrawn="1"/>
          </p:nvSpPr>
          <p:spPr>
            <a:xfrm>
              <a:off x="7977831" y="3962400"/>
              <a:ext cx="3554412" cy="228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40" name="Group 39"/>
          <p:cNvGrpSpPr/>
          <p:nvPr userDrawn="1"/>
        </p:nvGrpSpPr>
        <p:grpSpPr>
          <a:xfrm>
            <a:off x="407988" y="4379090"/>
            <a:ext cx="11376025" cy="1963838"/>
            <a:chOff x="407988" y="3962400"/>
            <a:chExt cx="11124255" cy="2286000"/>
          </a:xfrm>
        </p:grpSpPr>
        <p:sp>
          <p:nvSpPr>
            <p:cNvPr id="41" name="Rectangle 40"/>
            <p:cNvSpPr/>
            <p:nvPr userDrawn="1"/>
          </p:nvSpPr>
          <p:spPr>
            <a:xfrm>
              <a:off x="407988"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2" name="Rectangle 41"/>
            <p:cNvSpPr/>
            <p:nvPr userDrawn="1"/>
          </p:nvSpPr>
          <p:spPr>
            <a:xfrm>
              <a:off x="4192909"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3" name="Rectangle 42"/>
            <p:cNvSpPr/>
            <p:nvPr userDrawn="1"/>
          </p:nvSpPr>
          <p:spPr>
            <a:xfrm>
              <a:off x="7977831" y="3962400"/>
              <a:ext cx="3554412" cy="228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grpSp>
      <p:grpSp>
        <p:nvGrpSpPr>
          <p:cNvPr id="44" name="Group 43"/>
          <p:cNvGrpSpPr/>
          <p:nvPr userDrawn="1"/>
        </p:nvGrpSpPr>
        <p:grpSpPr>
          <a:xfrm>
            <a:off x="8373319" y="3927105"/>
            <a:ext cx="1060048" cy="656220"/>
            <a:chOff x="402908" y="4604216"/>
            <a:chExt cx="920734" cy="569978"/>
          </a:xfrm>
        </p:grpSpPr>
        <p:pic>
          <p:nvPicPr>
            <p:cNvPr id="45" name="Picture 4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2908" y="4604216"/>
              <a:ext cx="920734" cy="569978"/>
            </a:xfrm>
            <a:prstGeom prst="rect">
              <a:avLst/>
            </a:prstGeom>
          </p:spPr>
        </p:pic>
        <p:sp>
          <p:nvSpPr>
            <p:cNvPr id="46" name="TextBox 45"/>
            <p:cNvSpPr txBox="1"/>
            <p:nvPr/>
          </p:nvSpPr>
          <p:spPr>
            <a:xfrm>
              <a:off x="588264" y="4685498"/>
              <a:ext cx="477849" cy="347527"/>
            </a:xfrm>
            <a:prstGeom prst="rect">
              <a:avLst/>
            </a:prstGeom>
            <a:noFill/>
          </p:spPr>
          <p:txBody>
            <a:bodyPr wrap="none" rtlCol="0">
              <a:spAutoFit/>
            </a:bodyPr>
            <a:lstStyle/>
            <a:p>
              <a:r>
                <a:rPr lang="en-US" sz="2000" b="1" dirty="0">
                  <a:solidFill>
                    <a:schemeClr val="accent1"/>
                  </a:solidFill>
                </a:rPr>
                <a:t>03</a:t>
              </a:r>
            </a:p>
          </p:txBody>
        </p:sp>
      </p:grpSp>
      <p:grpSp>
        <p:nvGrpSpPr>
          <p:cNvPr id="47" name="Group 46"/>
          <p:cNvGrpSpPr/>
          <p:nvPr userDrawn="1"/>
        </p:nvGrpSpPr>
        <p:grpSpPr>
          <a:xfrm>
            <a:off x="4391628" y="3927105"/>
            <a:ext cx="1060048" cy="656220"/>
            <a:chOff x="402908" y="4604216"/>
            <a:chExt cx="920734" cy="569978"/>
          </a:xfrm>
        </p:grpSpPr>
        <p:pic>
          <p:nvPicPr>
            <p:cNvPr id="49" name="Picture 48"/>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2908" y="4604216"/>
              <a:ext cx="920734" cy="569978"/>
            </a:xfrm>
            <a:prstGeom prst="rect">
              <a:avLst/>
            </a:prstGeom>
          </p:spPr>
        </p:pic>
        <p:sp>
          <p:nvSpPr>
            <p:cNvPr id="53" name="TextBox 52"/>
            <p:cNvSpPr txBox="1"/>
            <p:nvPr/>
          </p:nvSpPr>
          <p:spPr>
            <a:xfrm>
              <a:off x="588264" y="4685498"/>
              <a:ext cx="477849" cy="347527"/>
            </a:xfrm>
            <a:prstGeom prst="rect">
              <a:avLst/>
            </a:prstGeom>
            <a:noFill/>
          </p:spPr>
          <p:txBody>
            <a:bodyPr wrap="none" rtlCol="0">
              <a:spAutoFit/>
            </a:bodyPr>
            <a:lstStyle/>
            <a:p>
              <a:r>
                <a:rPr lang="en-US" sz="2000" b="1" dirty="0">
                  <a:solidFill>
                    <a:schemeClr val="accent1"/>
                  </a:solidFill>
                </a:rPr>
                <a:t>02</a:t>
              </a:r>
            </a:p>
          </p:txBody>
        </p:sp>
      </p:grpSp>
      <p:grpSp>
        <p:nvGrpSpPr>
          <p:cNvPr id="54" name="Group 53"/>
          <p:cNvGrpSpPr/>
          <p:nvPr userDrawn="1"/>
        </p:nvGrpSpPr>
        <p:grpSpPr>
          <a:xfrm>
            <a:off x="617317" y="3927105"/>
            <a:ext cx="1060048" cy="656220"/>
            <a:chOff x="402908" y="4604216"/>
            <a:chExt cx="920734" cy="569978"/>
          </a:xfrm>
        </p:grpSpPr>
        <p:pic>
          <p:nvPicPr>
            <p:cNvPr id="55" name="Picture 5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02908" y="4604216"/>
              <a:ext cx="920734" cy="569978"/>
            </a:xfrm>
            <a:prstGeom prst="rect">
              <a:avLst/>
            </a:prstGeom>
          </p:spPr>
        </p:pic>
        <p:sp>
          <p:nvSpPr>
            <p:cNvPr id="56" name="TextBox 55"/>
            <p:cNvSpPr txBox="1"/>
            <p:nvPr/>
          </p:nvSpPr>
          <p:spPr>
            <a:xfrm>
              <a:off x="588264" y="4685498"/>
              <a:ext cx="477849" cy="347527"/>
            </a:xfrm>
            <a:prstGeom prst="rect">
              <a:avLst/>
            </a:prstGeom>
            <a:noFill/>
          </p:spPr>
          <p:txBody>
            <a:bodyPr wrap="none" rtlCol="0">
              <a:spAutoFit/>
            </a:bodyPr>
            <a:lstStyle/>
            <a:p>
              <a:r>
                <a:rPr lang="en-US" sz="2000" b="1" dirty="0">
                  <a:solidFill>
                    <a:schemeClr val="accent1"/>
                  </a:solidFill>
                </a:rPr>
                <a:t>01</a:t>
              </a:r>
            </a:p>
          </p:txBody>
        </p:sp>
      </p:grpSp>
      <p:pic>
        <p:nvPicPr>
          <p:cNvPr id="57" name="Picture 5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7741" y="1862571"/>
            <a:ext cx="3193059" cy="1978701"/>
          </a:xfrm>
          <a:prstGeom prst="rect">
            <a:avLst/>
          </a:prstGeom>
        </p:spPr>
      </p:pic>
      <p:pic>
        <p:nvPicPr>
          <p:cNvPr id="58" name="Picture 57"/>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flipH="1">
            <a:off x="1384726" y="1360456"/>
            <a:ext cx="1694139" cy="1933432"/>
          </a:xfrm>
          <a:prstGeom prst="rect">
            <a:avLst/>
          </a:prstGeom>
        </p:spPr>
      </p:pic>
      <p:pic>
        <p:nvPicPr>
          <p:cNvPr id="59" name="Picture 5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28541" y="1862571"/>
            <a:ext cx="3193059" cy="1978701"/>
          </a:xfrm>
          <a:prstGeom prst="rect">
            <a:avLst/>
          </a:prstGeom>
        </p:spPr>
      </p:pic>
      <p:pic>
        <p:nvPicPr>
          <p:cNvPr id="60" name="Picture 5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5156701" y="1395468"/>
            <a:ext cx="2168659" cy="2008131"/>
          </a:xfrm>
          <a:prstGeom prst="rect">
            <a:avLst/>
          </a:prstGeom>
        </p:spPr>
      </p:pic>
      <p:pic>
        <p:nvPicPr>
          <p:cNvPr id="61" name="Picture 6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28381" y="1862571"/>
            <a:ext cx="3193059" cy="1978701"/>
          </a:xfrm>
          <a:prstGeom prst="rect">
            <a:avLst/>
          </a:prstGeom>
        </p:spPr>
      </p:pic>
      <p:pic>
        <p:nvPicPr>
          <p:cNvPr id="62" name="Picture 6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8976360" y="1578863"/>
            <a:ext cx="1996972" cy="1727697"/>
          </a:xfrm>
          <a:prstGeom prst="rect">
            <a:avLst/>
          </a:prstGeom>
        </p:spPr>
      </p:pic>
      <p:sp>
        <p:nvSpPr>
          <p:cNvPr id="35"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36"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548432" y="4675270"/>
            <a:ext cx="3373328" cy="152233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37"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4399072" y="4675270"/>
            <a:ext cx="3373328" cy="152233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38"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8259872" y="4675270"/>
            <a:ext cx="3373328" cy="1522330"/>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6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68" name="Rectangle 27">
            <a:hlinkClick r:id="rId7"/>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69" name="Rectangle 27">
            <a:hlinkClick r:id="rId7"/>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70"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71"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77225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ext with Shapes - Layout1">
    <p:bg>
      <p:bgRef idx="1001">
        <a:schemeClr val="bg1"/>
      </p:bgRef>
    </p:bg>
    <p:spTree>
      <p:nvGrpSpPr>
        <p:cNvPr id="1" name=""/>
        <p:cNvGrpSpPr/>
        <p:nvPr/>
      </p:nvGrpSpPr>
      <p:grpSpPr>
        <a:xfrm>
          <a:off x="0" y="0"/>
          <a:ext cx="0" cy="0"/>
          <a:chOff x="0" y="0"/>
          <a:chExt cx="0" cy="0"/>
        </a:xfrm>
      </p:grpSpPr>
      <p:sp>
        <p:nvSpPr>
          <p:cNvPr id="39" name="Freeform 10"/>
          <p:cNvSpPr>
            <a:spLocks/>
          </p:cNvSpPr>
          <p:nvPr userDrawn="1"/>
        </p:nvSpPr>
        <p:spPr bwMode="auto">
          <a:xfrm>
            <a:off x="0" y="0"/>
            <a:ext cx="4191000" cy="6799548"/>
          </a:xfrm>
          <a:custGeom>
            <a:avLst/>
            <a:gdLst>
              <a:gd name="T0" fmla="*/ 0 w 532"/>
              <a:gd name="T1" fmla="*/ 0 h 861"/>
              <a:gd name="T2" fmla="*/ 0 w 532"/>
              <a:gd name="T3" fmla="*/ 727 h 861"/>
              <a:gd name="T4" fmla="*/ 532 w 532"/>
              <a:gd name="T5" fmla="*/ 616 h 861"/>
              <a:gd name="T6" fmla="*/ 532 w 532"/>
              <a:gd name="T7" fmla="*/ 0 h 861"/>
              <a:gd name="T8" fmla="*/ 0 w 532"/>
              <a:gd name="T9" fmla="*/ 0 h 861"/>
            </a:gdLst>
            <a:ahLst/>
            <a:cxnLst>
              <a:cxn ang="0">
                <a:pos x="T0" y="T1"/>
              </a:cxn>
              <a:cxn ang="0">
                <a:pos x="T2" y="T3"/>
              </a:cxn>
              <a:cxn ang="0">
                <a:pos x="T4" y="T5"/>
              </a:cxn>
              <a:cxn ang="0">
                <a:pos x="T6" y="T7"/>
              </a:cxn>
              <a:cxn ang="0">
                <a:pos x="T8" y="T9"/>
              </a:cxn>
            </a:cxnLst>
            <a:rect l="0" t="0" r="r" b="b"/>
            <a:pathLst>
              <a:path w="532" h="861">
                <a:moveTo>
                  <a:pt x="0" y="0"/>
                </a:moveTo>
                <a:cubicBezTo>
                  <a:pt x="0" y="727"/>
                  <a:pt x="0" y="727"/>
                  <a:pt x="0" y="727"/>
                </a:cubicBezTo>
                <a:cubicBezTo>
                  <a:pt x="63" y="743"/>
                  <a:pt x="532" y="861"/>
                  <a:pt x="532" y="616"/>
                </a:cubicBezTo>
                <a:cubicBezTo>
                  <a:pt x="532" y="0"/>
                  <a:pt x="532" y="0"/>
                  <a:pt x="532" y="0"/>
                </a:cubicBez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pic>
        <p:nvPicPr>
          <p:cNvPr id="50" name="Picture 4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90800" y="1441812"/>
            <a:ext cx="2971800" cy="5011222"/>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0"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14"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408836" y="1382131"/>
            <a:ext cx="3373328" cy="246221"/>
          </a:xfrm>
          <a:prstGeom prst="rect">
            <a:avLst/>
          </a:prstGeom>
        </p:spPr>
        <p:txBody>
          <a:bodyPr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5"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408836" y="1890131"/>
            <a:ext cx="2079721"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6240463" y="1412874"/>
            <a:ext cx="5543549" cy="5040160"/>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22"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3"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4"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5"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2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18545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ext with Shapes - Layout1">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3886200"/>
            <a:ext cx="9319260" cy="25761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5" name="Freeform 24"/>
          <p:cNvSpPr/>
          <p:nvPr userDrawn="1"/>
        </p:nvSpPr>
        <p:spPr>
          <a:xfrm>
            <a:off x="5120014" y="1680518"/>
            <a:ext cx="7071986" cy="5177482"/>
          </a:xfrm>
          <a:custGeom>
            <a:avLst/>
            <a:gdLst>
              <a:gd name="connsiteX0" fmla="*/ 7071986 w 7071986"/>
              <a:gd name="connsiteY0" fmla="*/ 0 h 5177482"/>
              <a:gd name="connsiteX1" fmla="*/ 7071986 w 7071986"/>
              <a:gd name="connsiteY1" fmla="*/ 5177482 h 5177482"/>
              <a:gd name="connsiteX2" fmla="*/ 418101 w 7071986"/>
              <a:gd name="connsiteY2" fmla="*/ 5177482 h 5177482"/>
              <a:gd name="connsiteX3" fmla="*/ 364654 w 7071986"/>
              <a:gd name="connsiteY3" fmla="*/ 4968325 h 5177482"/>
              <a:gd name="connsiteX4" fmla="*/ 0 w 7071986"/>
              <a:gd name="connsiteY4" fmla="*/ 3541321 h 5177482"/>
              <a:gd name="connsiteX5" fmla="*/ 3728314 w 7071986"/>
              <a:gd name="connsiteY5" fmla="*/ 1575222 h 5177482"/>
              <a:gd name="connsiteX6" fmla="*/ 7065199 w 7071986"/>
              <a:gd name="connsiteY6" fmla="*/ 3119 h 5177482"/>
              <a:gd name="connsiteX7" fmla="*/ 7071986 w 7071986"/>
              <a:gd name="connsiteY7" fmla="*/ 0 h 51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71986" h="5177482">
                <a:moveTo>
                  <a:pt x="7071986" y="0"/>
                </a:moveTo>
                <a:lnTo>
                  <a:pt x="7071986" y="5177482"/>
                </a:lnTo>
                <a:lnTo>
                  <a:pt x="418101" y="5177482"/>
                </a:lnTo>
                <a:lnTo>
                  <a:pt x="364654" y="4968325"/>
                </a:lnTo>
                <a:cubicBezTo>
                  <a:pt x="0" y="3541321"/>
                  <a:pt x="0" y="3541321"/>
                  <a:pt x="0" y="3541321"/>
                </a:cubicBezTo>
                <a:cubicBezTo>
                  <a:pt x="1109586" y="2904634"/>
                  <a:pt x="2352357" y="2249268"/>
                  <a:pt x="3728314" y="1575222"/>
                </a:cubicBezTo>
                <a:cubicBezTo>
                  <a:pt x="4522805" y="1180753"/>
                  <a:pt x="6066379" y="462615"/>
                  <a:pt x="7065199" y="3119"/>
                </a:cubicBezTo>
                <a:lnTo>
                  <a:pt x="707198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grpSp>
        <p:nvGrpSpPr>
          <p:cNvPr id="10" name="Group 9"/>
          <p:cNvGrpSpPr/>
          <p:nvPr userDrawn="1"/>
        </p:nvGrpSpPr>
        <p:grpSpPr>
          <a:xfrm>
            <a:off x="5856419" y="1375746"/>
            <a:ext cx="5927594" cy="4974907"/>
            <a:chOff x="5532556" y="1291077"/>
            <a:chExt cx="5927594" cy="4974907"/>
          </a:xfrm>
        </p:grpSpPr>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32556" y="1291077"/>
              <a:ext cx="5927594" cy="4974907"/>
            </a:xfrm>
            <a:prstGeom prst="rect">
              <a:avLst/>
            </a:prstGeom>
          </p:spPr>
        </p:pic>
        <p:sp>
          <p:nvSpPr>
            <p:cNvPr id="12" name="Rectangle 11"/>
            <p:cNvSpPr/>
            <p:nvPr/>
          </p:nvSpPr>
          <p:spPr>
            <a:xfrm>
              <a:off x="6217920" y="5250181"/>
              <a:ext cx="1219200" cy="461665"/>
            </a:xfrm>
            <a:prstGeom prst="rect">
              <a:avLst/>
            </a:prstGeom>
          </p:spPr>
          <p:txBody>
            <a:bodyPr wrap="square" lIns="0" tIns="0" rIns="0" bIns="91440">
              <a:spAutoFit/>
            </a:bodyPr>
            <a:lstStyle/>
            <a:p>
              <a:pPr algn="ctr"/>
              <a:r>
                <a:rPr lang="en-US" sz="2400" b="1" dirty="0">
                  <a:solidFill>
                    <a:schemeClr val="accent1"/>
                  </a:solidFill>
                </a:rPr>
                <a:t>10%</a:t>
              </a:r>
            </a:p>
          </p:txBody>
        </p:sp>
        <p:sp>
          <p:nvSpPr>
            <p:cNvPr id="14" name="Rectangle 13"/>
            <p:cNvSpPr/>
            <p:nvPr/>
          </p:nvSpPr>
          <p:spPr>
            <a:xfrm>
              <a:off x="7139940" y="4488181"/>
              <a:ext cx="1219200" cy="461665"/>
            </a:xfrm>
            <a:prstGeom prst="rect">
              <a:avLst/>
            </a:prstGeom>
          </p:spPr>
          <p:txBody>
            <a:bodyPr wrap="square" lIns="0" tIns="0" rIns="0" bIns="91440">
              <a:spAutoFit/>
            </a:bodyPr>
            <a:lstStyle/>
            <a:p>
              <a:pPr algn="ctr"/>
              <a:r>
                <a:rPr lang="en-US" sz="2400" b="1" dirty="0">
                  <a:solidFill>
                    <a:schemeClr val="accent1"/>
                  </a:solidFill>
                </a:rPr>
                <a:t>20%</a:t>
              </a:r>
            </a:p>
          </p:txBody>
        </p:sp>
        <p:sp>
          <p:nvSpPr>
            <p:cNvPr id="15" name="Rectangle 14"/>
            <p:cNvSpPr/>
            <p:nvPr/>
          </p:nvSpPr>
          <p:spPr>
            <a:xfrm>
              <a:off x="8100060" y="3756661"/>
              <a:ext cx="1219200" cy="461665"/>
            </a:xfrm>
            <a:prstGeom prst="rect">
              <a:avLst/>
            </a:prstGeom>
          </p:spPr>
          <p:txBody>
            <a:bodyPr wrap="square" lIns="0" tIns="0" rIns="0" bIns="91440">
              <a:spAutoFit/>
            </a:bodyPr>
            <a:lstStyle/>
            <a:p>
              <a:pPr algn="ctr"/>
              <a:r>
                <a:rPr lang="en-US" sz="2400" b="1" dirty="0">
                  <a:solidFill>
                    <a:schemeClr val="accent1"/>
                  </a:solidFill>
                </a:rPr>
                <a:t>30%</a:t>
              </a:r>
            </a:p>
          </p:txBody>
        </p:sp>
      </p:grpSp>
      <p:sp>
        <p:nvSpPr>
          <p:cNvPr id="13"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‹nr.›</a:t>
            </a:fld>
            <a:endParaRPr lang="en-US" sz="800" dirty="0">
              <a:solidFill>
                <a:schemeClr val="bg1"/>
              </a:solidFill>
              <a:cs typeface="Arial" panose="020B0604020202020204" pitchFamily="34" charset="0"/>
            </a:endParaRPr>
          </a:p>
        </p:txBody>
      </p:sp>
      <p:sp>
        <p:nvSpPr>
          <p:cNvPr id="19"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7" y="1413990"/>
            <a:ext cx="11376025" cy="2222235"/>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sp>
        <p:nvSpPr>
          <p:cNvPr id="20" name="Text Placeholder 7">
            <a:extLst>
              <a:ext uri="{FF2B5EF4-FFF2-40B4-BE49-F238E27FC236}">
                <a16:creationId xmlns:a16="http://schemas.microsoft.com/office/drawing/2014/main" id="{4E956B68-B273-4648-AC4B-C9A05A745160}"/>
              </a:ext>
            </a:extLst>
          </p:cNvPr>
          <p:cNvSpPr>
            <a:spLocks noGrp="1"/>
          </p:cNvSpPr>
          <p:nvPr>
            <p:ph type="body" sz="quarter" idx="32" hasCustomPrompt="1"/>
          </p:nvPr>
        </p:nvSpPr>
        <p:spPr>
          <a:xfrm>
            <a:off x="407988" y="4083602"/>
            <a:ext cx="4591062" cy="2170410"/>
          </a:xfrm>
          <a:prstGeom prst="rect">
            <a:avLst/>
          </a:prstGeom>
        </p:spPr>
        <p:txBody>
          <a:bodyPr anchor="t" anchorCtr="0">
            <a:noAutofit/>
          </a:bodyPr>
          <a:lstStyle>
            <a:lvl1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a:solidFill>
                  <a:schemeClr val="tx2"/>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26"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27"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28"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29"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3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095391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ext with Shapes - Layout1">
    <p:bg>
      <p:bgRef idx="1001">
        <a:schemeClr val="bg1"/>
      </p:bgRef>
    </p:bg>
    <p:spTree>
      <p:nvGrpSpPr>
        <p:cNvPr id="1" name=""/>
        <p:cNvGrpSpPr/>
        <p:nvPr/>
      </p:nvGrpSpPr>
      <p:grpSpPr>
        <a:xfrm>
          <a:off x="0" y="0"/>
          <a:ext cx="0" cy="0"/>
          <a:chOff x="0" y="0"/>
          <a:chExt cx="0" cy="0"/>
        </a:xfrm>
      </p:grpSpPr>
      <p:sp>
        <p:nvSpPr>
          <p:cNvPr id="21" name="Freeform 20"/>
          <p:cNvSpPr/>
          <p:nvPr userDrawn="1"/>
        </p:nvSpPr>
        <p:spPr>
          <a:xfrm>
            <a:off x="-19436" y="0"/>
            <a:ext cx="8471853" cy="6858000"/>
          </a:xfrm>
          <a:custGeom>
            <a:avLst/>
            <a:gdLst>
              <a:gd name="connsiteX0" fmla="*/ 0 w 8471853"/>
              <a:gd name="connsiteY0" fmla="*/ 0 h 6858000"/>
              <a:gd name="connsiteX1" fmla="*/ 4495269 w 8471853"/>
              <a:gd name="connsiteY1" fmla="*/ 851475 h 6858000"/>
              <a:gd name="connsiteX2" fmla="*/ 8471853 w 8471853"/>
              <a:gd name="connsiteY2" fmla="*/ 1803973 h 6858000"/>
              <a:gd name="connsiteX3" fmla="*/ 8471853 w 8471853"/>
              <a:gd name="connsiteY3" fmla="*/ 6626401 h 6858000"/>
              <a:gd name="connsiteX4" fmla="*/ 8471853 w 8471853"/>
              <a:gd name="connsiteY4" fmla="*/ 6858000 h 6858000"/>
              <a:gd name="connsiteX5" fmla="*/ 0 w 8471853"/>
              <a:gd name="connsiteY5" fmla="*/ 6858000 h 6858000"/>
              <a:gd name="connsiteX6" fmla="*/ 0 w 8471853"/>
              <a:gd name="connsiteY6" fmla="*/ 6823731 h 6858000"/>
              <a:gd name="connsiteX7" fmla="*/ 0 w 8471853"/>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1853" h="6858000">
                <a:moveTo>
                  <a:pt x="0" y="0"/>
                </a:moveTo>
                <a:cubicBezTo>
                  <a:pt x="115264" y="14432"/>
                  <a:pt x="3212965" y="577272"/>
                  <a:pt x="4495269" y="851475"/>
                </a:cubicBezTo>
                <a:cubicBezTo>
                  <a:pt x="5950468" y="1154543"/>
                  <a:pt x="7275996" y="1472042"/>
                  <a:pt x="8471853" y="1803973"/>
                </a:cubicBezTo>
                <a:cubicBezTo>
                  <a:pt x="8471853" y="1803973"/>
                  <a:pt x="8471853" y="1803973"/>
                  <a:pt x="8471853" y="6626401"/>
                </a:cubicBezTo>
                <a:lnTo>
                  <a:pt x="8471853" y="6858000"/>
                </a:lnTo>
                <a:lnTo>
                  <a:pt x="0" y="6858000"/>
                </a:lnTo>
                <a:lnTo>
                  <a:pt x="0" y="6823731"/>
                </a:lnTo>
                <a:cubicBezTo>
                  <a:pt x="0" y="5587721"/>
                  <a:pt x="0" y="350602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20" name="Picture 1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10242" y="2946400"/>
            <a:ext cx="3512278" cy="3153960"/>
          </a:xfrm>
          <a:prstGeom prst="rect">
            <a:avLst/>
          </a:prstGeom>
        </p:spPr>
      </p:pic>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933768"/>
            <a:ext cx="9864476" cy="479107"/>
          </a:xfrm>
          <a:prstGeom prst="rect">
            <a:avLst/>
          </a:prstGeom>
        </p:spPr>
        <p:txBody>
          <a:bodyPr vert="horz" lIns="0" tIns="0" rIns="0" bIns="0" rtlCol="0" anchor="t">
            <a:normAutofit/>
          </a:bodyPr>
          <a:lstStyle>
            <a:lvl1pPr>
              <a:defRPr lang="pt-PT" dirty="0">
                <a:solidFill>
                  <a:schemeClr val="bg1"/>
                </a:solidFill>
              </a:defRPr>
            </a:lvl1pPr>
          </a:lstStyle>
          <a:p>
            <a:pPr lvl="0">
              <a:lnSpc>
                <a:spcPts val="3000"/>
              </a:lnSpc>
            </a:pPr>
            <a:r>
              <a:rPr lang="en-US" dirty="0"/>
              <a:t>Click to add title</a:t>
            </a:r>
            <a:endParaRPr lang="pt-PT" dirty="0"/>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‹nr.›</a:t>
            </a:fld>
            <a:endParaRPr lang="en-US" sz="800" dirty="0">
              <a:solidFill>
                <a:prstClr val="black">
                  <a:lumMod val="50000"/>
                  <a:lumOff val="50000"/>
                </a:prstClr>
              </a:solidFill>
              <a:cs typeface="Arial" panose="020B0604020202020204" pitchFamily="34" charset="0"/>
            </a:endParaRPr>
          </a:p>
        </p:txBody>
      </p:sp>
      <p:sp>
        <p:nvSpPr>
          <p:cNvPr id="13"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408836" y="1524000"/>
            <a:ext cx="5701406" cy="184666"/>
          </a:xfrm>
          <a:prstGeom prst="rect">
            <a:avLst/>
          </a:prstGeom>
        </p:spPr>
        <p:txBody>
          <a:bodyPr wrap="square" anchor="t" anchorCtr="0">
            <a:sp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2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6"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9829800" y="1830614"/>
            <a:ext cx="1954212" cy="2436586"/>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900" b="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7" name="Text Placeholder 7">
            <a:extLst>
              <a:ext uri="{FF2B5EF4-FFF2-40B4-BE49-F238E27FC236}">
                <a16:creationId xmlns:a16="http://schemas.microsoft.com/office/drawing/2014/main" id="{4E956B68-B273-4648-AC4B-C9A05A745160}"/>
              </a:ext>
            </a:extLst>
          </p:cNvPr>
          <p:cNvSpPr>
            <a:spLocks noGrp="1"/>
          </p:cNvSpPr>
          <p:nvPr>
            <p:ph type="body" sz="quarter" idx="35" hasCustomPrompt="1"/>
          </p:nvPr>
        </p:nvSpPr>
        <p:spPr>
          <a:xfrm>
            <a:off x="9829800" y="5899190"/>
            <a:ext cx="1954212" cy="553998"/>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100" b="1">
                <a:solidFill>
                  <a:schemeClr val="accent4"/>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2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25" name="Rectangle 27">
            <a:hlinkClick r:id="rId3"/>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Presentation Title</a:t>
            </a:r>
          </a:p>
        </p:txBody>
      </p:sp>
      <p:sp>
        <p:nvSpPr>
          <p:cNvPr id="26" name="Rectangle 27">
            <a:hlinkClick r:id="rId3"/>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bg1"/>
                </a:solidFill>
                <a:latin typeface="+mj-lt"/>
                <a:cs typeface="Arial" panose="020B0604020202020204" pitchFamily="34" charset="0"/>
              </a:rPr>
              <a:t>Date</a:t>
            </a:r>
          </a:p>
        </p:txBody>
      </p:sp>
      <p:sp>
        <p:nvSpPr>
          <p:cNvPr id="27"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1"/>
                </a:solidFill>
                <a:cs typeface="Arial" panose="020B0604020202020204" pitchFamily="34" charset="0"/>
              </a:rPr>
              <a:t>© 2018 </a:t>
            </a:r>
            <a:r>
              <a:rPr lang="en-US" sz="800" dirty="0" err="1">
                <a:solidFill>
                  <a:schemeClr val="bg1"/>
                </a:solidFill>
                <a:cs typeface="Arial" panose="020B0604020202020204" pitchFamily="34" charset="0"/>
              </a:rPr>
              <a:t>Sogeti</a:t>
            </a:r>
            <a:r>
              <a:rPr lang="en-US" sz="800" dirty="0">
                <a:solidFill>
                  <a:schemeClr val="bg1"/>
                </a:solidFill>
                <a:cs typeface="Arial" panose="020B0604020202020204" pitchFamily="34" charset="0"/>
              </a:rPr>
              <a:t>. All rights reserved.</a:t>
            </a:r>
          </a:p>
        </p:txBody>
      </p:sp>
      <p:cxnSp>
        <p:nvCxnSpPr>
          <p:cNvPr id="28"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54384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ext with Shapes - Layout1">
    <p:bg>
      <p:bgRef idx="1001">
        <a:schemeClr val="bg1"/>
      </p:bgRef>
    </p:bg>
    <p:spTree>
      <p:nvGrpSpPr>
        <p:cNvPr id="1" name=""/>
        <p:cNvGrpSpPr/>
        <p:nvPr/>
      </p:nvGrpSpPr>
      <p:grpSpPr>
        <a:xfrm>
          <a:off x="0" y="0"/>
          <a:ext cx="0" cy="0"/>
          <a:chOff x="0" y="0"/>
          <a:chExt cx="0" cy="0"/>
        </a:xfrm>
      </p:grpSpPr>
      <p:sp>
        <p:nvSpPr>
          <p:cNvPr id="33" name="Freeform 32"/>
          <p:cNvSpPr/>
          <p:nvPr userDrawn="1"/>
        </p:nvSpPr>
        <p:spPr>
          <a:xfrm>
            <a:off x="2421624" y="4103226"/>
            <a:ext cx="9770376" cy="2754775"/>
          </a:xfrm>
          <a:custGeom>
            <a:avLst/>
            <a:gdLst>
              <a:gd name="connsiteX0" fmla="*/ 3514064 w 9770376"/>
              <a:gd name="connsiteY0" fmla="*/ 0 h 2754775"/>
              <a:gd name="connsiteX1" fmla="*/ 9770376 w 9770376"/>
              <a:gd name="connsiteY1" fmla="*/ 0 h 2754775"/>
              <a:gd name="connsiteX2" fmla="*/ 9770376 w 9770376"/>
              <a:gd name="connsiteY2" fmla="*/ 2754775 h 2754775"/>
              <a:gd name="connsiteX3" fmla="*/ 0 w 9770376"/>
              <a:gd name="connsiteY3" fmla="*/ 2754775 h 2754775"/>
              <a:gd name="connsiteX4" fmla="*/ 12200 w 9770376"/>
              <a:gd name="connsiteY4" fmla="*/ 2696642 h 2754775"/>
              <a:gd name="connsiteX5" fmla="*/ 3514064 w 9770376"/>
              <a:gd name="connsiteY5" fmla="*/ 0 h 275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70376" h="2754775">
                <a:moveTo>
                  <a:pt x="3514064" y="0"/>
                </a:moveTo>
                <a:cubicBezTo>
                  <a:pt x="3514064" y="0"/>
                  <a:pt x="3514064" y="0"/>
                  <a:pt x="9770376" y="0"/>
                </a:cubicBezTo>
                <a:lnTo>
                  <a:pt x="9770376" y="2754775"/>
                </a:lnTo>
                <a:lnTo>
                  <a:pt x="0" y="2754775"/>
                </a:lnTo>
                <a:lnTo>
                  <a:pt x="12200" y="2696642"/>
                </a:lnTo>
                <a:cubicBezTo>
                  <a:pt x="419422" y="1115950"/>
                  <a:pt x="1846958" y="0"/>
                  <a:pt x="3514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itle Placeholder 1">
            <a:extLst>
              <a:ext uri="{FF2B5EF4-FFF2-40B4-BE49-F238E27FC236}">
                <a16:creationId xmlns:a16="http://schemas.microsoft.com/office/drawing/2014/main" id="{552BBB0A-405D-419D-8BD5-EC8D9F84B795}"/>
              </a:ext>
            </a:extLst>
          </p:cNvPr>
          <p:cNvSpPr>
            <a:spLocks noGrp="1"/>
          </p:cNvSpPr>
          <p:nvPr>
            <p:ph type="title" hasCustomPrompt="1"/>
          </p:nvPr>
        </p:nvSpPr>
        <p:spPr>
          <a:xfrm>
            <a:off x="407988" y="404813"/>
            <a:ext cx="9864476" cy="863600"/>
          </a:xfrm>
          <a:prstGeom prst="rect">
            <a:avLst/>
          </a:prstGeom>
        </p:spPr>
        <p:txBody>
          <a:bodyPr vert="horz" lIns="0" tIns="0" rIns="0" bIns="0" rtlCol="0" anchor="t">
            <a:normAutofit/>
          </a:bodyPr>
          <a:lstStyle>
            <a:lvl1pPr>
              <a:defRPr lang="pt-PT" dirty="0"/>
            </a:lvl1pPr>
          </a:lstStyle>
          <a:p>
            <a:pPr lvl="0">
              <a:lnSpc>
                <a:spcPts val="3000"/>
              </a:lnSpc>
            </a:pPr>
            <a:r>
              <a:rPr lang="en-US" dirty="0"/>
              <a:t>Click to add title</a:t>
            </a:r>
            <a:endParaRPr lang="pt-PT" dirty="0"/>
          </a:p>
        </p:txBody>
      </p:sp>
      <p:sp>
        <p:nvSpPr>
          <p:cNvPr id="18" name="Retângulo 43">
            <a:extLst>
              <a:ext uri="{FF2B5EF4-FFF2-40B4-BE49-F238E27FC236}">
                <a16:creationId xmlns:a16="http://schemas.microsoft.com/office/drawing/2014/main" id="{25FC8637-25BD-4C09-AF25-56B4243DAB3D}"/>
              </a:ext>
            </a:extLst>
          </p:cNvPr>
          <p:cNvSpPr/>
          <p:nvPr userDrawn="1"/>
        </p:nvSpPr>
        <p:spPr>
          <a:xfrm>
            <a:off x="11665391" y="6555758"/>
            <a:ext cx="360997" cy="215444"/>
          </a:xfrm>
          <a:prstGeom prst="rect">
            <a:avLst/>
          </a:prstGeom>
        </p:spPr>
        <p:txBody>
          <a:bodyPr wrap="none">
            <a:spAutoFit/>
          </a:bodyPr>
          <a:lstStyle/>
          <a:p>
            <a:pPr algn="r"/>
            <a:fld id="{0502E5A9-B53C-401E-A0E0-4A359BB0A9E5}" type="slidenum">
              <a:rPr lang="en-US" sz="800" smtClean="0">
                <a:solidFill>
                  <a:schemeClr val="bg1"/>
                </a:solidFill>
                <a:cs typeface="Arial" panose="020B0604020202020204" pitchFamily="34" charset="0"/>
              </a:rPr>
              <a:t>‹nr.›</a:t>
            </a:fld>
            <a:endParaRPr lang="en-US" sz="800" dirty="0">
              <a:solidFill>
                <a:schemeClr val="bg1"/>
              </a:solidFill>
              <a:cs typeface="Arial" panose="020B0604020202020204" pitchFamily="34" charset="0"/>
            </a:endParaRPr>
          </a:p>
        </p:txBody>
      </p:sp>
      <p:sp>
        <p:nvSpPr>
          <p:cNvPr id="10" name="Text Placeholder 7">
            <a:extLst>
              <a:ext uri="{FF2B5EF4-FFF2-40B4-BE49-F238E27FC236}">
                <a16:creationId xmlns:a16="http://schemas.microsoft.com/office/drawing/2014/main" id="{053B0AF9-F410-4C47-9D9C-CAC9890E4210}"/>
              </a:ext>
            </a:extLst>
          </p:cNvPr>
          <p:cNvSpPr>
            <a:spLocks noGrp="1"/>
          </p:cNvSpPr>
          <p:nvPr>
            <p:ph type="body" sz="quarter" idx="10" hasCustomPrompt="1"/>
          </p:nvPr>
        </p:nvSpPr>
        <p:spPr>
          <a:xfrm>
            <a:off x="407987" y="1413990"/>
            <a:ext cx="11376025" cy="2222235"/>
          </a:xfrm>
          <a:prstGeom prst="rect">
            <a:avLst/>
          </a:prstGeom>
        </p:spPr>
        <p:txBody>
          <a:bodyPr>
            <a:noAutofit/>
          </a:bodyPr>
          <a:lstStyle>
            <a:lvl1pPr marL="0" indent="0">
              <a:lnSpc>
                <a:spcPts val="2200"/>
              </a:lnSpc>
              <a:buNone/>
              <a:defRPr sz="18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225425" indent="-225425">
              <a:buClr>
                <a:schemeClr val="tx2"/>
              </a:buClr>
              <a:buFont typeface="Wingdings" panose="05000000000000000000" pitchFamily="2" charset="2"/>
              <a:buChar char="§"/>
            </a:pPr>
            <a:r>
              <a:rPr lang="en-US" dirty="0"/>
              <a:t>Click to insert text</a:t>
            </a:r>
          </a:p>
          <a:p>
            <a:pPr marL="461963" lvl="1" indent="-236538">
              <a:buClr>
                <a:schemeClr val="accent4"/>
              </a:buClr>
              <a:buFont typeface="Arial" panose="020B0604020202020204" pitchFamily="34" charset="0"/>
              <a:buChar char="•"/>
            </a:pPr>
            <a:r>
              <a:rPr lang="en-US" sz="1600" dirty="0"/>
              <a:t>Click to insert text</a:t>
            </a:r>
            <a:endParaRPr lang="pt-PT" sz="1600" dirty="0"/>
          </a:p>
          <a:p>
            <a:pPr marL="688975" lvl="2" indent="-241300">
              <a:buClr>
                <a:schemeClr val="accent2"/>
              </a:buClr>
              <a:buFont typeface="Verdana" panose="020B0604030504040204" pitchFamily="34" charset="0"/>
              <a:buChar char="–"/>
            </a:pPr>
            <a:r>
              <a:rPr lang="en-US" dirty="0"/>
              <a:t>Click to insert text</a:t>
            </a:r>
            <a:endParaRPr lang="pt-PT" dirty="0"/>
          </a:p>
          <a:p>
            <a:pPr marL="914400" lvl="3" indent="-225425">
              <a:buClr>
                <a:schemeClr val="accent3"/>
              </a:buClr>
              <a:buFont typeface="Wingdings" panose="05000000000000000000" pitchFamily="2" charset="2"/>
              <a:buChar char="§"/>
            </a:pPr>
            <a:r>
              <a:rPr lang="en-US" dirty="0"/>
              <a:t>Click to insert text</a:t>
            </a:r>
            <a:endParaRPr lang="pt-PT" dirty="0"/>
          </a:p>
        </p:txBody>
      </p:sp>
      <p:pic>
        <p:nvPicPr>
          <p:cNvPr id="11" name="Picture 10"/>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896100" y="2397346"/>
            <a:ext cx="1447800" cy="1427349"/>
          </a:xfrm>
          <a:prstGeom prst="rect">
            <a:avLst/>
          </a:prstGeom>
        </p:spPr>
      </p:pic>
      <p:pic>
        <p:nvPicPr>
          <p:cNvPr id="12" name="Picture 11"/>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663940" y="2397346"/>
            <a:ext cx="1219200" cy="1427349"/>
          </a:xfrm>
          <a:prstGeom prst="rect">
            <a:avLst/>
          </a:prstGeom>
        </p:spPr>
      </p:pic>
      <p:pic>
        <p:nvPicPr>
          <p:cNvPr id="16" name="Picture 15"/>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457389" y="2472545"/>
            <a:ext cx="1135766" cy="1231188"/>
          </a:xfrm>
          <a:prstGeom prst="rect">
            <a:avLst/>
          </a:prstGeom>
        </p:spPr>
      </p:pic>
      <p:pic>
        <p:nvPicPr>
          <p:cNvPr id="17" name="Picture 16"/>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5285232" y="2397346"/>
            <a:ext cx="1092708" cy="1427349"/>
          </a:xfrm>
          <a:prstGeom prst="rect">
            <a:avLst/>
          </a:prstGeom>
        </p:spPr>
      </p:pic>
      <p:grpSp>
        <p:nvGrpSpPr>
          <p:cNvPr id="19" name="Group 18"/>
          <p:cNvGrpSpPr/>
          <p:nvPr userDrawn="1"/>
        </p:nvGrpSpPr>
        <p:grpSpPr>
          <a:xfrm>
            <a:off x="5404518" y="3855720"/>
            <a:ext cx="737292" cy="517956"/>
            <a:chOff x="4724400" y="3918586"/>
            <a:chExt cx="861243" cy="605034"/>
          </a:xfrm>
        </p:grpSpPr>
        <p:pic>
          <p:nvPicPr>
            <p:cNvPr id="20" name="Picture 1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1" name="TextBox 20"/>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01</a:t>
              </a:r>
            </a:p>
          </p:txBody>
        </p:sp>
      </p:grpSp>
      <p:grpSp>
        <p:nvGrpSpPr>
          <p:cNvPr id="22" name="Group 21"/>
          <p:cNvGrpSpPr/>
          <p:nvPr userDrawn="1"/>
        </p:nvGrpSpPr>
        <p:grpSpPr>
          <a:xfrm>
            <a:off x="7192678" y="3855720"/>
            <a:ext cx="737292" cy="517956"/>
            <a:chOff x="4724400" y="3918586"/>
            <a:chExt cx="861243" cy="605034"/>
          </a:xfrm>
        </p:grpSpPr>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4" name="TextBox 23"/>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02</a:t>
              </a:r>
            </a:p>
          </p:txBody>
        </p:sp>
      </p:grpSp>
      <p:grpSp>
        <p:nvGrpSpPr>
          <p:cNvPr id="25" name="Group 24"/>
          <p:cNvGrpSpPr/>
          <p:nvPr userDrawn="1"/>
        </p:nvGrpSpPr>
        <p:grpSpPr>
          <a:xfrm>
            <a:off x="9011318" y="3855720"/>
            <a:ext cx="737292" cy="517956"/>
            <a:chOff x="4724400" y="3918586"/>
            <a:chExt cx="861243" cy="605034"/>
          </a:xfrm>
        </p:grpSpPr>
        <p:pic>
          <p:nvPicPr>
            <p:cNvPr id="26" name="Picture 2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27" name="TextBox 26"/>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03</a:t>
              </a:r>
            </a:p>
          </p:txBody>
        </p:sp>
      </p:grpSp>
      <p:grpSp>
        <p:nvGrpSpPr>
          <p:cNvPr id="28" name="Group 27"/>
          <p:cNvGrpSpPr/>
          <p:nvPr userDrawn="1"/>
        </p:nvGrpSpPr>
        <p:grpSpPr>
          <a:xfrm>
            <a:off x="10657238" y="3855720"/>
            <a:ext cx="737292" cy="517956"/>
            <a:chOff x="4724400" y="3918586"/>
            <a:chExt cx="861243" cy="605034"/>
          </a:xfrm>
        </p:grpSpPr>
        <p:pic>
          <p:nvPicPr>
            <p:cNvPr id="29" name="Picture 2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724400" y="3918586"/>
              <a:ext cx="861243" cy="605034"/>
            </a:xfrm>
            <a:prstGeom prst="rect">
              <a:avLst/>
            </a:prstGeom>
          </p:spPr>
        </p:pic>
        <p:sp>
          <p:nvSpPr>
            <p:cNvPr id="30" name="TextBox 29"/>
            <p:cNvSpPr txBox="1"/>
            <p:nvPr/>
          </p:nvSpPr>
          <p:spPr>
            <a:xfrm>
              <a:off x="4876217" y="3953867"/>
              <a:ext cx="556505" cy="395471"/>
            </a:xfrm>
            <a:prstGeom prst="rect">
              <a:avLst/>
            </a:prstGeom>
            <a:noFill/>
          </p:spPr>
          <p:txBody>
            <a:bodyPr wrap="none" rtlCol="0">
              <a:spAutoFit/>
            </a:bodyPr>
            <a:lstStyle/>
            <a:p>
              <a:r>
                <a:rPr lang="en-US" sz="1600" b="1" dirty="0">
                  <a:solidFill>
                    <a:schemeClr val="bg1"/>
                  </a:solidFill>
                </a:rPr>
                <a:t>04</a:t>
              </a:r>
            </a:p>
          </p:txBody>
        </p:sp>
      </p:grpSp>
      <p:sp>
        <p:nvSpPr>
          <p:cNvPr id="35" name="Text Placeholder 7">
            <a:extLst>
              <a:ext uri="{FF2B5EF4-FFF2-40B4-BE49-F238E27FC236}">
                <a16:creationId xmlns:a16="http://schemas.microsoft.com/office/drawing/2014/main" id="{4E956B68-B273-4648-AC4B-C9A05A745160}"/>
              </a:ext>
            </a:extLst>
          </p:cNvPr>
          <p:cNvSpPr>
            <a:spLocks noGrp="1"/>
          </p:cNvSpPr>
          <p:nvPr>
            <p:ph type="body" sz="quarter" idx="33" hasCustomPrompt="1"/>
          </p:nvPr>
        </p:nvSpPr>
        <p:spPr>
          <a:xfrm>
            <a:off x="5230522"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36" name="Text Placeholder 7">
            <a:extLst>
              <a:ext uri="{FF2B5EF4-FFF2-40B4-BE49-F238E27FC236}">
                <a16:creationId xmlns:a16="http://schemas.microsoft.com/office/drawing/2014/main" id="{4E956B68-B273-4648-AC4B-C9A05A745160}"/>
              </a:ext>
            </a:extLst>
          </p:cNvPr>
          <p:cNvSpPr>
            <a:spLocks noGrp="1"/>
          </p:cNvSpPr>
          <p:nvPr>
            <p:ph type="body" sz="quarter" idx="34" hasCustomPrompt="1"/>
          </p:nvPr>
        </p:nvSpPr>
        <p:spPr>
          <a:xfrm>
            <a:off x="7010554"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37" name="Text Placeholder 7">
            <a:extLst>
              <a:ext uri="{FF2B5EF4-FFF2-40B4-BE49-F238E27FC236}">
                <a16:creationId xmlns:a16="http://schemas.microsoft.com/office/drawing/2014/main" id="{4E956B68-B273-4648-AC4B-C9A05A745160}"/>
              </a:ext>
            </a:extLst>
          </p:cNvPr>
          <p:cNvSpPr>
            <a:spLocks noGrp="1"/>
          </p:cNvSpPr>
          <p:nvPr>
            <p:ph type="body" sz="quarter" idx="35" hasCustomPrompt="1"/>
          </p:nvPr>
        </p:nvSpPr>
        <p:spPr>
          <a:xfrm>
            <a:off x="8790586"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38" name="Text Placeholder 7">
            <a:extLst>
              <a:ext uri="{FF2B5EF4-FFF2-40B4-BE49-F238E27FC236}">
                <a16:creationId xmlns:a16="http://schemas.microsoft.com/office/drawing/2014/main" id="{4E956B68-B273-4648-AC4B-C9A05A745160}"/>
              </a:ext>
            </a:extLst>
          </p:cNvPr>
          <p:cNvSpPr>
            <a:spLocks noGrp="1"/>
          </p:cNvSpPr>
          <p:nvPr>
            <p:ph type="body" sz="quarter" idx="36" hasCustomPrompt="1"/>
          </p:nvPr>
        </p:nvSpPr>
        <p:spPr>
          <a:xfrm>
            <a:off x="10460890" y="4532993"/>
            <a:ext cx="1334870" cy="1410607"/>
          </a:xfrm>
          <a:prstGeom prst="rect">
            <a:avLst/>
          </a:prstGeom>
        </p:spPr>
        <p:txBody>
          <a:bodyPr wrap="square" anchor="t" anchorCtr="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800" b="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cxnSp>
        <p:nvCxnSpPr>
          <p:cNvPr id="4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43256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
        <p:nvSpPr>
          <p:cNvPr id="41" name="Rectangle 27">
            <a:hlinkClick r:id="rId7"/>
            <a:extLst>
              <a:ext uri="{FF2B5EF4-FFF2-40B4-BE49-F238E27FC236}">
                <a16:creationId xmlns:a16="http://schemas.microsoft.com/office/drawing/2014/main" id="{F376ABD1-4930-42EB-9A73-9A9C7C6BF2D3}"/>
              </a:ext>
            </a:extLst>
          </p:cNvPr>
          <p:cNvSpPr/>
          <p:nvPr userDrawn="1"/>
        </p:nvSpPr>
        <p:spPr>
          <a:xfrm>
            <a:off x="399153" y="6555971"/>
            <a:ext cx="2829007" cy="219456"/>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2"/>
                </a:solidFill>
                <a:latin typeface="+mj-lt"/>
                <a:cs typeface="Arial" panose="020B0604020202020204" pitchFamily="34" charset="0"/>
              </a:rPr>
              <a:t>Presentation Title</a:t>
            </a:r>
          </a:p>
        </p:txBody>
      </p:sp>
      <p:sp>
        <p:nvSpPr>
          <p:cNvPr id="42" name="Rectangle 27">
            <a:hlinkClick r:id="rId7"/>
            <a:extLst>
              <a:ext uri="{FF2B5EF4-FFF2-40B4-BE49-F238E27FC236}">
                <a16:creationId xmlns:a16="http://schemas.microsoft.com/office/drawing/2014/main" id="{F376ABD1-4930-42EB-9A73-9A9C7C6BF2D3}"/>
              </a:ext>
            </a:extLst>
          </p:cNvPr>
          <p:cNvSpPr/>
          <p:nvPr userDrawn="1"/>
        </p:nvSpPr>
        <p:spPr>
          <a:xfrm>
            <a:off x="1577791" y="6555971"/>
            <a:ext cx="1039812" cy="215231"/>
          </a:xfrm>
          <a:prstGeom prst="rect">
            <a:avLst/>
          </a:prstGeom>
        </p:spPr>
        <p:txBody>
          <a:bodyPr wrap="square" lIns="0" tIns="0" rIns="0" bIns="0" anchor="ctr" anchorCtr="0">
            <a:noAutofit/>
          </a:bodyPr>
          <a:lstStyle/>
          <a:p>
            <a:pPr lvl="0" algn="l" defTabSz="914400">
              <a:lnSpc>
                <a:spcPct val="100000"/>
              </a:lnSpc>
              <a:defRPr/>
            </a:pPr>
            <a:r>
              <a:rPr lang="en-US" sz="800" kern="0" dirty="0">
                <a:solidFill>
                  <a:schemeClr val="tx1"/>
                </a:solidFill>
                <a:latin typeface="+mj-lt"/>
                <a:cs typeface="Arial" panose="020B0604020202020204" pitchFamily="34" charset="0"/>
              </a:rPr>
              <a:t>Date</a:t>
            </a:r>
          </a:p>
        </p:txBody>
      </p:sp>
      <p:sp>
        <p:nvSpPr>
          <p:cNvPr id="43" name="Retângulo 43">
            <a:extLst>
              <a:ext uri="{FF2B5EF4-FFF2-40B4-BE49-F238E27FC236}">
                <a16:creationId xmlns:a16="http://schemas.microsoft.com/office/drawing/2014/main" id="{834ADCB4-BFB1-450D-8F6D-64217F4CD92C}"/>
              </a:ext>
            </a:extLst>
          </p:cNvPr>
          <p:cNvSpPr/>
          <p:nvPr userDrawn="1"/>
        </p:nvSpPr>
        <p:spPr>
          <a:xfrm>
            <a:off x="2094314" y="6555758"/>
            <a:ext cx="2591986" cy="219456"/>
          </a:xfrm>
          <a:prstGeom prst="rect">
            <a:avLst/>
          </a:prstGeom>
        </p:spPr>
        <p:txBody>
          <a:bodyPr wrap="none" lIns="0" tIns="0" rIns="0" bIns="0" anchor="ctr">
            <a:noAutofit/>
          </a:bodyPr>
          <a:lstStyle/>
          <a:p>
            <a:pPr>
              <a:lnSpc>
                <a:spcPct val="100000"/>
              </a:lnSpc>
            </a:pPr>
            <a:r>
              <a:rPr lang="en-US" sz="800" dirty="0">
                <a:solidFill>
                  <a:schemeClr val="bg2">
                    <a:lumMod val="50000"/>
                  </a:schemeClr>
                </a:solidFill>
                <a:cs typeface="Arial" panose="020B0604020202020204" pitchFamily="34" charset="0"/>
              </a:rPr>
              <a:t>© 2018 </a:t>
            </a:r>
            <a:r>
              <a:rPr lang="en-US" sz="800" dirty="0" err="1">
                <a:solidFill>
                  <a:schemeClr val="bg2">
                    <a:lumMod val="50000"/>
                  </a:schemeClr>
                </a:solidFill>
                <a:cs typeface="Arial" panose="020B0604020202020204" pitchFamily="34" charset="0"/>
              </a:rPr>
              <a:t>Sogeti</a:t>
            </a:r>
            <a:r>
              <a:rPr lang="en-US" sz="800" dirty="0">
                <a:solidFill>
                  <a:schemeClr val="bg2">
                    <a:lumMod val="50000"/>
                  </a:schemeClr>
                </a:solidFill>
                <a:cs typeface="Arial" panose="020B0604020202020204" pitchFamily="34" charset="0"/>
              </a:rPr>
              <a:t>. All rights reserved.</a:t>
            </a:r>
          </a:p>
        </p:txBody>
      </p:sp>
      <p:cxnSp>
        <p:nvCxnSpPr>
          <p:cNvPr id="44"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1950720" y="6587911"/>
            <a:ext cx="0" cy="155576"/>
          </a:xfrm>
          <a:prstGeom prst="line">
            <a:avLst/>
          </a:prstGeom>
          <a:solidFill>
            <a:schemeClr val="tx1"/>
          </a:solidFill>
          <a:ln w="6350" cap="rnd">
            <a:solidFill>
              <a:schemeClr val="accent3"/>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8445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B016D-CF9A-4584-982E-40465F70132F}"/>
              </a:ext>
            </a:extLst>
          </p:cNvPr>
          <p:cNvSpPr>
            <a:spLocks noGrp="1"/>
          </p:cNvSpPr>
          <p:nvPr>
            <p:ph type="title"/>
          </p:nvPr>
        </p:nvSpPr>
        <p:spPr>
          <a:xfrm>
            <a:off x="407988" y="404813"/>
            <a:ext cx="11016604" cy="863601"/>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13" name="Text Placeholder 2">
            <a:extLst>
              <a:ext uri="{FF2B5EF4-FFF2-40B4-BE49-F238E27FC236}">
                <a16:creationId xmlns:a16="http://schemas.microsoft.com/office/drawing/2014/main" id="{AF310831-D03E-404B-934F-73B268225B7E}"/>
              </a:ext>
            </a:extLst>
          </p:cNvPr>
          <p:cNvSpPr>
            <a:spLocks noGrp="1"/>
          </p:cNvSpPr>
          <p:nvPr>
            <p:ph type="body" idx="1"/>
          </p:nvPr>
        </p:nvSpPr>
        <p:spPr>
          <a:xfrm>
            <a:off x="413067" y="1412875"/>
            <a:ext cx="11370945" cy="5040313"/>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grpSp>
        <p:nvGrpSpPr>
          <p:cNvPr id="3" name="Group 2"/>
          <p:cNvGrpSpPr/>
          <p:nvPr userDrawn="1"/>
        </p:nvGrpSpPr>
        <p:grpSpPr>
          <a:xfrm rot="5400000">
            <a:off x="11885731" y="885110"/>
            <a:ext cx="1723717" cy="344332"/>
            <a:chOff x="12496801" y="706628"/>
            <a:chExt cx="2975350" cy="594360"/>
          </a:xfrm>
        </p:grpSpPr>
        <p:sp>
          <p:nvSpPr>
            <p:cNvPr id="5" name="Rectangle 4"/>
            <p:cNvSpPr/>
            <p:nvPr userDrawn="1"/>
          </p:nvSpPr>
          <p:spPr>
            <a:xfrm>
              <a:off x="12496801" y="706628"/>
              <a:ext cx="595070" cy="5943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6" name="Rectangle 5"/>
            <p:cNvSpPr/>
            <p:nvPr userDrawn="1"/>
          </p:nvSpPr>
          <p:spPr>
            <a:xfrm>
              <a:off x="13091871" y="706628"/>
              <a:ext cx="595070" cy="594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7" name="Rectangle 6"/>
            <p:cNvSpPr/>
            <p:nvPr userDrawn="1"/>
          </p:nvSpPr>
          <p:spPr>
            <a:xfrm>
              <a:off x="13686941" y="706628"/>
              <a:ext cx="595070" cy="594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8" name="Rectangle 7"/>
            <p:cNvSpPr/>
            <p:nvPr userDrawn="1"/>
          </p:nvSpPr>
          <p:spPr>
            <a:xfrm>
              <a:off x="14282011" y="706628"/>
              <a:ext cx="595070" cy="594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0" name="Rectangle 9"/>
            <p:cNvSpPr/>
            <p:nvPr userDrawn="1"/>
          </p:nvSpPr>
          <p:spPr>
            <a:xfrm>
              <a:off x="14877081" y="706628"/>
              <a:ext cx="595070" cy="5943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26" name="Rectangle 25"/>
          <p:cNvSpPr/>
          <p:nvPr userDrawn="1"/>
        </p:nvSpPr>
        <p:spPr>
          <a:xfrm rot="16200000">
            <a:off x="11722550" y="4349305"/>
            <a:ext cx="1394613"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2"/>
                </a:solidFill>
              </a:rPr>
              <a:t>Infographic Palette</a:t>
            </a:r>
          </a:p>
        </p:txBody>
      </p:sp>
      <p:grpSp>
        <p:nvGrpSpPr>
          <p:cNvPr id="64" name="Group 63"/>
          <p:cNvGrpSpPr/>
          <p:nvPr userDrawn="1"/>
        </p:nvGrpSpPr>
        <p:grpSpPr>
          <a:xfrm>
            <a:off x="12575423" y="2015626"/>
            <a:ext cx="347472" cy="4821246"/>
            <a:chOff x="12575423" y="2604463"/>
            <a:chExt cx="347472" cy="4821246"/>
          </a:xfrm>
        </p:grpSpPr>
        <p:sp>
          <p:nvSpPr>
            <p:cNvPr id="11" name="Rectangle 10"/>
            <p:cNvSpPr/>
            <p:nvPr userDrawn="1"/>
          </p:nvSpPr>
          <p:spPr>
            <a:xfrm>
              <a:off x="12575423" y="2604463"/>
              <a:ext cx="347472" cy="347472"/>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2" name="Rectangle 11"/>
            <p:cNvSpPr/>
            <p:nvPr userDrawn="1"/>
          </p:nvSpPr>
          <p:spPr>
            <a:xfrm>
              <a:off x="12575423" y="2951375"/>
              <a:ext cx="347472" cy="347472"/>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spcAft>
                  <a:spcPts val="400"/>
                </a:spcAft>
              </a:pPr>
              <a:endParaRPr lang="en-US" sz="600" dirty="0"/>
            </a:p>
          </p:txBody>
        </p:sp>
        <p:sp>
          <p:nvSpPr>
            <p:cNvPr id="15" name="Rectangle 14"/>
            <p:cNvSpPr/>
            <p:nvPr userDrawn="1"/>
          </p:nvSpPr>
          <p:spPr>
            <a:xfrm>
              <a:off x="12575423" y="4334164"/>
              <a:ext cx="347472" cy="347472"/>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6" name="Rectangle 15"/>
            <p:cNvSpPr/>
            <p:nvPr userDrawn="1"/>
          </p:nvSpPr>
          <p:spPr>
            <a:xfrm>
              <a:off x="12575423" y="5710816"/>
              <a:ext cx="347472" cy="347472"/>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8" name="Rectangle 17"/>
            <p:cNvSpPr/>
            <p:nvPr userDrawn="1"/>
          </p:nvSpPr>
          <p:spPr>
            <a:xfrm>
              <a:off x="12575423" y="6048324"/>
              <a:ext cx="347472" cy="347472"/>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9" name="Rectangle 18"/>
            <p:cNvSpPr/>
            <p:nvPr userDrawn="1"/>
          </p:nvSpPr>
          <p:spPr>
            <a:xfrm>
              <a:off x="12575423" y="7078237"/>
              <a:ext cx="347472" cy="347472"/>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0" name="Rectangle 19"/>
            <p:cNvSpPr/>
            <p:nvPr userDrawn="1"/>
          </p:nvSpPr>
          <p:spPr>
            <a:xfrm>
              <a:off x="12575423" y="6735214"/>
              <a:ext cx="347472" cy="347472"/>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1" name="Rectangle 20"/>
            <p:cNvSpPr/>
            <p:nvPr userDrawn="1"/>
          </p:nvSpPr>
          <p:spPr>
            <a:xfrm>
              <a:off x="12575423" y="6391347"/>
              <a:ext cx="347472" cy="347472"/>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2" name="Rectangle 21"/>
            <p:cNvSpPr/>
            <p:nvPr userDrawn="1"/>
          </p:nvSpPr>
          <p:spPr>
            <a:xfrm>
              <a:off x="12575423" y="4679467"/>
              <a:ext cx="347472" cy="347472"/>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3" name="Rectangle 22"/>
            <p:cNvSpPr/>
            <p:nvPr userDrawn="1"/>
          </p:nvSpPr>
          <p:spPr>
            <a:xfrm>
              <a:off x="12575423" y="5022490"/>
              <a:ext cx="347472" cy="347472"/>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4" name="Rectangle 23"/>
            <p:cNvSpPr/>
            <p:nvPr userDrawn="1"/>
          </p:nvSpPr>
          <p:spPr>
            <a:xfrm>
              <a:off x="12575423" y="5367793"/>
              <a:ext cx="347472" cy="347472"/>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4" name="Rectangle 13"/>
            <p:cNvSpPr/>
            <p:nvPr userDrawn="1"/>
          </p:nvSpPr>
          <p:spPr>
            <a:xfrm>
              <a:off x="12575423" y="3298847"/>
              <a:ext cx="347472" cy="347472"/>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17" name="Rectangle 16"/>
            <p:cNvSpPr/>
            <p:nvPr userDrawn="1"/>
          </p:nvSpPr>
          <p:spPr>
            <a:xfrm>
              <a:off x="12575423" y="3644150"/>
              <a:ext cx="347472" cy="347472"/>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sp>
          <p:nvSpPr>
            <p:cNvPr id="28" name="Rectangle 27"/>
            <p:cNvSpPr/>
            <p:nvPr userDrawn="1"/>
          </p:nvSpPr>
          <p:spPr>
            <a:xfrm>
              <a:off x="12575423" y="3987173"/>
              <a:ext cx="347472" cy="347472"/>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400"/>
                </a:spcAft>
              </a:pPr>
              <a:endParaRPr lang="en-US" sz="600" dirty="0"/>
            </a:p>
          </p:txBody>
        </p:sp>
      </p:grpSp>
      <p:sp>
        <p:nvSpPr>
          <p:cNvPr id="60" name="Rectangle 59"/>
          <p:cNvSpPr/>
          <p:nvPr userDrawn="1"/>
        </p:nvSpPr>
        <p:spPr>
          <a:xfrm rot="16200000">
            <a:off x="12134522" y="931087"/>
            <a:ext cx="570669" cy="1538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US" sz="1000" b="1" dirty="0">
                <a:solidFill>
                  <a:schemeClr val="tx2"/>
                </a:solidFill>
              </a:rPr>
              <a:t>Primary</a:t>
            </a:r>
          </a:p>
        </p:txBody>
      </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672" r:id="rId1"/>
    <p:sldLayoutId id="2147483734" r:id="rId2"/>
    <p:sldLayoutId id="2147483735" r:id="rId3"/>
    <p:sldLayoutId id="2147483786" r:id="rId4"/>
    <p:sldLayoutId id="2147483823" r:id="rId5"/>
    <p:sldLayoutId id="2147483824" r:id="rId6"/>
    <p:sldLayoutId id="2147483825" r:id="rId7"/>
    <p:sldLayoutId id="2147483826" r:id="rId8"/>
    <p:sldLayoutId id="2147483827" r:id="rId9"/>
    <p:sldLayoutId id="2147483834" r:id="rId10"/>
    <p:sldLayoutId id="2147483828" r:id="rId11"/>
    <p:sldLayoutId id="2147483829" r:id="rId12"/>
    <p:sldLayoutId id="2147483830" r:id="rId13"/>
    <p:sldLayoutId id="2147483835" r:id="rId14"/>
    <p:sldLayoutId id="2147483739" r:id="rId15"/>
    <p:sldLayoutId id="2147483853" r:id="rId16"/>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20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3838"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ct val="9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2" pos="7423" userDrawn="1">
          <p15:clr>
            <a:srgbClr val="F26B43"/>
          </p15:clr>
        </p15:guide>
        <p15:guide id="3" pos="257" userDrawn="1">
          <p15:clr>
            <a:srgbClr val="F26B43"/>
          </p15:clr>
        </p15:guide>
        <p15:guide id="4" orient="horz" pos="4065" userDrawn="1">
          <p15:clr>
            <a:srgbClr val="F26B43"/>
          </p15:clr>
        </p15:guide>
        <p15:guide id="5" orient="horz" pos="799" userDrawn="1">
          <p15:clr>
            <a:srgbClr val="F26B43"/>
          </p15:clr>
        </p15:guide>
        <p15:guide id="6" orient="horz" pos="890" userDrawn="1">
          <p15:clr>
            <a:srgbClr val="F26B43"/>
          </p15:clr>
        </p15:guide>
        <p15:guide id="7" pos="3840" userDrawn="1">
          <p15:clr>
            <a:srgbClr val="F26B43"/>
          </p15:clr>
        </p15:guide>
        <p15:guide id="8" pos="3749" userDrawn="1">
          <p15:clr>
            <a:srgbClr val="F26B43"/>
          </p15:clr>
        </p15:guide>
        <p15:guide id="9" pos="39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761782"/>
      </p:ext>
    </p:extLst>
  </p:cSld>
  <p:clrMap bg1="lt1" tx1="dk1" bg2="lt2" tx2="dk2" accent1="accent1" accent2="accent2" accent3="accent3" accent4="accent4" accent5="accent5" accent6="accent6" hlink="hlink" folHlink="folHlink"/>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141583"/>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78" r:id="rId5"/>
    <p:sldLayoutId id="2147483866" r:id="rId6"/>
    <p:sldLayoutId id="2147483867" r:id="rId7"/>
    <p:sldLayoutId id="2147483868" r:id="rId8"/>
    <p:sldLayoutId id="2147483869" r:id="rId9"/>
    <p:sldLayoutId id="2147483870" r:id="rId10"/>
    <p:sldLayoutId id="2147483871" r:id="rId11"/>
  </p:sldLayoutIdLst>
  <p:hf sldNum="0" hdr="0" ftr="0"/>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682138"/>
      </p:ext>
    </p:extLst>
  </p:cSld>
  <p:clrMap bg1="lt1" tx1="dk1" bg2="lt2" tx2="dk2" accent1="accent1" accent2="accent2" accent3="accent3" accent4="accent4" accent5="accent5" accent6="accent6" hlink="hlink" folHlink="folHlink"/>
  <p:sldLayoutIdLst>
    <p:sldLayoutId id="2147483791" r:id="rId1"/>
    <p:sldLayoutId id="2147483731" r:id="rId2"/>
    <p:sldLayoutId id="2147483795" r:id="rId3"/>
    <p:sldLayoutId id="2147483732" r:id="rId4"/>
    <p:sldLayoutId id="2147483836" r:id="rId5"/>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userDrawn="1">
          <p15:clr>
            <a:srgbClr val="F26B43"/>
          </p15:clr>
        </p15:guide>
        <p15:guide id="3" pos="7423" userDrawn="1">
          <p15:clr>
            <a:srgbClr val="F26B43"/>
          </p15:clr>
        </p15:guide>
        <p15:guide id="4" pos="257" userDrawn="1">
          <p15:clr>
            <a:srgbClr val="F26B43"/>
          </p15:clr>
        </p15:guide>
        <p15:guide id="5" orient="horz" pos="4065" userDrawn="1">
          <p15:clr>
            <a:srgbClr val="F26B43"/>
          </p15:clr>
        </p15:guide>
        <p15:guide id="6" orient="horz" pos="799" userDrawn="1">
          <p15:clr>
            <a:srgbClr val="F26B43"/>
          </p15:clr>
        </p15:guide>
        <p15:guide id="7" orient="horz" pos="89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9565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2743200"/>
            <a:ext cx="4967932" cy="492126"/>
          </a:xfrm>
        </p:spPr>
        <p:txBody>
          <a:bodyPr/>
          <a:lstStyle/>
          <a:p>
            <a:pPr algn="l"/>
            <a:r>
              <a:rPr lang="en-US" dirty="0"/>
              <a:t>Java Fundamentals</a:t>
            </a:r>
          </a:p>
        </p:txBody>
      </p:sp>
      <p:sp>
        <p:nvSpPr>
          <p:cNvPr id="4" name="Title 1">
            <a:extLst>
              <a:ext uri="{FF2B5EF4-FFF2-40B4-BE49-F238E27FC236}">
                <a16:creationId xmlns:a16="http://schemas.microsoft.com/office/drawing/2014/main" id="{1579B272-0671-420A-B09C-8922E07D8DDF}"/>
              </a:ext>
            </a:extLst>
          </p:cNvPr>
          <p:cNvSpPr txBox="1">
            <a:spLocks/>
          </p:cNvSpPr>
          <p:nvPr/>
        </p:nvSpPr>
        <p:spPr>
          <a:xfrm>
            <a:off x="407988" y="3240406"/>
            <a:ext cx="4967932" cy="492126"/>
          </a:xfrm>
          <a:prstGeom prst="rect">
            <a:avLst/>
          </a:prstGeom>
          <a:noFill/>
          <a:ln w="12700" cap="flat" cmpd="sng" algn="ctr">
            <a:noFill/>
            <a:prstDash val="solid"/>
            <a:miter lim="800000"/>
          </a:ln>
          <a:effectLst/>
        </p:spPr>
        <p:txBody>
          <a:bodyPr vert="horz" lIns="0" tIns="0" rIns="0" bIns="0" rtlCol="0" anchor="b">
            <a:noAutofit/>
          </a:bodyPr>
          <a:lstStyle>
            <a:lvl1pPr algn="l" defTabSz="914400" rtl="0" eaLnBrk="1" latinLnBrk="0" hangingPunct="1">
              <a:lnSpc>
                <a:spcPts val="3000"/>
              </a:lnSpc>
              <a:spcBef>
                <a:spcPct val="0"/>
              </a:spcBef>
              <a:buNone/>
              <a:defRPr lang="en-US" sz="2600" b="0" kern="1200" dirty="0">
                <a:solidFill>
                  <a:schemeClr val="bg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nl-NL" dirty="0"/>
              <a:t>Course Part 5</a:t>
            </a:r>
          </a:p>
        </p:txBody>
      </p:sp>
      <p:pic>
        <p:nvPicPr>
          <p:cNvPr id="5" name="Picture 4">
            <a:extLst>
              <a:ext uri="{FF2B5EF4-FFF2-40B4-BE49-F238E27FC236}">
                <a16:creationId xmlns:a16="http://schemas.microsoft.com/office/drawing/2014/main" id="{8C201451-93CF-224B-B7F9-0A6B6E93E3BE}"/>
              </a:ext>
            </a:extLst>
          </p:cNvPr>
          <p:cNvPicPr>
            <a:picLocks noChangeAspect="1"/>
          </p:cNvPicPr>
          <p:nvPr/>
        </p:nvPicPr>
        <p:blipFill rotWithShape="1">
          <a:blip r:embed="rId3"/>
          <a:srcRect t="9279" b="10310"/>
          <a:stretch/>
        </p:blipFill>
        <p:spPr>
          <a:xfrm>
            <a:off x="838200" y="4504332"/>
            <a:ext cx="2895600" cy="1744068"/>
          </a:xfrm>
          <a:prstGeom prst="rect">
            <a:avLst/>
          </a:prstGeom>
        </p:spPr>
      </p:pic>
    </p:spTree>
    <p:extLst>
      <p:ext uri="{BB962C8B-B14F-4D97-AF65-F5344CB8AC3E}">
        <p14:creationId xmlns:p14="http://schemas.microsoft.com/office/powerpoint/2010/main" val="3865351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Voordelen</a:t>
            </a:r>
            <a:r>
              <a:rPr lang="en-US" dirty="0"/>
              <a:t> </a:t>
            </a:r>
            <a:r>
              <a:rPr lang="en-US" dirty="0" err="1"/>
              <a:t>gebruik</a:t>
            </a:r>
            <a:r>
              <a:rPr lang="en-US" dirty="0"/>
              <a:t> classes </a:t>
            </a:r>
            <a:r>
              <a:rPr lang="en-US" dirty="0" err="1"/>
              <a:t>en</a:t>
            </a:r>
            <a:r>
              <a:rPr lang="en-US" dirty="0"/>
              <a:t> objects:</a:t>
            </a:r>
            <a:endParaRPr lang="nl-NL"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6"/>
            <a:ext cx="10944596" cy="4300032"/>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Leesbaarheid</a:t>
            </a:r>
          </a:p>
          <a:p>
            <a:pPr marL="742950" lvl="2" indent="-285750"/>
            <a:r>
              <a:rPr lang="nl-NL" sz="1800" dirty="0"/>
              <a:t>Waarmee werk ik en welk gedrag heeft mijn object?</a:t>
            </a:r>
          </a:p>
          <a:p>
            <a:pPr marL="742950" lvl="2" indent="-285750"/>
            <a:endParaRPr lang="nl-NL" sz="1800" dirty="0"/>
          </a:p>
          <a:p>
            <a:pPr marL="519113" lvl="1" indent="-285750">
              <a:buFont typeface="Arial" panose="020B0604020202020204" pitchFamily="34" charset="0"/>
              <a:buChar char="•"/>
            </a:pPr>
            <a:r>
              <a:rPr lang="nl-NL" sz="1800" dirty="0"/>
              <a:t>Beheerbaarheid</a:t>
            </a:r>
          </a:p>
          <a:p>
            <a:pPr marL="742950" lvl="2" indent="-285750"/>
            <a:r>
              <a:rPr lang="nl-NL" sz="1800" dirty="0"/>
              <a:t>Stel elke auto krijgt een nieuwe eigenschap, dan voeg ik dit toe aan de class en elk auto object kan daaraan zijn eigen waarde toekennen</a:t>
            </a:r>
          </a:p>
          <a:p>
            <a:pPr marL="742950" lvl="2" indent="-285750"/>
            <a:endParaRPr lang="nl-NL" sz="1800" dirty="0"/>
          </a:p>
          <a:p>
            <a:pPr marL="519113" lvl="1" indent="-285750">
              <a:buFont typeface="Arial" panose="020B0604020202020204" pitchFamily="34" charset="0"/>
              <a:buChar char="•"/>
            </a:pPr>
            <a:r>
              <a:rPr lang="nl-NL" sz="1800" dirty="0"/>
              <a:t>Herbruikbaarheid</a:t>
            </a:r>
          </a:p>
          <a:p>
            <a:pPr marL="742950" lvl="2" indent="-285750"/>
            <a:r>
              <a:rPr lang="nl-NL" sz="1800" dirty="0"/>
              <a:t>Oneindig aantal objecten</a:t>
            </a:r>
          </a:p>
          <a:p>
            <a:pPr marL="742950" lvl="2" indent="-285750"/>
            <a:r>
              <a:rPr lang="nl-NL" sz="1800" dirty="0"/>
              <a:t>Methodes </a:t>
            </a:r>
            <a:r>
              <a:rPr lang="nl-NL" sz="1800" dirty="0" err="1"/>
              <a:t>herbruiken</a:t>
            </a:r>
            <a:endParaRPr lang="nl-NL" sz="1800" dirty="0"/>
          </a:p>
          <a:p>
            <a:pPr marL="519113" lvl="1" indent="-285750">
              <a:buFont typeface="Arial" panose="020B0604020202020204" pitchFamily="34" charset="0"/>
              <a:buChar char="•"/>
            </a:pPr>
            <a:endParaRPr lang="nl-NL" sz="1800" dirty="0"/>
          </a:p>
          <a:p>
            <a:pPr marL="742950" lvl="2" indent="-285750"/>
            <a:endParaRPr lang="nl-NL" sz="1800" dirty="0"/>
          </a:p>
          <a:p>
            <a:pPr lvl="2" indent="0">
              <a:buNone/>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27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 How?</a:t>
            </a:r>
            <a:endParaRPr lang="nl-NL"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a:extLst>
              <a:ext uri="{FF2B5EF4-FFF2-40B4-BE49-F238E27FC236}">
                <a16:creationId xmlns:a16="http://schemas.microsoft.com/office/drawing/2014/main" id="{28DF2F38-C3B4-4A45-907A-05399E8421CB}"/>
              </a:ext>
            </a:extLst>
          </p:cNvPr>
          <p:cNvPicPr>
            <a:picLocks noChangeAspect="1"/>
          </p:cNvPicPr>
          <p:nvPr/>
        </p:nvPicPr>
        <p:blipFill>
          <a:blip r:embed="rId4"/>
          <a:stretch>
            <a:fillRect/>
          </a:stretch>
        </p:blipFill>
        <p:spPr>
          <a:xfrm>
            <a:off x="407988" y="2185987"/>
            <a:ext cx="5267325" cy="2486025"/>
          </a:xfrm>
          <a:prstGeom prst="rect">
            <a:avLst/>
          </a:prstGeom>
        </p:spPr>
      </p:pic>
      <p:pic>
        <p:nvPicPr>
          <p:cNvPr id="5" name="Afbeelding 4">
            <a:extLst>
              <a:ext uri="{FF2B5EF4-FFF2-40B4-BE49-F238E27FC236}">
                <a16:creationId xmlns:a16="http://schemas.microsoft.com/office/drawing/2014/main" id="{FB888F2C-BE62-43A9-8184-7706726369EC}"/>
              </a:ext>
            </a:extLst>
          </p:cNvPr>
          <p:cNvPicPr>
            <a:picLocks noChangeAspect="1"/>
          </p:cNvPicPr>
          <p:nvPr/>
        </p:nvPicPr>
        <p:blipFill>
          <a:blip r:embed="rId5"/>
          <a:stretch>
            <a:fillRect/>
          </a:stretch>
        </p:blipFill>
        <p:spPr>
          <a:xfrm>
            <a:off x="5894855" y="2185987"/>
            <a:ext cx="5889157" cy="1928813"/>
          </a:xfrm>
          <a:prstGeom prst="rect">
            <a:avLst/>
          </a:prstGeom>
        </p:spPr>
      </p:pic>
    </p:spTree>
    <p:extLst>
      <p:ext uri="{BB962C8B-B14F-4D97-AF65-F5344CB8AC3E}">
        <p14:creationId xmlns:p14="http://schemas.microsoft.com/office/powerpoint/2010/main" val="317827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 – How?</a:t>
            </a:r>
            <a:endParaRPr lang="nl-NL"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6"/>
            <a:ext cx="10944596" cy="109879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Aanmaken van een object:</a:t>
            </a:r>
          </a:p>
          <a:p>
            <a:pPr lvl="2" indent="0">
              <a:buNone/>
            </a:pPr>
            <a:r>
              <a:rPr lang="nl-NL" sz="1800" dirty="0"/>
              <a:t>{class name} {object name} = new {class name}({</a:t>
            </a:r>
            <a:r>
              <a:rPr lang="nl-NL" sz="1800" dirty="0" err="1"/>
              <a:t>optional</a:t>
            </a:r>
            <a:r>
              <a:rPr lang="nl-NL" sz="1800" dirty="0"/>
              <a:t> input parameters});</a:t>
            </a:r>
          </a:p>
          <a:p>
            <a:pPr marL="519113" lvl="1" indent="-285750">
              <a:buFont typeface="Arial" panose="020B0604020202020204" pitchFamily="34" charset="0"/>
              <a:buChar char="•"/>
            </a:pPr>
            <a:endParaRPr lang="nl-NL" sz="1800" dirty="0"/>
          </a:p>
          <a:p>
            <a:pPr marL="742950" lvl="2" indent="-285750"/>
            <a:endParaRPr lang="nl-NL" sz="1800" dirty="0"/>
          </a:p>
          <a:p>
            <a:pPr lvl="2" indent="0">
              <a:buNone/>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2" name="Afbeelding 1">
            <a:extLst>
              <a:ext uri="{FF2B5EF4-FFF2-40B4-BE49-F238E27FC236}">
                <a16:creationId xmlns:a16="http://schemas.microsoft.com/office/drawing/2014/main" id="{C9056AD2-D33F-451D-A54B-BE5B2B6F88A1}"/>
              </a:ext>
            </a:extLst>
          </p:cNvPr>
          <p:cNvPicPr>
            <a:picLocks noChangeAspect="1"/>
          </p:cNvPicPr>
          <p:nvPr/>
        </p:nvPicPr>
        <p:blipFill>
          <a:blip r:embed="rId4"/>
          <a:stretch>
            <a:fillRect/>
          </a:stretch>
        </p:blipFill>
        <p:spPr>
          <a:xfrm>
            <a:off x="1880394" y="2609034"/>
            <a:ext cx="8431212" cy="3509080"/>
          </a:xfrm>
          <a:prstGeom prst="rect">
            <a:avLst/>
          </a:prstGeom>
        </p:spPr>
      </p:pic>
    </p:spTree>
    <p:extLst>
      <p:ext uri="{BB962C8B-B14F-4D97-AF65-F5344CB8AC3E}">
        <p14:creationId xmlns:p14="http://schemas.microsoft.com/office/powerpoint/2010/main" val="4171406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attributes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57200" y="1817376"/>
            <a:ext cx="10944596" cy="17640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Attributen (fields) van een class geeft de state aan van het object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Oftewel, dingen die het object over zichzelf weet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Voorbeeld:</a:t>
            </a:r>
          </a:p>
          <a:p>
            <a:pPr lvl="1" indent="0">
              <a:buNone/>
            </a:pPr>
            <a:endParaRPr lang="nl-NL" sz="1800" dirty="0"/>
          </a:p>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FFED438D-C840-49A9-A671-0D98AECCC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90CA4361-5541-4E2F-8AEB-BAC8F8CE8DB6}"/>
              </a:ext>
            </a:extLst>
          </p:cNvPr>
          <p:cNvPicPr>
            <a:picLocks noChangeAspect="1"/>
          </p:cNvPicPr>
          <p:nvPr/>
        </p:nvPicPr>
        <p:blipFill>
          <a:blip r:embed="rId4"/>
          <a:stretch>
            <a:fillRect/>
          </a:stretch>
        </p:blipFill>
        <p:spPr>
          <a:xfrm>
            <a:off x="3352800" y="3581400"/>
            <a:ext cx="5486400" cy="2701182"/>
          </a:xfrm>
          <a:prstGeom prst="rect">
            <a:avLst/>
          </a:prstGeom>
        </p:spPr>
      </p:pic>
    </p:spTree>
    <p:extLst>
      <p:ext uri="{BB962C8B-B14F-4D97-AF65-F5344CB8AC3E}">
        <p14:creationId xmlns:p14="http://schemas.microsoft.com/office/powerpoint/2010/main" val="360533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methods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57200" y="1817376"/>
            <a:ext cx="10944596" cy="1306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Methoden van een class bepalen het gedrag van het object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In dit voorbeeld beïnvloedt de methode de snelheid:</a:t>
            </a:r>
          </a:p>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3" name="Afbeelding 2">
            <a:extLst>
              <a:ext uri="{FF2B5EF4-FFF2-40B4-BE49-F238E27FC236}">
                <a16:creationId xmlns:a16="http://schemas.microsoft.com/office/drawing/2014/main" id="{6959D072-345C-4642-A8F7-0142BD48F164}"/>
              </a:ext>
            </a:extLst>
          </p:cNvPr>
          <p:cNvPicPr>
            <a:picLocks noChangeAspect="1"/>
          </p:cNvPicPr>
          <p:nvPr/>
        </p:nvPicPr>
        <p:blipFill>
          <a:blip r:embed="rId4"/>
          <a:stretch>
            <a:fillRect/>
          </a:stretch>
        </p:blipFill>
        <p:spPr>
          <a:xfrm>
            <a:off x="3511345" y="3178064"/>
            <a:ext cx="5169309" cy="3146536"/>
          </a:xfrm>
          <a:prstGeom prst="rect">
            <a:avLst/>
          </a:prstGeom>
        </p:spPr>
      </p:pic>
    </p:spTree>
    <p:extLst>
      <p:ext uri="{BB962C8B-B14F-4D97-AF65-F5344CB8AC3E}">
        <p14:creationId xmlns:p14="http://schemas.microsoft.com/office/powerpoint/2010/main" val="1718785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methods – Getters and setters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57200" y="1817376"/>
            <a:ext cx="10944596" cy="44310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err="1"/>
              <a:t>Getters</a:t>
            </a:r>
            <a:r>
              <a:rPr lang="nl-NL" sz="1800" dirty="0"/>
              <a:t> en setters zijn ‘bijzondere’ methodes</a:t>
            </a:r>
          </a:p>
          <a:p>
            <a:pPr marL="742950" lvl="2" indent="-285750"/>
            <a:r>
              <a:rPr lang="nl-NL" sz="1800" dirty="0" err="1"/>
              <a:t>Getter</a:t>
            </a:r>
            <a:r>
              <a:rPr lang="nl-NL" sz="1800" dirty="0">
                <a:sym typeface="Wingdings" panose="05000000000000000000" pitchFamily="2" charset="2"/>
              </a:rPr>
              <a:t> wordt gebruikt om de waarde van een eigenschap op te halen</a:t>
            </a:r>
          </a:p>
          <a:p>
            <a:pPr marL="742950" lvl="2" indent="-285750"/>
            <a:r>
              <a:rPr lang="nl-NL" sz="1800" dirty="0">
                <a:sym typeface="Wingdings" panose="05000000000000000000" pitchFamily="2" charset="2"/>
              </a:rPr>
              <a:t>Setter wordt gebruikt om de waarde van een eigenschap te zetten/te updaten</a:t>
            </a:r>
          </a:p>
          <a:p>
            <a:pPr marL="519113" lvl="1" indent="-285750">
              <a:buFont typeface="Arial" panose="020B0604020202020204" pitchFamily="34" charset="0"/>
              <a:buChar char="•"/>
            </a:pPr>
            <a:endParaRPr lang="nl-NL" sz="1800" dirty="0">
              <a:sym typeface="Wingdings" panose="05000000000000000000" pitchFamily="2" charset="2"/>
            </a:endParaRPr>
          </a:p>
          <a:p>
            <a:pPr marL="519113" lvl="1" indent="-285750">
              <a:buFont typeface="Arial" panose="020B0604020202020204" pitchFamily="34" charset="0"/>
              <a:buChar char="•"/>
            </a:pPr>
            <a:r>
              <a:rPr lang="nl-NL" sz="1800" dirty="0">
                <a:sym typeface="Wingdings" panose="05000000000000000000" pitchFamily="2" charset="2"/>
              </a:rPr>
              <a:t>Waarom?</a:t>
            </a:r>
          </a:p>
          <a:p>
            <a:pPr marL="742950" lvl="2" indent="-285750"/>
            <a:r>
              <a:rPr lang="nl-NL" sz="1800" dirty="0">
                <a:sym typeface="Wingdings" panose="05000000000000000000" pitchFamily="2" charset="2"/>
              </a:rPr>
              <a:t>Eigenschappen (fields) in de class zonder access </a:t>
            </a:r>
            <a:r>
              <a:rPr lang="nl-NL" sz="1800" dirty="0" err="1">
                <a:sym typeface="Wingdings" panose="05000000000000000000" pitchFamily="2" charset="2"/>
              </a:rPr>
              <a:t>modifier</a:t>
            </a:r>
            <a:r>
              <a:rPr lang="nl-NL" sz="1800" dirty="0">
                <a:sym typeface="Wingdings" panose="05000000000000000000" pitchFamily="2" charset="2"/>
              </a:rPr>
              <a:t> zijn direct te manipuleren</a:t>
            </a:r>
          </a:p>
          <a:p>
            <a:pPr marL="976313" lvl="3" indent="-285750"/>
            <a:r>
              <a:rPr lang="nl-NL" sz="1800" dirty="0">
                <a:sym typeface="Wingdings" panose="05000000000000000000" pitchFamily="2" charset="2"/>
              </a:rPr>
              <a:t>Geen controle of bepaalde dingen wel mogen</a:t>
            </a:r>
            <a:endParaRPr lang="nl-NL" sz="1800" dirty="0"/>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Oplossing:</a:t>
            </a:r>
          </a:p>
          <a:p>
            <a:pPr marL="742950" lvl="2" indent="-285750"/>
            <a:r>
              <a:rPr lang="nl-NL" sz="1800" dirty="0"/>
              <a:t>Fields altijd private maken</a:t>
            </a:r>
          </a:p>
          <a:p>
            <a:pPr marL="742950" lvl="2" indent="-285750"/>
            <a:r>
              <a:rPr lang="nl-NL" sz="1800" dirty="0"/>
              <a:t>Gebruik van </a:t>
            </a:r>
            <a:r>
              <a:rPr lang="nl-NL" sz="1800" dirty="0" err="1"/>
              <a:t>getters</a:t>
            </a:r>
            <a:r>
              <a:rPr lang="nl-NL" sz="1800" dirty="0"/>
              <a:t> en setters</a:t>
            </a:r>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99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methods – Getters and setters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fbeeldingsresultaat voor demo png">
            <a:extLst>
              <a:ext uri="{FF2B5EF4-FFF2-40B4-BE49-F238E27FC236}">
                <a16:creationId xmlns:a16="http://schemas.microsoft.com/office/drawing/2014/main" id="{CB45661D-5308-4127-B7E5-EB6F7FBDD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848" y="2179303"/>
            <a:ext cx="6286500" cy="301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47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methods – Getters and setters</a:t>
            </a:r>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4" name="Afbeelding 3">
            <a:extLst>
              <a:ext uri="{FF2B5EF4-FFF2-40B4-BE49-F238E27FC236}">
                <a16:creationId xmlns:a16="http://schemas.microsoft.com/office/drawing/2014/main" id="{5438064E-16E7-4DD1-A350-B4528030737F}"/>
              </a:ext>
            </a:extLst>
          </p:cNvPr>
          <p:cNvPicPr>
            <a:picLocks noChangeAspect="1"/>
          </p:cNvPicPr>
          <p:nvPr/>
        </p:nvPicPr>
        <p:blipFill>
          <a:blip r:embed="rId4"/>
          <a:stretch>
            <a:fillRect/>
          </a:stretch>
        </p:blipFill>
        <p:spPr>
          <a:xfrm>
            <a:off x="417647" y="1662112"/>
            <a:ext cx="5678353" cy="4453846"/>
          </a:xfrm>
          <a:prstGeom prst="rect">
            <a:avLst/>
          </a:prstGeom>
        </p:spPr>
      </p:pic>
      <p:pic>
        <p:nvPicPr>
          <p:cNvPr id="5" name="Afbeelding 4">
            <a:extLst>
              <a:ext uri="{FF2B5EF4-FFF2-40B4-BE49-F238E27FC236}">
                <a16:creationId xmlns:a16="http://schemas.microsoft.com/office/drawing/2014/main" id="{D7D862C8-5EBE-4738-A092-7D329E61CF53}"/>
              </a:ext>
            </a:extLst>
          </p:cNvPr>
          <p:cNvPicPr>
            <a:picLocks noChangeAspect="1"/>
          </p:cNvPicPr>
          <p:nvPr/>
        </p:nvPicPr>
        <p:blipFill>
          <a:blip r:embed="rId5"/>
          <a:stretch>
            <a:fillRect/>
          </a:stretch>
        </p:blipFill>
        <p:spPr>
          <a:xfrm>
            <a:off x="6365363" y="1662112"/>
            <a:ext cx="5507215" cy="3064783"/>
          </a:xfrm>
          <a:prstGeom prst="rect">
            <a:avLst/>
          </a:prstGeom>
        </p:spPr>
      </p:pic>
    </p:spTree>
    <p:extLst>
      <p:ext uri="{BB962C8B-B14F-4D97-AF65-F5344CB8AC3E}">
        <p14:creationId xmlns:p14="http://schemas.microsoft.com/office/powerpoint/2010/main" val="1482176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 methods – Getters and setters</a:t>
            </a:r>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ep 8">
            <a:extLst>
              <a:ext uri="{FF2B5EF4-FFF2-40B4-BE49-F238E27FC236}">
                <a16:creationId xmlns:a16="http://schemas.microsoft.com/office/drawing/2014/main" id="{1B5B4024-DE6C-4CD7-9FAC-D759D2C462F2}"/>
              </a:ext>
            </a:extLst>
          </p:cNvPr>
          <p:cNvGrpSpPr/>
          <p:nvPr/>
        </p:nvGrpSpPr>
        <p:grpSpPr>
          <a:xfrm>
            <a:off x="6365363" y="1662112"/>
            <a:ext cx="5507215" cy="3070494"/>
            <a:chOff x="6365363" y="1662112"/>
            <a:chExt cx="5507215" cy="3070494"/>
          </a:xfrm>
        </p:grpSpPr>
        <p:pic>
          <p:nvPicPr>
            <p:cNvPr id="5" name="Afbeelding 4">
              <a:extLst>
                <a:ext uri="{FF2B5EF4-FFF2-40B4-BE49-F238E27FC236}">
                  <a16:creationId xmlns:a16="http://schemas.microsoft.com/office/drawing/2014/main" id="{D7D862C8-5EBE-4738-A092-7D329E61CF53}"/>
                </a:ext>
              </a:extLst>
            </p:cNvPr>
            <p:cNvPicPr>
              <a:picLocks noChangeAspect="1"/>
            </p:cNvPicPr>
            <p:nvPr/>
          </p:nvPicPr>
          <p:blipFill>
            <a:blip r:embed="rId4"/>
            <a:stretch>
              <a:fillRect/>
            </a:stretch>
          </p:blipFill>
          <p:spPr>
            <a:xfrm>
              <a:off x="6365363" y="1662112"/>
              <a:ext cx="5507215" cy="3064783"/>
            </a:xfrm>
            <a:prstGeom prst="rect">
              <a:avLst/>
            </a:prstGeom>
          </p:spPr>
        </p:pic>
        <p:pic>
          <p:nvPicPr>
            <p:cNvPr id="3" name="Afbeelding 2">
              <a:extLst>
                <a:ext uri="{FF2B5EF4-FFF2-40B4-BE49-F238E27FC236}">
                  <a16:creationId xmlns:a16="http://schemas.microsoft.com/office/drawing/2014/main" id="{381AE5BE-4488-4B78-804C-02EDEB007EE4}"/>
                </a:ext>
              </a:extLst>
            </p:cNvPr>
            <p:cNvPicPr>
              <a:picLocks noChangeAspect="1"/>
            </p:cNvPicPr>
            <p:nvPr/>
          </p:nvPicPr>
          <p:blipFill>
            <a:blip r:embed="rId5"/>
            <a:stretch>
              <a:fillRect/>
            </a:stretch>
          </p:blipFill>
          <p:spPr>
            <a:xfrm>
              <a:off x="6365363" y="1662112"/>
              <a:ext cx="4759837" cy="3070494"/>
            </a:xfrm>
            <a:prstGeom prst="rect">
              <a:avLst/>
            </a:prstGeom>
          </p:spPr>
        </p:pic>
      </p:grpSp>
      <p:pic>
        <p:nvPicPr>
          <p:cNvPr id="10" name="Afbeelding 9">
            <a:extLst>
              <a:ext uri="{FF2B5EF4-FFF2-40B4-BE49-F238E27FC236}">
                <a16:creationId xmlns:a16="http://schemas.microsoft.com/office/drawing/2014/main" id="{057DBD0E-01EC-46D3-A76E-297A3ABC8C58}"/>
              </a:ext>
            </a:extLst>
          </p:cNvPr>
          <p:cNvPicPr>
            <a:picLocks noChangeAspect="1"/>
          </p:cNvPicPr>
          <p:nvPr/>
        </p:nvPicPr>
        <p:blipFill>
          <a:blip r:embed="rId6"/>
          <a:stretch>
            <a:fillRect/>
          </a:stretch>
        </p:blipFill>
        <p:spPr>
          <a:xfrm>
            <a:off x="417647" y="1662112"/>
            <a:ext cx="5678353" cy="4453846"/>
          </a:xfrm>
          <a:prstGeom prst="rect">
            <a:avLst/>
          </a:prstGeom>
        </p:spPr>
      </p:pic>
      <p:sp>
        <p:nvSpPr>
          <p:cNvPr id="12" name="Rechthoek 11">
            <a:extLst>
              <a:ext uri="{FF2B5EF4-FFF2-40B4-BE49-F238E27FC236}">
                <a16:creationId xmlns:a16="http://schemas.microsoft.com/office/drawing/2014/main" id="{C2478718-EAC6-4F3A-9527-6469B0CDB270}"/>
              </a:ext>
            </a:extLst>
          </p:cNvPr>
          <p:cNvSpPr/>
          <p:nvPr/>
        </p:nvSpPr>
        <p:spPr>
          <a:xfrm>
            <a:off x="762000" y="1981200"/>
            <a:ext cx="26670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solidFill>
                <a:schemeClr val="tx1"/>
              </a:solidFill>
            </a:endParaRPr>
          </a:p>
        </p:txBody>
      </p:sp>
      <p:sp>
        <p:nvSpPr>
          <p:cNvPr id="13" name="Rechthoek 12">
            <a:extLst>
              <a:ext uri="{FF2B5EF4-FFF2-40B4-BE49-F238E27FC236}">
                <a16:creationId xmlns:a16="http://schemas.microsoft.com/office/drawing/2014/main" id="{B793340E-28E3-42FB-930F-7F0CA9C1019C}"/>
              </a:ext>
            </a:extLst>
          </p:cNvPr>
          <p:cNvSpPr/>
          <p:nvPr/>
        </p:nvSpPr>
        <p:spPr>
          <a:xfrm>
            <a:off x="6705600" y="2203903"/>
            <a:ext cx="3733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solidFill>
                <a:schemeClr val="tx1"/>
              </a:solidFill>
            </a:endParaRPr>
          </a:p>
        </p:txBody>
      </p:sp>
      <p:sp>
        <p:nvSpPr>
          <p:cNvPr id="15" name="Rechthoek 14">
            <a:extLst>
              <a:ext uri="{FF2B5EF4-FFF2-40B4-BE49-F238E27FC236}">
                <a16:creationId xmlns:a16="http://schemas.microsoft.com/office/drawing/2014/main" id="{893D2B32-35F0-4637-99EE-3B75A71D18BB}"/>
              </a:ext>
            </a:extLst>
          </p:cNvPr>
          <p:cNvSpPr/>
          <p:nvPr/>
        </p:nvSpPr>
        <p:spPr>
          <a:xfrm>
            <a:off x="6705600" y="3429000"/>
            <a:ext cx="3733800" cy="990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400" dirty="0">
              <a:solidFill>
                <a:schemeClr val="tx1"/>
              </a:solidFill>
            </a:endParaRPr>
          </a:p>
        </p:txBody>
      </p:sp>
    </p:spTree>
    <p:extLst>
      <p:ext uri="{BB962C8B-B14F-4D97-AF65-F5344CB8AC3E}">
        <p14:creationId xmlns:p14="http://schemas.microsoft.com/office/powerpoint/2010/main" val="71435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Constructors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57200" y="18173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Constructors in Java zijn stukken code die het nieuw gemaakte object ‘instantiëren’, oftewel variabelen waarden toekennen</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Lijkt op een methode, maar heeft geen ‘return’ type</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2 soorten:</a:t>
            </a:r>
          </a:p>
          <a:p>
            <a:pPr marL="742950" lvl="2" indent="-285750"/>
            <a:r>
              <a:rPr lang="nl-NL" sz="1800" dirty="0"/>
              <a:t>Geen argumenten (“No argument constructor”)</a:t>
            </a:r>
          </a:p>
          <a:p>
            <a:pPr marL="742950" lvl="2" indent="-285750"/>
            <a:r>
              <a:rPr lang="nl-NL" sz="1800" dirty="0"/>
              <a:t>Met argumenten (“Parameterized constructor”)</a:t>
            </a:r>
          </a:p>
        </p:txBody>
      </p:sp>
      <p:pic>
        <p:nvPicPr>
          <p:cNvPr id="8" name="Picture 2" descr="Afbeeldingsresultaat voor aplica los principios de la programacion java">
            <a:extLst>
              <a:ext uri="{FF2B5EF4-FFF2-40B4-BE49-F238E27FC236}">
                <a16:creationId xmlns:a16="http://schemas.microsoft.com/office/drawing/2014/main" id="{168E8B98-B931-4C49-8677-C138B3CE9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775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D96792-37A4-42C6-BBB1-33FB5AE3DAF0}"/>
              </a:ext>
            </a:extLst>
          </p:cNvPr>
          <p:cNvSpPr>
            <a:spLocks noGrp="1"/>
          </p:cNvSpPr>
          <p:nvPr>
            <p:ph type="body" sz="quarter" idx="10"/>
          </p:nvPr>
        </p:nvSpPr>
        <p:spPr>
          <a:xfrm>
            <a:off x="552450" y="1549533"/>
            <a:ext cx="10944596" cy="4622667"/>
          </a:xfrm>
        </p:spPr>
        <p:txBody>
          <a:bodyPr/>
          <a:lstStyle/>
          <a:p>
            <a:pPr marL="285750" indent="-285750">
              <a:buClr>
                <a:schemeClr val="tx2"/>
              </a:buClr>
              <a:buFont typeface="Arial" panose="020B0604020202020204" pitchFamily="34" charset="0"/>
              <a:buChar char="•"/>
            </a:pPr>
            <a:r>
              <a:rPr lang="en-US" sz="1800" dirty="0"/>
              <a:t>Java Concepts – Method Overloading</a:t>
            </a:r>
          </a:p>
          <a:p>
            <a:pPr marL="285750" indent="-285750">
              <a:buClr>
                <a:schemeClr val="tx2"/>
              </a:buClr>
              <a:buFont typeface="Arial" panose="020B0604020202020204" pitchFamily="34" charset="0"/>
              <a:buChar char="•"/>
            </a:pPr>
            <a:r>
              <a:rPr lang="en-US" sz="1800" dirty="0"/>
              <a:t>Java Concepts – OOP</a:t>
            </a:r>
          </a:p>
          <a:p>
            <a:pPr marL="285750" indent="-285750">
              <a:buClr>
                <a:schemeClr val="tx2"/>
              </a:buClr>
              <a:buFont typeface="Arial" panose="020B0604020202020204" pitchFamily="34" charset="0"/>
              <a:buChar char="•"/>
            </a:pPr>
            <a:r>
              <a:rPr lang="en-US" sz="1800" dirty="0"/>
              <a:t>Java Object Oriented Concepts – Classes &amp; Objects</a:t>
            </a:r>
          </a:p>
          <a:p>
            <a:pPr marL="285750" indent="-285750">
              <a:buClr>
                <a:schemeClr val="tx2"/>
              </a:buClr>
              <a:buFont typeface="Arial" panose="020B0604020202020204" pitchFamily="34" charset="0"/>
              <a:buChar char="•"/>
            </a:pPr>
            <a:r>
              <a:rPr lang="en-US" sz="1800" dirty="0"/>
              <a:t>Java Object Oriented Concepts – Class Attributes</a:t>
            </a:r>
          </a:p>
          <a:p>
            <a:pPr marL="285750" indent="-285750">
              <a:buClr>
                <a:schemeClr val="tx2"/>
              </a:buClr>
              <a:buFont typeface="Arial" panose="020B0604020202020204" pitchFamily="34" charset="0"/>
              <a:buChar char="•"/>
            </a:pPr>
            <a:r>
              <a:rPr lang="en-US" sz="1800" dirty="0"/>
              <a:t>Java Object Oriented Concepts – Class Methods</a:t>
            </a:r>
            <a:endParaRPr lang="en-US" sz="1600" dirty="0"/>
          </a:p>
          <a:p>
            <a:pPr marL="285750" indent="-285750">
              <a:buClr>
                <a:schemeClr val="tx2"/>
              </a:buClr>
              <a:buFont typeface="Arial" panose="020B0604020202020204" pitchFamily="34" charset="0"/>
              <a:buChar char="•"/>
            </a:pPr>
            <a:r>
              <a:rPr lang="en-US" sz="1800" dirty="0"/>
              <a:t>Java Object Oriented Concepts – Constructors</a:t>
            </a:r>
          </a:p>
          <a:p>
            <a:pPr>
              <a:buClr>
                <a:schemeClr val="tx2"/>
              </a:buClr>
            </a:pPr>
            <a:endParaRPr lang="en-US" sz="1800" dirty="0">
              <a:highlight>
                <a:srgbClr val="FFFF00"/>
              </a:highlight>
            </a:endParaRPr>
          </a:p>
          <a:p>
            <a:pPr marL="285750" indent="-285750">
              <a:buClr>
                <a:schemeClr val="tx2"/>
              </a:buClr>
              <a:buFont typeface="Arial" panose="020B0604020202020204" pitchFamily="34" charset="0"/>
              <a:buChar char="•"/>
            </a:pPr>
            <a:r>
              <a:rPr lang="en-US" sz="1800" dirty="0"/>
              <a:t>Assignment 20 – Multiply</a:t>
            </a:r>
          </a:p>
          <a:p>
            <a:pPr marL="285750" indent="-285750">
              <a:buClr>
                <a:schemeClr val="tx2"/>
              </a:buClr>
              <a:buFont typeface="Arial" panose="020B0604020202020204" pitchFamily="34" charset="0"/>
              <a:buChar char="•"/>
            </a:pPr>
            <a:r>
              <a:rPr lang="en-US" sz="1800" dirty="0"/>
              <a:t>Assignment 21 – Person</a:t>
            </a:r>
          </a:p>
          <a:p>
            <a:pPr marL="285750" indent="-285750">
              <a:buClr>
                <a:schemeClr val="tx2"/>
              </a:buClr>
              <a:buFont typeface="Arial" panose="020B0604020202020204" pitchFamily="34" charset="0"/>
              <a:buChar char="•"/>
            </a:pPr>
            <a:r>
              <a:rPr lang="en-US" sz="1800" dirty="0"/>
              <a:t>Assignment 22 – Employee</a:t>
            </a:r>
          </a:p>
          <a:p>
            <a:pPr marL="285750" indent="-285750">
              <a:buClr>
                <a:schemeClr val="tx2"/>
              </a:buClr>
              <a:buFont typeface="Arial" panose="020B0604020202020204" pitchFamily="34" charset="0"/>
              <a:buChar char="•"/>
            </a:pPr>
            <a:r>
              <a:rPr lang="en-US" sz="1800" dirty="0"/>
              <a:t>Assignment 23 – Car</a:t>
            </a:r>
          </a:p>
          <a:p>
            <a:pPr marL="285750" indent="-285750">
              <a:buClr>
                <a:schemeClr val="tx2"/>
              </a:buClr>
              <a:buFont typeface="Arial" panose="020B0604020202020204" pitchFamily="34" charset="0"/>
              <a:buChar char="•"/>
            </a:pPr>
            <a:r>
              <a:rPr lang="en-US" sz="1800" dirty="0"/>
              <a:t>Assignment 24 – Course</a:t>
            </a:r>
          </a:p>
          <a:p>
            <a:pPr marL="285750" indent="-285750">
              <a:buClr>
                <a:schemeClr val="tx2"/>
              </a:buClr>
              <a:buFont typeface="Arial" panose="020B0604020202020204" pitchFamily="34" charset="0"/>
              <a:buChar char="•"/>
            </a:pPr>
            <a:r>
              <a:rPr lang="en-US" sz="1800" dirty="0"/>
              <a:t>Assignment 25 – Point</a:t>
            </a:r>
          </a:p>
          <a:p>
            <a:pPr marL="285750" indent="-285750">
              <a:buClr>
                <a:schemeClr val="tx2"/>
              </a:buClr>
              <a:buFont typeface="Arial" panose="020B0604020202020204" pitchFamily="34" charset="0"/>
              <a:buChar char="•"/>
            </a:pPr>
            <a:endParaRPr lang="en-US" sz="1800" dirty="0"/>
          </a:p>
          <a:p>
            <a:pPr marL="285750" indent="-285750">
              <a:buClr>
                <a:schemeClr val="tx2"/>
              </a:buClr>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highlight>
                <a:srgbClr val="FFFF00"/>
              </a:highlight>
            </a:endParaRPr>
          </a:p>
        </p:txBody>
      </p:sp>
      <p:sp>
        <p:nvSpPr>
          <p:cNvPr id="4" name="Text Placeholder 3">
            <a:extLst>
              <a:ext uri="{FF2B5EF4-FFF2-40B4-BE49-F238E27FC236}">
                <a16:creationId xmlns:a16="http://schemas.microsoft.com/office/drawing/2014/main" id="{A8D64C46-2F2E-4374-863B-01C771BC9C4C}"/>
              </a:ext>
            </a:extLst>
          </p:cNvPr>
          <p:cNvSpPr>
            <a:spLocks noGrp="1"/>
          </p:cNvSpPr>
          <p:nvPr>
            <p:ph type="body" sz="quarter" idx="12"/>
          </p:nvPr>
        </p:nvSpPr>
        <p:spPr>
          <a:xfrm>
            <a:off x="407988" y="1065962"/>
            <a:ext cx="10944596" cy="407810"/>
          </a:xfrm>
        </p:spPr>
        <p:txBody>
          <a:bodyPr/>
          <a:lstStyle/>
          <a:p>
            <a:r>
              <a:rPr lang="en-US" dirty="0"/>
              <a:t>Agenda – Dag 5</a:t>
            </a:r>
            <a:endParaRPr lang="nl-NL" dirty="0"/>
          </a:p>
        </p:txBody>
      </p:sp>
      <p:sp>
        <p:nvSpPr>
          <p:cNvPr id="6" name="Title 5">
            <a:extLst>
              <a:ext uri="{FF2B5EF4-FFF2-40B4-BE49-F238E27FC236}">
                <a16:creationId xmlns:a16="http://schemas.microsoft.com/office/drawing/2014/main" id="{52757422-A48A-4B1A-80DA-B6AE739C78AD}"/>
              </a:ext>
            </a:extLst>
          </p:cNvPr>
          <p:cNvSpPr>
            <a:spLocks noGrp="1"/>
          </p:cNvSpPr>
          <p:nvPr>
            <p:ph type="title"/>
          </p:nvPr>
        </p:nvSpPr>
        <p:spPr>
          <a:xfrm>
            <a:off x="407988" y="404813"/>
            <a:ext cx="10944596" cy="407810"/>
          </a:xfrm>
        </p:spPr>
        <p:txBody>
          <a:bodyPr/>
          <a:lstStyle/>
          <a:p>
            <a:r>
              <a:rPr lang="en-US" dirty="0" err="1"/>
              <a:t>Introductie</a:t>
            </a:r>
            <a:endParaRPr lang="nl-NL" dirty="0"/>
          </a:p>
        </p:txBody>
      </p:sp>
      <p:pic>
        <p:nvPicPr>
          <p:cNvPr id="5" name="Picture 2" descr="Afbeeldingsresultaat voor aplica los principios de la programacion java">
            <a:extLst>
              <a:ext uri="{FF2B5EF4-FFF2-40B4-BE49-F238E27FC236}">
                <a16:creationId xmlns:a16="http://schemas.microsoft.com/office/drawing/2014/main" id="{306EE9C8-980F-4684-B979-E445206C8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92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Constructors – No argument constructor</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2" name="Picture 1"/>
          <p:cNvPicPr>
            <a:picLocks noChangeAspect="1"/>
          </p:cNvPicPr>
          <p:nvPr/>
        </p:nvPicPr>
        <p:blipFill>
          <a:blip r:embed="rId3"/>
          <a:stretch>
            <a:fillRect/>
          </a:stretch>
        </p:blipFill>
        <p:spPr>
          <a:xfrm>
            <a:off x="272696" y="1524000"/>
            <a:ext cx="11646609" cy="4317428"/>
          </a:xfrm>
          <a:prstGeom prst="rect">
            <a:avLst/>
          </a:prstGeom>
        </p:spPr>
      </p:pic>
      <p:pic>
        <p:nvPicPr>
          <p:cNvPr id="8" name="Picture 2" descr="Afbeeldingsresultaat voor aplica los principios de la programacion java">
            <a:extLst>
              <a:ext uri="{FF2B5EF4-FFF2-40B4-BE49-F238E27FC236}">
                <a16:creationId xmlns:a16="http://schemas.microsoft.com/office/drawing/2014/main" id="{3B06D700-6C72-422B-A1EC-1085669270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93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Constructors – </a:t>
            </a:r>
            <a:r>
              <a:rPr lang="nl-NL" dirty="0"/>
              <a:t>Parameterized</a:t>
            </a:r>
            <a:r>
              <a:rPr lang="en-US" dirty="0"/>
              <a:t> constructor</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2" name="Picture 1"/>
          <p:cNvPicPr>
            <a:picLocks noChangeAspect="1"/>
          </p:cNvPicPr>
          <p:nvPr/>
        </p:nvPicPr>
        <p:blipFill>
          <a:blip r:embed="rId3"/>
          <a:stretch>
            <a:fillRect/>
          </a:stretch>
        </p:blipFill>
        <p:spPr>
          <a:xfrm>
            <a:off x="2146936" y="1473772"/>
            <a:ext cx="7898128" cy="4975169"/>
          </a:xfrm>
          <a:prstGeom prst="rect">
            <a:avLst/>
          </a:prstGeom>
        </p:spPr>
      </p:pic>
      <p:pic>
        <p:nvPicPr>
          <p:cNvPr id="8" name="Picture 2" descr="Afbeeldingsresultaat voor aplica los principios de la programacion java">
            <a:extLst>
              <a:ext uri="{FF2B5EF4-FFF2-40B4-BE49-F238E27FC236}">
                <a16:creationId xmlns:a16="http://schemas.microsoft.com/office/drawing/2014/main" id="{77639F48-883B-41B3-9447-796AC31B1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2819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Constructors</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554D2DD-B1B8-4AA1-9581-53A92BCA88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fbeeldingsresultaat voor demo png">
            <a:extLst>
              <a:ext uri="{FF2B5EF4-FFF2-40B4-BE49-F238E27FC236}">
                <a16:creationId xmlns:a16="http://schemas.microsoft.com/office/drawing/2014/main" id="{CB45661D-5308-4127-B7E5-EB6F7FBDD1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848" y="2179303"/>
            <a:ext cx="6286500" cy="301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00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UML Diagram</a:t>
            </a:r>
            <a:endParaRPr lang="en-US"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7639F48-883B-41B3-9447-796AC31B1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1">
            <a:extLst>
              <a:ext uri="{FF2B5EF4-FFF2-40B4-BE49-F238E27FC236}">
                <a16:creationId xmlns:a16="http://schemas.microsoft.com/office/drawing/2014/main" id="{3A78D4BC-89D7-4943-B005-AE75DD65F37B}"/>
              </a:ext>
            </a:extLst>
          </p:cNvPr>
          <p:cNvSpPr txBox="1">
            <a:spLocks/>
          </p:cNvSpPr>
          <p:nvPr/>
        </p:nvSpPr>
        <p:spPr>
          <a:xfrm>
            <a:off x="457200" y="1817375"/>
            <a:ext cx="10944596" cy="463581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Door het maken van een UML (</a:t>
            </a:r>
            <a:r>
              <a:rPr lang="nl-NL" sz="1800" dirty="0" err="1"/>
              <a:t>Unified</a:t>
            </a:r>
            <a:r>
              <a:rPr lang="nl-NL" sz="1800" dirty="0"/>
              <a:t> </a:t>
            </a:r>
            <a:r>
              <a:rPr lang="nl-NL" sz="1800" dirty="0" err="1"/>
              <a:t>Modeling</a:t>
            </a:r>
            <a:r>
              <a:rPr lang="nl-NL" sz="1800" dirty="0"/>
              <a:t> Language) diagram kan je meer inzicht krijgen wat een class allemaal doet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Van tevoren kan je ook een diagram maken om meer overzicht te creëren wat een class allemaal moet doen</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Voorbeeld: </a:t>
            </a:r>
          </a:p>
        </p:txBody>
      </p:sp>
      <p:pic>
        <p:nvPicPr>
          <p:cNvPr id="11" name="Afbeelding 10">
            <a:extLst>
              <a:ext uri="{FF2B5EF4-FFF2-40B4-BE49-F238E27FC236}">
                <a16:creationId xmlns:a16="http://schemas.microsoft.com/office/drawing/2014/main" id="{06F31C56-4A48-4FE1-AC0A-83CBE0DB363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069617" y="3445017"/>
            <a:ext cx="5414962" cy="2673722"/>
          </a:xfrm>
          <a:prstGeom prst="rect">
            <a:avLst/>
          </a:prstGeom>
          <a:noFill/>
          <a:ln>
            <a:noFill/>
          </a:ln>
        </p:spPr>
      </p:pic>
    </p:spTree>
    <p:extLst>
      <p:ext uri="{BB962C8B-B14F-4D97-AF65-F5344CB8AC3E}">
        <p14:creationId xmlns:p14="http://schemas.microsoft.com/office/powerpoint/2010/main" val="2464917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Diagram – Voorbeeld ‘</a:t>
            </a:r>
            <a:r>
              <a:rPr lang="nl-NL" dirty="0" err="1"/>
              <a:t>Assignment</a:t>
            </a:r>
            <a:r>
              <a:rPr lang="nl-NL" dirty="0"/>
              <a:t> 22’</a:t>
            </a:r>
            <a:endParaRPr lang="en-US"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7639F48-883B-41B3-9447-796AC31B1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9" name="Afbeelding 8">
            <a:extLst>
              <a:ext uri="{FF2B5EF4-FFF2-40B4-BE49-F238E27FC236}">
                <a16:creationId xmlns:a16="http://schemas.microsoft.com/office/drawing/2014/main" id="{B81D3A2B-33B1-45CF-8C8C-61EA723C1A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762528"/>
            <a:ext cx="6056947" cy="4227529"/>
          </a:xfrm>
          <a:prstGeom prst="rect">
            <a:avLst/>
          </a:prstGeom>
          <a:noFill/>
          <a:ln>
            <a:noFill/>
          </a:ln>
        </p:spPr>
      </p:pic>
    </p:spTree>
    <p:extLst>
      <p:ext uri="{BB962C8B-B14F-4D97-AF65-F5344CB8AC3E}">
        <p14:creationId xmlns:p14="http://schemas.microsoft.com/office/powerpoint/2010/main" val="241049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77639F48-883B-41B3-9447-796AC31B1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fbeeldingsresultaat voor koffie icon">
            <a:extLst>
              <a:ext uri="{FF2B5EF4-FFF2-40B4-BE49-F238E27FC236}">
                <a16:creationId xmlns:a16="http://schemas.microsoft.com/office/drawing/2014/main" id="{3C4A7F20-D8B2-4816-A84E-4D00FF54A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3304" y="1215979"/>
            <a:ext cx="5033963" cy="5033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748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21 - Person</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a:extLst>
              <a:ext uri="{FF2B5EF4-FFF2-40B4-BE49-F238E27FC236}">
                <a16:creationId xmlns:a16="http://schemas.microsoft.com/office/drawing/2014/main" id="{EFBFD8EA-D15A-49E0-9432-1E15E2DA3F3F}"/>
              </a:ext>
            </a:extLst>
          </p:cNvPr>
          <p:cNvPicPr>
            <a:picLocks noChangeAspect="1"/>
          </p:cNvPicPr>
          <p:nvPr/>
        </p:nvPicPr>
        <p:blipFill>
          <a:blip r:embed="rId3"/>
          <a:stretch>
            <a:fillRect/>
          </a:stretch>
        </p:blipFill>
        <p:spPr>
          <a:xfrm>
            <a:off x="2286000" y="1728787"/>
            <a:ext cx="7620000" cy="4724400"/>
          </a:xfrm>
          <a:prstGeom prst="rect">
            <a:avLst/>
          </a:prstGeom>
        </p:spPr>
      </p:pic>
      <p:pic>
        <p:nvPicPr>
          <p:cNvPr id="10" name="Picture 2" descr="Afbeeldingsresultaat voor aplica los principios de la programacion java">
            <a:extLst>
              <a:ext uri="{FF2B5EF4-FFF2-40B4-BE49-F238E27FC236}">
                <a16:creationId xmlns:a16="http://schemas.microsoft.com/office/drawing/2014/main" id="{D968E9A6-583C-4706-AF22-3A2B10F8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51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22 - Employee</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a:extLst>
              <a:ext uri="{FF2B5EF4-FFF2-40B4-BE49-F238E27FC236}">
                <a16:creationId xmlns:a16="http://schemas.microsoft.com/office/drawing/2014/main" id="{EFBFD8EA-D15A-49E0-9432-1E15E2DA3F3F}"/>
              </a:ext>
            </a:extLst>
          </p:cNvPr>
          <p:cNvPicPr>
            <a:picLocks noChangeAspect="1"/>
          </p:cNvPicPr>
          <p:nvPr/>
        </p:nvPicPr>
        <p:blipFill>
          <a:blip r:embed="rId3"/>
          <a:stretch>
            <a:fillRect/>
          </a:stretch>
        </p:blipFill>
        <p:spPr>
          <a:xfrm>
            <a:off x="2286000" y="1728787"/>
            <a:ext cx="7620000" cy="4724400"/>
          </a:xfrm>
          <a:prstGeom prst="rect">
            <a:avLst/>
          </a:prstGeom>
        </p:spPr>
      </p:pic>
      <p:pic>
        <p:nvPicPr>
          <p:cNvPr id="10" name="Picture 2" descr="Afbeeldingsresultaat voor aplica los principios de la programacion java">
            <a:extLst>
              <a:ext uri="{FF2B5EF4-FFF2-40B4-BE49-F238E27FC236}">
                <a16:creationId xmlns:a16="http://schemas.microsoft.com/office/drawing/2014/main" id="{D968E9A6-583C-4706-AF22-3A2B10F8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818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23 - Car</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a:extLst>
              <a:ext uri="{FF2B5EF4-FFF2-40B4-BE49-F238E27FC236}">
                <a16:creationId xmlns:a16="http://schemas.microsoft.com/office/drawing/2014/main" id="{EFBFD8EA-D15A-49E0-9432-1E15E2DA3F3F}"/>
              </a:ext>
            </a:extLst>
          </p:cNvPr>
          <p:cNvPicPr>
            <a:picLocks noChangeAspect="1"/>
          </p:cNvPicPr>
          <p:nvPr/>
        </p:nvPicPr>
        <p:blipFill>
          <a:blip r:embed="rId3"/>
          <a:stretch>
            <a:fillRect/>
          </a:stretch>
        </p:blipFill>
        <p:spPr>
          <a:xfrm>
            <a:off x="2286000" y="1728787"/>
            <a:ext cx="7620000" cy="4724400"/>
          </a:xfrm>
          <a:prstGeom prst="rect">
            <a:avLst/>
          </a:prstGeom>
        </p:spPr>
      </p:pic>
      <p:pic>
        <p:nvPicPr>
          <p:cNvPr id="10" name="Picture 2" descr="Afbeeldingsresultaat voor aplica los principios de la programacion java">
            <a:extLst>
              <a:ext uri="{FF2B5EF4-FFF2-40B4-BE49-F238E27FC236}">
                <a16:creationId xmlns:a16="http://schemas.microsoft.com/office/drawing/2014/main" id="{D968E9A6-583C-4706-AF22-3A2B10F8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5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24 - Course</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a:extLst>
              <a:ext uri="{FF2B5EF4-FFF2-40B4-BE49-F238E27FC236}">
                <a16:creationId xmlns:a16="http://schemas.microsoft.com/office/drawing/2014/main" id="{EFBFD8EA-D15A-49E0-9432-1E15E2DA3F3F}"/>
              </a:ext>
            </a:extLst>
          </p:cNvPr>
          <p:cNvPicPr>
            <a:picLocks noChangeAspect="1"/>
          </p:cNvPicPr>
          <p:nvPr/>
        </p:nvPicPr>
        <p:blipFill>
          <a:blip r:embed="rId3"/>
          <a:stretch>
            <a:fillRect/>
          </a:stretch>
        </p:blipFill>
        <p:spPr>
          <a:xfrm>
            <a:off x="2286000" y="1728787"/>
            <a:ext cx="7620000" cy="4724400"/>
          </a:xfrm>
          <a:prstGeom prst="rect">
            <a:avLst/>
          </a:prstGeom>
        </p:spPr>
      </p:pic>
      <p:pic>
        <p:nvPicPr>
          <p:cNvPr id="10" name="Picture 2" descr="Afbeeldingsresultaat voor aplica los principios de la programacion java">
            <a:extLst>
              <a:ext uri="{FF2B5EF4-FFF2-40B4-BE49-F238E27FC236}">
                <a16:creationId xmlns:a16="http://schemas.microsoft.com/office/drawing/2014/main" id="{D968E9A6-583C-4706-AF22-3A2B10F8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05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 - Overloading</a:t>
            </a:r>
            <a:endParaRPr lang="nl-NL"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46596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Methode </a:t>
            </a:r>
            <a:r>
              <a:rPr lang="nl-NL" sz="1800" dirty="0" err="1"/>
              <a:t>overloading</a:t>
            </a:r>
            <a:r>
              <a:rPr lang="nl-NL" sz="1800" dirty="0"/>
              <a:t> is een feature waarmee een class meer dan 1 methode kan hebben met </a:t>
            </a:r>
            <a:r>
              <a:rPr lang="nl-NL" sz="1800" u="sng" dirty="0"/>
              <a:t>dezelfde naam</a:t>
            </a:r>
            <a:r>
              <a:rPr lang="nl-NL" sz="1800" dirty="0"/>
              <a:t>, mits de parameters verschillen.</a:t>
            </a:r>
          </a:p>
          <a:p>
            <a:pPr marL="519113" lvl="1" indent="-285750">
              <a:buFont typeface="Arial" panose="020B0604020202020204" pitchFamily="34" charset="0"/>
              <a:buChar char="•"/>
            </a:pPr>
            <a:endParaRPr lang="nl-NL" sz="1800" dirty="0"/>
          </a:p>
          <a:p>
            <a:pPr marL="742950" lvl="2" indent="-285750"/>
            <a:r>
              <a:rPr lang="nl-NL" sz="1800" dirty="0"/>
              <a:t>Parameters dienen te verschillen in aantal</a:t>
            </a:r>
          </a:p>
          <a:p>
            <a:pPr marL="742950" lvl="2" indent="-285750"/>
            <a:r>
              <a:rPr lang="nl-NL" sz="1800" dirty="0"/>
              <a:t>En/of dienen te verschillen in data type</a:t>
            </a:r>
          </a:p>
          <a:p>
            <a:pPr marL="742950" lvl="2" indent="-285750"/>
            <a:r>
              <a:rPr lang="nl-NL" sz="1800" dirty="0"/>
              <a:t>En/of dienen te verschillen in volgorde</a:t>
            </a:r>
          </a:p>
          <a:p>
            <a:pPr marL="742950" lvl="2" indent="-285750"/>
            <a:r>
              <a:rPr lang="nl-NL" sz="1800" dirty="0"/>
              <a:t>Return data type mag verschillen, maar mag niet als enige verschillen!</a:t>
            </a:r>
          </a:p>
          <a:p>
            <a:pPr lvl="2" indent="0">
              <a:buNone/>
            </a:pPr>
            <a:endParaRPr lang="nl-NL" sz="1800" dirty="0"/>
          </a:p>
          <a:p>
            <a:pPr marL="519113" lvl="1" indent="-285750">
              <a:buFont typeface="Arial" panose="020B0604020202020204" pitchFamily="34" charset="0"/>
              <a:buChar char="•"/>
            </a:pPr>
            <a:r>
              <a:rPr lang="nl-NL" sz="1800" dirty="0"/>
              <a:t>Methode </a:t>
            </a:r>
            <a:r>
              <a:rPr lang="nl-NL" sz="1800" dirty="0" err="1"/>
              <a:t>overloading</a:t>
            </a:r>
            <a:r>
              <a:rPr lang="nl-NL" sz="1800" dirty="0"/>
              <a:t> is een vorm van </a:t>
            </a:r>
            <a:r>
              <a:rPr lang="nl-NL" sz="1800" dirty="0" err="1"/>
              <a:t>static</a:t>
            </a:r>
            <a:r>
              <a:rPr lang="nl-NL" sz="1800" dirty="0"/>
              <a:t> </a:t>
            </a:r>
            <a:r>
              <a:rPr lang="nl-NL" sz="1800" dirty="0" err="1"/>
              <a:t>polymorphism</a:t>
            </a:r>
            <a:endParaRPr lang="nl-NL" sz="1800" dirty="0"/>
          </a:p>
          <a:p>
            <a:pPr lvl="1" indent="0">
              <a:buNone/>
            </a:pPr>
            <a:endParaRPr lang="nl-NL" sz="1800" dirty="0"/>
          </a:p>
        </p:txBody>
      </p:sp>
      <p:pic>
        <p:nvPicPr>
          <p:cNvPr id="5" name="Picture 2" descr="Afbeeldingsresultaat voor aplica los principios de la programacion java">
            <a:extLst>
              <a:ext uri="{FF2B5EF4-FFF2-40B4-BE49-F238E27FC236}">
                <a16:creationId xmlns:a16="http://schemas.microsoft.com/office/drawing/2014/main" id="{ECAD4D45-54C0-814E-B0CE-E9A7CB327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55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25 - Point</a:t>
            </a:r>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pic>
        <p:nvPicPr>
          <p:cNvPr id="8" name="Picture 2">
            <a:extLst>
              <a:ext uri="{FF2B5EF4-FFF2-40B4-BE49-F238E27FC236}">
                <a16:creationId xmlns:a16="http://schemas.microsoft.com/office/drawing/2014/main" id="{EFBFD8EA-D15A-49E0-9432-1E15E2DA3F3F}"/>
              </a:ext>
            </a:extLst>
          </p:cNvPr>
          <p:cNvPicPr>
            <a:picLocks noChangeAspect="1"/>
          </p:cNvPicPr>
          <p:nvPr/>
        </p:nvPicPr>
        <p:blipFill>
          <a:blip r:embed="rId3"/>
          <a:stretch>
            <a:fillRect/>
          </a:stretch>
        </p:blipFill>
        <p:spPr>
          <a:xfrm>
            <a:off x="2286000" y="1728787"/>
            <a:ext cx="7620000" cy="4724400"/>
          </a:xfrm>
          <a:prstGeom prst="rect">
            <a:avLst/>
          </a:prstGeom>
        </p:spPr>
      </p:pic>
      <p:pic>
        <p:nvPicPr>
          <p:cNvPr id="10" name="Picture 2" descr="Afbeeldingsresultaat voor aplica los principios de la programacion java">
            <a:extLst>
              <a:ext uri="{FF2B5EF4-FFF2-40B4-BE49-F238E27FC236}">
                <a16:creationId xmlns:a16="http://schemas.microsoft.com/office/drawing/2014/main" id="{D968E9A6-583C-4706-AF22-3A2B10F89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09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 - Overloading</a:t>
            </a:r>
            <a:endParaRPr lang="nl-NL" dirty="0"/>
          </a:p>
        </p:txBody>
      </p:sp>
      <p:pic>
        <p:nvPicPr>
          <p:cNvPr id="5" name="Picture 2" descr="Afbeeldingsresultaat voor aplica los principios de la programacion java">
            <a:extLst>
              <a:ext uri="{FF2B5EF4-FFF2-40B4-BE49-F238E27FC236}">
                <a16:creationId xmlns:a16="http://schemas.microsoft.com/office/drawing/2014/main" id="{ECAD4D45-54C0-814E-B0CE-E9A7CB327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F16FCB3-4F7D-EA4A-9F83-7FE37DE6B88E}"/>
              </a:ext>
            </a:extLst>
          </p:cNvPr>
          <p:cNvPicPr>
            <a:picLocks noChangeAspect="1"/>
          </p:cNvPicPr>
          <p:nvPr/>
        </p:nvPicPr>
        <p:blipFill>
          <a:blip r:embed="rId4"/>
          <a:stretch>
            <a:fillRect/>
          </a:stretch>
        </p:blipFill>
        <p:spPr>
          <a:xfrm>
            <a:off x="1844620" y="1461523"/>
            <a:ext cx="8502759" cy="4991664"/>
          </a:xfrm>
          <a:prstGeom prst="rect">
            <a:avLst/>
          </a:prstGeom>
        </p:spPr>
      </p:pic>
    </p:spTree>
    <p:extLst>
      <p:ext uri="{BB962C8B-B14F-4D97-AF65-F5344CB8AC3E}">
        <p14:creationId xmlns:p14="http://schemas.microsoft.com/office/powerpoint/2010/main" val="1959962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Assignment 20 – Multiply using Method Overloading</a:t>
            </a:r>
            <a:endParaRPr lang="nl-NL" dirty="0"/>
          </a:p>
        </p:txBody>
      </p:sp>
      <p:pic>
        <p:nvPicPr>
          <p:cNvPr id="8" name="Picture 2" descr="Afbeeldingsresultaat voor aplica los principios de la programacion java">
            <a:extLst>
              <a:ext uri="{FF2B5EF4-FFF2-40B4-BE49-F238E27FC236}">
                <a16:creationId xmlns:a16="http://schemas.microsoft.com/office/drawing/2014/main" id="{EBF2D61D-9562-C949-BA22-7618E4F71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D5E4DC-D3F0-A843-986C-66BBDB156058}"/>
              </a:ext>
            </a:extLst>
          </p:cNvPr>
          <p:cNvPicPr>
            <a:picLocks noChangeAspect="1"/>
          </p:cNvPicPr>
          <p:nvPr/>
        </p:nvPicPr>
        <p:blipFill>
          <a:blip r:embed="rId4"/>
          <a:stretch>
            <a:fillRect/>
          </a:stretch>
        </p:blipFill>
        <p:spPr>
          <a:xfrm>
            <a:off x="2781300" y="1727111"/>
            <a:ext cx="6629400" cy="4110228"/>
          </a:xfrm>
          <a:prstGeom prst="rect">
            <a:avLst/>
          </a:prstGeom>
        </p:spPr>
      </p:pic>
    </p:spTree>
    <p:extLst>
      <p:ext uri="{BB962C8B-B14F-4D97-AF65-F5344CB8AC3E}">
        <p14:creationId xmlns:p14="http://schemas.microsoft.com/office/powerpoint/2010/main" val="191660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OOP – Object Oriented Programming</a:t>
            </a:r>
            <a:endParaRPr lang="nl-NL"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7"/>
            <a:ext cx="10944596" cy="17640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Object georiënteerd programmeren is een </a:t>
            </a:r>
            <a:r>
              <a:rPr lang="nl-NL" sz="1800" u="sng" dirty="0"/>
              <a:t>manier van programmeren</a:t>
            </a:r>
            <a:r>
              <a:rPr lang="nl-NL" sz="1800" dirty="0"/>
              <a:t> waarbij logica en gegevens worden georganiseerd rondom objecten</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Objecten kunnen zowel tastbaar zijn als abstract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Basisprincipes OOP:</a:t>
            </a:r>
          </a:p>
          <a:p>
            <a:pPr marL="742950" lvl="2" indent="-285750"/>
            <a:r>
              <a:rPr lang="nl-NL" sz="1800" dirty="0" err="1"/>
              <a:t>Encapsulation</a:t>
            </a:r>
            <a:endParaRPr lang="nl-NL" sz="1800" dirty="0"/>
          </a:p>
          <a:p>
            <a:pPr marL="742950" lvl="2" indent="-285750"/>
            <a:r>
              <a:rPr lang="nl-NL" sz="1800" dirty="0" err="1"/>
              <a:t>Abstraction</a:t>
            </a:r>
            <a:r>
              <a:rPr lang="nl-NL" sz="1800" dirty="0"/>
              <a:t> </a:t>
            </a:r>
          </a:p>
          <a:p>
            <a:pPr marL="742950" lvl="2" indent="-285750"/>
            <a:r>
              <a:rPr lang="nl-NL" sz="1800" dirty="0" err="1"/>
              <a:t>Inheritance</a:t>
            </a:r>
            <a:r>
              <a:rPr lang="nl-NL" sz="1800" dirty="0"/>
              <a:t> </a:t>
            </a:r>
          </a:p>
          <a:p>
            <a:pPr marL="742950" lvl="2" indent="-285750"/>
            <a:r>
              <a:rPr lang="nl-NL" sz="1800" dirty="0" err="1"/>
              <a:t>Polymorphism</a:t>
            </a:r>
            <a:endParaRPr lang="nl-NL" sz="1800" dirty="0"/>
          </a:p>
          <a:p>
            <a:pPr marL="519113" lvl="1" indent="-285750">
              <a:buFont typeface="Arial" panose="020B0604020202020204" pitchFamily="34" charset="0"/>
              <a:buChar char="•"/>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24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Classes &amp; Objects</a:t>
            </a:r>
            <a:endParaRPr lang="nl-NL"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6"/>
            <a:ext cx="10944596" cy="468019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Een class in Java is een blauwdruk/recept voor het maken van objecten</a:t>
            </a:r>
          </a:p>
          <a:p>
            <a:pPr lvl="1" indent="0">
              <a:buNone/>
            </a:pPr>
            <a:endParaRPr lang="nl-NL" sz="1800" dirty="0"/>
          </a:p>
          <a:p>
            <a:pPr marL="519113" lvl="1" indent="-285750">
              <a:buFont typeface="Arial" panose="020B0604020202020204" pitchFamily="34" charset="0"/>
              <a:buChar char="•"/>
            </a:pPr>
            <a:r>
              <a:rPr lang="nl-NL" sz="1800" dirty="0"/>
              <a:t>Een object is een instantie van een class</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Relatie class &amp; object metaforen:</a:t>
            </a:r>
          </a:p>
          <a:p>
            <a:pPr marL="742950" lvl="2" indent="-285750"/>
            <a:r>
              <a:rPr lang="nl-NL" sz="1800" dirty="0"/>
              <a:t>Word – sjabloon (bv. cv document)</a:t>
            </a:r>
          </a:p>
          <a:p>
            <a:pPr marL="742950" lvl="2" indent="-285750"/>
            <a:r>
              <a:rPr lang="nl-NL" sz="1800" dirty="0"/>
              <a:t>Bouwtekening (bv. voor containerwoning)</a:t>
            </a:r>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0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Class</a:t>
            </a:r>
            <a:endParaRPr lang="nl-NL" dirty="0"/>
          </a:p>
        </p:txBody>
      </p:sp>
      <p:sp>
        <p:nvSpPr>
          <p:cNvPr id="16" name="Text Placeholder 1">
            <a:extLst>
              <a:ext uri="{FF2B5EF4-FFF2-40B4-BE49-F238E27FC236}">
                <a16:creationId xmlns:a16="http://schemas.microsoft.com/office/drawing/2014/main" id="{BD8BD6D0-245F-4FE1-B006-6155079B2A48}"/>
              </a:ext>
            </a:extLst>
          </p:cNvPr>
          <p:cNvSpPr txBox="1">
            <a:spLocks/>
          </p:cNvSpPr>
          <p:nvPr/>
        </p:nvSpPr>
        <p:spPr>
          <a:xfrm>
            <a:off x="304800" y="1664976"/>
            <a:ext cx="10944596" cy="359282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endParaRPr lang="nl-NL" sz="1800"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6"/>
            <a:ext cx="10944596" cy="315619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Een class in Java is een blauwdruk/recept voor het maken van objecten</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Kenmerken:</a:t>
            </a:r>
          </a:p>
          <a:p>
            <a:pPr marL="742950" lvl="2" indent="-285750"/>
            <a:r>
              <a:rPr lang="nl-NL" sz="1800" dirty="0"/>
              <a:t>Eigenschappen (</a:t>
            </a:r>
            <a:r>
              <a:rPr lang="nl-NL" sz="1800" dirty="0" err="1"/>
              <a:t>attributes</a:t>
            </a:r>
            <a:r>
              <a:rPr lang="nl-NL" sz="1800" dirty="0"/>
              <a:t>)</a:t>
            </a:r>
          </a:p>
          <a:p>
            <a:pPr marL="742950" lvl="2" indent="-285750"/>
            <a:r>
              <a:rPr lang="nl-NL" sz="1800" dirty="0"/>
              <a:t>Gedrag (</a:t>
            </a:r>
            <a:r>
              <a:rPr lang="nl-NL" sz="1800" dirty="0" err="1"/>
              <a:t>methods</a:t>
            </a:r>
            <a:r>
              <a:rPr lang="nl-NL" sz="1800" dirty="0"/>
              <a: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err="1"/>
              <a:t>Methods</a:t>
            </a:r>
            <a:r>
              <a:rPr lang="nl-NL" sz="1800" dirty="0"/>
              <a:t> kunnen de eigenschappen beïnvloeden</a:t>
            </a:r>
          </a:p>
          <a:p>
            <a:pPr lvl="2" indent="0">
              <a:buNone/>
            </a:pPr>
            <a:endParaRPr lang="nl-NL" sz="1800" dirty="0"/>
          </a:p>
          <a:p>
            <a:pPr lvl="2" indent="0">
              <a:buNone/>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fbeeldingsresultaat voor blauwdruk auto">
            <a:extLst>
              <a:ext uri="{FF2B5EF4-FFF2-40B4-BE49-F238E27FC236}">
                <a16:creationId xmlns:a16="http://schemas.microsoft.com/office/drawing/2014/main" id="{BABFB932-020F-448D-B551-4BCEB9DAF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750" b="27122"/>
          <a:stretch/>
        </p:blipFill>
        <p:spPr bwMode="auto">
          <a:xfrm>
            <a:off x="4233100" y="4184668"/>
            <a:ext cx="3725799" cy="201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0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D6F3C3-C80C-470D-870F-F03520864692}"/>
              </a:ext>
            </a:extLst>
          </p:cNvPr>
          <p:cNvSpPr>
            <a:spLocks noGrp="1"/>
          </p:cNvSpPr>
          <p:nvPr>
            <p:ph type="title"/>
          </p:nvPr>
        </p:nvSpPr>
        <p:spPr>
          <a:xfrm>
            <a:off x="407988" y="404813"/>
            <a:ext cx="10944596" cy="407810"/>
          </a:xfrm>
        </p:spPr>
        <p:txBody>
          <a:bodyPr/>
          <a:lstStyle/>
          <a:p>
            <a:r>
              <a:rPr lang="en-US" dirty="0"/>
              <a:t>Java Object Oriented Concepts</a:t>
            </a:r>
            <a:endParaRPr lang="nl-NL" dirty="0"/>
          </a:p>
        </p:txBody>
      </p:sp>
      <p:sp>
        <p:nvSpPr>
          <p:cNvPr id="7" name="Text Placeholder 3">
            <a:extLst>
              <a:ext uri="{FF2B5EF4-FFF2-40B4-BE49-F238E27FC236}">
                <a16:creationId xmlns:a16="http://schemas.microsoft.com/office/drawing/2014/main" id="{A65C7D51-CED4-465B-89D6-68DCA6A30E41}"/>
              </a:ext>
            </a:extLst>
          </p:cNvPr>
          <p:cNvSpPr txBox="1">
            <a:spLocks/>
          </p:cNvSpPr>
          <p:nvPr/>
        </p:nvSpPr>
        <p:spPr>
          <a:xfrm>
            <a:off x="407988" y="1065962"/>
            <a:ext cx="10944596" cy="407810"/>
          </a:xfrm>
          <a:prstGeom prst="rect">
            <a:avLst/>
          </a:prstGeom>
        </p:spPr>
        <p:txBody>
          <a:bodyPr vert="horz" lIns="0" tIns="0" rIns="0" bIns="0" rtlCol="0">
            <a:noAutofit/>
          </a:bodyPr>
          <a:lstStyle>
            <a:lvl1pPr marL="0" indent="0" algn="l" defTabSz="914400" rtl="0" eaLnBrk="1" latinLnBrk="0" hangingPunct="1">
              <a:lnSpc>
                <a:spcPts val="2200"/>
              </a:lnSpc>
              <a:spcBef>
                <a:spcPts val="0"/>
              </a:spcBef>
              <a:spcAft>
                <a:spcPts val="600"/>
              </a:spcAft>
              <a:buFont typeface="Arial" panose="020B0604020202020204" pitchFamily="34" charset="0"/>
              <a:buNone/>
              <a:defRPr sz="1800" b="0" kern="1200">
                <a:solidFill>
                  <a:srgbClr val="12ABDB"/>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Object</a:t>
            </a:r>
            <a:endParaRPr lang="nl-NL" dirty="0"/>
          </a:p>
        </p:txBody>
      </p:sp>
      <p:sp>
        <p:nvSpPr>
          <p:cNvPr id="9" name="Text Placeholder 1">
            <a:extLst>
              <a:ext uri="{FF2B5EF4-FFF2-40B4-BE49-F238E27FC236}">
                <a16:creationId xmlns:a16="http://schemas.microsoft.com/office/drawing/2014/main" id="{BD8BD6D0-245F-4FE1-B006-6155079B2A48}"/>
              </a:ext>
            </a:extLst>
          </p:cNvPr>
          <p:cNvSpPr txBox="1">
            <a:spLocks/>
          </p:cNvSpPr>
          <p:nvPr/>
        </p:nvSpPr>
        <p:spPr>
          <a:xfrm>
            <a:off x="407988" y="1492006"/>
            <a:ext cx="10944596" cy="496118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1pPr>
            <a:lvl2pPr marL="233363" indent="-2286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457200" indent="-223838"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3pPr>
            <a:lvl4pPr marL="690563" indent="-233363"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9113" lvl="1" indent="-285750">
              <a:buFont typeface="Arial" panose="020B0604020202020204" pitchFamily="34" charset="0"/>
              <a:buChar char="•"/>
            </a:pPr>
            <a:r>
              <a:rPr lang="nl-NL" sz="1800" dirty="0"/>
              <a:t>Een object is een instantie van een class</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Je kan zoveel objecten van dezelfde class maken als je wilt</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Gemeenschappelijke eigenschappen, bv:</a:t>
            </a:r>
          </a:p>
          <a:p>
            <a:pPr marL="742950" lvl="2" indent="-285750"/>
            <a:r>
              <a:rPr lang="nl-NL" sz="1800" dirty="0"/>
              <a:t>Merk</a:t>
            </a:r>
          </a:p>
          <a:p>
            <a:pPr marL="742950" lvl="2" indent="-285750"/>
            <a:r>
              <a:rPr lang="nl-NL" sz="1800" dirty="0"/>
              <a:t>Kleur</a:t>
            </a:r>
          </a:p>
          <a:p>
            <a:pPr marL="519113" lvl="1" indent="-285750">
              <a:buFont typeface="Arial" panose="020B0604020202020204" pitchFamily="34" charset="0"/>
              <a:buChar char="•"/>
            </a:pPr>
            <a:endParaRPr lang="nl-NL" sz="1800" dirty="0"/>
          </a:p>
          <a:p>
            <a:pPr marL="519113" lvl="1" indent="-285750">
              <a:buFont typeface="Arial" panose="020B0604020202020204" pitchFamily="34" charset="0"/>
              <a:buChar char="•"/>
            </a:pPr>
            <a:r>
              <a:rPr lang="nl-NL" sz="1800" dirty="0"/>
              <a:t>Verschillende waarden, bv:</a:t>
            </a:r>
          </a:p>
          <a:p>
            <a:pPr marL="742950" lvl="2" indent="-285750"/>
            <a:r>
              <a:rPr lang="nl-NL" sz="1800" dirty="0"/>
              <a:t>Mercedes (merk) en groen (kleur)</a:t>
            </a:r>
          </a:p>
          <a:p>
            <a:pPr marL="742950" lvl="2" indent="-285750"/>
            <a:r>
              <a:rPr lang="nl-NL" sz="1800" dirty="0" err="1"/>
              <a:t>Bmw</a:t>
            </a:r>
            <a:r>
              <a:rPr lang="nl-NL" sz="1800" dirty="0"/>
              <a:t> (merk) en blauw (kleur)</a:t>
            </a:r>
          </a:p>
          <a:p>
            <a:pPr marL="742950" lvl="2" indent="-285750"/>
            <a:r>
              <a:rPr lang="nl-NL" sz="1800" dirty="0"/>
              <a:t>etc.</a:t>
            </a:r>
          </a:p>
          <a:p>
            <a:pPr lvl="2" indent="0">
              <a:buNone/>
            </a:pPr>
            <a:endParaRPr lang="nl-NL" sz="1800" dirty="0"/>
          </a:p>
          <a:p>
            <a:pPr lvl="2" indent="0">
              <a:buNone/>
            </a:pPr>
            <a:endParaRPr lang="nl-NL" sz="1800" dirty="0"/>
          </a:p>
        </p:txBody>
      </p:sp>
      <p:pic>
        <p:nvPicPr>
          <p:cNvPr id="8" name="Picture 2" descr="Afbeeldingsresultaat voor aplica los principios de la programacion java">
            <a:extLst>
              <a:ext uri="{FF2B5EF4-FFF2-40B4-BE49-F238E27FC236}">
                <a16:creationId xmlns:a16="http://schemas.microsoft.com/office/drawing/2014/main" id="{A58404E3-740C-4AF9-9023-8FF1A27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2588" y="175989"/>
            <a:ext cx="1039990" cy="10399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fbeeldingsresultaat voor class and objects">
            <a:extLst>
              <a:ext uri="{FF2B5EF4-FFF2-40B4-BE49-F238E27FC236}">
                <a16:creationId xmlns:a16="http://schemas.microsoft.com/office/drawing/2014/main" id="{71B67B6D-C461-4AFD-9ECD-F12525465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0234" y="2734390"/>
            <a:ext cx="4652349" cy="3679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537261"/>
      </p:ext>
    </p:extLst>
  </p:cSld>
  <p:clrMapOvr>
    <a:masterClrMapping/>
  </p:clrMapOvr>
</p:sld>
</file>

<file path=ppt/theme/theme1.xml><?xml version="1.0" encoding="utf-8"?>
<a:theme xmlns:a="http://schemas.openxmlformats.org/drawingml/2006/main" name="Content Layout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OGETI Template_2018_v3" id="{7278A2AE-4223-442C-A0C5-E45FABBA1215}" vid="{F7E055ED-6AB1-43F9-BF77-7175F72F91ED}"/>
    </a:ext>
  </a:extLst>
</a:theme>
</file>

<file path=ppt/theme/theme2.xml><?xml version="1.0" encoding="utf-8"?>
<a:theme xmlns:a="http://schemas.openxmlformats.org/drawingml/2006/main" name="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Template_2018_v3" id="{7278A2AE-4223-442C-A0C5-E45FABBA1215}" vid="{91778B23-AA72-4A33-84C0-F8F8637DBDEA}"/>
    </a:ext>
  </a:extLst>
</a:theme>
</file>

<file path=ppt/theme/theme3.xml><?xml version="1.0" encoding="utf-8"?>
<a:theme xmlns:a="http://schemas.openxmlformats.org/drawingml/2006/main" name="Cover option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D622C579-F77D-488D-92D0-B4D2EF913E1E}"/>
    </a:ext>
  </a:extLst>
</a:theme>
</file>

<file path=ppt/theme/theme4.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 Template_2018_v3" id="{7278A2AE-4223-442C-A0C5-E45FABBA1215}" vid="{F6865D72-1A08-4312-9EED-8998F572E7A5}"/>
    </a:ext>
  </a:extLst>
</a:theme>
</file>

<file path=ppt/theme/theme5.xml><?xml version="1.0" encoding="utf-8"?>
<a:theme xmlns:a="http://schemas.openxmlformats.org/drawingml/2006/main" name="Closing option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Personnalisé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geti-ppt-template.pptx" id="{74CBC20A-5C78-4BA8-A195-24C07BE40C62}" vid="{3093F08A-50AC-4B6E-88A0-3C7666192B71}"/>
    </a:ext>
  </a:extLst>
</a:theme>
</file>

<file path=ppt/theme/theme6.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SOGETI Template_2018_v3</Template>
  <TotalTime>23186</TotalTime>
  <Words>1792</Words>
  <Application>Microsoft Office PowerPoint</Application>
  <PresentationFormat>Breedbeeld</PresentationFormat>
  <Paragraphs>301</Paragraphs>
  <Slides>30</Slides>
  <Notes>30</Notes>
  <HiddenSlides>0</HiddenSlides>
  <MMClips>0</MMClips>
  <ScaleCrop>false</ScaleCrop>
  <HeadingPairs>
    <vt:vector size="6" baseType="variant">
      <vt:variant>
        <vt:lpstr>Gebruikte lettertypen</vt:lpstr>
      </vt:variant>
      <vt:variant>
        <vt:i4>4</vt:i4>
      </vt:variant>
      <vt:variant>
        <vt:lpstr>Thema</vt:lpstr>
      </vt:variant>
      <vt:variant>
        <vt:i4>5</vt:i4>
      </vt:variant>
      <vt:variant>
        <vt:lpstr>Diatitels</vt:lpstr>
      </vt:variant>
      <vt:variant>
        <vt:i4>30</vt:i4>
      </vt:variant>
    </vt:vector>
  </HeadingPairs>
  <TitlesOfParts>
    <vt:vector size="39" baseType="lpstr">
      <vt:lpstr>Arial</vt:lpstr>
      <vt:lpstr>Calibri</vt:lpstr>
      <vt:lpstr>Verdana</vt:lpstr>
      <vt:lpstr>Wingdings</vt:lpstr>
      <vt:lpstr>Content Layouts</vt:lpstr>
      <vt:lpstr>Cover slides</vt:lpstr>
      <vt:lpstr>Cover options</vt:lpstr>
      <vt:lpstr>Section slides</vt:lpstr>
      <vt:lpstr>Closing options</vt:lpstr>
      <vt:lpstr>Java Fundamentals</vt:lpstr>
      <vt:lpstr>Introductie</vt:lpstr>
      <vt:lpstr>Java Concepts</vt:lpstr>
      <vt:lpstr>Java Concepts</vt:lpstr>
      <vt:lpstr>Java Concepts</vt:lpstr>
      <vt:lpstr>Java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Java Object Oriented Concepts</vt:lpstr>
      <vt:lpstr>PowerPoint-presentatie</vt:lpstr>
      <vt:lpstr>Java Object Oriented Concepts</vt:lpstr>
      <vt:lpstr>Java Object Oriented Concepts</vt:lpstr>
      <vt:lpstr>Java Object Oriented Concepts</vt:lpstr>
      <vt:lpstr>Java Object Oriented Concepts</vt:lpstr>
      <vt:lpstr>Java Object Oriented Concepts</vt:lpstr>
    </vt:vector>
  </TitlesOfParts>
  <Company>Capgemini - Sogeti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For Testers</dc:title>
  <dc:creator>Raymond Mouthaan</dc:creator>
  <cp:keywords>java; test; testers; programming</cp:keywords>
  <cp:lastModifiedBy>Arnold Schulte</cp:lastModifiedBy>
  <cp:revision>405</cp:revision>
  <cp:lastPrinted>2019-05-18T17:09:19Z</cp:lastPrinted>
  <dcterms:created xsi:type="dcterms:W3CDTF">2018-08-28T03:21:59Z</dcterms:created>
  <dcterms:modified xsi:type="dcterms:W3CDTF">2019-10-29T09:27:30Z</dcterms:modified>
</cp:coreProperties>
</file>