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ittgensteinsource.org/" TargetMode="External"/><Relationship Id="rId4" Type="http://schemas.openxmlformats.org/officeDocument/2006/relationships/hyperlink" Target="http://wittgensteinrepository.org/" TargetMode="External"/><Relationship Id="rId5" Type="http://schemas.openxmlformats.org/officeDocument/2006/relationships/hyperlink" Target="http://wab.uib.no/wab_R&amp;D.page" TargetMode="External"/><Relationship Id="rId6" Type="http://schemas.openxmlformats.org/officeDocument/2006/relationships/hyperlink" Target="http://wittfind.cis.uni-muenchen.de/" TargetMode="External"/><Relationship Id="rId7" Type="http://schemas.openxmlformats.org/officeDocument/2006/relationships/hyperlink" Target="http://www.nordicwittgensteinreview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://wittgensteinsource.org/" TargetMode="External"/><Relationship Id="rId5" Type="http://schemas.openxmlformats.org/officeDocument/2006/relationships/hyperlink" Target="http://wab.uib.no/wab_hw.pag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Sense of Wittgenstein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no-NO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Introductory lecture for INFO116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no-NO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Bergen, 1.10.15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no-NO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Rune J. Falch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no-NO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Wittgenstein Archives Bergen [WAB]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jem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544" y="692696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wittgenstein drawing" id="87" name="Google Shape;87;p13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wittgenstein drawing" id="88" name="Google Shape;88;p13"/>
          <p:cNvSpPr/>
          <p:nvPr/>
        </p:nvSpPr>
        <p:spPr>
          <a:xfrm>
            <a:off x="18319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zenker.se/Books/wittgenstein_drawing.jp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0337" y="622732"/>
            <a:ext cx="1189211" cy="147966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Indiana Philosophy Ontology Project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7209" y="1600200"/>
            <a:ext cx="5397582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WAB?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small research infrastructure part of the department of philosophy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digital editions of Wittgenstein’s writings (primary sources)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and expands a collection of commentary resources (secondary sources)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Collaborates on developing improved ways of searching and browsing the sources (e.g. by using Semantic Technologies)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resources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Wittgenstein’s Nachlass – The Bergen Electronic Edition</a:t>
            </a: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[20,000 pages on CD-ROM in different editions]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WittgensteinSource</a:t>
            </a: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[primary sources, OA, Open Source]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WittgensteinRepository</a:t>
            </a: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[secondary sources, OA, OS]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WAB ontology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Pundit, </a:t>
            </a:r>
            <a:r>
              <a:rPr b="0" i="0" lang="no-NO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Wittfind</a:t>
            </a: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Access online journal </a:t>
            </a:r>
            <a:r>
              <a:rPr b="0" i="1" lang="no-NO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Nordic Wittgenstein Review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«Your» material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small selection from our online resources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Wittgenstein’s Lecture on Ethics (WittgensteinSource.org/ HyperWittgenstein)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commentary papers on the Lecture (mainly from WittgensteinRepository.org)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InPhO, Schema.org, DublinCore, etc.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Philosophy from Wittgenstein 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09600" y="1600200"/>
            <a:ext cx="10972800" cy="48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‘After Wittgenstein, all philosophy is philosophy of language’…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«linguistic turn» in philosophy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Wittgenstein and colleagues start turning their attention away from answering questions and instead focus on how language works…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…for can we really take it for granted that when we ask a (philosophical) question that it always actually has meaning?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o-N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questions like «What time is it?» and «What is time?» of the same kind? Does language work the same way here?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Wittgenstein’s «picture theory» of language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y figure and cars are accident. : Stock Photo" id="119" name="Google Shape;1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2235" y="1273716"/>
            <a:ext cx="4431927" cy="33285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1136592" y="5039872"/>
            <a:ext cx="99729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depicts the world, just like the model represents a real situation in the world.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and the world share a certain “form”, a logical structure.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</a:t>
            </a:r>
            <a:r>
              <a:rPr b="0" i="1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says</a:t>
            </a:r>
            <a:r>
              <a:rPr b="0" i="0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this situation is so and so [true or false].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logic shared between the world and language </a:t>
            </a:r>
            <a:r>
              <a:rPr b="0" i="1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</a:t>
            </a:r>
            <a:r>
              <a:rPr b="0" i="0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itself in language [it’s what gives </a:t>
            </a:r>
            <a:r>
              <a:rPr b="0" i="1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</a:t>
            </a:r>
            <a:r>
              <a:rPr b="0" i="0" lang="no-N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meaning to what we say].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on Ethics (Ms-139a &amp; Ts-207)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132" y="1417638"/>
            <a:ext cx="3581729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4844887" y="6121696"/>
            <a:ext cx="25022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WittgensteinSource.org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HyperWittgenstein</a:t>
            </a: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(Above is the typescript, of course.)  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953" y="121380"/>
            <a:ext cx="5323512" cy="661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no-N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WAB’s Wittgenstein ontology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435151" y="433407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939" y="1166636"/>
            <a:ext cx="9106677" cy="569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