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D10F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D10F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67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D10F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3250" y="10159"/>
            <a:ext cx="5113020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D10F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9870" y="2118359"/>
            <a:ext cx="8684259" cy="4362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43.png"/><Relationship Id="rId3" Type="http://schemas.openxmlformats.org/officeDocument/2006/relationships/image" Target="../media/image15.jp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2" Type="http://schemas.openxmlformats.org/officeDocument/2006/relationships/image" Target="../media/image20.jp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jp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9142730" y="0"/>
                </a:moveTo>
                <a:lnTo>
                  <a:pt x="0" y="0"/>
                </a:lnTo>
                <a:lnTo>
                  <a:pt x="0" y="6856730"/>
                </a:lnTo>
                <a:lnTo>
                  <a:pt x="4570730" y="6856730"/>
                </a:lnTo>
                <a:lnTo>
                  <a:pt x="9142730" y="6856730"/>
                </a:lnTo>
                <a:lnTo>
                  <a:pt x="914273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4669" y="370840"/>
            <a:ext cx="35153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98"/>
              </a:buClr>
              <a:buFont typeface="SimSun"/>
              <a:buChar char="•"/>
              <a:tabLst>
                <a:tab pos="355600" algn="l"/>
              </a:tabLst>
            </a:pPr>
            <a:r>
              <a:rPr sz="3200" b="1" u="heavy" spc="65" dirty="0">
                <a:solidFill>
                  <a:srgbClr val="333398"/>
                </a:solidFill>
                <a:uFill>
                  <a:solidFill>
                    <a:srgbClr val="333398"/>
                  </a:solidFill>
                </a:uFill>
                <a:latin typeface="Tahoma"/>
                <a:cs typeface="Tahoma"/>
              </a:rPr>
              <a:t>ECOSYSTEM</a:t>
            </a:r>
            <a:r>
              <a:rPr sz="3200" b="1" u="heavy" spc="-85" dirty="0">
                <a:solidFill>
                  <a:srgbClr val="333398"/>
                </a:solidFill>
                <a:uFill>
                  <a:solidFill>
                    <a:srgbClr val="333398"/>
                  </a:solidFill>
                </a:uFill>
                <a:latin typeface="Tahoma"/>
                <a:cs typeface="Tahoma"/>
              </a:rPr>
              <a:t> </a:t>
            </a:r>
            <a:r>
              <a:rPr sz="3200" dirty="0">
                <a:latin typeface="Arial MT"/>
                <a:cs typeface="Arial MT"/>
              </a:rPr>
              <a:t>: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D10F21"/>
                </a:solidFill>
                <a:latin typeface="Lucida Console"/>
                <a:cs typeface="Lucida Console"/>
              </a:rPr>
              <a:t>A</a:t>
            </a:r>
            <a:endParaRPr sz="32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9638" y="364490"/>
            <a:ext cx="39503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D10F21"/>
                </a:solidFill>
                <a:latin typeface="Lucida Console"/>
                <a:cs typeface="Lucida Console"/>
              </a:rPr>
              <a:t>system</a:t>
            </a:r>
            <a:r>
              <a:rPr sz="3200" spc="-30" dirty="0">
                <a:solidFill>
                  <a:srgbClr val="D10F21"/>
                </a:solidFill>
                <a:latin typeface="Lucida Console"/>
                <a:cs typeface="Lucida Console"/>
              </a:rPr>
              <a:t> </a:t>
            </a:r>
            <a:r>
              <a:rPr sz="3200" dirty="0">
                <a:solidFill>
                  <a:srgbClr val="D10F21"/>
                </a:solidFill>
                <a:latin typeface="Lucida Console"/>
                <a:cs typeface="Lucida Console"/>
              </a:rPr>
              <a:t>formed</a:t>
            </a:r>
            <a:r>
              <a:rPr sz="3200" spc="-40" dirty="0">
                <a:solidFill>
                  <a:srgbClr val="D10F21"/>
                </a:solidFill>
                <a:latin typeface="Lucida Console"/>
                <a:cs typeface="Lucida Console"/>
              </a:rPr>
              <a:t> </a:t>
            </a:r>
            <a:r>
              <a:rPr sz="3200" dirty="0">
                <a:solidFill>
                  <a:srgbClr val="D10F21"/>
                </a:solidFill>
                <a:latin typeface="Lucida Console"/>
                <a:cs typeface="Lucida Console"/>
              </a:rPr>
              <a:t>by</a:t>
            </a:r>
            <a:endParaRPr sz="32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569" y="1242059"/>
            <a:ext cx="4440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D10F21"/>
                </a:solidFill>
                <a:latin typeface="Lucida Console"/>
                <a:cs typeface="Lucida Console"/>
              </a:rPr>
              <a:t>organisms</a:t>
            </a:r>
            <a:r>
              <a:rPr sz="3200" spc="-35" dirty="0">
                <a:solidFill>
                  <a:srgbClr val="D10F21"/>
                </a:solidFill>
                <a:latin typeface="Lucida Console"/>
                <a:cs typeface="Lucida Console"/>
              </a:rPr>
              <a:t> </a:t>
            </a:r>
            <a:r>
              <a:rPr sz="3200" dirty="0">
                <a:solidFill>
                  <a:srgbClr val="D10F21"/>
                </a:solidFill>
                <a:latin typeface="Lucida Console"/>
                <a:cs typeface="Lucida Console"/>
              </a:rPr>
              <a:t>with</a:t>
            </a:r>
            <a:r>
              <a:rPr sz="3200" spc="-35" dirty="0">
                <a:solidFill>
                  <a:srgbClr val="D10F21"/>
                </a:solidFill>
                <a:latin typeface="Lucida Console"/>
                <a:cs typeface="Lucida Console"/>
              </a:rPr>
              <a:t> </a:t>
            </a:r>
            <a:r>
              <a:rPr sz="3200" dirty="0">
                <a:solidFill>
                  <a:srgbClr val="D10F21"/>
                </a:solidFill>
                <a:latin typeface="Lucida Console"/>
                <a:cs typeface="Lucida Console"/>
              </a:rPr>
              <a:t>one</a:t>
            </a:r>
            <a:endParaRPr sz="32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569" y="803909"/>
            <a:ext cx="6403340" cy="95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100"/>
              </a:spcBef>
            </a:pPr>
            <a:r>
              <a:rPr sz="3200" dirty="0">
                <a:solidFill>
                  <a:srgbClr val="D10F21"/>
                </a:solidFill>
                <a:latin typeface="Lucida Console"/>
                <a:cs typeface="Lucida Console"/>
              </a:rPr>
              <a:t>the</a:t>
            </a:r>
            <a:r>
              <a:rPr sz="3200" spc="-20" dirty="0">
                <a:solidFill>
                  <a:srgbClr val="D10F21"/>
                </a:solidFill>
                <a:latin typeface="Lucida Console"/>
                <a:cs typeface="Lucida Console"/>
              </a:rPr>
              <a:t> </a:t>
            </a:r>
            <a:r>
              <a:rPr sz="3200" dirty="0">
                <a:solidFill>
                  <a:srgbClr val="D10F21"/>
                </a:solidFill>
                <a:latin typeface="Lucida Console"/>
                <a:cs typeface="Lucida Console"/>
              </a:rPr>
              <a:t>interaction</a:t>
            </a:r>
            <a:r>
              <a:rPr sz="3200" spc="-15" dirty="0">
                <a:solidFill>
                  <a:srgbClr val="D10F21"/>
                </a:solidFill>
                <a:latin typeface="Lucida Console"/>
                <a:cs typeface="Lucida Console"/>
              </a:rPr>
              <a:t> </a:t>
            </a:r>
            <a:r>
              <a:rPr sz="3200" dirty="0">
                <a:solidFill>
                  <a:srgbClr val="D10F21"/>
                </a:solidFill>
                <a:latin typeface="Lucida Console"/>
                <a:cs typeface="Lucida Console"/>
              </a:rPr>
              <a:t>of</a:t>
            </a:r>
            <a:r>
              <a:rPr sz="3200" spc="-10" dirty="0">
                <a:solidFill>
                  <a:srgbClr val="D10F21"/>
                </a:solidFill>
                <a:latin typeface="Lucida Console"/>
                <a:cs typeface="Lucida Console"/>
              </a:rPr>
              <a:t> </a:t>
            </a:r>
            <a:r>
              <a:rPr sz="3200" dirty="0">
                <a:solidFill>
                  <a:srgbClr val="D10F21"/>
                </a:solidFill>
                <a:latin typeface="Lucida Console"/>
                <a:cs typeface="Lucida Console"/>
              </a:rPr>
              <a:t>living</a:t>
            </a:r>
            <a:endParaRPr sz="3200">
              <a:latin typeface="Lucida Console"/>
              <a:cs typeface="Lucida Console"/>
            </a:endParaRPr>
          </a:p>
          <a:p>
            <a:pPr marL="4673600">
              <a:lnSpc>
                <a:spcPts val="3645"/>
              </a:lnSpc>
            </a:pPr>
            <a:r>
              <a:rPr sz="3200" dirty="0">
                <a:solidFill>
                  <a:srgbClr val="D10F21"/>
                </a:solidFill>
                <a:latin typeface="Lucida Console"/>
                <a:cs typeface="Lucida Console"/>
              </a:rPr>
              <a:t>anot</a:t>
            </a:r>
            <a:r>
              <a:rPr sz="3200" spc="10" dirty="0">
                <a:solidFill>
                  <a:srgbClr val="D10F21"/>
                </a:solidFill>
                <a:latin typeface="Lucida Console"/>
                <a:cs typeface="Lucida Console"/>
              </a:rPr>
              <a:t>h</a:t>
            </a:r>
            <a:r>
              <a:rPr sz="3200" dirty="0">
                <a:solidFill>
                  <a:srgbClr val="D10F21"/>
                </a:solidFill>
                <a:latin typeface="Lucida Console"/>
                <a:cs typeface="Lucida Console"/>
              </a:rPr>
              <a:t>er</a:t>
            </a:r>
            <a:endParaRPr sz="32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0264" y="1242059"/>
            <a:ext cx="2705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D10F21"/>
                </a:solidFill>
                <a:latin typeface="Lucida Console"/>
                <a:cs typeface="Lucida Console"/>
              </a:rPr>
              <a:t>&amp;</a:t>
            </a:r>
            <a:endParaRPr sz="32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569" y="1680209"/>
            <a:ext cx="56667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D10F21"/>
                </a:solidFill>
                <a:latin typeface="Lucida Console"/>
                <a:cs typeface="Lucida Console"/>
              </a:rPr>
              <a:t>with</a:t>
            </a:r>
            <a:r>
              <a:rPr sz="3200" spc="-30" dirty="0">
                <a:solidFill>
                  <a:srgbClr val="D10F21"/>
                </a:solidFill>
                <a:latin typeface="Lucida Console"/>
                <a:cs typeface="Lucida Console"/>
              </a:rPr>
              <a:t> </a:t>
            </a:r>
            <a:r>
              <a:rPr sz="3200" dirty="0">
                <a:solidFill>
                  <a:srgbClr val="D10F21"/>
                </a:solidFill>
                <a:latin typeface="Lucida Console"/>
                <a:cs typeface="Lucida Console"/>
              </a:rPr>
              <a:t>their</a:t>
            </a:r>
            <a:r>
              <a:rPr sz="3200" spc="-30" dirty="0">
                <a:solidFill>
                  <a:srgbClr val="D10F21"/>
                </a:solidFill>
                <a:latin typeface="Lucida Console"/>
                <a:cs typeface="Lucida Console"/>
              </a:rPr>
              <a:t> </a:t>
            </a:r>
            <a:r>
              <a:rPr sz="3200" dirty="0">
                <a:solidFill>
                  <a:srgbClr val="D10F21"/>
                </a:solidFill>
                <a:latin typeface="Lucida Console"/>
                <a:cs typeface="Lucida Console"/>
              </a:rPr>
              <a:t>environment.</a:t>
            </a:r>
            <a:endParaRPr sz="3200">
              <a:latin typeface="Lucida Console"/>
              <a:cs typeface="Lucida Console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15619" y="2812414"/>
          <a:ext cx="7763509" cy="891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5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8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9264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3535"/>
                        </a:lnSpc>
                        <a:buChar char="•"/>
                        <a:tabLst>
                          <a:tab pos="374650" algn="l"/>
                        </a:tabLst>
                      </a:pPr>
                      <a:r>
                        <a:rPr sz="3200" dirty="0">
                          <a:solidFill>
                            <a:srgbClr val="D10F21"/>
                          </a:solidFill>
                          <a:latin typeface="Lucida Console"/>
                          <a:cs typeface="Lucida Console"/>
                        </a:rPr>
                        <a:t>Eg.</a:t>
                      </a:r>
                      <a:r>
                        <a:rPr sz="3200" spc="-65" dirty="0">
                          <a:solidFill>
                            <a:srgbClr val="D10F21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3200" dirty="0">
                          <a:solidFill>
                            <a:srgbClr val="D10F21"/>
                          </a:solidFill>
                          <a:latin typeface="Lucida Console"/>
                          <a:cs typeface="Lucida Console"/>
                        </a:rPr>
                        <a:t>:</a:t>
                      </a:r>
                      <a:endParaRPr sz="3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ts val="3535"/>
                        </a:lnSpc>
                      </a:pPr>
                      <a:r>
                        <a:rPr sz="3200" dirty="0">
                          <a:solidFill>
                            <a:srgbClr val="D10F21"/>
                          </a:solidFill>
                          <a:latin typeface="Lucida Console"/>
                          <a:cs typeface="Lucida Console"/>
                        </a:rPr>
                        <a:t>for</a:t>
                      </a:r>
                      <a:r>
                        <a:rPr sz="3200" spc="10" dirty="0">
                          <a:solidFill>
                            <a:srgbClr val="D10F21"/>
                          </a:solidFill>
                          <a:latin typeface="Lucida Console"/>
                          <a:cs typeface="Lucida Console"/>
                        </a:rPr>
                        <a:t>e</a:t>
                      </a:r>
                      <a:r>
                        <a:rPr sz="3200" dirty="0">
                          <a:solidFill>
                            <a:srgbClr val="D10F21"/>
                          </a:solidFill>
                          <a:latin typeface="Lucida Console"/>
                          <a:cs typeface="Lucida Console"/>
                        </a:rPr>
                        <a:t>st,</a:t>
                      </a:r>
                      <a:endParaRPr sz="3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3535"/>
                        </a:lnSpc>
                      </a:pPr>
                      <a:r>
                        <a:rPr sz="3200" dirty="0">
                          <a:solidFill>
                            <a:srgbClr val="D10F21"/>
                          </a:solidFill>
                          <a:latin typeface="Lucida Console"/>
                          <a:cs typeface="Lucida Console"/>
                        </a:rPr>
                        <a:t>grassland,</a:t>
                      </a:r>
                      <a:endParaRPr sz="3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3535"/>
                        </a:lnSpc>
                      </a:pPr>
                      <a:r>
                        <a:rPr sz="3200" dirty="0">
                          <a:solidFill>
                            <a:srgbClr val="D10F21"/>
                          </a:solidFill>
                          <a:latin typeface="Lucida Console"/>
                          <a:cs typeface="Lucida Console"/>
                        </a:rPr>
                        <a:t>pond,</a:t>
                      </a:r>
                      <a:endParaRPr sz="3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374015">
                        <a:lnSpc>
                          <a:spcPts val="3225"/>
                        </a:lnSpc>
                      </a:pPr>
                      <a:r>
                        <a:rPr sz="3200" dirty="0">
                          <a:solidFill>
                            <a:srgbClr val="D10F21"/>
                          </a:solidFill>
                          <a:latin typeface="Lucida Console"/>
                          <a:cs typeface="Lucida Console"/>
                        </a:rPr>
                        <a:t>fiel</a:t>
                      </a:r>
                      <a:r>
                        <a:rPr sz="3200" spc="10" dirty="0">
                          <a:solidFill>
                            <a:srgbClr val="D10F21"/>
                          </a:solidFill>
                          <a:latin typeface="Lucida Console"/>
                          <a:cs typeface="Lucida Console"/>
                        </a:rPr>
                        <a:t>d</a:t>
                      </a:r>
                      <a:r>
                        <a:rPr sz="3200" dirty="0">
                          <a:solidFill>
                            <a:srgbClr val="D10F21"/>
                          </a:solidFill>
                          <a:latin typeface="Lucida Console"/>
                          <a:cs typeface="Lucida Console"/>
                        </a:rPr>
                        <a:t>,</a:t>
                      </a:r>
                      <a:endParaRPr sz="3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ts val="3225"/>
                        </a:lnSpc>
                      </a:pPr>
                      <a:r>
                        <a:rPr sz="3200" dirty="0">
                          <a:solidFill>
                            <a:srgbClr val="D10F21"/>
                          </a:solidFill>
                          <a:latin typeface="Lucida Console"/>
                          <a:cs typeface="Lucida Console"/>
                        </a:rPr>
                        <a:t>river,</a:t>
                      </a:r>
                      <a:endParaRPr sz="3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3225"/>
                        </a:lnSpc>
                      </a:pPr>
                      <a:r>
                        <a:rPr sz="3200" dirty="0">
                          <a:solidFill>
                            <a:srgbClr val="D10F21"/>
                          </a:solidFill>
                          <a:latin typeface="Lucida Console"/>
                          <a:cs typeface="Lucida Console"/>
                        </a:rPr>
                        <a:t>lake</a:t>
                      </a:r>
                      <a:r>
                        <a:rPr sz="3200" spc="-30" dirty="0">
                          <a:solidFill>
                            <a:srgbClr val="D10F21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3200" dirty="0">
                          <a:solidFill>
                            <a:srgbClr val="D10F21"/>
                          </a:solidFill>
                          <a:latin typeface="Lucida Console"/>
                          <a:cs typeface="Lucida Console"/>
                        </a:rPr>
                        <a:t>&amp;</a:t>
                      </a:r>
                      <a:r>
                        <a:rPr sz="3200" spc="-40" dirty="0">
                          <a:solidFill>
                            <a:srgbClr val="D10F21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3200" dirty="0">
                          <a:solidFill>
                            <a:srgbClr val="D10F21"/>
                          </a:solidFill>
                          <a:latin typeface="Lucida Console"/>
                          <a:cs typeface="Lucida Console"/>
                        </a:rPr>
                        <a:t>sea</a:t>
                      </a:r>
                      <a:endParaRPr sz="3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065778" y="4278629"/>
            <a:ext cx="29698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D10F21"/>
                </a:solidFill>
                <a:latin typeface="Lucida Console"/>
                <a:cs typeface="Lucida Console"/>
              </a:rPr>
              <a:t>components</a:t>
            </a:r>
            <a:r>
              <a:rPr sz="3200" spc="-70" dirty="0">
                <a:solidFill>
                  <a:srgbClr val="D10F21"/>
                </a:solidFill>
                <a:latin typeface="Lucida Console"/>
                <a:cs typeface="Lucida Console"/>
              </a:rPr>
              <a:t> </a:t>
            </a:r>
            <a:r>
              <a:rPr sz="3200" dirty="0">
                <a:solidFill>
                  <a:srgbClr val="D10F21"/>
                </a:solidFill>
                <a:latin typeface="Lucida Console"/>
                <a:cs typeface="Lucida Console"/>
              </a:rPr>
              <a:t>:</a:t>
            </a:r>
            <a:endParaRPr sz="32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669" y="4278629"/>
            <a:ext cx="3311525" cy="95123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4965" marR="5080" indent="-342900">
              <a:lnSpc>
                <a:spcPts val="3450"/>
              </a:lnSpc>
              <a:spcBef>
                <a:spcPts val="54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D10F21"/>
                </a:solidFill>
                <a:latin typeface="Lucida Console"/>
                <a:cs typeface="Lucida Console"/>
              </a:rPr>
              <a:t>Consist</a:t>
            </a:r>
            <a:r>
              <a:rPr sz="3200" spc="-45" dirty="0">
                <a:solidFill>
                  <a:srgbClr val="D10F21"/>
                </a:solidFill>
                <a:latin typeface="Lucida Console"/>
                <a:cs typeface="Lucida Console"/>
              </a:rPr>
              <a:t> </a:t>
            </a:r>
            <a:r>
              <a:rPr sz="3200" dirty="0">
                <a:solidFill>
                  <a:srgbClr val="D10F21"/>
                </a:solidFill>
                <a:latin typeface="Lucida Console"/>
                <a:cs typeface="Lucida Console"/>
              </a:rPr>
              <a:t>of</a:t>
            </a:r>
            <a:r>
              <a:rPr sz="3200" spc="-35" dirty="0">
                <a:solidFill>
                  <a:srgbClr val="D10F21"/>
                </a:solidFill>
                <a:latin typeface="Lucida Console"/>
                <a:cs typeface="Lucida Console"/>
              </a:rPr>
              <a:t> </a:t>
            </a:r>
            <a:r>
              <a:rPr sz="3200" dirty="0">
                <a:solidFill>
                  <a:srgbClr val="D10F21"/>
                </a:solidFill>
                <a:latin typeface="Lucida Console"/>
                <a:cs typeface="Lucida Console"/>
              </a:rPr>
              <a:t>2 </a:t>
            </a:r>
            <a:r>
              <a:rPr sz="3200" spc="-1914" dirty="0">
                <a:solidFill>
                  <a:srgbClr val="D10F21"/>
                </a:solidFill>
                <a:latin typeface="Lucida Console"/>
                <a:cs typeface="Lucida Console"/>
              </a:rPr>
              <a:t> </a:t>
            </a:r>
            <a:r>
              <a:rPr sz="3200" spc="225" dirty="0">
                <a:latin typeface="Lucida Console"/>
                <a:cs typeface="Lucida Console"/>
              </a:rPr>
              <a:t>abiotic</a:t>
            </a:r>
            <a:endParaRPr sz="32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09518" y="4716779"/>
            <a:ext cx="27806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35" dirty="0">
                <a:latin typeface="Lucida Console"/>
                <a:cs typeface="Lucida Console"/>
              </a:rPr>
              <a:t>components</a:t>
            </a:r>
            <a:endParaRPr sz="32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7569" y="5156200"/>
            <a:ext cx="4440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D10F21"/>
                </a:solidFill>
                <a:latin typeface="Lucida Console"/>
                <a:cs typeface="Lucida Console"/>
              </a:rPr>
              <a:t>living</a:t>
            </a:r>
            <a:r>
              <a:rPr sz="3200" spc="-70" dirty="0">
                <a:solidFill>
                  <a:srgbClr val="D10F21"/>
                </a:solidFill>
                <a:latin typeface="Lucida Console"/>
                <a:cs typeface="Lucida Console"/>
              </a:rPr>
              <a:t> </a:t>
            </a:r>
            <a:r>
              <a:rPr sz="3200" dirty="0">
                <a:solidFill>
                  <a:srgbClr val="D10F21"/>
                </a:solidFill>
                <a:latin typeface="Lucida Console"/>
                <a:cs typeface="Lucida Console"/>
              </a:rPr>
              <a:t>components)</a:t>
            </a:r>
            <a:endParaRPr sz="32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38572" y="4716779"/>
            <a:ext cx="2156460" cy="9525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indent="603885">
              <a:lnSpc>
                <a:spcPts val="3460"/>
              </a:lnSpc>
              <a:spcBef>
                <a:spcPts val="530"/>
              </a:spcBef>
            </a:pPr>
            <a:r>
              <a:rPr sz="3200" dirty="0">
                <a:solidFill>
                  <a:srgbClr val="D10F21"/>
                </a:solidFill>
                <a:latin typeface="Lucida Console"/>
                <a:cs typeface="Lucida Console"/>
              </a:rPr>
              <a:t>(non- </a:t>
            </a:r>
            <a:r>
              <a:rPr sz="3200" spc="5" dirty="0">
                <a:solidFill>
                  <a:srgbClr val="D10F21"/>
                </a:solidFill>
                <a:latin typeface="Lucida Console"/>
                <a:cs typeface="Lucida Console"/>
              </a:rPr>
              <a:t> </a:t>
            </a:r>
            <a:r>
              <a:rPr sz="3200" dirty="0">
                <a:solidFill>
                  <a:srgbClr val="D10F21"/>
                </a:solidFill>
                <a:latin typeface="Lucida Console"/>
                <a:cs typeface="Lucida Console"/>
              </a:rPr>
              <a:t>&amp;</a:t>
            </a:r>
            <a:r>
              <a:rPr sz="3200" spc="-80" dirty="0">
                <a:solidFill>
                  <a:srgbClr val="D10F21"/>
                </a:solidFill>
                <a:latin typeface="Lucida Console"/>
                <a:cs typeface="Lucida Console"/>
              </a:rPr>
              <a:t> </a:t>
            </a:r>
            <a:r>
              <a:rPr sz="3200" spc="220" dirty="0">
                <a:latin typeface="Lucida Console"/>
                <a:cs typeface="Lucida Console"/>
              </a:rPr>
              <a:t>biotic</a:t>
            </a:r>
            <a:endParaRPr sz="320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7569" y="5594350"/>
            <a:ext cx="27806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35" dirty="0">
                <a:latin typeface="Lucida Console"/>
                <a:cs typeface="Lucida Console"/>
              </a:rPr>
              <a:t>components</a:t>
            </a:r>
            <a:endParaRPr sz="320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1549" y="5594350"/>
            <a:ext cx="174243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D10F21"/>
                </a:solidFill>
                <a:latin typeface="Lucida Console"/>
                <a:cs typeface="Lucida Console"/>
              </a:rPr>
              <a:t>(li</a:t>
            </a:r>
            <a:r>
              <a:rPr sz="3200" spc="10" dirty="0">
                <a:solidFill>
                  <a:srgbClr val="D10F21"/>
                </a:solidFill>
                <a:latin typeface="Lucida Console"/>
                <a:cs typeface="Lucida Console"/>
              </a:rPr>
              <a:t>v</a:t>
            </a:r>
            <a:r>
              <a:rPr sz="3200" dirty="0">
                <a:solidFill>
                  <a:srgbClr val="D10F21"/>
                </a:solidFill>
                <a:latin typeface="Lucida Console"/>
                <a:cs typeface="Lucida Console"/>
              </a:rPr>
              <a:t>ing</a:t>
            </a:r>
            <a:endParaRPr sz="3200">
              <a:latin typeface="Lucida Console"/>
              <a:cs typeface="Lucida Conso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73242" y="5594350"/>
            <a:ext cx="2724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D10F21"/>
                </a:solidFill>
                <a:latin typeface="Lucida Console"/>
                <a:cs typeface="Lucida Console"/>
              </a:rPr>
              <a:t>components)</a:t>
            </a:r>
            <a:endParaRPr sz="32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9142730" y="0"/>
                </a:moveTo>
                <a:lnTo>
                  <a:pt x="0" y="0"/>
                </a:lnTo>
                <a:lnTo>
                  <a:pt x="0" y="6856730"/>
                </a:lnTo>
                <a:lnTo>
                  <a:pt x="4570730" y="6856730"/>
                </a:lnTo>
                <a:lnTo>
                  <a:pt x="9142730" y="6856730"/>
                </a:lnTo>
                <a:lnTo>
                  <a:pt x="9142730" y="0"/>
                </a:lnTo>
                <a:close/>
              </a:path>
            </a:pathLst>
          </a:custGeom>
          <a:solidFill>
            <a:srgbClr val="3333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9870" y="339090"/>
            <a:ext cx="8136890" cy="3255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Cambria"/>
              <a:buChar char="•"/>
              <a:tabLst>
                <a:tab pos="354965" algn="l"/>
                <a:tab pos="355600" algn="l"/>
              </a:tabLst>
            </a:pPr>
            <a:r>
              <a:rPr sz="3200" spc="24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32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175" dirty="0">
                <a:solidFill>
                  <a:srgbClr val="FFFFFF"/>
                </a:solidFill>
                <a:latin typeface="Cambria"/>
                <a:cs typeface="Cambria"/>
              </a:rPr>
              <a:t>feeding</a:t>
            </a:r>
            <a:r>
              <a:rPr sz="32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Cambria"/>
                <a:cs typeface="Cambria"/>
              </a:rPr>
              <a:t>relationship</a:t>
            </a:r>
            <a:r>
              <a:rPr sz="32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Cambria"/>
                <a:cs typeface="Cambria"/>
              </a:rPr>
              <a:t>between</a:t>
            </a:r>
            <a:r>
              <a:rPr sz="32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32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Cambria"/>
                <a:cs typeface="Cambria"/>
              </a:rPr>
              <a:t>biotic </a:t>
            </a:r>
            <a:r>
              <a:rPr sz="3200" spc="-6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Cambria"/>
                <a:cs typeface="Cambria"/>
              </a:rPr>
              <a:t>components </a:t>
            </a:r>
            <a:r>
              <a:rPr sz="32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50" dirty="0">
                <a:solidFill>
                  <a:srgbClr val="FFFFFF"/>
                </a:solidFill>
                <a:latin typeface="Cambria"/>
                <a:cs typeface="Cambria"/>
              </a:rPr>
              <a:t>food </a:t>
            </a:r>
            <a:r>
              <a:rPr sz="3200" b="1" spc="150" dirty="0">
                <a:solidFill>
                  <a:srgbClr val="FFFFFF"/>
                </a:solidFill>
                <a:latin typeface="Cambria"/>
                <a:cs typeface="Cambria"/>
              </a:rPr>
              <a:t>chain </a:t>
            </a:r>
            <a:r>
              <a:rPr sz="32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65" dirty="0">
                <a:solidFill>
                  <a:srgbClr val="FFFFFF"/>
                </a:solidFill>
                <a:latin typeface="Cambria"/>
                <a:cs typeface="Cambria"/>
              </a:rPr>
              <a:t>obtain </a:t>
            </a:r>
            <a:r>
              <a:rPr sz="3200" b="1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140" dirty="0">
                <a:solidFill>
                  <a:srgbClr val="FFFFFF"/>
                </a:solidFill>
                <a:latin typeface="Cambria"/>
                <a:cs typeface="Cambria"/>
              </a:rPr>
              <a:t>energy</a:t>
            </a:r>
            <a:endParaRPr sz="32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mbria"/>
              <a:buChar char="•"/>
            </a:pPr>
            <a:endParaRPr sz="3950">
              <a:latin typeface="Cambria"/>
              <a:cs typeface="Cambria"/>
            </a:endParaRPr>
          </a:p>
          <a:p>
            <a:pPr marL="12700" marR="342900">
              <a:lnSpc>
                <a:spcPct val="120800"/>
              </a:lnSpc>
              <a:buChar char="•"/>
              <a:tabLst>
                <a:tab pos="354965" algn="l"/>
                <a:tab pos="355600" algn="l"/>
                <a:tab pos="1504315" algn="l"/>
                <a:tab pos="4599305" algn="l"/>
                <a:tab pos="6080125" algn="l"/>
              </a:tabLst>
            </a:pPr>
            <a:r>
              <a:rPr sz="3200" spc="155" dirty="0">
                <a:solidFill>
                  <a:srgbClr val="FFFFFF"/>
                </a:solidFill>
                <a:latin typeface="Cambria"/>
                <a:cs typeface="Cambria"/>
              </a:rPr>
              <a:t>Each</a:t>
            </a:r>
            <a:r>
              <a:rPr sz="32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Cambria"/>
                <a:cs typeface="Cambria"/>
              </a:rPr>
              <a:t>level</a:t>
            </a:r>
            <a:r>
              <a:rPr sz="32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32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114" dirty="0">
                <a:solidFill>
                  <a:srgbClr val="FFFFFF"/>
                </a:solidFill>
                <a:latin typeface="Cambria"/>
                <a:cs typeface="Cambria"/>
              </a:rPr>
              <a:t>food</a:t>
            </a:r>
            <a:r>
              <a:rPr sz="32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Cambria"/>
                <a:cs typeface="Cambria"/>
              </a:rPr>
              <a:t>chain</a:t>
            </a:r>
            <a:r>
              <a:rPr sz="32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Cambria"/>
                <a:cs typeface="Cambria"/>
              </a:rPr>
              <a:t>trophic</a:t>
            </a:r>
            <a:r>
              <a:rPr sz="32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160" dirty="0">
                <a:solidFill>
                  <a:srgbClr val="FFFFFF"/>
                </a:solidFill>
                <a:latin typeface="Cambria"/>
                <a:cs typeface="Cambria"/>
              </a:rPr>
              <a:t>level </a:t>
            </a:r>
            <a:r>
              <a:rPr sz="3200" spc="-6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185" dirty="0">
                <a:solidFill>
                  <a:srgbClr val="FFFFFF"/>
                </a:solidFill>
                <a:latin typeface="Cambria"/>
                <a:cs typeface="Cambria"/>
              </a:rPr>
              <a:t>Grass	</a:t>
            </a:r>
            <a:r>
              <a:rPr sz="32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Cambria"/>
                <a:cs typeface="Cambria"/>
              </a:rPr>
              <a:t>grasshopper	</a:t>
            </a:r>
            <a:r>
              <a:rPr sz="32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Cambria"/>
                <a:cs typeface="Cambria"/>
              </a:rPr>
              <a:t>frog	</a:t>
            </a:r>
            <a:r>
              <a:rPr sz="32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40" dirty="0">
                <a:solidFill>
                  <a:srgbClr val="FFFFFF"/>
                </a:solidFill>
                <a:latin typeface="Cambria"/>
                <a:cs typeface="Cambria"/>
              </a:rPr>
              <a:t>snake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8539" y="3570732"/>
            <a:ext cx="1942464" cy="97980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885"/>
              </a:spcBef>
            </a:pP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(1</a:t>
            </a:r>
            <a:r>
              <a:rPr sz="2775" spc="-7" baseline="28528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)</a:t>
            </a:r>
            <a:endParaRPr sz="32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489"/>
              </a:spcBef>
            </a:pPr>
            <a:r>
              <a:rPr sz="2000" spc="3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1725" spc="44" baseline="28985" dirty="0">
                <a:solidFill>
                  <a:srgbClr val="FFFFFF"/>
                </a:solidFill>
                <a:latin typeface="Cambria"/>
                <a:cs typeface="Cambria"/>
              </a:rPr>
              <a:t>nd</a:t>
            </a:r>
            <a:r>
              <a:rPr sz="1725" spc="330" baseline="289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trophic</a:t>
            </a:r>
            <a:r>
              <a:rPr sz="20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level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6470" y="3570732"/>
            <a:ext cx="1918335" cy="97980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446405">
              <a:lnSpc>
                <a:spcPct val="100000"/>
              </a:lnSpc>
              <a:spcBef>
                <a:spcPts val="885"/>
              </a:spcBef>
            </a:pP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(2</a:t>
            </a:r>
            <a:r>
              <a:rPr sz="2775" spc="-7" baseline="28528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)</a:t>
            </a:r>
            <a:endParaRPr sz="32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489"/>
              </a:spcBef>
            </a:pPr>
            <a:r>
              <a:rPr sz="2000" spc="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1725" spc="30" baseline="28985" dirty="0">
                <a:solidFill>
                  <a:srgbClr val="FFFFFF"/>
                </a:solidFill>
                <a:latin typeface="Cambria"/>
                <a:cs typeface="Cambria"/>
              </a:rPr>
              <a:t>rd</a:t>
            </a:r>
            <a:r>
              <a:rPr sz="1725" spc="352" baseline="289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trophic</a:t>
            </a:r>
            <a:r>
              <a:rPr sz="20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level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4108" y="3670300"/>
            <a:ext cx="977900" cy="80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379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(3</a:t>
            </a:r>
            <a:r>
              <a:rPr sz="2775" spc="-7" baseline="28528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)</a:t>
            </a:r>
            <a:endParaRPr sz="3200">
              <a:latin typeface="Cambria"/>
              <a:cs typeface="Cambria"/>
            </a:endParaRPr>
          </a:p>
          <a:p>
            <a:pPr marR="30480" algn="r">
              <a:lnSpc>
                <a:spcPts val="2350"/>
              </a:lnSpc>
            </a:pPr>
            <a:r>
              <a:rPr sz="3000" spc="-15" baseline="-16666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1150" spc="-10" dirty="0">
                <a:solidFill>
                  <a:srgbClr val="FFFFFF"/>
                </a:solidFill>
                <a:latin typeface="Cambria"/>
                <a:cs typeface="Cambria"/>
              </a:rPr>
              <a:t>th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470" y="3570732"/>
            <a:ext cx="2134870" cy="128460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85"/>
              </a:spcBef>
            </a:pPr>
            <a:r>
              <a:rPr sz="3200" spc="110" dirty="0">
                <a:solidFill>
                  <a:srgbClr val="FFFFFF"/>
                </a:solidFill>
                <a:latin typeface="Cambria"/>
                <a:cs typeface="Cambria"/>
              </a:rPr>
              <a:t>(producer)</a:t>
            </a:r>
            <a:endParaRPr sz="3200">
              <a:latin typeface="Cambria"/>
              <a:cs typeface="Cambria"/>
            </a:endParaRPr>
          </a:p>
          <a:p>
            <a:pPr marL="381000" marR="260985" indent="-342900">
              <a:lnSpc>
                <a:spcPct val="100000"/>
              </a:lnSpc>
              <a:spcBef>
                <a:spcPts val="489"/>
              </a:spcBef>
            </a:pPr>
            <a:r>
              <a:rPr sz="2000" spc="-1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1725" spc="-15" baseline="28985" dirty="0">
                <a:solidFill>
                  <a:srgbClr val="FFFFFF"/>
                </a:solidFill>
                <a:latin typeface="Cambria"/>
                <a:cs typeface="Cambria"/>
              </a:rPr>
              <a:t>st</a:t>
            </a:r>
            <a:r>
              <a:rPr sz="1725" spc="-7" baseline="289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trophic 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level </a:t>
            </a:r>
            <a:r>
              <a:rPr sz="2000" spc="-4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trophic</a:t>
            </a:r>
            <a:r>
              <a:rPr sz="20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level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870" y="4931409"/>
            <a:ext cx="846074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140" dirty="0">
                <a:solidFill>
                  <a:srgbClr val="FFFFFF"/>
                </a:solidFill>
                <a:latin typeface="Cambria"/>
                <a:cs typeface="Cambria"/>
              </a:rPr>
              <a:t>Several</a:t>
            </a:r>
            <a:r>
              <a:rPr sz="32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114" dirty="0">
                <a:solidFill>
                  <a:srgbClr val="FFFFFF"/>
                </a:solidFill>
                <a:latin typeface="Cambria"/>
                <a:cs typeface="Cambria"/>
              </a:rPr>
              <a:t>food</a:t>
            </a:r>
            <a:r>
              <a:rPr sz="32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Cambria"/>
                <a:cs typeface="Cambria"/>
              </a:rPr>
              <a:t>chain</a:t>
            </a:r>
            <a:r>
              <a:rPr sz="32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Cambria"/>
                <a:cs typeface="Cambria"/>
              </a:rPr>
              <a:t>interact</a:t>
            </a:r>
            <a:r>
              <a:rPr sz="32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32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Cambria"/>
                <a:cs typeface="Cambria"/>
              </a:rPr>
              <a:t>form</a:t>
            </a:r>
            <a:r>
              <a:rPr sz="32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135" dirty="0">
                <a:solidFill>
                  <a:srgbClr val="FFFFFF"/>
                </a:solidFill>
                <a:latin typeface="Cambria"/>
                <a:cs typeface="Cambria"/>
              </a:rPr>
              <a:t>a </a:t>
            </a:r>
            <a:r>
              <a:rPr sz="32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Cambria"/>
                <a:cs typeface="Cambria"/>
              </a:rPr>
              <a:t>network </a:t>
            </a:r>
            <a:r>
              <a:rPr sz="32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50" dirty="0">
                <a:solidFill>
                  <a:srgbClr val="FFFFFF"/>
                </a:solidFill>
                <a:latin typeface="Cambria"/>
                <a:cs typeface="Cambria"/>
              </a:rPr>
              <a:t>food </a:t>
            </a:r>
            <a:r>
              <a:rPr sz="3200" b="1" spc="95" dirty="0">
                <a:solidFill>
                  <a:srgbClr val="FFFFFF"/>
                </a:solidFill>
                <a:latin typeface="Cambria"/>
                <a:cs typeface="Cambria"/>
              </a:rPr>
              <a:t>web </a:t>
            </a:r>
            <a:r>
              <a:rPr sz="32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200" dirty="0">
                <a:solidFill>
                  <a:srgbClr val="FFFFFF"/>
                </a:solidFill>
                <a:latin typeface="Cambria"/>
                <a:cs typeface="Cambria"/>
              </a:rPr>
              <a:t>energy </a:t>
            </a:r>
            <a:r>
              <a:rPr sz="3200" spc="80" dirty="0">
                <a:solidFill>
                  <a:srgbClr val="FFFFFF"/>
                </a:solidFill>
                <a:latin typeface="Cambria"/>
                <a:cs typeface="Cambria"/>
              </a:rPr>
              <a:t>transferred </a:t>
            </a:r>
            <a:r>
              <a:rPr sz="3200" spc="-6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sz="32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32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Cambria"/>
                <a:cs typeface="Cambria"/>
              </a:rPr>
              <a:t>trophic</a:t>
            </a:r>
            <a:r>
              <a:rPr sz="32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32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Cambria"/>
                <a:cs typeface="Cambria"/>
              </a:rPr>
              <a:t>another</a:t>
            </a:r>
            <a:r>
              <a:rPr sz="32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Cambria"/>
                <a:cs typeface="Cambria"/>
              </a:rPr>
              <a:t>trophic</a:t>
            </a:r>
            <a:r>
              <a:rPr sz="32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160" dirty="0">
                <a:solidFill>
                  <a:srgbClr val="FFFFFF"/>
                </a:solidFill>
                <a:latin typeface="Cambria"/>
                <a:cs typeface="Cambria"/>
              </a:rPr>
              <a:t>level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846" y="0"/>
            <a:ext cx="8968153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7129" y="262890"/>
            <a:ext cx="37604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solidFill>
                  <a:srgbClr val="000000"/>
                </a:solidFill>
                <a:latin typeface="Arial MT"/>
                <a:cs typeface="Arial MT"/>
              </a:rPr>
              <a:t>Energy</a:t>
            </a:r>
            <a:r>
              <a:rPr sz="3200" b="0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200" b="0" dirty="0">
                <a:solidFill>
                  <a:srgbClr val="000000"/>
                </a:solidFill>
                <a:latin typeface="Arial MT"/>
                <a:cs typeface="Arial MT"/>
              </a:rPr>
              <a:t>from</a:t>
            </a:r>
            <a:r>
              <a:rPr sz="3200" b="0" spc="-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200" b="0" spc="-5" dirty="0">
                <a:solidFill>
                  <a:srgbClr val="000000"/>
                </a:solidFill>
                <a:latin typeface="Arial MT"/>
                <a:cs typeface="Arial MT"/>
              </a:rPr>
              <a:t>sunlight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624727" y="909727"/>
            <a:ext cx="466725" cy="542925"/>
            <a:chOff x="6624727" y="909727"/>
            <a:chExt cx="466725" cy="542925"/>
          </a:xfrm>
        </p:grpSpPr>
        <p:sp>
          <p:nvSpPr>
            <p:cNvPr id="5" name="object 5"/>
            <p:cNvSpPr/>
            <p:nvPr/>
          </p:nvSpPr>
          <p:spPr>
            <a:xfrm>
              <a:off x="6629399" y="914400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342900" y="0"/>
                  </a:moveTo>
                  <a:lnTo>
                    <a:pt x="114300" y="0"/>
                  </a:lnTo>
                  <a:lnTo>
                    <a:pt x="114300" y="400050"/>
                  </a:lnTo>
                  <a:lnTo>
                    <a:pt x="0" y="400050"/>
                  </a:lnTo>
                  <a:lnTo>
                    <a:pt x="228600" y="533400"/>
                  </a:lnTo>
                  <a:lnTo>
                    <a:pt x="457200" y="400050"/>
                  </a:lnTo>
                  <a:lnTo>
                    <a:pt x="342900" y="40005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29399" y="914400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114300" y="0"/>
                  </a:moveTo>
                  <a:lnTo>
                    <a:pt x="114300" y="400050"/>
                  </a:lnTo>
                  <a:lnTo>
                    <a:pt x="0" y="400050"/>
                  </a:lnTo>
                  <a:lnTo>
                    <a:pt x="228600" y="533400"/>
                  </a:lnTo>
                  <a:lnTo>
                    <a:pt x="457200" y="400050"/>
                  </a:lnTo>
                  <a:lnTo>
                    <a:pt x="342900" y="400050"/>
                  </a:lnTo>
                  <a:lnTo>
                    <a:pt x="342900" y="0"/>
                  </a:lnTo>
                  <a:lnTo>
                    <a:pt x="11430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624727" y="2357527"/>
            <a:ext cx="466725" cy="542925"/>
            <a:chOff x="6624727" y="2357527"/>
            <a:chExt cx="466725" cy="542925"/>
          </a:xfrm>
        </p:grpSpPr>
        <p:sp>
          <p:nvSpPr>
            <p:cNvPr id="8" name="object 8"/>
            <p:cNvSpPr/>
            <p:nvPr/>
          </p:nvSpPr>
          <p:spPr>
            <a:xfrm>
              <a:off x="6629399" y="2362199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342900" y="0"/>
                  </a:moveTo>
                  <a:lnTo>
                    <a:pt x="114300" y="0"/>
                  </a:lnTo>
                  <a:lnTo>
                    <a:pt x="114300" y="400050"/>
                  </a:lnTo>
                  <a:lnTo>
                    <a:pt x="0" y="400050"/>
                  </a:lnTo>
                  <a:lnTo>
                    <a:pt x="228600" y="533400"/>
                  </a:lnTo>
                  <a:lnTo>
                    <a:pt x="457200" y="400050"/>
                  </a:lnTo>
                  <a:lnTo>
                    <a:pt x="342900" y="40005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29399" y="2362199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114300" y="0"/>
                  </a:moveTo>
                  <a:lnTo>
                    <a:pt x="114300" y="400050"/>
                  </a:lnTo>
                  <a:lnTo>
                    <a:pt x="0" y="400050"/>
                  </a:lnTo>
                  <a:lnTo>
                    <a:pt x="228600" y="533400"/>
                  </a:lnTo>
                  <a:lnTo>
                    <a:pt x="457200" y="400050"/>
                  </a:lnTo>
                  <a:lnTo>
                    <a:pt x="342900" y="400050"/>
                  </a:lnTo>
                  <a:lnTo>
                    <a:pt x="342900" y="0"/>
                  </a:lnTo>
                  <a:lnTo>
                    <a:pt x="11430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624727" y="3729127"/>
            <a:ext cx="466725" cy="542925"/>
            <a:chOff x="6624727" y="3729127"/>
            <a:chExt cx="466725" cy="542925"/>
          </a:xfrm>
        </p:grpSpPr>
        <p:sp>
          <p:nvSpPr>
            <p:cNvPr id="11" name="object 11"/>
            <p:cNvSpPr/>
            <p:nvPr/>
          </p:nvSpPr>
          <p:spPr>
            <a:xfrm>
              <a:off x="6629399" y="3733800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342900" y="0"/>
                  </a:moveTo>
                  <a:lnTo>
                    <a:pt x="114300" y="0"/>
                  </a:lnTo>
                  <a:lnTo>
                    <a:pt x="114300" y="400050"/>
                  </a:lnTo>
                  <a:lnTo>
                    <a:pt x="0" y="400050"/>
                  </a:lnTo>
                  <a:lnTo>
                    <a:pt x="228600" y="533400"/>
                  </a:lnTo>
                  <a:lnTo>
                    <a:pt x="457200" y="400050"/>
                  </a:lnTo>
                  <a:lnTo>
                    <a:pt x="342900" y="40005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29399" y="3733800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114300" y="0"/>
                  </a:moveTo>
                  <a:lnTo>
                    <a:pt x="114300" y="400050"/>
                  </a:lnTo>
                  <a:lnTo>
                    <a:pt x="0" y="400050"/>
                  </a:lnTo>
                  <a:lnTo>
                    <a:pt x="228600" y="533400"/>
                  </a:lnTo>
                  <a:lnTo>
                    <a:pt x="457200" y="400050"/>
                  </a:lnTo>
                  <a:lnTo>
                    <a:pt x="342900" y="400050"/>
                  </a:lnTo>
                  <a:lnTo>
                    <a:pt x="342900" y="0"/>
                  </a:lnTo>
                  <a:lnTo>
                    <a:pt x="11430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624727" y="5024527"/>
            <a:ext cx="466725" cy="542925"/>
            <a:chOff x="6624727" y="5024527"/>
            <a:chExt cx="466725" cy="542925"/>
          </a:xfrm>
        </p:grpSpPr>
        <p:sp>
          <p:nvSpPr>
            <p:cNvPr id="14" name="object 14"/>
            <p:cNvSpPr/>
            <p:nvPr/>
          </p:nvSpPr>
          <p:spPr>
            <a:xfrm>
              <a:off x="6629399" y="5029200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342900" y="0"/>
                  </a:moveTo>
                  <a:lnTo>
                    <a:pt x="114300" y="0"/>
                  </a:lnTo>
                  <a:lnTo>
                    <a:pt x="114300" y="400050"/>
                  </a:lnTo>
                  <a:lnTo>
                    <a:pt x="0" y="400050"/>
                  </a:lnTo>
                  <a:lnTo>
                    <a:pt x="228600" y="533400"/>
                  </a:lnTo>
                  <a:lnTo>
                    <a:pt x="457200" y="400050"/>
                  </a:lnTo>
                  <a:lnTo>
                    <a:pt x="342900" y="40005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29399" y="5029200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114300" y="0"/>
                  </a:moveTo>
                  <a:lnTo>
                    <a:pt x="114300" y="400050"/>
                  </a:lnTo>
                  <a:lnTo>
                    <a:pt x="0" y="400050"/>
                  </a:lnTo>
                  <a:lnTo>
                    <a:pt x="228600" y="533400"/>
                  </a:lnTo>
                  <a:lnTo>
                    <a:pt x="457200" y="400050"/>
                  </a:lnTo>
                  <a:lnTo>
                    <a:pt x="342900" y="400050"/>
                  </a:lnTo>
                  <a:lnTo>
                    <a:pt x="342900" y="0"/>
                  </a:lnTo>
                  <a:lnTo>
                    <a:pt x="11430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627370" y="871220"/>
            <a:ext cx="2861310" cy="542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2625" marR="195580" indent="-246379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90%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energy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lost</a:t>
            </a:r>
            <a:endParaRPr sz="1400">
              <a:latin typeface="Arial MT"/>
              <a:cs typeface="Arial MT"/>
            </a:endParaRPr>
          </a:p>
          <a:p>
            <a:pPr marR="393065" algn="ctr">
              <a:lnSpc>
                <a:spcPct val="100000"/>
              </a:lnSpc>
              <a:spcBef>
                <a:spcPts val="1130"/>
              </a:spcBef>
            </a:pPr>
            <a:r>
              <a:rPr sz="3200" dirty="0">
                <a:latin typeface="Arial MT"/>
                <a:cs typeface="Arial MT"/>
              </a:rPr>
              <a:t>Green</a:t>
            </a:r>
            <a:r>
              <a:rPr sz="3200" spc="-8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plants</a:t>
            </a:r>
            <a:endParaRPr sz="3200">
              <a:latin typeface="Arial MT"/>
              <a:cs typeface="Arial MT"/>
            </a:endParaRPr>
          </a:p>
          <a:p>
            <a:pPr marR="392430" algn="ctr">
              <a:lnSpc>
                <a:spcPct val="100000"/>
              </a:lnSpc>
              <a:spcBef>
                <a:spcPts val="439"/>
              </a:spcBef>
            </a:pPr>
            <a:r>
              <a:rPr sz="1800" spc="-10" dirty="0">
                <a:latin typeface="Arial MT"/>
                <a:cs typeface="Arial MT"/>
              </a:rPr>
              <a:t>Producer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(900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kJ)</a:t>
            </a:r>
            <a:endParaRPr sz="1800">
              <a:latin typeface="Arial MT"/>
              <a:cs typeface="Arial MT"/>
            </a:endParaRPr>
          </a:p>
          <a:p>
            <a:pPr marL="1952625" marR="195580" indent="-246379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latin typeface="Arial MT"/>
                <a:cs typeface="Arial MT"/>
              </a:rPr>
              <a:t>90%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energy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lost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Arial MT"/>
              <a:cs typeface="Arial MT"/>
            </a:endParaRPr>
          </a:p>
          <a:p>
            <a:pPr marR="393700" algn="ctr">
              <a:lnSpc>
                <a:spcPct val="100000"/>
              </a:lnSpc>
            </a:pPr>
            <a:r>
              <a:rPr sz="3200" dirty="0">
                <a:latin typeface="Arial MT"/>
                <a:cs typeface="Arial MT"/>
              </a:rPr>
              <a:t>Grasshopper</a:t>
            </a:r>
            <a:endParaRPr sz="3200">
              <a:latin typeface="Arial MT"/>
              <a:cs typeface="Arial MT"/>
            </a:endParaRPr>
          </a:p>
          <a:p>
            <a:pPr marR="391160" algn="ctr">
              <a:lnSpc>
                <a:spcPct val="100000"/>
              </a:lnSpc>
              <a:spcBef>
                <a:spcPts val="450"/>
              </a:spcBef>
            </a:pPr>
            <a:r>
              <a:rPr sz="1800" spc="-15" dirty="0">
                <a:latin typeface="Arial MT"/>
                <a:cs typeface="Arial MT"/>
              </a:rPr>
              <a:t>1</a:t>
            </a:r>
            <a:r>
              <a:rPr sz="1575" spc="-22" baseline="29100" dirty="0">
                <a:latin typeface="Arial MT"/>
                <a:cs typeface="Arial MT"/>
              </a:rPr>
              <a:t>o</a:t>
            </a:r>
            <a:r>
              <a:rPr sz="1575" spc="262" baseline="29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(90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kJ)</a:t>
            </a:r>
            <a:endParaRPr sz="1800">
              <a:latin typeface="Arial MT"/>
              <a:cs typeface="Arial MT"/>
            </a:endParaRPr>
          </a:p>
          <a:p>
            <a:pPr marL="2105025" marR="43180" indent="-246379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Arial MT"/>
                <a:cs typeface="Arial MT"/>
              </a:rPr>
              <a:t>90%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energy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lost</a:t>
            </a:r>
            <a:endParaRPr sz="1400">
              <a:latin typeface="Arial MT"/>
              <a:cs typeface="Arial MT"/>
            </a:endParaRPr>
          </a:p>
          <a:p>
            <a:pPr marR="393065" algn="ctr">
              <a:lnSpc>
                <a:spcPts val="3770"/>
              </a:lnSpc>
            </a:pPr>
            <a:r>
              <a:rPr sz="3200" spc="-5" dirty="0">
                <a:latin typeface="Arial MT"/>
                <a:cs typeface="Arial MT"/>
              </a:rPr>
              <a:t>Bird</a:t>
            </a:r>
            <a:endParaRPr sz="3200">
              <a:latin typeface="Arial MT"/>
              <a:cs typeface="Arial MT"/>
            </a:endParaRPr>
          </a:p>
          <a:p>
            <a:pPr marR="391795" algn="ctr">
              <a:lnSpc>
                <a:spcPct val="100000"/>
              </a:lnSpc>
              <a:spcBef>
                <a:spcPts val="450"/>
              </a:spcBef>
            </a:pPr>
            <a:r>
              <a:rPr sz="1800" spc="-10" dirty="0">
                <a:latin typeface="Arial MT"/>
                <a:cs typeface="Arial MT"/>
              </a:rPr>
              <a:t>2</a:t>
            </a:r>
            <a:r>
              <a:rPr sz="1575" spc="-15" baseline="29100" dirty="0">
                <a:latin typeface="Arial MT"/>
                <a:cs typeface="Arial MT"/>
              </a:rPr>
              <a:t>o</a:t>
            </a:r>
            <a:r>
              <a:rPr sz="1575" spc="262" baseline="29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(9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kJ)</a:t>
            </a:r>
            <a:endParaRPr sz="1800">
              <a:latin typeface="Arial MT"/>
              <a:cs typeface="Arial MT"/>
            </a:endParaRPr>
          </a:p>
          <a:p>
            <a:pPr marL="2105025" marR="43180" indent="-246379">
              <a:lnSpc>
                <a:spcPct val="100000"/>
              </a:lnSpc>
              <a:spcBef>
                <a:spcPts val="459"/>
              </a:spcBef>
            </a:pPr>
            <a:r>
              <a:rPr sz="1400" dirty="0">
                <a:latin typeface="Arial MT"/>
                <a:cs typeface="Arial MT"/>
              </a:rPr>
              <a:t>90%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energy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lost</a:t>
            </a:r>
            <a:endParaRPr sz="1400">
              <a:latin typeface="Arial MT"/>
              <a:cs typeface="Arial MT"/>
            </a:endParaRPr>
          </a:p>
          <a:p>
            <a:pPr marR="392430" algn="ctr">
              <a:lnSpc>
                <a:spcPts val="3429"/>
              </a:lnSpc>
            </a:pPr>
            <a:r>
              <a:rPr sz="3200" spc="-5" dirty="0">
                <a:latin typeface="Arial MT"/>
                <a:cs typeface="Arial MT"/>
              </a:rPr>
              <a:t>Eagle</a:t>
            </a:r>
            <a:endParaRPr sz="3200">
              <a:latin typeface="Arial MT"/>
              <a:cs typeface="Arial MT"/>
            </a:endParaRPr>
          </a:p>
          <a:p>
            <a:pPr marR="392430" algn="ctr">
              <a:lnSpc>
                <a:spcPct val="100000"/>
              </a:lnSpc>
              <a:spcBef>
                <a:spcPts val="440"/>
              </a:spcBef>
            </a:pPr>
            <a:r>
              <a:rPr sz="1800" spc="-10" dirty="0">
                <a:latin typeface="Arial MT"/>
                <a:cs typeface="Arial MT"/>
              </a:rPr>
              <a:t>3</a:t>
            </a:r>
            <a:r>
              <a:rPr sz="1575" spc="-15" baseline="29100" dirty="0">
                <a:latin typeface="Arial MT"/>
                <a:cs typeface="Arial MT"/>
              </a:rPr>
              <a:t>o</a:t>
            </a:r>
            <a:r>
              <a:rPr sz="1575" spc="247" baseline="291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(0.9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kJ)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9142730" y="0"/>
                </a:moveTo>
                <a:lnTo>
                  <a:pt x="0" y="0"/>
                </a:lnTo>
                <a:lnTo>
                  <a:pt x="0" y="6856730"/>
                </a:lnTo>
                <a:lnTo>
                  <a:pt x="4570730" y="6856730"/>
                </a:lnTo>
                <a:lnTo>
                  <a:pt x="9142730" y="6856730"/>
                </a:lnTo>
                <a:lnTo>
                  <a:pt x="914273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6569" y="491490"/>
            <a:ext cx="8008620" cy="354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17780" indent="-342900" algn="just">
              <a:lnSpc>
                <a:spcPct val="100000"/>
              </a:lnSpc>
              <a:spcBef>
                <a:spcPts val="100"/>
              </a:spcBef>
              <a:buClr>
                <a:srgbClr val="333398"/>
              </a:buClr>
              <a:buFont typeface="Trebuchet MS"/>
              <a:buChar char="•"/>
              <a:tabLst>
                <a:tab pos="393700" algn="l"/>
              </a:tabLst>
            </a:pPr>
            <a:r>
              <a:rPr sz="3600" i="1" spc="-350" dirty="0">
                <a:solidFill>
                  <a:srgbClr val="333398"/>
                </a:solidFill>
                <a:latin typeface="Trebuchet MS"/>
                <a:cs typeface="Trebuchet MS"/>
              </a:rPr>
              <a:t>Th</a:t>
            </a:r>
            <a:r>
              <a:rPr sz="3600" i="1" spc="-325" dirty="0">
                <a:solidFill>
                  <a:srgbClr val="333398"/>
                </a:solidFill>
                <a:latin typeface="Trebuchet MS"/>
                <a:cs typeface="Trebuchet MS"/>
              </a:rPr>
              <a:t>e</a:t>
            </a:r>
            <a:r>
              <a:rPr sz="3600" i="1" spc="-130" dirty="0">
                <a:solidFill>
                  <a:srgbClr val="333398"/>
                </a:solidFill>
                <a:latin typeface="Trebuchet MS"/>
                <a:cs typeface="Trebuchet MS"/>
              </a:rPr>
              <a:t> </a:t>
            </a:r>
            <a:r>
              <a:rPr sz="3600" i="1" spc="-135" dirty="0">
                <a:solidFill>
                  <a:srgbClr val="333398"/>
                </a:solidFill>
                <a:latin typeface="Trebuchet MS"/>
                <a:cs typeface="Trebuchet MS"/>
              </a:rPr>
              <a:t>n</a:t>
            </a:r>
            <a:r>
              <a:rPr sz="3600" i="1" spc="-95" dirty="0">
                <a:solidFill>
                  <a:srgbClr val="333398"/>
                </a:solidFill>
                <a:latin typeface="Trebuchet MS"/>
                <a:cs typeface="Trebuchet MS"/>
              </a:rPr>
              <a:t>u</a:t>
            </a:r>
            <a:r>
              <a:rPr sz="3600" i="1" spc="-225" dirty="0">
                <a:solidFill>
                  <a:srgbClr val="333398"/>
                </a:solidFill>
                <a:latin typeface="Trebuchet MS"/>
                <a:cs typeface="Trebuchet MS"/>
              </a:rPr>
              <a:t>m</a:t>
            </a:r>
            <a:r>
              <a:rPr sz="3600" i="1" spc="-370" dirty="0">
                <a:solidFill>
                  <a:srgbClr val="333398"/>
                </a:solidFill>
                <a:latin typeface="Trebuchet MS"/>
                <a:cs typeface="Trebuchet MS"/>
              </a:rPr>
              <a:t>b</a:t>
            </a:r>
            <a:r>
              <a:rPr sz="3600" i="1" spc="-350" dirty="0">
                <a:solidFill>
                  <a:srgbClr val="333398"/>
                </a:solidFill>
                <a:latin typeface="Trebuchet MS"/>
                <a:cs typeface="Trebuchet MS"/>
              </a:rPr>
              <a:t>e</a:t>
            </a:r>
            <a:r>
              <a:rPr sz="3600" i="1" spc="-345" dirty="0">
                <a:solidFill>
                  <a:srgbClr val="333398"/>
                </a:solidFill>
                <a:latin typeface="Trebuchet MS"/>
                <a:cs typeface="Trebuchet MS"/>
              </a:rPr>
              <a:t>r</a:t>
            </a:r>
            <a:r>
              <a:rPr sz="3600" i="1" spc="155" dirty="0">
                <a:solidFill>
                  <a:srgbClr val="333398"/>
                </a:solidFill>
                <a:latin typeface="Trebuchet MS"/>
                <a:cs typeface="Trebuchet MS"/>
              </a:rPr>
              <a:t>s</a:t>
            </a:r>
            <a:r>
              <a:rPr sz="3600" i="1" spc="-130" dirty="0">
                <a:solidFill>
                  <a:srgbClr val="333398"/>
                </a:solidFill>
                <a:latin typeface="Trebuchet MS"/>
                <a:cs typeface="Trebuchet MS"/>
              </a:rPr>
              <a:t> </a:t>
            </a:r>
            <a:r>
              <a:rPr sz="3600" i="1" spc="20" dirty="0">
                <a:solidFill>
                  <a:srgbClr val="333398"/>
                </a:solidFill>
                <a:latin typeface="Trebuchet MS"/>
                <a:cs typeface="Trebuchet MS"/>
              </a:rPr>
              <a:t>o</a:t>
            </a:r>
            <a:r>
              <a:rPr sz="3600" i="1" spc="-125" dirty="0">
                <a:solidFill>
                  <a:srgbClr val="333398"/>
                </a:solidFill>
                <a:latin typeface="Trebuchet MS"/>
                <a:cs typeface="Trebuchet MS"/>
              </a:rPr>
              <a:t>f </a:t>
            </a:r>
            <a:r>
              <a:rPr sz="3600" i="1" spc="15" dirty="0">
                <a:solidFill>
                  <a:srgbClr val="333398"/>
                </a:solidFill>
                <a:latin typeface="Trebuchet MS"/>
                <a:cs typeface="Trebuchet MS"/>
              </a:rPr>
              <a:t>o</a:t>
            </a:r>
            <a:r>
              <a:rPr sz="3600" i="1" spc="-335" dirty="0">
                <a:solidFill>
                  <a:srgbClr val="333398"/>
                </a:solidFill>
                <a:latin typeface="Trebuchet MS"/>
                <a:cs typeface="Trebuchet MS"/>
              </a:rPr>
              <a:t>r</a:t>
            </a:r>
            <a:r>
              <a:rPr sz="3600" i="1" spc="170" dirty="0">
                <a:solidFill>
                  <a:srgbClr val="333398"/>
                </a:solidFill>
                <a:latin typeface="Trebuchet MS"/>
                <a:cs typeface="Trebuchet MS"/>
              </a:rPr>
              <a:t>g</a:t>
            </a:r>
            <a:r>
              <a:rPr sz="3600" i="1" spc="90" dirty="0">
                <a:solidFill>
                  <a:srgbClr val="333398"/>
                </a:solidFill>
                <a:latin typeface="Trebuchet MS"/>
                <a:cs typeface="Trebuchet MS"/>
              </a:rPr>
              <a:t>a</a:t>
            </a:r>
            <a:r>
              <a:rPr sz="3600" i="1" spc="-145" dirty="0">
                <a:solidFill>
                  <a:srgbClr val="333398"/>
                </a:solidFill>
                <a:latin typeface="Trebuchet MS"/>
                <a:cs typeface="Trebuchet MS"/>
              </a:rPr>
              <a:t>n</a:t>
            </a:r>
            <a:r>
              <a:rPr sz="3600" i="1" spc="-195" dirty="0">
                <a:solidFill>
                  <a:srgbClr val="333398"/>
                </a:solidFill>
                <a:latin typeface="Trebuchet MS"/>
                <a:cs typeface="Trebuchet MS"/>
              </a:rPr>
              <a:t>i</a:t>
            </a:r>
            <a:r>
              <a:rPr sz="3600" i="1" spc="135" dirty="0">
                <a:solidFill>
                  <a:srgbClr val="333398"/>
                </a:solidFill>
                <a:latin typeface="Trebuchet MS"/>
                <a:cs typeface="Trebuchet MS"/>
              </a:rPr>
              <a:t>s</a:t>
            </a:r>
            <a:r>
              <a:rPr sz="3600" i="1" spc="-225" dirty="0">
                <a:solidFill>
                  <a:srgbClr val="333398"/>
                </a:solidFill>
                <a:latin typeface="Trebuchet MS"/>
                <a:cs typeface="Trebuchet MS"/>
              </a:rPr>
              <a:t>m</a:t>
            </a:r>
            <a:r>
              <a:rPr sz="3600" i="1" spc="155" dirty="0">
                <a:solidFill>
                  <a:srgbClr val="333398"/>
                </a:solidFill>
                <a:latin typeface="Trebuchet MS"/>
                <a:cs typeface="Trebuchet MS"/>
              </a:rPr>
              <a:t>s</a:t>
            </a:r>
            <a:r>
              <a:rPr sz="3600" i="1" spc="-130" dirty="0">
                <a:solidFill>
                  <a:srgbClr val="333398"/>
                </a:solidFill>
                <a:latin typeface="Trebuchet MS"/>
                <a:cs typeface="Trebuchet MS"/>
              </a:rPr>
              <a:t> </a:t>
            </a:r>
            <a:r>
              <a:rPr sz="3600" i="1" spc="-170" dirty="0">
                <a:solidFill>
                  <a:srgbClr val="333398"/>
                </a:solidFill>
                <a:latin typeface="Trebuchet MS"/>
                <a:cs typeface="Trebuchet MS"/>
              </a:rPr>
              <a:t>in</a:t>
            </a:r>
            <a:r>
              <a:rPr sz="3600" i="1" spc="-120" dirty="0">
                <a:solidFill>
                  <a:srgbClr val="333398"/>
                </a:solidFill>
                <a:latin typeface="Trebuchet MS"/>
                <a:cs typeface="Trebuchet MS"/>
              </a:rPr>
              <a:t> </a:t>
            </a:r>
            <a:r>
              <a:rPr sz="3600" i="1" spc="-400" dirty="0">
                <a:solidFill>
                  <a:srgbClr val="333398"/>
                </a:solidFill>
                <a:latin typeface="Trebuchet MS"/>
                <a:cs typeface="Trebuchet MS"/>
              </a:rPr>
              <a:t>e</a:t>
            </a:r>
            <a:r>
              <a:rPr sz="3600" i="1" spc="90" dirty="0">
                <a:solidFill>
                  <a:srgbClr val="333398"/>
                </a:solidFill>
                <a:latin typeface="Trebuchet MS"/>
                <a:cs typeface="Trebuchet MS"/>
              </a:rPr>
              <a:t>a</a:t>
            </a:r>
            <a:r>
              <a:rPr sz="3600" i="1" spc="-285" dirty="0">
                <a:solidFill>
                  <a:srgbClr val="333398"/>
                </a:solidFill>
                <a:latin typeface="Trebuchet MS"/>
                <a:cs typeface="Trebuchet MS"/>
              </a:rPr>
              <a:t>c</a:t>
            </a:r>
            <a:r>
              <a:rPr sz="3600" i="1" spc="-210" dirty="0">
                <a:solidFill>
                  <a:srgbClr val="333398"/>
                </a:solidFill>
                <a:latin typeface="Trebuchet MS"/>
                <a:cs typeface="Trebuchet MS"/>
              </a:rPr>
              <a:t>h</a:t>
            </a:r>
            <a:r>
              <a:rPr sz="3600" i="1" spc="-125" dirty="0">
                <a:solidFill>
                  <a:srgbClr val="333398"/>
                </a:solidFill>
                <a:latin typeface="Trebuchet MS"/>
                <a:cs typeface="Trebuchet MS"/>
              </a:rPr>
              <a:t> </a:t>
            </a:r>
            <a:r>
              <a:rPr sz="3600" i="1" spc="484" dirty="0">
                <a:solidFill>
                  <a:srgbClr val="333398"/>
                </a:solidFill>
                <a:latin typeface="Trebuchet MS"/>
                <a:cs typeface="Trebuchet MS"/>
              </a:rPr>
              <a:t>l</a:t>
            </a:r>
            <a:r>
              <a:rPr sz="3600" i="1" spc="-400" dirty="0">
                <a:solidFill>
                  <a:srgbClr val="333398"/>
                </a:solidFill>
                <a:latin typeface="Trebuchet MS"/>
                <a:cs typeface="Trebuchet MS"/>
              </a:rPr>
              <a:t>e</a:t>
            </a:r>
            <a:r>
              <a:rPr sz="3600" i="1" spc="-310" dirty="0">
                <a:solidFill>
                  <a:srgbClr val="333398"/>
                </a:solidFill>
                <a:latin typeface="Trebuchet MS"/>
                <a:cs typeface="Trebuchet MS"/>
              </a:rPr>
              <a:t>ve</a:t>
            </a:r>
            <a:r>
              <a:rPr sz="3600" i="1" spc="475" dirty="0">
                <a:solidFill>
                  <a:srgbClr val="333398"/>
                </a:solidFill>
                <a:latin typeface="Trebuchet MS"/>
                <a:cs typeface="Trebuchet MS"/>
              </a:rPr>
              <a:t>l  </a:t>
            </a:r>
            <a:r>
              <a:rPr sz="3600" i="1" spc="-170" dirty="0">
                <a:solidFill>
                  <a:srgbClr val="333398"/>
                </a:solidFill>
                <a:latin typeface="Trebuchet MS"/>
                <a:cs typeface="Trebuchet MS"/>
              </a:rPr>
              <a:t>in</a:t>
            </a:r>
            <a:r>
              <a:rPr sz="3600" i="1" spc="-130" dirty="0">
                <a:solidFill>
                  <a:srgbClr val="333398"/>
                </a:solidFill>
                <a:latin typeface="Trebuchet MS"/>
                <a:cs typeface="Trebuchet MS"/>
              </a:rPr>
              <a:t> </a:t>
            </a:r>
            <a:r>
              <a:rPr sz="3600" i="1" spc="90" dirty="0">
                <a:solidFill>
                  <a:srgbClr val="333398"/>
                </a:solidFill>
                <a:latin typeface="Trebuchet MS"/>
                <a:cs typeface="Trebuchet MS"/>
              </a:rPr>
              <a:t>a</a:t>
            </a:r>
            <a:r>
              <a:rPr sz="3600" i="1" spc="-120" dirty="0">
                <a:solidFill>
                  <a:srgbClr val="333398"/>
                </a:solidFill>
                <a:latin typeface="Trebuchet MS"/>
                <a:cs typeface="Trebuchet MS"/>
              </a:rPr>
              <a:t> f</a:t>
            </a:r>
            <a:r>
              <a:rPr sz="3600" i="1" spc="15" dirty="0">
                <a:solidFill>
                  <a:srgbClr val="333398"/>
                </a:solidFill>
                <a:latin typeface="Trebuchet MS"/>
                <a:cs typeface="Trebuchet MS"/>
              </a:rPr>
              <a:t>o</a:t>
            </a:r>
            <a:r>
              <a:rPr sz="3600" i="1" spc="20" dirty="0">
                <a:solidFill>
                  <a:srgbClr val="333398"/>
                </a:solidFill>
                <a:latin typeface="Trebuchet MS"/>
                <a:cs typeface="Trebuchet MS"/>
              </a:rPr>
              <a:t>o</a:t>
            </a:r>
            <a:r>
              <a:rPr sz="3600" i="1" spc="55" dirty="0">
                <a:solidFill>
                  <a:srgbClr val="333398"/>
                </a:solidFill>
                <a:latin typeface="Trebuchet MS"/>
                <a:cs typeface="Trebuchet MS"/>
              </a:rPr>
              <a:t>d</a:t>
            </a:r>
            <a:r>
              <a:rPr sz="3600" i="1" spc="-130" dirty="0">
                <a:solidFill>
                  <a:srgbClr val="333398"/>
                </a:solidFill>
                <a:latin typeface="Trebuchet MS"/>
                <a:cs typeface="Trebuchet MS"/>
              </a:rPr>
              <a:t> </a:t>
            </a:r>
            <a:r>
              <a:rPr sz="3600" i="1" spc="-285" dirty="0">
                <a:solidFill>
                  <a:srgbClr val="333398"/>
                </a:solidFill>
                <a:latin typeface="Trebuchet MS"/>
                <a:cs typeface="Trebuchet MS"/>
              </a:rPr>
              <a:t>c</a:t>
            </a:r>
            <a:r>
              <a:rPr sz="3600" i="1" spc="-60" dirty="0">
                <a:solidFill>
                  <a:srgbClr val="333398"/>
                </a:solidFill>
                <a:latin typeface="Trebuchet MS"/>
                <a:cs typeface="Trebuchet MS"/>
              </a:rPr>
              <a:t>h</a:t>
            </a:r>
            <a:r>
              <a:rPr sz="3600" i="1" spc="-50" dirty="0">
                <a:solidFill>
                  <a:srgbClr val="333398"/>
                </a:solidFill>
                <a:latin typeface="Trebuchet MS"/>
                <a:cs typeface="Trebuchet MS"/>
              </a:rPr>
              <a:t>a</a:t>
            </a:r>
            <a:r>
              <a:rPr sz="3600" i="1" spc="-170" dirty="0">
                <a:solidFill>
                  <a:srgbClr val="333398"/>
                </a:solidFill>
                <a:latin typeface="Trebuchet MS"/>
                <a:cs typeface="Trebuchet MS"/>
              </a:rPr>
              <a:t>in</a:t>
            </a:r>
            <a:r>
              <a:rPr sz="3600" i="1" spc="-120" dirty="0">
                <a:solidFill>
                  <a:srgbClr val="333398"/>
                </a:solidFill>
                <a:latin typeface="Trebuchet MS"/>
                <a:cs typeface="Trebuchet MS"/>
              </a:rPr>
              <a:t> </a:t>
            </a:r>
            <a:r>
              <a:rPr sz="3600" i="1" spc="-285" dirty="0">
                <a:solidFill>
                  <a:srgbClr val="333398"/>
                </a:solidFill>
                <a:latin typeface="Trebuchet MS"/>
                <a:cs typeface="Trebuchet MS"/>
              </a:rPr>
              <a:t>c</a:t>
            </a:r>
            <a:r>
              <a:rPr sz="3600" i="1" spc="90" dirty="0">
                <a:solidFill>
                  <a:srgbClr val="333398"/>
                </a:solidFill>
                <a:latin typeface="Trebuchet MS"/>
                <a:cs typeface="Trebuchet MS"/>
              </a:rPr>
              <a:t>a</a:t>
            </a:r>
            <a:r>
              <a:rPr sz="3600" i="1" spc="-135" dirty="0">
                <a:solidFill>
                  <a:srgbClr val="333398"/>
                </a:solidFill>
                <a:latin typeface="Trebuchet MS"/>
                <a:cs typeface="Trebuchet MS"/>
              </a:rPr>
              <a:t>n</a:t>
            </a:r>
            <a:r>
              <a:rPr sz="3600" i="1" spc="-120" dirty="0">
                <a:solidFill>
                  <a:srgbClr val="333398"/>
                </a:solidFill>
                <a:latin typeface="Trebuchet MS"/>
                <a:cs typeface="Trebuchet MS"/>
              </a:rPr>
              <a:t> </a:t>
            </a:r>
            <a:r>
              <a:rPr sz="3600" i="1" spc="-370" dirty="0">
                <a:solidFill>
                  <a:srgbClr val="333398"/>
                </a:solidFill>
                <a:latin typeface="Trebuchet MS"/>
                <a:cs typeface="Trebuchet MS"/>
              </a:rPr>
              <a:t>b</a:t>
            </a:r>
            <a:r>
              <a:rPr sz="3600" i="1" spc="-355" dirty="0">
                <a:solidFill>
                  <a:srgbClr val="333398"/>
                </a:solidFill>
                <a:latin typeface="Trebuchet MS"/>
                <a:cs typeface="Trebuchet MS"/>
              </a:rPr>
              <a:t>e</a:t>
            </a:r>
            <a:r>
              <a:rPr sz="3600" i="1" spc="-120" dirty="0">
                <a:solidFill>
                  <a:srgbClr val="333398"/>
                </a:solidFill>
                <a:latin typeface="Trebuchet MS"/>
                <a:cs typeface="Trebuchet MS"/>
              </a:rPr>
              <a:t> </a:t>
            </a:r>
            <a:r>
              <a:rPr sz="3600" i="1" spc="-345" dirty="0">
                <a:solidFill>
                  <a:srgbClr val="333398"/>
                </a:solidFill>
                <a:latin typeface="Trebuchet MS"/>
                <a:cs typeface="Trebuchet MS"/>
              </a:rPr>
              <a:t>r</a:t>
            </a:r>
            <a:r>
              <a:rPr sz="3600" i="1" spc="-409" dirty="0">
                <a:solidFill>
                  <a:srgbClr val="333398"/>
                </a:solidFill>
                <a:latin typeface="Trebuchet MS"/>
                <a:cs typeface="Trebuchet MS"/>
              </a:rPr>
              <a:t>e</a:t>
            </a:r>
            <a:r>
              <a:rPr sz="3600" i="1" spc="-5" dirty="0">
                <a:solidFill>
                  <a:srgbClr val="333398"/>
                </a:solidFill>
                <a:latin typeface="Trebuchet MS"/>
                <a:cs typeface="Trebuchet MS"/>
              </a:rPr>
              <a:t>p</a:t>
            </a:r>
            <a:r>
              <a:rPr sz="3600" i="1" spc="-345" dirty="0">
                <a:solidFill>
                  <a:srgbClr val="333398"/>
                </a:solidFill>
                <a:latin typeface="Trebuchet MS"/>
                <a:cs typeface="Trebuchet MS"/>
              </a:rPr>
              <a:t>r</a:t>
            </a:r>
            <a:r>
              <a:rPr sz="3600" i="1" spc="-400" dirty="0">
                <a:solidFill>
                  <a:srgbClr val="333398"/>
                </a:solidFill>
                <a:latin typeface="Trebuchet MS"/>
                <a:cs typeface="Trebuchet MS"/>
              </a:rPr>
              <a:t>e</a:t>
            </a:r>
            <a:r>
              <a:rPr sz="3600" i="1" spc="150" dirty="0">
                <a:solidFill>
                  <a:srgbClr val="333398"/>
                </a:solidFill>
                <a:latin typeface="Trebuchet MS"/>
                <a:cs typeface="Trebuchet MS"/>
              </a:rPr>
              <a:t>s</a:t>
            </a:r>
            <a:r>
              <a:rPr sz="3600" i="1" spc="-409" dirty="0">
                <a:solidFill>
                  <a:srgbClr val="333398"/>
                </a:solidFill>
                <a:latin typeface="Trebuchet MS"/>
                <a:cs typeface="Trebuchet MS"/>
              </a:rPr>
              <a:t>e</a:t>
            </a:r>
            <a:r>
              <a:rPr sz="3600" i="1" spc="-135" dirty="0">
                <a:solidFill>
                  <a:srgbClr val="333398"/>
                </a:solidFill>
                <a:latin typeface="Trebuchet MS"/>
                <a:cs typeface="Trebuchet MS"/>
              </a:rPr>
              <a:t>n</a:t>
            </a:r>
            <a:r>
              <a:rPr sz="3600" i="1" spc="-285" dirty="0">
                <a:solidFill>
                  <a:srgbClr val="333398"/>
                </a:solidFill>
                <a:latin typeface="Trebuchet MS"/>
                <a:cs typeface="Trebuchet MS"/>
              </a:rPr>
              <a:t>t</a:t>
            </a:r>
            <a:r>
              <a:rPr sz="3600" i="1" spc="-400" dirty="0">
                <a:solidFill>
                  <a:srgbClr val="333398"/>
                </a:solidFill>
                <a:latin typeface="Trebuchet MS"/>
                <a:cs typeface="Trebuchet MS"/>
              </a:rPr>
              <a:t>e</a:t>
            </a:r>
            <a:r>
              <a:rPr sz="3600" i="1" spc="55" dirty="0">
                <a:solidFill>
                  <a:srgbClr val="333398"/>
                </a:solidFill>
                <a:latin typeface="Trebuchet MS"/>
                <a:cs typeface="Trebuchet MS"/>
              </a:rPr>
              <a:t>d</a:t>
            </a:r>
            <a:r>
              <a:rPr sz="3600" i="1" spc="-130" dirty="0">
                <a:solidFill>
                  <a:srgbClr val="333398"/>
                </a:solidFill>
                <a:latin typeface="Trebuchet MS"/>
                <a:cs typeface="Trebuchet MS"/>
              </a:rPr>
              <a:t> </a:t>
            </a:r>
            <a:r>
              <a:rPr sz="3600" i="1" spc="-315" dirty="0">
                <a:solidFill>
                  <a:srgbClr val="333398"/>
                </a:solidFill>
                <a:latin typeface="Trebuchet MS"/>
                <a:cs typeface="Trebuchet MS"/>
              </a:rPr>
              <a:t>b</a:t>
            </a:r>
            <a:r>
              <a:rPr sz="3600" i="1" spc="20" dirty="0">
                <a:solidFill>
                  <a:srgbClr val="333398"/>
                </a:solidFill>
                <a:latin typeface="Trebuchet MS"/>
                <a:cs typeface="Trebuchet MS"/>
              </a:rPr>
              <a:t>y</a:t>
            </a:r>
            <a:r>
              <a:rPr sz="3600" i="1" spc="-135" dirty="0">
                <a:solidFill>
                  <a:srgbClr val="333398"/>
                </a:solidFill>
                <a:latin typeface="Trebuchet MS"/>
                <a:cs typeface="Trebuchet MS"/>
              </a:rPr>
              <a:t> </a:t>
            </a:r>
            <a:r>
              <a:rPr sz="3600" i="1" spc="65" dirty="0">
                <a:solidFill>
                  <a:srgbClr val="333398"/>
                </a:solidFill>
                <a:latin typeface="Trebuchet MS"/>
                <a:cs typeface="Trebuchet MS"/>
              </a:rPr>
              <a:t>a  </a:t>
            </a:r>
            <a:r>
              <a:rPr sz="3600" i="1" spc="-60" dirty="0">
                <a:solidFill>
                  <a:srgbClr val="333398"/>
                </a:solidFill>
                <a:latin typeface="Trebuchet MS"/>
                <a:cs typeface="Trebuchet MS"/>
              </a:rPr>
              <a:t>pyramids</a:t>
            </a:r>
            <a:r>
              <a:rPr sz="3600" i="1" spc="-135" dirty="0">
                <a:solidFill>
                  <a:srgbClr val="333398"/>
                </a:solidFill>
                <a:latin typeface="Trebuchet MS"/>
                <a:cs typeface="Trebuchet MS"/>
              </a:rPr>
              <a:t> </a:t>
            </a:r>
            <a:r>
              <a:rPr sz="3600" i="1" spc="-50" dirty="0">
                <a:solidFill>
                  <a:srgbClr val="333398"/>
                </a:solidFill>
                <a:latin typeface="Trebuchet MS"/>
                <a:cs typeface="Trebuchet MS"/>
              </a:rPr>
              <a:t>of</a:t>
            </a:r>
            <a:r>
              <a:rPr sz="3600" i="1" spc="-130" dirty="0">
                <a:solidFill>
                  <a:srgbClr val="333398"/>
                </a:solidFill>
                <a:latin typeface="Trebuchet MS"/>
                <a:cs typeface="Trebuchet MS"/>
              </a:rPr>
              <a:t> </a:t>
            </a:r>
            <a:r>
              <a:rPr sz="3600" i="1" spc="-250" dirty="0">
                <a:solidFill>
                  <a:srgbClr val="333398"/>
                </a:solidFill>
                <a:latin typeface="Trebuchet MS"/>
                <a:cs typeface="Trebuchet MS"/>
              </a:rPr>
              <a:t>numbers.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98"/>
              </a:buClr>
              <a:buFont typeface="Trebuchet MS"/>
              <a:buChar char="•"/>
            </a:pPr>
            <a:endParaRPr sz="5250">
              <a:latin typeface="Trebuchet MS"/>
              <a:cs typeface="Trebuchet MS"/>
            </a:endParaRPr>
          </a:p>
          <a:p>
            <a:pPr marL="393065" marR="55753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93700" algn="l"/>
              </a:tabLst>
            </a:pPr>
            <a:r>
              <a:rPr sz="3600" i="1" spc="-350" dirty="0">
                <a:solidFill>
                  <a:srgbClr val="333398"/>
                </a:solidFill>
                <a:latin typeface="Trebuchet MS"/>
                <a:cs typeface="Trebuchet MS"/>
              </a:rPr>
              <a:t>Th</a:t>
            </a:r>
            <a:r>
              <a:rPr sz="3600" i="1" spc="-325" dirty="0">
                <a:solidFill>
                  <a:srgbClr val="333398"/>
                </a:solidFill>
                <a:latin typeface="Trebuchet MS"/>
                <a:cs typeface="Trebuchet MS"/>
              </a:rPr>
              <a:t>e</a:t>
            </a:r>
            <a:r>
              <a:rPr sz="3600" i="1" spc="-130" dirty="0">
                <a:solidFill>
                  <a:srgbClr val="333398"/>
                </a:solidFill>
                <a:latin typeface="Trebuchet MS"/>
                <a:cs typeface="Trebuchet MS"/>
              </a:rPr>
              <a:t> </a:t>
            </a:r>
            <a:r>
              <a:rPr sz="3600" i="1" spc="-535" dirty="0">
                <a:solidFill>
                  <a:srgbClr val="333398"/>
                </a:solidFill>
                <a:latin typeface="Trebuchet MS"/>
                <a:cs typeface="Trebuchet MS"/>
              </a:rPr>
              <a:t>1</a:t>
            </a:r>
            <a:r>
              <a:rPr sz="3150" i="1" spc="127" baseline="29100" dirty="0">
                <a:solidFill>
                  <a:srgbClr val="333398"/>
                </a:solidFill>
                <a:latin typeface="Trebuchet MS"/>
                <a:cs typeface="Trebuchet MS"/>
              </a:rPr>
              <a:t>s</a:t>
            </a:r>
            <a:r>
              <a:rPr sz="3150" i="1" spc="-247" baseline="29100" dirty="0">
                <a:solidFill>
                  <a:srgbClr val="333398"/>
                </a:solidFill>
                <a:latin typeface="Trebuchet MS"/>
                <a:cs typeface="Trebuchet MS"/>
              </a:rPr>
              <a:t>t</a:t>
            </a:r>
            <a:r>
              <a:rPr sz="3150" i="1" baseline="29100" dirty="0">
                <a:solidFill>
                  <a:srgbClr val="333398"/>
                </a:solidFill>
                <a:latin typeface="Trebuchet MS"/>
                <a:cs typeface="Trebuchet MS"/>
              </a:rPr>
              <a:t> </a:t>
            </a:r>
            <a:r>
              <a:rPr sz="3150" i="1" spc="-457" baseline="29100" dirty="0">
                <a:solidFill>
                  <a:srgbClr val="333398"/>
                </a:solidFill>
                <a:latin typeface="Trebuchet MS"/>
                <a:cs typeface="Trebuchet MS"/>
              </a:rPr>
              <a:t> </a:t>
            </a:r>
            <a:r>
              <a:rPr sz="3600" i="1" spc="-285" dirty="0">
                <a:solidFill>
                  <a:srgbClr val="333398"/>
                </a:solidFill>
                <a:latin typeface="Trebuchet MS"/>
                <a:cs typeface="Trebuchet MS"/>
              </a:rPr>
              <a:t>t</a:t>
            </a:r>
            <a:r>
              <a:rPr sz="3600" i="1" spc="-335" dirty="0">
                <a:solidFill>
                  <a:srgbClr val="333398"/>
                </a:solidFill>
                <a:latin typeface="Trebuchet MS"/>
                <a:cs typeface="Trebuchet MS"/>
              </a:rPr>
              <a:t>r</a:t>
            </a:r>
            <a:r>
              <a:rPr sz="3600" i="1" spc="15" dirty="0">
                <a:solidFill>
                  <a:srgbClr val="333398"/>
                </a:solidFill>
                <a:latin typeface="Trebuchet MS"/>
                <a:cs typeface="Trebuchet MS"/>
              </a:rPr>
              <a:t>o</a:t>
            </a:r>
            <a:r>
              <a:rPr sz="3600" i="1" spc="-20" dirty="0">
                <a:solidFill>
                  <a:srgbClr val="333398"/>
                </a:solidFill>
                <a:latin typeface="Trebuchet MS"/>
                <a:cs typeface="Trebuchet MS"/>
              </a:rPr>
              <a:t>p</a:t>
            </a:r>
            <a:r>
              <a:rPr sz="3600" i="1" spc="-265" dirty="0">
                <a:solidFill>
                  <a:srgbClr val="333398"/>
                </a:solidFill>
                <a:latin typeface="Trebuchet MS"/>
                <a:cs typeface="Trebuchet MS"/>
              </a:rPr>
              <a:t>h</a:t>
            </a:r>
            <a:r>
              <a:rPr sz="3600" i="1" spc="-140" dirty="0">
                <a:solidFill>
                  <a:srgbClr val="333398"/>
                </a:solidFill>
                <a:latin typeface="Trebuchet MS"/>
                <a:cs typeface="Trebuchet MS"/>
              </a:rPr>
              <a:t>i</a:t>
            </a:r>
            <a:r>
              <a:rPr sz="3600" i="1" spc="-275" dirty="0">
                <a:solidFill>
                  <a:srgbClr val="333398"/>
                </a:solidFill>
                <a:latin typeface="Trebuchet MS"/>
                <a:cs typeface="Trebuchet MS"/>
              </a:rPr>
              <a:t>c</a:t>
            </a:r>
            <a:r>
              <a:rPr sz="3600" i="1" spc="-140" dirty="0">
                <a:solidFill>
                  <a:srgbClr val="333398"/>
                </a:solidFill>
                <a:latin typeface="Trebuchet MS"/>
                <a:cs typeface="Trebuchet MS"/>
              </a:rPr>
              <a:t> </a:t>
            </a:r>
            <a:r>
              <a:rPr sz="3600" i="1" spc="35" dirty="0">
                <a:solidFill>
                  <a:srgbClr val="333398"/>
                </a:solidFill>
                <a:latin typeface="Trebuchet MS"/>
                <a:cs typeface="Trebuchet MS"/>
              </a:rPr>
              <a:t>l</a:t>
            </a:r>
            <a:r>
              <a:rPr sz="3600" i="1" spc="65" dirty="0">
                <a:solidFill>
                  <a:srgbClr val="333398"/>
                </a:solidFill>
                <a:latin typeface="Trebuchet MS"/>
                <a:cs typeface="Trebuchet MS"/>
              </a:rPr>
              <a:t>e</a:t>
            </a:r>
            <a:r>
              <a:rPr sz="3600" i="1" spc="-229" dirty="0">
                <a:solidFill>
                  <a:srgbClr val="333398"/>
                </a:solidFill>
                <a:latin typeface="Trebuchet MS"/>
                <a:cs typeface="Trebuchet MS"/>
              </a:rPr>
              <a:t>v</a:t>
            </a:r>
            <a:r>
              <a:rPr sz="3600" i="1" spc="-400" dirty="0">
                <a:solidFill>
                  <a:srgbClr val="333398"/>
                </a:solidFill>
                <a:latin typeface="Trebuchet MS"/>
                <a:cs typeface="Trebuchet MS"/>
              </a:rPr>
              <a:t>e</a:t>
            </a:r>
            <a:r>
              <a:rPr sz="3600" i="1" spc="495" dirty="0">
                <a:solidFill>
                  <a:srgbClr val="333398"/>
                </a:solidFill>
                <a:latin typeface="Trebuchet MS"/>
                <a:cs typeface="Trebuchet MS"/>
              </a:rPr>
              <a:t>l</a:t>
            </a:r>
            <a:r>
              <a:rPr sz="3600" i="1" spc="-135" dirty="0">
                <a:solidFill>
                  <a:srgbClr val="333398"/>
                </a:solidFill>
                <a:latin typeface="Trebuchet MS"/>
                <a:cs typeface="Trebuchet MS"/>
              </a:rPr>
              <a:t> </a:t>
            </a:r>
            <a:r>
              <a:rPr sz="3600" i="1" spc="-50" dirty="0">
                <a:solidFill>
                  <a:srgbClr val="333398"/>
                </a:solidFill>
                <a:latin typeface="Trebuchet MS"/>
                <a:cs typeface="Trebuchet MS"/>
              </a:rPr>
              <a:t>(</a:t>
            </a:r>
            <a:r>
              <a:rPr sz="3600" i="1" spc="-60" dirty="0">
                <a:solidFill>
                  <a:srgbClr val="333398"/>
                </a:solidFill>
                <a:latin typeface="Trebuchet MS"/>
                <a:cs typeface="Trebuchet MS"/>
              </a:rPr>
              <a:t>p</a:t>
            </a:r>
            <a:r>
              <a:rPr sz="3600" i="1" spc="-335" dirty="0">
                <a:solidFill>
                  <a:srgbClr val="333398"/>
                </a:solidFill>
                <a:latin typeface="Trebuchet MS"/>
                <a:cs typeface="Trebuchet MS"/>
              </a:rPr>
              <a:t>r</a:t>
            </a:r>
            <a:r>
              <a:rPr sz="3600" i="1" spc="15" dirty="0">
                <a:solidFill>
                  <a:srgbClr val="333398"/>
                </a:solidFill>
                <a:latin typeface="Trebuchet MS"/>
                <a:cs typeface="Trebuchet MS"/>
              </a:rPr>
              <a:t>o</a:t>
            </a:r>
            <a:r>
              <a:rPr sz="3600" i="1" spc="50" dirty="0">
                <a:solidFill>
                  <a:srgbClr val="333398"/>
                </a:solidFill>
                <a:latin typeface="Trebuchet MS"/>
                <a:cs typeface="Trebuchet MS"/>
              </a:rPr>
              <a:t>d</a:t>
            </a:r>
            <a:r>
              <a:rPr sz="3600" i="1" spc="-95" dirty="0">
                <a:solidFill>
                  <a:srgbClr val="333398"/>
                </a:solidFill>
                <a:latin typeface="Trebuchet MS"/>
                <a:cs typeface="Trebuchet MS"/>
              </a:rPr>
              <a:t>u</a:t>
            </a:r>
            <a:r>
              <a:rPr sz="3600" i="1" spc="-285" dirty="0">
                <a:solidFill>
                  <a:srgbClr val="333398"/>
                </a:solidFill>
                <a:latin typeface="Trebuchet MS"/>
                <a:cs typeface="Trebuchet MS"/>
              </a:rPr>
              <a:t>c</a:t>
            </a:r>
            <a:r>
              <a:rPr sz="3600" i="1" spc="-400" dirty="0">
                <a:solidFill>
                  <a:srgbClr val="333398"/>
                </a:solidFill>
                <a:latin typeface="Trebuchet MS"/>
                <a:cs typeface="Trebuchet MS"/>
              </a:rPr>
              <a:t>e</a:t>
            </a:r>
            <a:r>
              <a:rPr sz="3600" i="1" spc="-345" dirty="0">
                <a:solidFill>
                  <a:srgbClr val="333398"/>
                </a:solidFill>
                <a:latin typeface="Trebuchet MS"/>
                <a:cs typeface="Trebuchet MS"/>
              </a:rPr>
              <a:t>r</a:t>
            </a:r>
            <a:r>
              <a:rPr sz="3600" i="1" spc="-160" dirty="0">
                <a:solidFill>
                  <a:srgbClr val="333398"/>
                </a:solidFill>
                <a:latin typeface="Trebuchet MS"/>
                <a:cs typeface="Trebuchet MS"/>
              </a:rPr>
              <a:t>)</a:t>
            </a:r>
            <a:r>
              <a:rPr sz="3600" i="1" spc="-120" dirty="0">
                <a:solidFill>
                  <a:srgbClr val="333398"/>
                </a:solidFill>
                <a:latin typeface="Trebuchet MS"/>
                <a:cs typeface="Trebuchet MS"/>
              </a:rPr>
              <a:t> </a:t>
            </a:r>
            <a:r>
              <a:rPr sz="3600" i="1" spc="90" dirty="0">
                <a:solidFill>
                  <a:srgbClr val="333398"/>
                </a:solidFill>
                <a:latin typeface="Trebuchet MS"/>
                <a:cs typeface="Trebuchet MS"/>
              </a:rPr>
              <a:t>a</a:t>
            </a:r>
            <a:r>
              <a:rPr sz="3600" i="1" spc="-275" dirty="0">
                <a:solidFill>
                  <a:srgbClr val="333398"/>
                </a:solidFill>
                <a:latin typeface="Trebuchet MS"/>
                <a:cs typeface="Trebuchet MS"/>
              </a:rPr>
              <a:t>t</a:t>
            </a:r>
            <a:r>
              <a:rPr sz="3600" i="1" spc="-140" dirty="0">
                <a:solidFill>
                  <a:srgbClr val="333398"/>
                </a:solidFill>
                <a:latin typeface="Trebuchet MS"/>
                <a:cs typeface="Trebuchet MS"/>
              </a:rPr>
              <a:t> </a:t>
            </a:r>
            <a:r>
              <a:rPr sz="3600" i="1" spc="-250" dirty="0">
                <a:solidFill>
                  <a:srgbClr val="333398"/>
                </a:solidFill>
                <a:latin typeface="Trebuchet MS"/>
                <a:cs typeface="Trebuchet MS"/>
              </a:rPr>
              <a:t>the  </a:t>
            </a:r>
            <a:r>
              <a:rPr sz="3600" i="1" spc="-120" dirty="0">
                <a:solidFill>
                  <a:srgbClr val="333398"/>
                </a:solidFill>
                <a:latin typeface="Trebuchet MS"/>
                <a:cs typeface="Trebuchet MS"/>
              </a:rPr>
              <a:t>b</a:t>
            </a:r>
            <a:r>
              <a:rPr sz="3600" i="1" spc="-105" dirty="0">
                <a:solidFill>
                  <a:srgbClr val="333398"/>
                </a:solidFill>
                <a:latin typeface="Trebuchet MS"/>
                <a:cs typeface="Trebuchet MS"/>
              </a:rPr>
              <a:t>a</a:t>
            </a:r>
            <a:r>
              <a:rPr sz="3600" i="1" spc="150" dirty="0">
                <a:solidFill>
                  <a:srgbClr val="333398"/>
                </a:solidFill>
                <a:latin typeface="Trebuchet MS"/>
                <a:cs typeface="Trebuchet MS"/>
              </a:rPr>
              <a:t>s</a:t>
            </a:r>
            <a:r>
              <a:rPr sz="3600" i="1" spc="-400" dirty="0">
                <a:solidFill>
                  <a:srgbClr val="333398"/>
                </a:solidFill>
                <a:latin typeface="Trebuchet MS"/>
                <a:cs typeface="Trebuchet MS"/>
              </a:rPr>
              <a:t>e</a:t>
            </a:r>
            <a:r>
              <a:rPr sz="3600" i="1" spc="-130" dirty="0">
                <a:solidFill>
                  <a:srgbClr val="333398"/>
                </a:solidFill>
                <a:latin typeface="Trebuchet MS"/>
                <a:cs typeface="Trebuchet MS"/>
              </a:rPr>
              <a:t> </a:t>
            </a:r>
            <a:r>
              <a:rPr sz="3600" i="1" spc="20" dirty="0">
                <a:solidFill>
                  <a:srgbClr val="333398"/>
                </a:solidFill>
                <a:latin typeface="Trebuchet MS"/>
                <a:cs typeface="Trebuchet MS"/>
              </a:rPr>
              <a:t>o</a:t>
            </a:r>
            <a:r>
              <a:rPr sz="3600" i="1" spc="-125" dirty="0">
                <a:solidFill>
                  <a:srgbClr val="333398"/>
                </a:solidFill>
                <a:latin typeface="Trebuchet MS"/>
                <a:cs typeface="Trebuchet MS"/>
              </a:rPr>
              <a:t>f </a:t>
            </a:r>
            <a:r>
              <a:rPr sz="3600" i="1" spc="-290" dirty="0">
                <a:solidFill>
                  <a:srgbClr val="333398"/>
                </a:solidFill>
                <a:latin typeface="Trebuchet MS"/>
                <a:cs typeface="Trebuchet MS"/>
              </a:rPr>
              <a:t>th</a:t>
            </a:r>
            <a:r>
              <a:rPr sz="3600" i="1" spc="-315" dirty="0">
                <a:solidFill>
                  <a:srgbClr val="333398"/>
                </a:solidFill>
                <a:latin typeface="Trebuchet MS"/>
                <a:cs typeface="Trebuchet MS"/>
              </a:rPr>
              <a:t>e</a:t>
            </a:r>
            <a:r>
              <a:rPr sz="3600" i="1" spc="-130" dirty="0">
                <a:solidFill>
                  <a:srgbClr val="333398"/>
                </a:solidFill>
                <a:latin typeface="Trebuchet MS"/>
                <a:cs typeface="Trebuchet MS"/>
              </a:rPr>
              <a:t> </a:t>
            </a:r>
            <a:r>
              <a:rPr sz="3600" i="1" spc="-20" dirty="0">
                <a:solidFill>
                  <a:srgbClr val="333398"/>
                </a:solidFill>
                <a:latin typeface="Trebuchet MS"/>
                <a:cs typeface="Trebuchet MS"/>
              </a:rPr>
              <a:t>p</a:t>
            </a:r>
            <a:r>
              <a:rPr sz="3600" i="1" spc="-155" dirty="0">
                <a:solidFill>
                  <a:srgbClr val="333398"/>
                </a:solidFill>
                <a:latin typeface="Trebuchet MS"/>
                <a:cs typeface="Trebuchet MS"/>
              </a:rPr>
              <a:t>yr</a:t>
            </a:r>
            <a:r>
              <a:rPr sz="3600" i="1" spc="90" dirty="0">
                <a:solidFill>
                  <a:srgbClr val="333398"/>
                </a:solidFill>
                <a:latin typeface="Trebuchet MS"/>
                <a:cs typeface="Trebuchet MS"/>
              </a:rPr>
              <a:t>a</a:t>
            </a:r>
            <a:r>
              <a:rPr sz="3600" i="1" spc="-225" dirty="0">
                <a:solidFill>
                  <a:srgbClr val="333398"/>
                </a:solidFill>
                <a:latin typeface="Trebuchet MS"/>
                <a:cs typeface="Trebuchet MS"/>
              </a:rPr>
              <a:t>m</a:t>
            </a:r>
            <a:r>
              <a:rPr sz="3600" i="1" spc="-75" dirty="0">
                <a:solidFill>
                  <a:srgbClr val="333398"/>
                </a:solidFill>
                <a:latin typeface="Trebuchet MS"/>
                <a:cs typeface="Trebuchet MS"/>
              </a:rPr>
              <a:t>id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50" y="0"/>
            <a:ext cx="7429500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67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4600" y="0"/>
            <a:ext cx="3822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325" dirty="0">
                <a:solidFill>
                  <a:srgbClr val="FF0000"/>
                </a:solidFill>
                <a:latin typeface="Lucida Console"/>
                <a:cs typeface="Lucida Console"/>
              </a:rPr>
              <a:t>I</a:t>
            </a:r>
            <a:r>
              <a:rPr sz="4000" b="0" spc="340" dirty="0">
                <a:solidFill>
                  <a:srgbClr val="FF0000"/>
                </a:solidFill>
                <a:latin typeface="Lucida Console"/>
                <a:cs typeface="Lucida Console"/>
              </a:rPr>
              <a:t>nter</a:t>
            </a:r>
            <a:r>
              <a:rPr sz="4000" b="0" spc="325" dirty="0">
                <a:solidFill>
                  <a:srgbClr val="FF0000"/>
                </a:solidFill>
                <a:latin typeface="Lucida Console"/>
                <a:cs typeface="Lucida Console"/>
              </a:rPr>
              <a:t>a</a:t>
            </a:r>
            <a:r>
              <a:rPr sz="4000" b="0" spc="340" dirty="0">
                <a:solidFill>
                  <a:srgbClr val="FF0000"/>
                </a:solidFill>
                <a:latin typeface="Lucida Console"/>
                <a:cs typeface="Lucida Console"/>
              </a:rPr>
              <a:t>cti</a:t>
            </a:r>
            <a:r>
              <a:rPr sz="4000" b="0" spc="325" dirty="0">
                <a:solidFill>
                  <a:srgbClr val="FF0000"/>
                </a:solidFill>
                <a:latin typeface="Lucida Console"/>
                <a:cs typeface="Lucida Console"/>
              </a:rPr>
              <a:t>o</a:t>
            </a:r>
            <a:r>
              <a:rPr sz="4000" b="0" dirty="0">
                <a:solidFill>
                  <a:srgbClr val="FF0000"/>
                </a:solidFill>
                <a:latin typeface="Lucida Console"/>
                <a:cs typeface="Lucida Console"/>
              </a:rPr>
              <a:t>n</a:t>
            </a:r>
            <a:endParaRPr sz="40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4076" y="0"/>
            <a:ext cx="24276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285" dirty="0">
                <a:solidFill>
                  <a:srgbClr val="FF0000"/>
                </a:solidFill>
                <a:latin typeface="Lucida Console"/>
                <a:cs typeface="Lucida Console"/>
              </a:rPr>
              <a:t>between</a:t>
            </a:r>
            <a:endParaRPr sz="4000">
              <a:latin typeface="Lucida Console"/>
              <a:cs typeface="Lucida Conso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57300" y="481330"/>
            <a:ext cx="6630670" cy="0"/>
          </a:xfrm>
          <a:custGeom>
            <a:avLst/>
            <a:gdLst/>
            <a:ahLst/>
            <a:cxnLst/>
            <a:rect l="l" t="t" r="r" b="b"/>
            <a:pathLst>
              <a:path w="6630670">
                <a:moveTo>
                  <a:pt x="0" y="0"/>
                </a:moveTo>
                <a:lnTo>
                  <a:pt x="6630670" y="0"/>
                </a:lnTo>
              </a:path>
            </a:pathLst>
          </a:custGeom>
          <a:ln w="266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9339" y="528320"/>
            <a:ext cx="59194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280" dirty="0">
                <a:solidFill>
                  <a:srgbClr val="FF0000"/>
                </a:solidFill>
                <a:latin typeface="Lucida Console"/>
                <a:cs typeface="Lucida Console"/>
              </a:rPr>
              <a:t>Biotic</a:t>
            </a:r>
            <a:r>
              <a:rPr sz="4000" spc="615" dirty="0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sz="4000" spc="300" dirty="0">
                <a:solidFill>
                  <a:srgbClr val="FF0000"/>
                </a:solidFill>
                <a:latin typeface="Lucida Console"/>
                <a:cs typeface="Lucida Console"/>
              </a:rPr>
              <a:t>Components</a:t>
            </a:r>
            <a:endParaRPr sz="40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55840" y="528320"/>
            <a:ext cx="6800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325" dirty="0">
                <a:solidFill>
                  <a:srgbClr val="FF0000"/>
                </a:solidFill>
                <a:latin typeface="Lucida Console"/>
                <a:cs typeface="Lucida Console"/>
              </a:rPr>
              <a:t>i</a:t>
            </a:r>
            <a:r>
              <a:rPr sz="4000" dirty="0">
                <a:solidFill>
                  <a:srgbClr val="FF0000"/>
                </a:solidFill>
                <a:latin typeface="Lucida Console"/>
                <a:cs typeface="Lucida Console"/>
              </a:rPr>
              <a:t>n</a:t>
            </a:r>
            <a:endParaRPr sz="4000">
              <a:latin typeface="Lucida Console"/>
              <a:cs typeface="Lucida Consol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2039" y="1090930"/>
            <a:ext cx="6979920" cy="0"/>
          </a:xfrm>
          <a:custGeom>
            <a:avLst/>
            <a:gdLst/>
            <a:ahLst/>
            <a:cxnLst/>
            <a:rect l="l" t="t" r="r" b="b"/>
            <a:pathLst>
              <a:path w="6979920">
                <a:moveTo>
                  <a:pt x="0" y="0"/>
                </a:moveTo>
                <a:lnTo>
                  <a:pt x="6979920" y="0"/>
                </a:lnTo>
              </a:path>
            </a:pathLst>
          </a:custGeom>
          <a:ln w="266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44600" y="1137920"/>
            <a:ext cx="66167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290" dirty="0">
                <a:solidFill>
                  <a:srgbClr val="FF0000"/>
                </a:solidFill>
                <a:latin typeface="Lucida Console"/>
                <a:cs typeface="Lucida Console"/>
              </a:rPr>
              <a:t>Relation</a:t>
            </a:r>
            <a:r>
              <a:rPr sz="4000" spc="660" dirty="0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sz="4000" spc="160" dirty="0">
                <a:solidFill>
                  <a:srgbClr val="FF0000"/>
                </a:solidFill>
                <a:latin typeface="Lucida Console"/>
                <a:cs typeface="Lucida Console"/>
              </a:rPr>
              <a:t>to</a:t>
            </a:r>
            <a:r>
              <a:rPr sz="4000" spc="665" dirty="0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sz="4000" spc="285" dirty="0">
                <a:solidFill>
                  <a:srgbClr val="FF0000"/>
                </a:solidFill>
                <a:latin typeface="Lucida Console"/>
                <a:cs typeface="Lucida Console"/>
              </a:rPr>
              <a:t>Feeding</a:t>
            </a:r>
            <a:endParaRPr sz="40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57300" y="1700529"/>
            <a:ext cx="6630670" cy="0"/>
          </a:xfrm>
          <a:custGeom>
            <a:avLst/>
            <a:gdLst/>
            <a:ahLst/>
            <a:cxnLst/>
            <a:rect l="l" t="t" r="r" b="b"/>
            <a:pathLst>
              <a:path w="6630670">
                <a:moveTo>
                  <a:pt x="0" y="0"/>
                </a:moveTo>
                <a:lnTo>
                  <a:pt x="6630670" y="0"/>
                </a:lnTo>
              </a:path>
            </a:pathLst>
          </a:custGeom>
          <a:ln w="266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4669" y="1586229"/>
            <a:ext cx="18751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Symbiosis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669" y="2128520"/>
            <a:ext cx="7954645" cy="376809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621665" marR="5080" indent="-609600">
              <a:lnSpc>
                <a:spcPts val="3670"/>
              </a:lnSpc>
              <a:spcBef>
                <a:spcPts val="560"/>
              </a:spcBef>
              <a:buChar char="•"/>
              <a:tabLst>
                <a:tab pos="621665" algn="l"/>
                <a:tab pos="622300" algn="l"/>
              </a:tabLst>
            </a:pPr>
            <a:r>
              <a:rPr sz="3400" spc="-75" dirty="0">
                <a:solidFill>
                  <a:srgbClr val="0066FF"/>
                </a:solidFill>
                <a:latin typeface="Microsoft Sans Serif"/>
                <a:cs typeface="Microsoft Sans Serif"/>
              </a:rPr>
              <a:t>An</a:t>
            </a:r>
            <a:r>
              <a:rPr sz="3400" spc="-50" dirty="0">
                <a:solidFill>
                  <a:srgbClr val="0066FF"/>
                </a:solidFill>
                <a:latin typeface="Microsoft Sans Serif"/>
                <a:cs typeface="Microsoft Sans Serif"/>
              </a:rPr>
              <a:t> </a:t>
            </a:r>
            <a:r>
              <a:rPr sz="3400" spc="-60" dirty="0">
                <a:solidFill>
                  <a:srgbClr val="0066FF"/>
                </a:solidFill>
                <a:latin typeface="Microsoft Sans Serif"/>
                <a:cs typeface="Microsoft Sans Serif"/>
              </a:rPr>
              <a:t>interaction</a:t>
            </a:r>
            <a:r>
              <a:rPr sz="3400" spc="-45" dirty="0">
                <a:solidFill>
                  <a:srgbClr val="0066FF"/>
                </a:solidFill>
                <a:latin typeface="Microsoft Sans Serif"/>
                <a:cs typeface="Microsoft Sans Serif"/>
              </a:rPr>
              <a:t> </a:t>
            </a:r>
            <a:r>
              <a:rPr sz="3400" spc="-100" dirty="0">
                <a:solidFill>
                  <a:srgbClr val="0066FF"/>
                </a:solidFill>
                <a:latin typeface="Microsoft Sans Serif"/>
                <a:cs typeface="Microsoft Sans Serif"/>
              </a:rPr>
              <a:t>between</a:t>
            </a:r>
            <a:r>
              <a:rPr sz="3400" spc="-50" dirty="0">
                <a:solidFill>
                  <a:srgbClr val="0066FF"/>
                </a:solidFill>
                <a:latin typeface="Microsoft Sans Serif"/>
                <a:cs typeface="Microsoft Sans Serif"/>
              </a:rPr>
              <a:t> </a:t>
            </a:r>
            <a:r>
              <a:rPr sz="3400" spc="20" dirty="0">
                <a:solidFill>
                  <a:srgbClr val="0066FF"/>
                </a:solidFill>
                <a:latin typeface="Microsoft Sans Serif"/>
                <a:cs typeface="Microsoft Sans Serif"/>
              </a:rPr>
              <a:t>two</a:t>
            </a:r>
            <a:r>
              <a:rPr sz="3400" spc="-50" dirty="0">
                <a:solidFill>
                  <a:srgbClr val="0066FF"/>
                </a:solidFill>
                <a:latin typeface="Microsoft Sans Serif"/>
                <a:cs typeface="Microsoft Sans Serif"/>
              </a:rPr>
              <a:t> </a:t>
            </a:r>
            <a:r>
              <a:rPr sz="3400" spc="-204" dirty="0">
                <a:solidFill>
                  <a:srgbClr val="0066FF"/>
                </a:solidFill>
                <a:latin typeface="Microsoft Sans Serif"/>
                <a:cs typeface="Microsoft Sans Serif"/>
              </a:rPr>
              <a:t>organisms</a:t>
            </a:r>
            <a:r>
              <a:rPr sz="3400" spc="-45" dirty="0">
                <a:solidFill>
                  <a:srgbClr val="0066FF"/>
                </a:solidFill>
                <a:latin typeface="Microsoft Sans Serif"/>
                <a:cs typeface="Microsoft Sans Serif"/>
              </a:rPr>
              <a:t> of </a:t>
            </a:r>
            <a:r>
              <a:rPr sz="3400" spc="-890" dirty="0">
                <a:solidFill>
                  <a:srgbClr val="0066FF"/>
                </a:solidFill>
                <a:latin typeface="Microsoft Sans Serif"/>
                <a:cs typeface="Microsoft Sans Serif"/>
              </a:rPr>
              <a:t> </a:t>
            </a:r>
            <a:r>
              <a:rPr sz="3400" spc="-45" dirty="0">
                <a:solidFill>
                  <a:srgbClr val="0066FF"/>
                </a:solidFill>
                <a:latin typeface="Microsoft Sans Serif"/>
                <a:cs typeface="Microsoft Sans Serif"/>
              </a:rPr>
              <a:t>different</a:t>
            </a:r>
            <a:r>
              <a:rPr sz="3400" spc="-60" dirty="0">
                <a:solidFill>
                  <a:srgbClr val="0066FF"/>
                </a:solidFill>
                <a:latin typeface="Microsoft Sans Serif"/>
                <a:cs typeface="Microsoft Sans Serif"/>
              </a:rPr>
              <a:t> </a:t>
            </a:r>
            <a:r>
              <a:rPr sz="3400" spc="-320" dirty="0">
                <a:solidFill>
                  <a:srgbClr val="0066FF"/>
                </a:solidFill>
                <a:latin typeface="Microsoft Sans Serif"/>
                <a:cs typeface="Microsoft Sans Serif"/>
              </a:rPr>
              <a:t>species</a:t>
            </a:r>
            <a:r>
              <a:rPr sz="3400" spc="-50" dirty="0">
                <a:solidFill>
                  <a:srgbClr val="0066FF"/>
                </a:solidFill>
                <a:latin typeface="Microsoft Sans Serif"/>
                <a:cs typeface="Microsoft Sans Serif"/>
              </a:rPr>
              <a:t> </a:t>
            </a:r>
            <a:r>
              <a:rPr sz="3400" spc="70" dirty="0">
                <a:solidFill>
                  <a:srgbClr val="0066FF"/>
                </a:solidFill>
                <a:latin typeface="Microsoft Sans Serif"/>
                <a:cs typeface="Microsoft Sans Serif"/>
              </a:rPr>
              <a:t>that</a:t>
            </a:r>
            <a:r>
              <a:rPr sz="3400" spc="-50" dirty="0">
                <a:solidFill>
                  <a:srgbClr val="0066FF"/>
                </a:solidFill>
                <a:latin typeface="Microsoft Sans Serif"/>
                <a:cs typeface="Microsoft Sans Serif"/>
              </a:rPr>
              <a:t> </a:t>
            </a:r>
            <a:r>
              <a:rPr sz="3400" spc="-80" dirty="0">
                <a:solidFill>
                  <a:srgbClr val="0066FF"/>
                </a:solidFill>
                <a:latin typeface="Microsoft Sans Serif"/>
                <a:cs typeface="Microsoft Sans Serif"/>
              </a:rPr>
              <a:t>live</a:t>
            </a:r>
            <a:r>
              <a:rPr sz="3400" spc="-65" dirty="0">
                <a:solidFill>
                  <a:srgbClr val="0066FF"/>
                </a:solidFill>
                <a:latin typeface="Microsoft Sans Serif"/>
                <a:cs typeface="Microsoft Sans Serif"/>
              </a:rPr>
              <a:t> together</a:t>
            </a:r>
            <a:endParaRPr sz="3400">
              <a:latin typeface="Microsoft Sans Serif"/>
              <a:cs typeface="Microsoft Sans Serif"/>
            </a:endParaRPr>
          </a:p>
          <a:p>
            <a:pPr marL="622300" indent="-609600">
              <a:lnSpc>
                <a:spcPct val="100000"/>
              </a:lnSpc>
              <a:spcBef>
                <a:spcPts val="390"/>
              </a:spcBef>
              <a:buChar char="•"/>
              <a:tabLst>
                <a:tab pos="621665" algn="l"/>
                <a:tab pos="622300" algn="l"/>
              </a:tabLst>
            </a:pPr>
            <a:r>
              <a:rPr sz="3400" spc="-340" dirty="0">
                <a:solidFill>
                  <a:srgbClr val="0066FF"/>
                </a:solidFill>
                <a:latin typeface="Microsoft Sans Serif"/>
                <a:cs typeface="Microsoft Sans Serif"/>
              </a:rPr>
              <a:t>T</a:t>
            </a:r>
            <a:r>
              <a:rPr sz="3400" spc="-135" dirty="0">
                <a:solidFill>
                  <a:srgbClr val="0066FF"/>
                </a:solidFill>
                <a:latin typeface="Microsoft Sans Serif"/>
                <a:cs typeface="Microsoft Sans Serif"/>
              </a:rPr>
              <a:t>h</a:t>
            </a:r>
            <a:r>
              <a:rPr sz="3400" spc="-5" dirty="0">
                <a:solidFill>
                  <a:srgbClr val="0066FF"/>
                </a:solidFill>
                <a:latin typeface="Microsoft Sans Serif"/>
                <a:cs typeface="Microsoft Sans Serif"/>
              </a:rPr>
              <a:t>r</a:t>
            </a:r>
            <a:r>
              <a:rPr sz="3400" spc="-265" dirty="0">
                <a:solidFill>
                  <a:srgbClr val="0066FF"/>
                </a:solidFill>
                <a:latin typeface="Microsoft Sans Serif"/>
                <a:cs typeface="Microsoft Sans Serif"/>
              </a:rPr>
              <a:t>e</a:t>
            </a:r>
            <a:r>
              <a:rPr sz="3400" spc="-254" dirty="0">
                <a:solidFill>
                  <a:srgbClr val="0066FF"/>
                </a:solidFill>
                <a:latin typeface="Microsoft Sans Serif"/>
                <a:cs typeface="Microsoft Sans Serif"/>
              </a:rPr>
              <a:t>e</a:t>
            </a:r>
            <a:r>
              <a:rPr sz="3400" spc="-55" dirty="0">
                <a:solidFill>
                  <a:srgbClr val="0066FF"/>
                </a:solidFill>
                <a:latin typeface="Microsoft Sans Serif"/>
                <a:cs typeface="Microsoft Sans Serif"/>
              </a:rPr>
              <a:t> </a:t>
            </a:r>
            <a:r>
              <a:rPr sz="3400" spc="40" dirty="0">
                <a:solidFill>
                  <a:srgbClr val="0066FF"/>
                </a:solidFill>
                <a:latin typeface="Microsoft Sans Serif"/>
                <a:cs typeface="Microsoft Sans Serif"/>
              </a:rPr>
              <a:t>ty</a:t>
            </a:r>
            <a:r>
              <a:rPr sz="3400" spc="65" dirty="0">
                <a:solidFill>
                  <a:srgbClr val="0066FF"/>
                </a:solidFill>
                <a:latin typeface="Microsoft Sans Serif"/>
                <a:cs typeface="Microsoft Sans Serif"/>
              </a:rPr>
              <a:t>p</a:t>
            </a:r>
            <a:r>
              <a:rPr sz="3400" spc="-265" dirty="0">
                <a:solidFill>
                  <a:srgbClr val="0066FF"/>
                </a:solidFill>
                <a:latin typeface="Microsoft Sans Serif"/>
                <a:cs typeface="Microsoft Sans Serif"/>
              </a:rPr>
              <a:t>e</a:t>
            </a:r>
            <a:r>
              <a:rPr sz="3400" spc="-685" dirty="0">
                <a:solidFill>
                  <a:srgbClr val="0066FF"/>
                </a:solidFill>
                <a:latin typeface="Microsoft Sans Serif"/>
                <a:cs typeface="Microsoft Sans Serif"/>
              </a:rPr>
              <a:t>s</a:t>
            </a:r>
            <a:r>
              <a:rPr sz="3400" spc="-50" dirty="0">
                <a:solidFill>
                  <a:srgbClr val="0066FF"/>
                </a:solidFill>
                <a:latin typeface="Microsoft Sans Serif"/>
                <a:cs typeface="Microsoft Sans Serif"/>
              </a:rPr>
              <a:t> </a:t>
            </a:r>
            <a:r>
              <a:rPr sz="3400" spc="-265" dirty="0">
                <a:solidFill>
                  <a:srgbClr val="0066FF"/>
                </a:solidFill>
                <a:latin typeface="Microsoft Sans Serif"/>
                <a:cs typeface="Microsoft Sans Serif"/>
              </a:rPr>
              <a:t>:</a:t>
            </a:r>
            <a:endParaRPr sz="3400">
              <a:latin typeface="Microsoft Sans Serif"/>
              <a:cs typeface="Microsoft Sans Serif"/>
            </a:endParaRPr>
          </a:p>
          <a:p>
            <a:pPr marL="1003300" marR="445770" lvl="1" indent="-533400">
              <a:lnSpc>
                <a:spcPts val="3030"/>
              </a:lnSpc>
              <a:spcBef>
                <a:spcPts val="725"/>
              </a:spcBef>
              <a:buAutoNum type="arabicPeriod"/>
              <a:tabLst>
                <a:tab pos="1002665" algn="l"/>
                <a:tab pos="1003300" algn="l"/>
              </a:tabLst>
            </a:pPr>
            <a:r>
              <a:rPr sz="2800" spc="-170" dirty="0">
                <a:solidFill>
                  <a:srgbClr val="0066FF"/>
                </a:solidFill>
                <a:latin typeface="Microsoft Sans Serif"/>
                <a:cs typeface="Microsoft Sans Serif"/>
              </a:rPr>
              <a:t>Commensalism</a:t>
            </a:r>
            <a:r>
              <a:rPr sz="2800" spc="-40" dirty="0">
                <a:solidFill>
                  <a:srgbClr val="0066FF"/>
                </a:solidFill>
                <a:latin typeface="Microsoft Sans Serif"/>
                <a:cs typeface="Microsoft Sans Serif"/>
              </a:rPr>
              <a:t> </a:t>
            </a:r>
            <a:r>
              <a:rPr sz="2800" spc="-130" dirty="0">
                <a:solidFill>
                  <a:srgbClr val="0066FF"/>
                </a:solidFill>
                <a:latin typeface="Microsoft Sans Serif"/>
                <a:cs typeface="Microsoft Sans Serif"/>
              </a:rPr>
              <a:t>(commensal</a:t>
            </a:r>
            <a:r>
              <a:rPr sz="2800" spc="-30" dirty="0">
                <a:solidFill>
                  <a:srgbClr val="0066FF"/>
                </a:solidFill>
                <a:latin typeface="Microsoft Sans Serif"/>
                <a:cs typeface="Microsoft Sans Serif"/>
              </a:rPr>
              <a:t> </a:t>
            </a:r>
            <a:r>
              <a:rPr sz="2800" spc="-135" dirty="0">
                <a:solidFill>
                  <a:srgbClr val="0066FF"/>
                </a:solidFill>
                <a:latin typeface="Microsoft Sans Serif"/>
                <a:cs typeface="Microsoft Sans Serif"/>
              </a:rPr>
              <a:t>receive</a:t>
            </a:r>
            <a:r>
              <a:rPr sz="2800" spc="-35" dirty="0">
                <a:solidFill>
                  <a:srgbClr val="0066FF"/>
                </a:solidFill>
                <a:latin typeface="Microsoft Sans Serif"/>
                <a:cs typeface="Microsoft Sans Serif"/>
              </a:rPr>
              <a:t> </a:t>
            </a:r>
            <a:r>
              <a:rPr sz="2800" spc="-125" dirty="0">
                <a:solidFill>
                  <a:srgbClr val="0066FF"/>
                </a:solidFill>
                <a:latin typeface="Microsoft Sans Serif"/>
                <a:cs typeface="Microsoft Sans Serif"/>
              </a:rPr>
              <a:t>benefits, </a:t>
            </a:r>
            <a:r>
              <a:rPr sz="2800" spc="-730" dirty="0">
                <a:solidFill>
                  <a:srgbClr val="0066FF"/>
                </a:solidFill>
                <a:latin typeface="Microsoft Sans Serif"/>
                <a:cs typeface="Microsoft Sans Serif"/>
              </a:rPr>
              <a:t> </a:t>
            </a:r>
            <a:r>
              <a:rPr sz="2800" spc="-114" dirty="0">
                <a:solidFill>
                  <a:srgbClr val="0066FF"/>
                </a:solidFill>
                <a:latin typeface="Microsoft Sans Serif"/>
                <a:cs typeface="Microsoft Sans Serif"/>
              </a:rPr>
              <a:t>h</a:t>
            </a:r>
            <a:r>
              <a:rPr sz="2800" spc="-370" dirty="0">
                <a:solidFill>
                  <a:srgbClr val="0066FF"/>
                </a:solidFill>
                <a:latin typeface="Microsoft Sans Serif"/>
                <a:cs typeface="Microsoft Sans Serif"/>
              </a:rPr>
              <a:t>o</a:t>
            </a:r>
            <a:r>
              <a:rPr sz="2800" spc="-325" dirty="0">
                <a:solidFill>
                  <a:srgbClr val="0066FF"/>
                </a:solidFill>
                <a:latin typeface="Microsoft Sans Serif"/>
                <a:cs typeface="Microsoft Sans Serif"/>
              </a:rPr>
              <a:t>s</a:t>
            </a:r>
            <a:r>
              <a:rPr sz="2800" spc="175" dirty="0">
                <a:solidFill>
                  <a:srgbClr val="0066FF"/>
                </a:solidFill>
                <a:latin typeface="Microsoft Sans Serif"/>
                <a:cs typeface="Microsoft Sans Serif"/>
              </a:rPr>
              <a:t>t</a:t>
            </a:r>
            <a:r>
              <a:rPr sz="2800" spc="-55" dirty="0">
                <a:solidFill>
                  <a:srgbClr val="0066FF"/>
                </a:solidFill>
                <a:latin typeface="Microsoft Sans Serif"/>
                <a:cs typeface="Microsoft Sans Serif"/>
              </a:rPr>
              <a:t> </a:t>
            </a:r>
            <a:r>
              <a:rPr sz="2800" spc="-90" dirty="0">
                <a:solidFill>
                  <a:srgbClr val="0066FF"/>
                </a:solidFill>
                <a:latin typeface="Microsoft Sans Serif"/>
                <a:cs typeface="Microsoft Sans Serif"/>
              </a:rPr>
              <a:t>n</a:t>
            </a:r>
            <a:r>
              <a:rPr sz="2800" spc="-220" dirty="0">
                <a:solidFill>
                  <a:srgbClr val="0066FF"/>
                </a:solidFill>
                <a:latin typeface="Microsoft Sans Serif"/>
                <a:cs typeface="Microsoft Sans Serif"/>
              </a:rPr>
              <a:t>e</a:t>
            </a:r>
            <a:r>
              <a:rPr sz="2800" spc="-35" dirty="0">
                <a:solidFill>
                  <a:srgbClr val="0066FF"/>
                </a:solidFill>
                <a:latin typeface="Microsoft Sans Serif"/>
                <a:cs typeface="Microsoft Sans Serif"/>
              </a:rPr>
              <a:t>i</a:t>
            </a:r>
            <a:r>
              <a:rPr sz="2800" spc="175" dirty="0">
                <a:solidFill>
                  <a:srgbClr val="0066FF"/>
                </a:solidFill>
                <a:latin typeface="Microsoft Sans Serif"/>
                <a:cs typeface="Microsoft Sans Serif"/>
              </a:rPr>
              <a:t>t</a:t>
            </a:r>
            <a:r>
              <a:rPr sz="2800" spc="-114" dirty="0">
                <a:solidFill>
                  <a:srgbClr val="0066FF"/>
                </a:solidFill>
                <a:latin typeface="Microsoft Sans Serif"/>
                <a:cs typeface="Microsoft Sans Serif"/>
              </a:rPr>
              <a:t>h</a:t>
            </a:r>
            <a:r>
              <a:rPr sz="2800" spc="-210" dirty="0">
                <a:solidFill>
                  <a:srgbClr val="0066FF"/>
                </a:solidFill>
                <a:latin typeface="Microsoft Sans Serif"/>
                <a:cs typeface="Microsoft Sans Serif"/>
              </a:rPr>
              <a:t>e</a:t>
            </a:r>
            <a:r>
              <a:rPr sz="2800" dirty="0">
                <a:solidFill>
                  <a:srgbClr val="0066FF"/>
                </a:solidFill>
                <a:latin typeface="Microsoft Sans Serif"/>
                <a:cs typeface="Microsoft Sans Serif"/>
              </a:rPr>
              <a:t>r</a:t>
            </a:r>
            <a:r>
              <a:rPr sz="2800" spc="-50" dirty="0">
                <a:solidFill>
                  <a:srgbClr val="0066FF"/>
                </a:solidFill>
                <a:latin typeface="Microsoft Sans Serif"/>
                <a:cs typeface="Microsoft Sans Serif"/>
              </a:rPr>
              <a:t> </a:t>
            </a:r>
            <a:r>
              <a:rPr sz="2800" spc="5" dirty="0">
                <a:solidFill>
                  <a:srgbClr val="0066FF"/>
                </a:solidFill>
                <a:latin typeface="Microsoft Sans Serif"/>
                <a:cs typeface="Microsoft Sans Serif"/>
              </a:rPr>
              <a:t>r</a:t>
            </a:r>
            <a:r>
              <a:rPr sz="2800" spc="-220" dirty="0">
                <a:solidFill>
                  <a:srgbClr val="0066FF"/>
                </a:solidFill>
                <a:latin typeface="Microsoft Sans Serif"/>
                <a:cs typeface="Microsoft Sans Serif"/>
              </a:rPr>
              <a:t>e</a:t>
            </a:r>
            <a:r>
              <a:rPr sz="2800" spc="-270" dirty="0">
                <a:solidFill>
                  <a:srgbClr val="0066FF"/>
                </a:solidFill>
                <a:latin typeface="Microsoft Sans Serif"/>
                <a:cs typeface="Microsoft Sans Serif"/>
              </a:rPr>
              <a:t>c</a:t>
            </a:r>
            <a:r>
              <a:rPr sz="2800" spc="-220" dirty="0">
                <a:solidFill>
                  <a:srgbClr val="0066FF"/>
                </a:solidFill>
                <a:latin typeface="Microsoft Sans Serif"/>
                <a:cs typeface="Microsoft Sans Serif"/>
              </a:rPr>
              <a:t>e</a:t>
            </a:r>
            <a:r>
              <a:rPr sz="2800" spc="-35" dirty="0">
                <a:solidFill>
                  <a:srgbClr val="0066FF"/>
                </a:solidFill>
                <a:latin typeface="Microsoft Sans Serif"/>
                <a:cs typeface="Microsoft Sans Serif"/>
              </a:rPr>
              <a:t>i</a:t>
            </a:r>
            <a:r>
              <a:rPr sz="2800" spc="15" dirty="0">
                <a:solidFill>
                  <a:srgbClr val="0066FF"/>
                </a:solidFill>
                <a:latin typeface="Microsoft Sans Serif"/>
                <a:cs typeface="Microsoft Sans Serif"/>
              </a:rPr>
              <a:t>v</a:t>
            </a:r>
            <a:r>
              <a:rPr sz="2800" spc="-210" dirty="0">
                <a:solidFill>
                  <a:srgbClr val="0066FF"/>
                </a:solidFill>
                <a:latin typeface="Microsoft Sans Serif"/>
                <a:cs typeface="Microsoft Sans Serif"/>
              </a:rPr>
              <a:t>e</a:t>
            </a:r>
            <a:r>
              <a:rPr sz="2800" dirty="0">
                <a:solidFill>
                  <a:srgbClr val="0066FF"/>
                </a:solidFill>
                <a:latin typeface="Microsoft Sans Serif"/>
                <a:cs typeface="Microsoft Sans Serif"/>
              </a:rPr>
              <a:t>d</a:t>
            </a:r>
            <a:r>
              <a:rPr sz="2800" spc="-50" dirty="0">
                <a:solidFill>
                  <a:srgbClr val="0066FF"/>
                </a:solidFill>
                <a:latin typeface="Microsoft Sans Serif"/>
                <a:cs typeface="Microsoft Sans Serif"/>
              </a:rPr>
              <a:t> </a:t>
            </a:r>
            <a:r>
              <a:rPr sz="2800" spc="-114" dirty="0">
                <a:solidFill>
                  <a:srgbClr val="0066FF"/>
                </a:solidFill>
                <a:latin typeface="Microsoft Sans Serif"/>
                <a:cs typeface="Microsoft Sans Serif"/>
              </a:rPr>
              <a:t>b</a:t>
            </a:r>
            <a:r>
              <a:rPr sz="2800" spc="-120" dirty="0">
                <a:solidFill>
                  <a:srgbClr val="0066FF"/>
                </a:solidFill>
                <a:latin typeface="Microsoft Sans Serif"/>
                <a:cs typeface="Microsoft Sans Serif"/>
              </a:rPr>
              <a:t>e</a:t>
            </a:r>
            <a:r>
              <a:rPr sz="2800" spc="-90" dirty="0">
                <a:solidFill>
                  <a:srgbClr val="0066FF"/>
                </a:solidFill>
                <a:latin typeface="Microsoft Sans Serif"/>
                <a:cs typeface="Microsoft Sans Serif"/>
              </a:rPr>
              <a:t>n</a:t>
            </a:r>
            <a:r>
              <a:rPr sz="2800" spc="-220" dirty="0">
                <a:solidFill>
                  <a:srgbClr val="0066FF"/>
                </a:solidFill>
                <a:latin typeface="Microsoft Sans Serif"/>
                <a:cs typeface="Microsoft Sans Serif"/>
              </a:rPr>
              <a:t>e</a:t>
            </a:r>
            <a:r>
              <a:rPr sz="2800" spc="5" dirty="0">
                <a:solidFill>
                  <a:srgbClr val="0066FF"/>
                </a:solidFill>
                <a:latin typeface="Microsoft Sans Serif"/>
                <a:cs typeface="Microsoft Sans Serif"/>
              </a:rPr>
              <a:t>f</a:t>
            </a:r>
            <a:r>
              <a:rPr sz="2800" dirty="0">
                <a:solidFill>
                  <a:srgbClr val="0066FF"/>
                </a:solidFill>
                <a:latin typeface="Microsoft Sans Serif"/>
                <a:cs typeface="Microsoft Sans Serif"/>
              </a:rPr>
              <a:t>i</a:t>
            </a:r>
            <a:r>
              <a:rPr sz="2800" spc="175" dirty="0">
                <a:solidFill>
                  <a:srgbClr val="0066FF"/>
                </a:solidFill>
                <a:latin typeface="Microsoft Sans Serif"/>
                <a:cs typeface="Microsoft Sans Serif"/>
              </a:rPr>
              <a:t>t</a:t>
            </a:r>
            <a:r>
              <a:rPr sz="2800" spc="-55" dirty="0">
                <a:solidFill>
                  <a:srgbClr val="0066FF"/>
                </a:solidFill>
                <a:latin typeface="Microsoft Sans Serif"/>
                <a:cs typeface="Microsoft Sans Serif"/>
              </a:rPr>
              <a:t> </a:t>
            </a:r>
            <a:r>
              <a:rPr sz="2800" spc="-90" dirty="0">
                <a:solidFill>
                  <a:srgbClr val="0066FF"/>
                </a:solidFill>
                <a:latin typeface="Microsoft Sans Serif"/>
                <a:cs typeface="Microsoft Sans Serif"/>
              </a:rPr>
              <a:t>n</a:t>
            </a:r>
            <a:r>
              <a:rPr sz="2800" spc="-85" dirty="0">
                <a:solidFill>
                  <a:srgbClr val="0066FF"/>
                </a:solidFill>
                <a:latin typeface="Microsoft Sans Serif"/>
                <a:cs typeface="Microsoft Sans Serif"/>
              </a:rPr>
              <a:t>o</a:t>
            </a:r>
            <a:r>
              <a:rPr sz="2800" spc="-50" dirty="0">
                <a:solidFill>
                  <a:srgbClr val="0066FF"/>
                </a:solidFill>
                <a:latin typeface="Microsoft Sans Serif"/>
                <a:cs typeface="Microsoft Sans Serif"/>
              </a:rPr>
              <a:t>r </a:t>
            </a:r>
            <a:r>
              <a:rPr sz="2800" spc="-114" dirty="0">
                <a:solidFill>
                  <a:srgbClr val="0066FF"/>
                </a:solidFill>
                <a:latin typeface="Microsoft Sans Serif"/>
                <a:cs typeface="Microsoft Sans Serif"/>
              </a:rPr>
              <a:t>h</a:t>
            </a:r>
            <a:r>
              <a:rPr sz="2800" spc="-10" dirty="0">
                <a:solidFill>
                  <a:srgbClr val="0066FF"/>
                </a:solidFill>
                <a:latin typeface="Microsoft Sans Serif"/>
                <a:cs typeface="Microsoft Sans Serif"/>
              </a:rPr>
              <a:t>ar</a:t>
            </a:r>
            <a:r>
              <a:rPr sz="2800" spc="5" dirty="0">
                <a:solidFill>
                  <a:srgbClr val="0066FF"/>
                </a:solidFill>
                <a:latin typeface="Microsoft Sans Serif"/>
                <a:cs typeface="Microsoft Sans Serif"/>
              </a:rPr>
              <a:t>m</a:t>
            </a:r>
            <a:r>
              <a:rPr sz="2800" spc="-210" dirty="0">
                <a:solidFill>
                  <a:srgbClr val="0066FF"/>
                </a:solidFill>
                <a:latin typeface="Microsoft Sans Serif"/>
                <a:cs typeface="Microsoft Sans Serif"/>
              </a:rPr>
              <a:t>e</a:t>
            </a:r>
            <a:r>
              <a:rPr sz="2800" dirty="0">
                <a:solidFill>
                  <a:srgbClr val="0066FF"/>
                </a:solidFill>
                <a:latin typeface="Microsoft Sans Serif"/>
                <a:cs typeface="Microsoft Sans Serif"/>
              </a:rPr>
              <a:t>d</a:t>
            </a:r>
            <a:r>
              <a:rPr sz="2800" spc="50" dirty="0">
                <a:solidFill>
                  <a:srgbClr val="0066FF"/>
                </a:solidFill>
                <a:latin typeface="Microsoft Sans Serif"/>
                <a:cs typeface="Microsoft Sans Serif"/>
              </a:rPr>
              <a:t>)</a:t>
            </a:r>
            <a:endParaRPr sz="2800">
              <a:latin typeface="Microsoft Sans Serif"/>
              <a:cs typeface="Microsoft Sans Serif"/>
            </a:endParaRPr>
          </a:p>
          <a:p>
            <a:pPr marL="1003300" marR="645160" lvl="1" indent="-533400">
              <a:lnSpc>
                <a:spcPts val="3030"/>
              </a:lnSpc>
              <a:spcBef>
                <a:spcPts val="680"/>
              </a:spcBef>
              <a:buAutoNum type="arabicPeriod"/>
              <a:tabLst>
                <a:tab pos="1002665" algn="l"/>
                <a:tab pos="1003300" algn="l"/>
              </a:tabLst>
            </a:pPr>
            <a:r>
              <a:rPr sz="2800" spc="-135" dirty="0">
                <a:solidFill>
                  <a:srgbClr val="0066FF"/>
                </a:solidFill>
                <a:latin typeface="Microsoft Sans Serif"/>
                <a:cs typeface="Microsoft Sans Serif"/>
              </a:rPr>
              <a:t>P</a:t>
            </a:r>
            <a:r>
              <a:rPr sz="2800" spc="-25" dirty="0">
                <a:solidFill>
                  <a:srgbClr val="0066FF"/>
                </a:solidFill>
                <a:latin typeface="Microsoft Sans Serif"/>
                <a:cs typeface="Microsoft Sans Serif"/>
              </a:rPr>
              <a:t>a</a:t>
            </a:r>
            <a:r>
              <a:rPr sz="2800" spc="5" dirty="0">
                <a:solidFill>
                  <a:srgbClr val="0066FF"/>
                </a:solidFill>
                <a:latin typeface="Microsoft Sans Serif"/>
                <a:cs typeface="Microsoft Sans Serif"/>
              </a:rPr>
              <a:t>r</a:t>
            </a:r>
            <a:r>
              <a:rPr sz="2800" spc="-305" dirty="0">
                <a:solidFill>
                  <a:srgbClr val="0066FF"/>
                </a:solidFill>
                <a:latin typeface="Microsoft Sans Serif"/>
                <a:cs typeface="Microsoft Sans Serif"/>
              </a:rPr>
              <a:t>a</a:t>
            </a:r>
            <a:r>
              <a:rPr sz="2800" spc="-265" dirty="0">
                <a:solidFill>
                  <a:srgbClr val="0066FF"/>
                </a:solidFill>
                <a:latin typeface="Microsoft Sans Serif"/>
                <a:cs typeface="Microsoft Sans Serif"/>
              </a:rPr>
              <a:t>s</a:t>
            </a:r>
            <a:r>
              <a:rPr sz="2800" spc="-35" dirty="0">
                <a:solidFill>
                  <a:srgbClr val="0066FF"/>
                </a:solidFill>
                <a:latin typeface="Microsoft Sans Serif"/>
                <a:cs typeface="Microsoft Sans Serif"/>
              </a:rPr>
              <a:t>i</a:t>
            </a:r>
            <a:r>
              <a:rPr sz="2800" spc="175" dirty="0">
                <a:solidFill>
                  <a:srgbClr val="0066FF"/>
                </a:solidFill>
                <a:latin typeface="Microsoft Sans Serif"/>
                <a:cs typeface="Microsoft Sans Serif"/>
              </a:rPr>
              <a:t>t</a:t>
            </a:r>
            <a:r>
              <a:rPr sz="2800" spc="-35" dirty="0">
                <a:solidFill>
                  <a:srgbClr val="0066FF"/>
                </a:solidFill>
                <a:latin typeface="Microsoft Sans Serif"/>
                <a:cs typeface="Microsoft Sans Serif"/>
              </a:rPr>
              <a:t>i</a:t>
            </a:r>
            <a:r>
              <a:rPr sz="2800" spc="-565" dirty="0">
                <a:solidFill>
                  <a:srgbClr val="0066FF"/>
                </a:solidFill>
                <a:latin typeface="Microsoft Sans Serif"/>
                <a:cs typeface="Microsoft Sans Serif"/>
              </a:rPr>
              <a:t>s</a:t>
            </a:r>
            <a:r>
              <a:rPr sz="2800" spc="15" dirty="0">
                <a:solidFill>
                  <a:srgbClr val="0066FF"/>
                </a:solidFill>
                <a:latin typeface="Microsoft Sans Serif"/>
                <a:cs typeface="Microsoft Sans Serif"/>
              </a:rPr>
              <a:t>m</a:t>
            </a:r>
            <a:r>
              <a:rPr sz="2800" spc="-55" dirty="0">
                <a:solidFill>
                  <a:srgbClr val="0066FF"/>
                </a:solidFill>
                <a:latin typeface="Microsoft Sans Serif"/>
                <a:cs typeface="Microsoft Sans Serif"/>
              </a:rPr>
              <a:t> </a:t>
            </a:r>
            <a:r>
              <a:rPr sz="2800" spc="45" dirty="0">
                <a:solidFill>
                  <a:srgbClr val="0066FF"/>
                </a:solidFill>
                <a:latin typeface="Microsoft Sans Serif"/>
                <a:cs typeface="Microsoft Sans Serif"/>
              </a:rPr>
              <a:t>(</a:t>
            </a:r>
            <a:r>
              <a:rPr sz="2800" spc="10" dirty="0">
                <a:solidFill>
                  <a:srgbClr val="0066FF"/>
                </a:solidFill>
                <a:latin typeface="Microsoft Sans Serif"/>
                <a:cs typeface="Microsoft Sans Serif"/>
              </a:rPr>
              <a:t>p</a:t>
            </a:r>
            <a:r>
              <a:rPr sz="2800" spc="-10" dirty="0">
                <a:solidFill>
                  <a:srgbClr val="0066FF"/>
                </a:solidFill>
                <a:latin typeface="Microsoft Sans Serif"/>
                <a:cs typeface="Microsoft Sans Serif"/>
              </a:rPr>
              <a:t>a</a:t>
            </a:r>
            <a:r>
              <a:rPr sz="2800" dirty="0">
                <a:solidFill>
                  <a:srgbClr val="0066FF"/>
                </a:solidFill>
                <a:latin typeface="Microsoft Sans Serif"/>
                <a:cs typeface="Microsoft Sans Serif"/>
              </a:rPr>
              <a:t>r</a:t>
            </a:r>
            <a:r>
              <a:rPr sz="2800" spc="-305" dirty="0">
                <a:solidFill>
                  <a:srgbClr val="0066FF"/>
                </a:solidFill>
                <a:latin typeface="Microsoft Sans Serif"/>
                <a:cs typeface="Microsoft Sans Serif"/>
              </a:rPr>
              <a:t>a</a:t>
            </a:r>
            <a:r>
              <a:rPr sz="2800" spc="-265" dirty="0">
                <a:solidFill>
                  <a:srgbClr val="0066FF"/>
                </a:solidFill>
                <a:latin typeface="Microsoft Sans Serif"/>
                <a:cs typeface="Microsoft Sans Serif"/>
              </a:rPr>
              <a:t>s</a:t>
            </a:r>
            <a:r>
              <a:rPr sz="2800" spc="-35" dirty="0">
                <a:solidFill>
                  <a:srgbClr val="0066FF"/>
                </a:solidFill>
                <a:latin typeface="Microsoft Sans Serif"/>
                <a:cs typeface="Microsoft Sans Serif"/>
              </a:rPr>
              <a:t>i</a:t>
            </a:r>
            <a:r>
              <a:rPr sz="2800" spc="175" dirty="0">
                <a:solidFill>
                  <a:srgbClr val="0066FF"/>
                </a:solidFill>
                <a:latin typeface="Microsoft Sans Serif"/>
                <a:cs typeface="Microsoft Sans Serif"/>
              </a:rPr>
              <a:t>t</a:t>
            </a:r>
            <a:r>
              <a:rPr sz="2800" spc="-210" dirty="0">
                <a:solidFill>
                  <a:srgbClr val="0066FF"/>
                </a:solidFill>
                <a:latin typeface="Microsoft Sans Serif"/>
                <a:cs typeface="Microsoft Sans Serif"/>
              </a:rPr>
              <a:t>e</a:t>
            </a:r>
            <a:r>
              <a:rPr sz="2800" spc="-55" dirty="0">
                <a:solidFill>
                  <a:srgbClr val="0066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66FF"/>
                </a:solidFill>
                <a:latin typeface="Microsoft Sans Serif"/>
                <a:cs typeface="Microsoft Sans Serif"/>
              </a:rPr>
              <a:t>r</a:t>
            </a:r>
            <a:r>
              <a:rPr sz="2800" spc="-210" dirty="0">
                <a:solidFill>
                  <a:srgbClr val="0066FF"/>
                </a:solidFill>
                <a:latin typeface="Microsoft Sans Serif"/>
                <a:cs typeface="Microsoft Sans Serif"/>
              </a:rPr>
              <a:t>e</a:t>
            </a:r>
            <a:r>
              <a:rPr sz="2800" spc="-270" dirty="0">
                <a:solidFill>
                  <a:srgbClr val="0066FF"/>
                </a:solidFill>
                <a:latin typeface="Microsoft Sans Serif"/>
                <a:cs typeface="Microsoft Sans Serif"/>
              </a:rPr>
              <a:t>c</a:t>
            </a:r>
            <a:r>
              <a:rPr sz="2800" spc="-220" dirty="0">
                <a:solidFill>
                  <a:srgbClr val="0066FF"/>
                </a:solidFill>
                <a:latin typeface="Microsoft Sans Serif"/>
                <a:cs typeface="Microsoft Sans Serif"/>
              </a:rPr>
              <a:t>e</a:t>
            </a:r>
            <a:r>
              <a:rPr sz="2800" spc="-35" dirty="0">
                <a:solidFill>
                  <a:srgbClr val="0066FF"/>
                </a:solidFill>
                <a:latin typeface="Microsoft Sans Serif"/>
                <a:cs typeface="Microsoft Sans Serif"/>
              </a:rPr>
              <a:t>i</a:t>
            </a:r>
            <a:r>
              <a:rPr sz="2800" spc="15" dirty="0">
                <a:solidFill>
                  <a:srgbClr val="0066FF"/>
                </a:solidFill>
                <a:latin typeface="Microsoft Sans Serif"/>
                <a:cs typeface="Microsoft Sans Serif"/>
              </a:rPr>
              <a:t>v</a:t>
            </a:r>
            <a:r>
              <a:rPr sz="2800" spc="-210" dirty="0">
                <a:solidFill>
                  <a:srgbClr val="0066FF"/>
                </a:solidFill>
                <a:latin typeface="Microsoft Sans Serif"/>
                <a:cs typeface="Microsoft Sans Serif"/>
              </a:rPr>
              <a:t>e</a:t>
            </a:r>
            <a:r>
              <a:rPr sz="2800" spc="-55" dirty="0">
                <a:solidFill>
                  <a:srgbClr val="0066FF"/>
                </a:solidFill>
                <a:latin typeface="Microsoft Sans Serif"/>
                <a:cs typeface="Microsoft Sans Serif"/>
              </a:rPr>
              <a:t> </a:t>
            </a:r>
            <a:r>
              <a:rPr sz="2800" spc="-114" dirty="0">
                <a:solidFill>
                  <a:srgbClr val="0066FF"/>
                </a:solidFill>
                <a:latin typeface="Microsoft Sans Serif"/>
                <a:cs typeface="Microsoft Sans Serif"/>
              </a:rPr>
              <a:t>b</a:t>
            </a:r>
            <a:r>
              <a:rPr sz="2800" spc="-120" dirty="0">
                <a:solidFill>
                  <a:srgbClr val="0066FF"/>
                </a:solidFill>
                <a:latin typeface="Microsoft Sans Serif"/>
                <a:cs typeface="Microsoft Sans Serif"/>
              </a:rPr>
              <a:t>e</a:t>
            </a:r>
            <a:r>
              <a:rPr sz="2800" spc="-105" dirty="0">
                <a:solidFill>
                  <a:srgbClr val="0066FF"/>
                </a:solidFill>
                <a:latin typeface="Microsoft Sans Serif"/>
                <a:cs typeface="Microsoft Sans Serif"/>
              </a:rPr>
              <a:t>n</a:t>
            </a:r>
            <a:r>
              <a:rPr sz="2800" spc="-210" dirty="0">
                <a:solidFill>
                  <a:srgbClr val="0066FF"/>
                </a:solidFill>
                <a:latin typeface="Microsoft Sans Serif"/>
                <a:cs typeface="Microsoft Sans Serif"/>
              </a:rPr>
              <a:t>e</a:t>
            </a:r>
            <a:r>
              <a:rPr sz="2800" spc="30" dirty="0">
                <a:solidFill>
                  <a:srgbClr val="0066FF"/>
                </a:solidFill>
                <a:latin typeface="Microsoft Sans Serif"/>
                <a:cs typeface="Microsoft Sans Serif"/>
              </a:rPr>
              <a:t>f</a:t>
            </a:r>
            <a:r>
              <a:rPr sz="2800" spc="-25" dirty="0">
                <a:solidFill>
                  <a:srgbClr val="0066FF"/>
                </a:solidFill>
                <a:latin typeface="Microsoft Sans Serif"/>
                <a:cs typeface="Microsoft Sans Serif"/>
              </a:rPr>
              <a:t>i</a:t>
            </a:r>
            <a:r>
              <a:rPr sz="2800" spc="175" dirty="0">
                <a:solidFill>
                  <a:srgbClr val="0066FF"/>
                </a:solidFill>
                <a:latin typeface="Microsoft Sans Serif"/>
                <a:cs typeface="Microsoft Sans Serif"/>
              </a:rPr>
              <a:t>t</a:t>
            </a:r>
            <a:r>
              <a:rPr sz="2800" spc="-565" dirty="0">
                <a:solidFill>
                  <a:srgbClr val="0066FF"/>
                </a:solidFill>
                <a:latin typeface="Microsoft Sans Serif"/>
                <a:cs typeface="Microsoft Sans Serif"/>
              </a:rPr>
              <a:t>s</a:t>
            </a:r>
            <a:r>
              <a:rPr sz="2800" spc="-180" dirty="0">
                <a:solidFill>
                  <a:srgbClr val="0066FF"/>
                </a:solidFill>
                <a:latin typeface="Microsoft Sans Serif"/>
                <a:cs typeface="Microsoft Sans Serif"/>
              </a:rPr>
              <a:t>,</a:t>
            </a:r>
            <a:r>
              <a:rPr sz="2800" spc="-60" dirty="0">
                <a:solidFill>
                  <a:srgbClr val="0066FF"/>
                </a:solidFill>
                <a:latin typeface="Microsoft Sans Serif"/>
                <a:cs typeface="Microsoft Sans Serif"/>
              </a:rPr>
              <a:t> </a:t>
            </a:r>
            <a:r>
              <a:rPr sz="2800" spc="-105" dirty="0">
                <a:solidFill>
                  <a:srgbClr val="0066FF"/>
                </a:solidFill>
                <a:latin typeface="Microsoft Sans Serif"/>
                <a:cs typeface="Microsoft Sans Serif"/>
              </a:rPr>
              <a:t>h</a:t>
            </a:r>
            <a:r>
              <a:rPr sz="2800" spc="-145" dirty="0">
                <a:solidFill>
                  <a:srgbClr val="0066FF"/>
                </a:solidFill>
                <a:latin typeface="Microsoft Sans Serif"/>
                <a:cs typeface="Microsoft Sans Serif"/>
              </a:rPr>
              <a:t>o</a:t>
            </a:r>
            <a:r>
              <a:rPr sz="2800" spc="-565" dirty="0">
                <a:solidFill>
                  <a:srgbClr val="0066FF"/>
                </a:solidFill>
                <a:latin typeface="Microsoft Sans Serif"/>
                <a:cs typeface="Microsoft Sans Serif"/>
              </a:rPr>
              <a:t>s</a:t>
            </a:r>
            <a:r>
              <a:rPr sz="2800" spc="175" dirty="0">
                <a:solidFill>
                  <a:srgbClr val="0066FF"/>
                </a:solidFill>
                <a:latin typeface="Microsoft Sans Serif"/>
                <a:cs typeface="Microsoft Sans Serif"/>
              </a:rPr>
              <a:t>t</a:t>
            </a:r>
            <a:r>
              <a:rPr sz="2800" spc="-45" dirty="0">
                <a:solidFill>
                  <a:srgbClr val="0066FF"/>
                </a:solidFill>
                <a:latin typeface="Microsoft Sans Serif"/>
                <a:cs typeface="Microsoft Sans Serif"/>
              </a:rPr>
              <a:t> </a:t>
            </a:r>
            <a:r>
              <a:rPr sz="2800" spc="-35" dirty="0">
                <a:solidFill>
                  <a:srgbClr val="0066FF"/>
                </a:solidFill>
                <a:latin typeface="Microsoft Sans Serif"/>
                <a:cs typeface="Microsoft Sans Serif"/>
              </a:rPr>
              <a:t>i</a:t>
            </a:r>
            <a:r>
              <a:rPr sz="2800" spc="-390" dirty="0">
                <a:solidFill>
                  <a:srgbClr val="0066FF"/>
                </a:solidFill>
                <a:latin typeface="Microsoft Sans Serif"/>
                <a:cs typeface="Microsoft Sans Serif"/>
              </a:rPr>
              <a:t>s  </a:t>
            </a:r>
            <a:r>
              <a:rPr sz="2800" spc="-40" dirty="0">
                <a:solidFill>
                  <a:srgbClr val="0066FF"/>
                </a:solidFill>
                <a:latin typeface="Microsoft Sans Serif"/>
                <a:cs typeface="Microsoft Sans Serif"/>
              </a:rPr>
              <a:t>harmed)</a:t>
            </a:r>
            <a:endParaRPr sz="2800">
              <a:latin typeface="Microsoft Sans Serif"/>
              <a:cs typeface="Microsoft Sans Serif"/>
            </a:endParaRPr>
          </a:p>
          <a:p>
            <a:pPr marL="1003300" lvl="1" indent="-53403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1002665" algn="l"/>
                <a:tab pos="1003300" algn="l"/>
              </a:tabLst>
            </a:pPr>
            <a:r>
              <a:rPr sz="2800" spc="-70" dirty="0">
                <a:solidFill>
                  <a:srgbClr val="0066FF"/>
                </a:solidFill>
                <a:latin typeface="Microsoft Sans Serif"/>
                <a:cs typeface="Microsoft Sans Serif"/>
              </a:rPr>
              <a:t>Mutualism</a:t>
            </a:r>
            <a:r>
              <a:rPr sz="2800" spc="-55" dirty="0">
                <a:solidFill>
                  <a:srgbClr val="0066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66FF"/>
                </a:solidFill>
                <a:latin typeface="Microsoft Sans Serif"/>
                <a:cs typeface="Microsoft Sans Serif"/>
              </a:rPr>
              <a:t>(both</a:t>
            </a:r>
            <a:r>
              <a:rPr sz="2800" spc="-45" dirty="0">
                <a:solidFill>
                  <a:srgbClr val="0066FF"/>
                </a:solidFill>
                <a:latin typeface="Microsoft Sans Serif"/>
                <a:cs typeface="Microsoft Sans Serif"/>
              </a:rPr>
              <a:t> </a:t>
            </a:r>
            <a:r>
              <a:rPr sz="2800" spc="-204" dirty="0">
                <a:solidFill>
                  <a:srgbClr val="0066FF"/>
                </a:solidFill>
                <a:latin typeface="Microsoft Sans Serif"/>
                <a:cs typeface="Microsoft Sans Serif"/>
              </a:rPr>
              <a:t>side</a:t>
            </a:r>
            <a:r>
              <a:rPr sz="2800" spc="-50" dirty="0">
                <a:solidFill>
                  <a:srgbClr val="0066FF"/>
                </a:solidFill>
                <a:latin typeface="Microsoft Sans Serif"/>
                <a:cs typeface="Microsoft Sans Serif"/>
              </a:rPr>
              <a:t> </a:t>
            </a:r>
            <a:r>
              <a:rPr sz="2800" spc="-135" dirty="0">
                <a:solidFill>
                  <a:srgbClr val="0066FF"/>
                </a:solidFill>
                <a:latin typeface="Microsoft Sans Serif"/>
                <a:cs typeface="Microsoft Sans Serif"/>
              </a:rPr>
              <a:t>receive</a:t>
            </a:r>
            <a:r>
              <a:rPr sz="2800" spc="-50" dirty="0">
                <a:solidFill>
                  <a:srgbClr val="0066FF"/>
                </a:solidFill>
                <a:latin typeface="Microsoft Sans Serif"/>
                <a:cs typeface="Microsoft Sans Serif"/>
              </a:rPr>
              <a:t> </a:t>
            </a:r>
            <a:r>
              <a:rPr sz="2800" spc="-100" dirty="0">
                <a:solidFill>
                  <a:srgbClr val="0066FF"/>
                </a:solidFill>
                <a:latin typeface="Microsoft Sans Serif"/>
                <a:cs typeface="Microsoft Sans Serif"/>
              </a:rPr>
              <a:t>benefits)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0319" y="0"/>
              <a:ext cx="233680" cy="23368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831580" y="0"/>
              <a:ext cx="312420" cy="312420"/>
            </a:xfrm>
            <a:custGeom>
              <a:avLst/>
              <a:gdLst/>
              <a:ahLst/>
              <a:cxnLst/>
              <a:rect l="l" t="t" r="r" b="b"/>
              <a:pathLst>
                <a:path w="312420" h="312420">
                  <a:moveTo>
                    <a:pt x="78739" y="0"/>
                  </a:moveTo>
                  <a:lnTo>
                    <a:pt x="0" y="0"/>
                  </a:lnTo>
                  <a:lnTo>
                    <a:pt x="312419" y="312420"/>
                  </a:lnTo>
                  <a:lnTo>
                    <a:pt x="312419" y="233680"/>
                  </a:lnTo>
                  <a:lnTo>
                    <a:pt x="78739" y="0"/>
                  </a:lnTo>
                  <a:close/>
                </a:path>
              </a:pathLst>
            </a:custGeom>
            <a:solidFill>
              <a:srgbClr val="0064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54805" y="0"/>
              <a:ext cx="389255" cy="389255"/>
            </a:xfrm>
            <a:custGeom>
              <a:avLst/>
              <a:gdLst/>
              <a:ahLst/>
              <a:cxnLst/>
              <a:rect l="l" t="t" r="r" b="b"/>
              <a:pathLst>
                <a:path w="389254" h="389255">
                  <a:moveTo>
                    <a:pt x="76775" y="0"/>
                  </a:moveTo>
                  <a:lnTo>
                    <a:pt x="0" y="0"/>
                  </a:lnTo>
                  <a:lnTo>
                    <a:pt x="389195" y="389133"/>
                  </a:lnTo>
                  <a:lnTo>
                    <a:pt x="389195" y="312419"/>
                  </a:lnTo>
                  <a:lnTo>
                    <a:pt x="76775" y="0"/>
                  </a:lnTo>
                  <a:close/>
                </a:path>
              </a:pathLst>
            </a:custGeom>
            <a:solidFill>
              <a:srgbClr val="006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76640" y="0"/>
              <a:ext cx="467359" cy="467359"/>
            </a:xfrm>
            <a:custGeom>
              <a:avLst/>
              <a:gdLst/>
              <a:ahLst/>
              <a:cxnLst/>
              <a:rect l="l" t="t" r="r" b="b"/>
              <a:pathLst>
                <a:path w="467359" h="467359">
                  <a:moveTo>
                    <a:pt x="78164" y="0"/>
                  </a:moveTo>
                  <a:lnTo>
                    <a:pt x="0" y="0"/>
                  </a:lnTo>
                  <a:lnTo>
                    <a:pt x="467359" y="467360"/>
                  </a:lnTo>
                  <a:lnTo>
                    <a:pt x="467359" y="389133"/>
                  </a:lnTo>
                  <a:lnTo>
                    <a:pt x="78164" y="0"/>
                  </a:lnTo>
                  <a:close/>
                </a:path>
              </a:pathLst>
            </a:custGeom>
            <a:solidFill>
              <a:srgbClr val="0163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97899" y="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78740" y="0"/>
                  </a:moveTo>
                  <a:lnTo>
                    <a:pt x="0" y="0"/>
                  </a:lnTo>
                  <a:lnTo>
                    <a:pt x="546100" y="546100"/>
                  </a:lnTo>
                  <a:lnTo>
                    <a:pt x="546100" y="467359"/>
                  </a:lnTo>
                  <a:lnTo>
                    <a:pt x="78740" y="0"/>
                  </a:lnTo>
                  <a:close/>
                </a:path>
              </a:pathLst>
            </a:custGeom>
            <a:solidFill>
              <a:srgbClr val="016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19836" y="0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5">
                  <a:moveTo>
                    <a:pt x="78063" y="0"/>
                  </a:moveTo>
                  <a:lnTo>
                    <a:pt x="0" y="0"/>
                  </a:lnTo>
                  <a:lnTo>
                    <a:pt x="624163" y="624064"/>
                  </a:lnTo>
                  <a:lnTo>
                    <a:pt x="624163" y="546100"/>
                  </a:lnTo>
                  <a:lnTo>
                    <a:pt x="78063" y="0"/>
                  </a:lnTo>
                  <a:close/>
                </a:path>
              </a:pathLst>
            </a:custGeom>
            <a:solidFill>
              <a:srgbClr val="026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41090" y="0"/>
              <a:ext cx="702945" cy="702945"/>
            </a:xfrm>
            <a:custGeom>
              <a:avLst/>
              <a:gdLst/>
              <a:ahLst/>
              <a:cxnLst/>
              <a:rect l="l" t="t" r="r" b="b"/>
              <a:pathLst>
                <a:path w="702945" h="702945">
                  <a:moveTo>
                    <a:pt x="78746" y="0"/>
                  </a:moveTo>
                  <a:lnTo>
                    <a:pt x="0" y="0"/>
                  </a:lnTo>
                  <a:lnTo>
                    <a:pt x="702909" y="702798"/>
                  </a:lnTo>
                  <a:lnTo>
                    <a:pt x="702909" y="624064"/>
                  </a:lnTo>
                  <a:lnTo>
                    <a:pt x="78746" y="0"/>
                  </a:lnTo>
                  <a:close/>
                </a:path>
              </a:pathLst>
            </a:custGeom>
            <a:solidFill>
              <a:srgbClr val="0262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64219" y="0"/>
              <a:ext cx="779780" cy="779780"/>
            </a:xfrm>
            <a:custGeom>
              <a:avLst/>
              <a:gdLst/>
              <a:ahLst/>
              <a:cxnLst/>
              <a:rect l="l" t="t" r="r" b="b"/>
              <a:pathLst>
                <a:path w="779779" h="779780">
                  <a:moveTo>
                    <a:pt x="76870" y="0"/>
                  </a:moveTo>
                  <a:lnTo>
                    <a:pt x="0" y="0"/>
                  </a:lnTo>
                  <a:lnTo>
                    <a:pt x="779780" y="779780"/>
                  </a:lnTo>
                  <a:lnTo>
                    <a:pt x="779780" y="702798"/>
                  </a:lnTo>
                  <a:lnTo>
                    <a:pt x="76870" y="0"/>
                  </a:lnTo>
                  <a:close/>
                </a:path>
              </a:pathLst>
            </a:custGeom>
            <a:solidFill>
              <a:srgbClr val="0361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85480" y="0"/>
              <a:ext cx="858519" cy="858519"/>
            </a:xfrm>
            <a:custGeom>
              <a:avLst/>
              <a:gdLst/>
              <a:ahLst/>
              <a:cxnLst/>
              <a:rect l="l" t="t" r="r" b="b"/>
              <a:pathLst>
                <a:path w="858520" h="858519">
                  <a:moveTo>
                    <a:pt x="78739" y="0"/>
                  </a:moveTo>
                  <a:lnTo>
                    <a:pt x="0" y="0"/>
                  </a:lnTo>
                  <a:lnTo>
                    <a:pt x="858520" y="858520"/>
                  </a:lnTo>
                  <a:lnTo>
                    <a:pt x="858520" y="779780"/>
                  </a:lnTo>
                  <a:lnTo>
                    <a:pt x="78739" y="0"/>
                  </a:lnTo>
                  <a:close/>
                </a:path>
              </a:pathLst>
            </a:custGeom>
            <a:solidFill>
              <a:srgbClr val="036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06740" y="0"/>
              <a:ext cx="937260" cy="937260"/>
            </a:xfrm>
            <a:custGeom>
              <a:avLst/>
              <a:gdLst/>
              <a:ahLst/>
              <a:cxnLst/>
              <a:rect l="l" t="t" r="r" b="b"/>
              <a:pathLst>
                <a:path w="937259" h="937260">
                  <a:moveTo>
                    <a:pt x="78740" y="0"/>
                  </a:moveTo>
                  <a:lnTo>
                    <a:pt x="0" y="0"/>
                  </a:lnTo>
                  <a:lnTo>
                    <a:pt x="937259" y="937259"/>
                  </a:lnTo>
                  <a:lnTo>
                    <a:pt x="937259" y="858519"/>
                  </a:lnTo>
                  <a:lnTo>
                    <a:pt x="78740" y="0"/>
                  </a:lnTo>
                  <a:close/>
                </a:path>
              </a:pathLst>
            </a:custGeom>
            <a:solidFill>
              <a:srgbClr val="046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29915" y="0"/>
              <a:ext cx="1014094" cy="1014094"/>
            </a:xfrm>
            <a:custGeom>
              <a:avLst/>
              <a:gdLst/>
              <a:ahLst/>
              <a:cxnLst/>
              <a:rect l="l" t="t" r="r" b="b"/>
              <a:pathLst>
                <a:path w="1014095" h="1014094">
                  <a:moveTo>
                    <a:pt x="76824" y="0"/>
                  </a:moveTo>
                  <a:lnTo>
                    <a:pt x="0" y="0"/>
                  </a:lnTo>
                  <a:lnTo>
                    <a:pt x="1014084" y="1013923"/>
                  </a:lnTo>
                  <a:lnTo>
                    <a:pt x="1014084" y="937259"/>
                  </a:lnTo>
                  <a:lnTo>
                    <a:pt x="76824" y="0"/>
                  </a:lnTo>
                  <a:close/>
                </a:path>
              </a:pathLst>
            </a:custGeom>
            <a:solidFill>
              <a:srgbClr val="046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51799" y="0"/>
              <a:ext cx="1092200" cy="1092200"/>
            </a:xfrm>
            <a:custGeom>
              <a:avLst/>
              <a:gdLst/>
              <a:ahLst/>
              <a:cxnLst/>
              <a:rect l="l" t="t" r="r" b="b"/>
              <a:pathLst>
                <a:path w="1092200" h="1092200">
                  <a:moveTo>
                    <a:pt x="78115" y="0"/>
                  </a:moveTo>
                  <a:lnTo>
                    <a:pt x="0" y="0"/>
                  </a:lnTo>
                  <a:lnTo>
                    <a:pt x="1092200" y="1092200"/>
                  </a:lnTo>
                  <a:lnTo>
                    <a:pt x="1092200" y="1013923"/>
                  </a:lnTo>
                  <a:lnTo>
                    <a:pt x="78115" y="0"/>
                  </a:lnTo>
                  <a:close/>
                </a:path>
              </a:pathLst>
            </a:custGeom>
            <a:solidFill>
              <a:srgbClr val="055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73059" y="0"/>
              <a:ext cx="1170940" cy="1170940"/>
            </a:xfrm>
            <a:custGeom>
              <a:avLst/>
              <a:gdLst/>
              <a:ahLst/>
              <a:cxnLst/>
              <a:rect l="l" t="t" r="r" b="b"/>
              <a:pathLst>
                <a:path w="1170940" h="1170940">
                  <a:moveTo>
                    <a:pt x="78739" y="0"/>
                  </a:moveTo>
                  <a:lnTo>
                    <a:pt x="0" y="0"/>
                  </a:lnTo>
                  <a:lnTo>
                    <a:pt x="1170939" y="1170939"/>
                  </a:lnTo>
                  <a:lnTo>
                    <a:pt x="1170939" y="1092200"/>
                  </a:lnTo>
                  <a:lnTo>
                    <a:pt x="78739" y="0"/>
                  </a:lnTo>
                  <a:close/>
                </a:path>
              </a:pathLst>
            </a:custGeom>
            <a:solidFill>
              <a:srgbClr val="055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94963" y="0"/>
              <a:ext cx="1249045" cy="1249680"/>
            </a:xfrm>
            <a:custGeom>
              <a:avLst/>
              <a:gdLst/>
              <a:ahLst/>
              <a:cxnLst/>
              <a:rect l="l" t="t" r="r" b="b"/>
              <a:pathLst>
                <a:path w="1249045" h="1249680">
                  <a:moveTo>
                    <a:pt x="78096" y="0"/>
                  </a:moveTo>
                  <a:lnTo>
                    <a:pt x="0" y="0"/>
                  </a:lnTo>
                  <a:lnTo>
                    <a:pt x="1249036" y="1249234"/>
                  </a:lnTo>
                  <a:lnTo>
                    <a:pt x="1249036" y="1170940"/>
                  </a:lnTo>
                  <a:lnTo>
                    <a:pt x="78096" y="0"/>
                  </a:lnTo>
                  <a:close/>
                </a:path>
              </a:pathLst>
            </a:custGeom>
            <a:solidFill>
              <a:srgbClr val="065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18119" y="0"/>
              <a:ext cx="1325880" cy="1325880"/>
            </a:xfrm>
            <a:custGeom>
              <a:avLst/>
              <a:gdLst/>
              <a:ahLst/>
              <a:cxnLst/>
              <a:rect l="l" t="t" r="r" b="b"/>
              <a:pathLst>
                <a:path w="1325879" h="1325880">
                  <a:moveTo>
                    <a:pt x="76843" y="0"/>
                  </a:moveTo>
                  <a:lnTo>
                    <a:pt x="0" y="0"/>
                  </a:lnTo>
                  <a:lnTo>
                    <a:pt x="1325880" y="1325880"/>
                  </a:lnTo>
                  <a:lnTo>
                    <a:pt x="1325880" y="1249234"/>
                  </a:lnTo>
                  <a:lnTo>
                    <a:pt x="76843" y="0"/>
                  </a:lnTo>
                  <a:close/>
                </a:path>
              </a:pathLst>
            </a:custGeom>
            <a:solidFill>
              <a:srgbClr val="065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39380" y="0"/>
              <a:ext cx="1404620" cy="1404620"/>
            </a:xfrm>
            <a:custGeom>
              <a:avLst/>
              <a:gdLst/>
              <a:ahLst/>
              <a:cxnLst/>
              <a:rect l="l" t="t" r="r" b="b"/>
              <a:pathLst>
                <a:path w="1404620" h="1404620">
                  <a:moveTo>
                    <a:pt x="78739" y="0"/>
                  </a:moveTo>
                  <a:lnTo>
                    <a:pt x="0" y="0"/>
                  </a:lnTo>
                  <a:lnTo>
                    <a:pt x="1404620" y="1404620"/>
                  </a:lnTo>
                  <a:lnTo>
                    <a:pt x="1404620" y="1325879"/>
                  </a:lnTo>
                  <a:lnTo>
                    <a:pt x="78739" y="0"/>
                  </a:lnTo>
                  <a:close/>
                </a:path>
              </a:pathLst>
            </a:custGeom>
            <a:solidFill>
              <a:srgbClr val="075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60640" y="0"/>
              <a:ext cx="1483360" cy="1483360"/>
            </a:xfrm>
            <a:custGeom>
              <a:avLst/>
              <a:gdLst/>
              <a:ahLst/>
              <a:cxnLst/>
              <a:rect l="l" t="t" r="r" b="b"/>
              <a:pathLst>
                <a:path w="1483359" h="1483360">
                  <a:moveTo>
                    <a:pt x="78740" y="0"/>
                  </a:moveTo>
                  <a:lnTo>
                    <a:pt x="0" y="0"/>
                  </a:lnTo>
                  <a:lnTo>
                    <a:pt x="1483359" y="1483359"/>
                  </a:lnTo>
                  <a:lnTo>
                    <a:pt x="1483359" y="1404620"/>
                  </a:lnTo>
                  <a:lnTo>
                    <a:pt x="78740" y="0"/>
                  </a:lnTo>
                  <a:close/>
                </a:path>
              </a:pathLst>
            </a:custGeom>
            <a:solidFill>
              <a:srgbClr val="075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83169" y="0"/>
              <a:ext cx="1560830" cy="1560830"/>
            </a:xfrm>
            <a:custGeom>
              <a:avLst/>
              <a:gdLst/>
              <a:ahLst/>
              <a:cxnLst/>
              <a:rect l="l" t="t" r="r" b="b"/>
              <a:pathLst>
                <a:path w="1560829" h="1560830">
                  <a:moveTo>
                    <a:pt x="77470" y="0"/>
                  </a:moveTo>
                  <a:lnTo>
                    <a:pt x="0" y="0"/>
                  </a:lnTo>
                  <a:lnTo>
                    <a:pt x="1560829" y="1560829"/>
                  </a:lnTo>
                  <a:lnTo>
                    <a:pt x="1560829" y="1483360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085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05699" y="0"/>
              <a:ext cx="1638300" cy="1638300"/>
            </a:xfrm>
            <a:custGeom>
              <a:avLst/>
              <a:gdLst/>
              <a:ahLst/>
              <a:cxnLst/>
              <a:rect l="l" t="t" r="r" b="b"/>
              <a:pathLst>
                <a:path w="1638300" h="1638300">
                  <a:moveTo>
                    <a:pt x="77470" y="0"/>
                  </a:moveTo>
                  <a:lnTo>
                    <a:pt x="0" y="0"/>
                  </a:lnTo>
                  <a:lnTo>
                    <a:pt x="1638300" y="1638300"/>
                  </a:lnTo>
                  <a:lnTo>
                    <a:pt x="1638300" y="1560829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085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26959" y="0"/>
              <a:ext cx="1717039" cy="1717039"/>
            </a:xfrm>
            <a:custGeom>
              <a:avLst/>
              <a:gdLst/>
              <a:ahLst/>
              <a:cxnLst/>
              <a:rect l="l" t="t" r="r" b="b"/>
              <a:pathLst>
                <a:path w="1717039" h="1717039">
                  <a:moveTo>
                    <a:pt x="78740" y="0"/>
                  </a:moveTo>
                  <a:lnTo>
                    <a:pt x="0" y="0"/>
                  </a:lnTo>
                  <a:lnTo>
                    <a:pt x="1717040" y="1717039"/>
                  </a:lnTo>
                  <a:lnTo>
                    <a:pt x="1717040" y="1638299"/>
                  </a:lnTo>
                  <a:lnTo>
                    <a:pt x="78740" y="0"/>
                  </a:lnTo>
                  <a:close/>
                </a:path>
              </a:pathLst>
            </a:custGeom>
            <a:solidFill>
              <a:srgbClr val="095B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48219" y="0"/>
              <a:ext cx="1795780" cy="1795780"/>
            </a:xfrm>
            <a:custGeom>
              <a:avLst/>
              <a:gdLst/>
              <a:ahLst/>
              <a:cxnLst/>
              <a:rect l="l" t="t" r="r" b="b"/>
              <a:pathLst>
                <a:path w="1795779" h="1795780">
                  <a:moveTo>
                    <a:pt x="78740" y="0"/>
                  </a:moveTo>
                  <a:lnTo>
                    <a:pt x="0" y="0"/>
                  </a:lnTo>
                  <a:lnTo>
                    <a:pt x="1795780" y="1795780"/>
                  </a:lnTo>
                  <a:lnTo>
                    <a:pt x="1795780" y="1717040"/>
                  </a:lnTo>
                  <a:lnTo>
                    <a:pt x="78740" y="0"/>
                  </a:lnTo>
                  <a:close/>
                </a:path>
              </a:pathLst>
            </a:custGeom>
            <a:solidFill>
              <a:srgbClr val="095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70173" y="0"/>
              <a:ext cx="1873885" cy="1874520"/>
            </a:xfrm>
            <a:custGeom>
              <a:avLst/>
              <a:gdLst/>
              <a:ahLst/>
              <a:cxnLst/>
              <a:rect l="l" t="t" r="r" b="b"/>
              <a:pathLst>
                <a:path w="1873885" h="1874520">
                  <a:moveTo>
                    <a:pt x="78047" y="0"/>
                  </a:moveTo>
                  <a:lnTo>
                    <a:pt x="0" y="0"/>
                  </a:lnTo>
                  <a:lnTo>
                    <a:pt x="1873827" y="1874124"/>
                  </a:lnTo>
                  <a:lnTo>
                    <a:pt x="1873827" y="1795780"/>
                  </a:lnTo>
                  <a:lnTo>
                    <a:pt x="78047" y="0"/>
                  </a:lnTo>
                  <a:close/>
                </a:path>
              </a:pathLst>
            </a:custGeom>
            <a:solidFill>
              <a:srgbClr val="0A5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93280" y="0"/>
              <a:ext cx="1950720" cy="1950720"/>
            </a:xfrm>
            <a:custGeom>
              <a:avLst/>
              <a:gdLst/>
              <a:ahLst/>
              <a:cxnLst/>
              <a:rect l="l" t="t" r="r" b="b"/>
              <a:pathLst>
                <a:path w="1950720" h="1950720">
                  <a:moveTo>
                    <a:pt x="76892" y="0"/>
                  </a:moveTo>
                  <a:lnTo>
                    <a:pt x="0" y="0"/>
                  </a:lnTo>
                  <a:lnTo>
                    <a:pt x="1950719" y="1950720"/>
                  </a:lnTo>
                  <a:lnTo>
                    <a:pt x="1950719" y="1874124"/>
                  </a:lnTo>
                  <a:lnTo>
                    <a:pt x="76892" y="0"/>
                  </a:lnTo>
                  <a:close/>
                </a:path>
              </a:pathLst>
            </a:custGeom>
            <a:solidFill>
              <a:srgbClr val="0A5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14540" y="0"/>
              <a:ext cx="2029460" cy="2029460"/>
            </a:xfrm>
            <a:custGeom>
              <a:avLst/>
              <a:gdLst/>
              <a:ahLst/>
              <a:cxnLst/>
              <a:rect l="l" t="t" r="r" b="b"/>
              <a:pathLst>
                <a:path w="2029460" h="2029460">
                  <a:moveTo>
                    <a:pt x="78740" y="0"/>
                  </a:moveTo>
                  <a:lnTo>
                    <a:pt x="0" y="0"/>
                  </a:lnTo>
                  <a:lnTo>
                    <a:pt x="2029459" y="2029459"/>
                  </a:lnTo>
                  <a:lnTo>
                    <a:pt x="2029459" y="1950719"/>
                  </a:lnTo>
                  <a:lnTo>
                    <a:pt x="78740" y="0"/>
                  </a:lnTo>
                  <a:close/>
                </a:path>
              </a:pathLst>
            </a:custGeom>
            <a:solidFill>
              <a:srgbClr val="0B59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35799" y="0"/>
              <a:ext cx="2108200" cy="2108200"/>
            </a:xfrm>
            <a:custGeom>
              <a:avLst/>
              <a:gdLst/>
              <a:ahLst/>
              <a:cxnLst/>
              <a:rect l="l" t="t" r="r" b="b"/>
              <a:pathLst>
                <a:path w="2108200" h="2108200">
                  <a:moveTo>
                    <a:pt x="78740" y="0"/>
                  </a:moveTo>
                  <a:lnTo>
                    <a:pt x="0" y="0"/>
                  </a:lnTo>
                  <a:lnTo>
                    <a:pt x="2108200" y="2108200"/>
                  </a:lnTo>
                  <a:lnTo>
                    <a:pt x="2108200" y="2029459"/>
                  </a:lnTo>
                  <a:lnTo>
                    <a:pt x="78740" y="0"/>
                  </a:lnTo>
                  <a:close/>
                </a:path>
              </a:pathLst>
            </a:custGeom>
            <a:solidFill>
              <a:srgbClr val="0B59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59599" y="0"/>
              <a:ext cx="2184400" cy="2184400"/>
            </a:xfrm>
            <a:custGeom>
              <a:avLst/>
              <a:gdLst/>
              <a:ahLst/>
              <a:cxnLst/>
              <a:rect l="l" t="t" r="r" b="b"/>
              <a:pathLst>
                <a:path w="2184400" h="2184400">
                  <a:moveTo>
                    <a:pt x="76200" y="0"/>
                  </a:moveTo>
                  <a:lnTo>
                    <a:pt x="0" y="0"/>
                  </a:lnTo>
                  <a:lnTo>
                    <a:pt x="2184400" y="2184400"/>
                  </a:lnTo>
                  <a:lnTo>
                    <a:pt x="2184400" y="2108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C5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80859" y="0"/>
              <a:ext cx="2263140" cy="2263140"/>
            </a:xfrm>
            <a:custGeom>
              <a:avLst/>
              <a:gdLst/>
              <a:ahLst/>
              <a:cxnLst/>
              <a:rect l="l" t="t" r="r" b="b"/>
              <a:pathLst>
                <a:path w="2263139" h="2263140">
                  <a:moveTo>
                    <a:pt x="78740" y="0"/>
                  </a:moveTo>
                  <a:lnTo>
                    <a:pt x="0" y="0"/>
                  </a:lnTo>
                  <a:lnTo>
                    <a:pt x="2263140" y="2263139"/>
                  </a:lnTo>
                  <a:lnTo>
                    <a:pt x="2263140" y="2184400"/>
                  </a:lnTo>
                  <a:lnTo>
                    <a:pt x="78740" y="0"/>
                  </a:lnTo>
                  <a:close/>
                </a:path>
              </a:pathLst>
            </a:custGeom>
            <a:solidFill>
              <a:srgbClr val="0C5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02119" y="0"/>
              <a:ext cx="2341880" cy="2341880"/>
            </a:xfrm>
            <a:custGeom>
              <a:avLst/>
              <a:gdLst/>
              <a:ahLst/>
              <a:cxnLst/>
              <a:rect l="l" t="t" r="r" b="b"/>
              <a:pathLst>
                <a:path w="2341879" h="2341880">
                  <a:moveTo>
                    <a:pt x="78740" y="0"/>
                  </a:moveTo>
                  <a:lnTo>
                    <a:pt x="0" y="0"/>
                  </a:lnTo>
                  <a:lnTo>
                    <a:pt x="2341880" y="2341880"/>
                  </a:lnTo>
                  <a:lnTo>
                    <a:pt x="2341880" y="2263140"/>
                  </a:lnTo>
                  <a:lnTo>
                    <a:pt x="78740" y="0"/>
                  </a:lnTo>
                  <a:close/>
                </a:path>
              </a:pathLst>
            </a:custGeom>
            <a:solidFill>
              <a:srgbClr val="0D5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23913" y="0"/>
              <a:ext cx="2420620" cy="2419985"/>
            </a:xfrm>
            <a:custGeom>
              <a:avLst/>
              <a:gdLst/>
              <a:ahLst/>
              <a:cxnLst/>
              <a:rect l="l" t="t" r="r" b="b"/>
              <a:pathLst>
                <a:path w="2420620" h="2419985">
                  <a:moveTo>
                    <a:pt x="78206" y="0"/>
                  </a:moveTo>
                  <a:lnTo>
                    <a:pt x="0" y="0"/>
                  </a:lnTo>
                  <a:lnTo>
                    <a:pt x="2420086" y="2419702"/>
                  </a:lnTo>
                  <a:lnTo>
                    <a:pt x="2420086" y="2341879"/>
                  </a:lnTo>
                  <a:lnTo>
                    <a:pt x="78206" y="0"/>
                  </a:lnTo>
                  <a:close/>
                </a:path>
              </a:pathLst>
            </a:custGeom>
            <a:solidFill>
              <a:srgbClr val="0D57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46652" y="0"/>
              <a:ext cx="2497455" cy="2498090"/>
            </a:xfrm>
            <a:custGeom>
              <a:avLst/>
              <a:gdLst/>
              <a:ahLst/>
              <a:cxnLst/>
              <a:rect l="l" t="t" r="r" b="b"/>
              <a:pathLst>
                <a:path w="2497454" h="2498090">
                  <a:moveTo>
                    <a:pt x="77261" y="0"/>
                  </a:moveTo>
                  <a:lnTo>
                    <a:pt x="0" y="0"/>
                  </a:lnTo>
                  <a:lnTo>
                    <a:pt x="2497347" y="2497744"/>
                  </a:lnTo>
                  <a:lnTo>
                    <a:pt x="2497347" y="2419702"/>
                  </a:lnTo>
                  <a:lnTo>
                    <a:pt x="77261" y="0"/>
                  </a:lnTo>
                  <a:close/>
                </a:path>
              </a:pathLst>
            </a:custGeom>
            <a:solidFill>
              <a:srgbClr val="0E56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68440" y="0"/>
              <a:ext cx="2575560" cy="2575560"/>
            </a:xfrm>
            <a:custGeom>
              <a:avLst/>
              <a:gdLst/>
              <a:ahLst/>
              <a:cxnLst/>
              <a:rect l="l" t="t" r="r" b="b"/>
              <a:pathLst>
                <a:path w="2575560" h="2575560">
                  <a:moveTo>
                    <a:pt x="78212" y="0"/>
                  </a:moveTo>
                  <a:lnTo>
                    <a:pt x="0" y="0"/>
                  </a:lnTo>
                  <a:lnTo>
                    <a:pt x="2575559" y="2575559"/>
                  </a:lnTo>
                  <a:lnTo>
                    <a:pt x="2575559" y="2497744"/>
                  </a:lnTo>
                  <a:lnTo>
                    <a:pt x="78212" y="0"/>
                  </a:lnTo>
                  <a:close/>
                </a:path>
              </a:pathLst>
            </a:custGeom>
            <a:solidFill>
              <a:srgbClr val="0E56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89699" y="0"/>
              <a:ext cx="2654300" cy="2654300"/>
            </a:xfrm>
            <a:custGeom>
              <a:avLst/>
              <a:gdLst/>
              <a:ahLst/>
              <a:cxnLst/>
              <a:rect l="l" t="t" r="r" b="b"/>
              <a:pathLst>
                <a:path w="2654300" h="2654300">
                  <a:moveTo>
                    <a:pt x="78740" y="0"/>
                  </a:moveTo>
                  <a:lnTo>
                    <a:pt x="0" y="0"/>
                  </a:lnTo>
                  <a:lnTo>
                    <a:pt x="2654300" y="2654300"/>
                  </a:lnTo>
                  <a:lnTo>
                    <a:pt x="2654300" y="2575559"/>
                  </a:lnTo>
                  <a:lnTo>
                    <a:pt x="78740" y="0"/>
                  </a:lnTo>
                  <a:close/>
                </a:path>
              </a:pathLst>
            </a:custGeom>
            <a:solidFill>
              <a:srgbClr val="0F55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11469" y="0"/>
              <a:ext cx="2733040" cy="2732405"/>
            </a:xfrm>
            <a:custGeom>
              <a:avLst/>
              <a:gdLst/>
              <a:ahLst/>
              <a:cxnLst/>
              <a:rect l="l" t="t" r="r" b="b"/>
              <a:pathLst>
                <a:path w="2733039" h="2732405">
                  <a:moveTo>
                    <a:pt x="78230" y="0"/>
                  </a:moveTo>
                  <a:lnTo>
                    <a:pt x="0" y="0"/>
                  </a:lnTo>
                  <a:lnTo>
                    <a:pt x="2732530" y="2732097"/>
                  </a:lnTo>
                  <a:lnTo>
                    <a:pt x="2732530" y="2654300"/>
                  </a:lnTo>
                  <a:lnTo>
                    <a:pt x="78230" y="0"/>
                  </a:lnTo>
                  <a:close/>
                </a:path>
              </a:pathLst>
            </a:custGeom>
            <a:solidFill>
              <a:srgbClr val="0F55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333992" y="0"/>
              <a:ext cx="2810510" cy="2809875"/>
            </a:xfrm>
            <a:custGeom>
              <a:avLst/>
              <a:gdLst/>
              <a:ahLst/>
              <a:cxnLst/>
              <a:rect l="l" t="t" r="r" b="b"/>
              <a:pathLst>
                <a:path w="2810510" h="2809875">
                  <a:moveTo>
                    <a:pt x="77476" y="0"/>
                  </a:moveTo>
                  <a:lnTo>
                    <a:pt x="0" y="0"/>
                  </a:lnTo>
                  <a:lnTo>
                    <a:pt x="2810007" y="2809561"/>
                  </a:lnTo>
                  <a:lnTo>
                    <a:pt x="2810007" y="2732097"/>
                  </a:lnTo>
                  <a:lnTo>
                    <a:pt x="77476" y="0"/>
                  </a:lnTo>
                  <a:close/>
                </a:path>
              </a:pathLst>
            </a:custGeom>
            <a:solidFill>
              <a:srgbClr val="105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56020" y="0"/>
              <a:ext cx="2887980" cy="2887980"/>
            </a:xfrm>
            <a:custGeom>
              <a:avLst/>
              <a:gdLst/>
              <a:ahLst/>
              <a:cxnLst/>
              <a:rect l="l" t="t" r="r" b="b"/>
              <a:pathLst>
                <a:path w="2887979" h="2887980">
                  <a:moveTo>
                    <a:pt x="77972" y="0"/>
                  </a:moveTo>
                  <a:lnTo>
                    <a:pt x="0" y="0"/>
                  </a:lnTo>
                  <a:lnTo>
                    <a:pt x="2887980" y="2887980"/>
                  </a:lnTo>
                  <a:lnTo>
                    <a:pt x="2887980" y="2809561"/>
                  </a:lnTo>
                  <a:lnTo>
                    <a:pt x="77972" y="0"/>
                  </a:lnTo>
                  <a:close/>
                </a:path>
              </a:pathLst>
            </a:custGeom>
            <a:solidFill>
              <a:srgbClr val="105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177279" y="0"/>
              <a:ext cx="2966720" cy="2966720"/>
            </a:xfrm>
            <a:custGeom>
              <a:avLst/>
              <a:gdLst/>
              <a:ahLst/>
              <a:cxnLst/>
              <a:rect l="l" t="t" r="r" b="b"/>
              <a:pathLst>
                <a:path w="2966720" h="2966720">
                  <a:moveTo>
                    <a:pt x="78739" y="0"/>
                  </a:moveTo>
                  <a:lnTo>
                    <a:pt x="0" y="0"/>
                  </a:lnTo>
                  <a:lnTo>
                    <a:pt x="2966720" y="2966720"/>
                  </a:lnTo>
                  <a:lnTo>
                    <a:pt x="2966720" y="2887980"/>
                  </a:lnTo>
                  <a:lnTo>
                    <a:pt x="78739" y="0"/>
                  </a:lnTo>
                  <a:close/>
                </a:path>
              </a:pathLst>
            </a:custGeom>
            <a:solidFill>
              <a:srgbClr val="1153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100294" y="0"/>
              <a:ext cx="3044190" cy="3043555"/>
            </a:xfrm>
            <a:custGeom>
              <a:avLst/>
              <a:gdLst/>
              <a:ahLst/>
              <a:cxnLst/>
              <a:rect l="l" t="t" r="r" b="b"/>
              <a:pathLst>
                <a:path w="3044189" h="3043555">
                  <a:moveTo>
                    <a:pt x="76985" y="0"/>
                  </a:moveTo>
                  <a:lnTo>
                    <a:pt x="0" y="0"/>
                  </a:lnTo>
                  <a:lnTo>
                    <a:pt x="3043705" y="3043222"/>
                  </a:lnTo>
                  <a:lnTo>
                    <a:pt x="3043705" y="2966719"/>
                  </a:lnTo>
                  <a:lnTo>
                    <a:pt x="76985" y="0"/>
                  </a:lnTo>
                  <a:close/>
                </a:path>
              </a:pathLst>
            </a:custGeom>
            <a:solidFill>
              <a:srgbClr val="1153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022340" y="0"/>
              <a:ext cx="3121660" cy="3121660"/>
            </a:xfrm>
            <a:custGeom>
              <a:avLst/>
              <a:gdLst/>
              <a:ahLst/>
              <a:cxnLst/>
              <a:rect l="l" t="t" r="r" b="b"/>
              <a:pathLst>
                <a:path w="3121660" h="3121660">
                  <a:moveTo>
                    <a:pt x="77954" y="0"/>
                  </a:moveTo>
                  <a:lnTo>
                    <a:pt x="0" y="0"/>
                  </a:lnTo>
                  <a:lnTo>
                    <a:pt x="3121659" y="3121659"/>
                  </a:lnTo>
                  <a:lnTo>
                    <a:pt x="3121659" y="3043222"/>
                  </a:lnTo>
                  <a:lnTo>
                    <a:pt x="77954" y="0"/>
                  </a:lnTo>
                  <a:close/>
                </a:path>
              </a:pathLst>
            </a:custGeom>
            <a:solidFill>
              <a:srgbClr val="1252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943599" y="0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78740" y="0"/>
                  </a:moveTo>
                  <a:lnTo>
                    <a:pt x="0" y="0"/>
                  </a:lnTo>
                  <a:lnTo>
                    <a:pt x="3200400" y="3200400"/>
                  </a:lnTo>
                  <a:lnTo>
                    <a:pt x="3200400" y="3121660"/>
                  </a:lnTo>
                  <a:lnTo>
                    <a:pt x="78740" y="0"/>
                  </a:lnTo>
                  <a:close/>
                </a:path>
              </a:pathLst>
            </a:custGeom>
            <a:solidFill>
              <a:srgbClr val="1252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66129" y="0"/>
              <a:ext cx="3277870" cy="3277870"/>
            </a:xfrm>
            <a:custGeom>
              <a:avLst/>
              <a:gdLst/>
              <a:ahLst/>
              <a:cxnLst/>
              <a:rect l="l" t="t" r="r" b="b"/>
              <a:pathLst>
                <a:path w="3277870" h="3277870">
                  <a:moveTo>
                    <a:pt x="77470" y="0"/>
                  </a:moveTo>
                  <a:lnTo>
                    <a:pt x="0" y="0"/>
                  </a:lnTo>
                  <a:lnTo>
                    <a:pt x="3277870" y="3277870"/>
                  </a:lnTo>
                  <a:lnTo>
                    <a:pt x="3277870" y="3200400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135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88659" y="0"/>
              <a:ext cx="3355340" cy="3355340"/>
            </a:xfrm>
            <a:custGeom>
              <a:avLst/>
              <a:gdLst/>
              <a:ahLst/>
              <a:cxnLst/>
              <a:rect l="l" t="t" r="r" b="b"/>
              <a:pathLst>
                <a:path w="3355339" h="3355340">
                  <a:moveTo>
                    <a:pt x="77469" y="0"/>
                  </a:moveTo>
                  <a:lnTo>
                    <a:pt x="0" y="0"/>
                  </a:lnTo>
                  <a:lnTo>
                    <a:pt x="3355340" y="3355340"/>
                  </a:lnTo>
                  <a:lnTo>
                    <a:pt x="3355340" y="3277870"/>
                  </a:lnTo>
                  <a:lnTo>
                    <a:pt x="77469" y="0"/>
                  </a:lnTo>
                  <a:close/>
                </a:path>
              </a:pathLst>
            </a:custGeom>
            <a:solidFill>
              <a:srgbClr val="1351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09920" y="0"/>
              <a:ext cx="3434079" cy="3434079"/>
            </a:xfrm>
            <a:custGeom>
              <a:avLst/>
              <a:gdLst/>
              <a:ahLst/>
              <a:cxnLst/>
              <a:rect l="l" t="t" r="r" b="b"/>
              <a:pathLst>
                <a:path w="3434079" h="3434079">
                  <a:moveTo>
                    <a:pt x="78739" y="0"/>
                  </a:moveTo>
                  <a:lnTo>
                    <a:pt x="0" y="0"/>
                  </a:lnTo>
                  <a:lnTo>
                    <a:pt x="3434080" y="3434080"/>
                  </a:lnTo>
                  <a:lnTo>
                    <a:pt x="3434080" y="3355340"/>
                  </a:lnTo>
                  <a:lnTo>
                    <a:pt x="78739" y="0"/>
                  </a:lnTo>
                  <a:close/>
                </a:path>
              </a:pathLst>
            </a:custGeom>
            <a:solidFill>
              <a:srgbClr val="1450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631179" y="0"/>
              <a:ext cx="3512820" cy="3512820"/>
            </a:xfrm>
            <a:custGeom>
              <a:avLst/>
              <a:gdLst/>
              <a:ahLst/>
              <a:cxnLst/>
              <a:rect l="l" t="t" r="r" b="b"/>
              <a:pathLst>
                <a:path w="3512820" h="3512820">
                  <a:moveTo>
                    <a:pt x="78739" y="0"/>
                  </a:moveTo>
                  <a:lnTo>
                    <a:pt x="0" y="0"/>
                  </a:lnTo>
                  <a:lnTo>
                    <a:pt x="3512820" y="3512820"/>
                  </a:lnTo>
                  <a:lnTo>
                    <a:pt x="3512820" y="3434080"/>
                  </a:lnTo>
                  <a:lnTo>
                    <a:pt x="78739" y="0"/>
                  </a:lnTo>
                  <a:close/>
                </a:path>
              </a:pathLst>
            </a:custGeom>
            <a:solidFill>
              <a:srgbClr val="1450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554150" y="0"/>
              <a:ext cx="3590290" cy="3589654"/>
            </a:xfrm>
            <a:custGeom>
              <a:avLst/>
              <a:gdLst/>
              <a:ahLst/>
              <a:cxnLst/>
              <a:rect l="l" t="t" r="r" b="b"/>
              <a:pathLst>
                <a:path w="3590289" h="3589654">
                  <a:moveTo>
                    <a:pt x="77029" y="0"/>
                  </a:moveTo>
                  <a:lnTo>
                    <a:pt x="0" y="0"/>
                  </a:lnTo>
                  <a:lnTo>
                    <a:pt x="3589849" y="3589279"/>
                  </a:lnTo>
                  <a:lnTo>
                    <a:pt x="3589849" y="3512819"/>
                  </a:lnTo>
                  <a:lnTo>
                    <a:pt x="77029" y="0"/>
                  </a:lnTo>
                  <a:close/>
                </a:path>
              </a:pathLst>
            </a:custGeom>
            <a:solidFill>
              <a:srgbClr val="154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476240" y="0"/>
              <a:ext cx="3667760" cy="3667760"/>
            </a:xfrm>
            <a:custGeom>
              <a:avLst/>
              <a:gdLst/>
              <a:ahLst/>
              <a:cxnLst/>
              <a:rect l="l" t="t" r="r" b="b"/>
              <a:pathLst>
                <a:path w="3667760" h="3667760">
                  <a:moveTo>
                    <a:pt x="77910" y="0"/>
                  </a:moveTo>
                  <a:lnTo>
                    <a:pt x="0" y="0"/>
                  </a:lnTo>
                  <a:lnTo>
                    <a:pt x="3667760" y="3667759"/>
                  </a:lnTo>
                  <a:lnTo>
                    <a:pt x="3667760" y="3589279"/>
                  </a:lnTo>
                  <a:lnTo>
                    <a:pt x="77910" y="0"/>
                  </a:lnTo>
                  <a:close/>
                </a:path>
              </a:pathLst>
            </a:custGeom>
            <a:solidFill>
              <a:srgbClr val="154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97499" y="0"/>
              <a:ext cx="3746500" cy="3746500"/>
            </a:xfrm>
            <a:custGeom>
              <a:avLst/>
              <a:gdLst/>
              <a:ahLst/>
              <a:cxnLst/>
              <a:rect l="l" t="t" r="r" b="b"/>
              <a:pathLst>
                <a:path w="3746500" h="3746500">
                  <a:moveTo>
                    <a:pt x="78740" y="0"/>
                  </a:moveTo>
                  <a:lnTo>
                    <a:pt x="0" y="0"/>
                  </a:lnTo>
                  <a:lnTo>
                    <a:pt x="3746500" y="3746500"/>
                  </a:lnTo>
                  <a:lnTo>
                    <a:pt x="3746500" y="3667759"/>
                  </a:lnTo>
                  <a:lnTo>
                    <a:pt x="78740" y="0"/>
                  </a:lnTo>
                  <a:close/>
                </a:path>
              </a:pathLst>
            </a:custGeom>
            <a:solidFill>
              <a:srgbClr val="164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320029" y="0"/>
              <a:ext cx="3823970" cy="3823970"/>
            </a:xfrm>
            <a:custGeom>
              <a:avLst/>
              <a:gdLst/>
              <a:ahLst/>
              <a:cxnLst/>
              <a:rect l="l" t="t" r="r" b="b"/>
              <a:pathLst>
                <a:path w="3823970" h="3823970">
                  <a:moveTo>
                    <a:pt x="77470" y="0"/>
                  </a:moveTo>
                  <a:lnTo>
                    <a:pt x="0" y="0"/>
                  </a:lnTo>
                  <a:lnTo>
                    <a:pt x="3823970" y="3823970"/>
                  </a:lnTo>
                  <a:lnTo>
                    <a:pt x="3823970" y="3746500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164E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41706" y="0"/>
              <a:ext cx="3902710" cy="3902075"/>
            </a:xfrm>
            <a:custGeom>
              <a:avLst/>
              <a:gdLst/>
              <a:ahLst/>
              <a:cxnLst/>
              <a:rect l="l" t="t" r="r" b="b"/>
              <a:pathLst>
                <a:path w="3902710" h="3902075">
                  <a:moveTo>
                    <a:pt x="78323" y="0"/>
                  </a:moveTo>
                  <a:lnTo>
                    <a:pt x="0" y="0"/>
                  </a:lnTo>
                  <a:lnTo>
                    <a:pt x="3902293" y="3901674"/>
                  </a:lnTo>
                  <a:lnTo>
                    <a:pt x="3902293" y="3823969"/>
                  </a:lnTo>
                  <a:lnTo>
                    <a:pt x="78323" y="0"/>
                  </a:lnTo>
                  <a:close/>
                </a:path>
              </a:pathLst>
            </a:custGeom>
            <a:solidFill>
              <a:srgbClr val="174D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63820" y="0"/>
              <a:ext cx="3980179" cy="3980179"/>
            </a:xfrm>
            <a:custGeom>
              <a:avLst/>
              <a:gdLst/>
              <a:ahLst/>
              <a:cxnLst/>
              <a:rect l="l" t="t" r="r" b="b"/>
              <a:pathLst>
                <a:path w="3980179" h="3980179">
                  <a:moveTo>
                    <a:pt x="77886" y="0"/>
                  </a:moveTo>
                  <a:lnTo>
                    <a:pt x="0" y="0"/>
                  </a:lnTo>
                  <a:lnTo>
                    <a:pt x="3980179" y="3980180"/>
                  </a:lnTo>
                  <a:lnTo>
                    <a:pt x="3980179" y="3901674"/>
                  </a:lnTo>
                  <a:lnTo>
                    <a:pt x="77886" y="0"/>
                  </a:lnTo>
                  <a:close/>
                </a:path>
              </a:pathLst>
            </a:custGeom>
            <a:solidFill>
              <a:srgbClr val="174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006340" y="0"/>
              <a:ext cx="4137660" cy="4137660"/>
            </a:xfrm>
            <a:custGeom>
              <a:avLst/>
              <a:gdLst/>
              <a:ahLst/>
              <a:cxnLst/>
              <a:rect l="l" t="t" r="r" b="b"/>
              <a:pathLst>
                <a:path w="4137660" h="4137660">
                  <a:moveTo>
                    <a:pt x="4137660" y="4058932"/>
                  </a:moveTo>
                  <a:lnTo>
                    <a:pt x="78740" y="0"/>
                  </a:lnTo>
                  <a:lnTo>
                    <a:pt x="0" y="0"/>
                  </a:lnTo>
                  <a:lnTo>
                    <a:pt x="4137660" y="4137660"/>
                  </a:lnTo>
                  <a:lnTo>
                    <a:pt x="4137660" y="4058932"/>
                  </a:lnTo>
                  <a:close/>
                </a:path>
                <a:path w="4137660" h="4137660">
                  <a:moveTo>
                    <a:pt x="4137660" y="3980192"/>
                  </a:moveTo>
                  <a:lnTo>
                    <a:pt x="157467" y="0"/>
                  </a:lnTo>
                  <a:lnTo>
                    <a:pt x="78740" y="0"/>
                  </a:lnTo>
                  <a:lnTo>
                    <a:pt x="4137660" y="4058920"/>
                  </a:lnTo>
                  <a:lnTo>
                    <a:pt x="4137660" y="3980192"/>
                  </a:lnTo>
                  <a:close/>
                </a:path>
              </a:pathLst>
            </a:custGeom>
            <a:solidFill>
              <a:srgbClr val="184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929261" y="0"/>
              <a:ext cx="4215130" cy="4214495"/>
            </a:xfrm>
            <a:custGeom>
              <a:avLst/>
              <a:gdLst/>
              <a:ahLst/>
              <a:cxnLst/>
              <a:rect l="l" t="t" r="r" b="b"/>
              <a:pathLst>
                <a:path w="4215130" h="4214495">
                  <a:moveTo>
                    <a:pt x="77078" y="0"/>
                  </a:moveTo>
                  <a:lnTo>
                    <a:pt x="0" y="0"/>
                  </a:lnTo>
                  <a:lnTo>
                    <a:pt x="4214738" y="4214069"/>
                  </a:lnTo>
                  <a:lnTo>
                    <a:pt x="4214738" y="4137659"/>
                  </a:lnTo>
                  <a:lnTo>
                    <a:pt x="77078" y="0"/>
                  </a:lnTo>
                  <a:close/>
                </a:path>
              </a:pathLst>
            </a:custGeom>
            <a:solidFill>
              <a:srgbClr val="194B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851399" y="0"/>
              <a:ext cx="4292600" cy="4292600"/>
            </a:xfrm>
            <a:custGeom>
              <a:avLst/>
              <a:gdLst/>
              <a:ahLst/>
              <a:cxnLst/>
              <a:rect l="l" t="t" r="r" b="b"/>
              <a:pathLst>
                <a:path w="4292600" h="4292600">
                  <a:moveTo>
                    <a:pt x="77861" y="0"/>
                  </a:moveTo>
                  <a:lnTo>
                    <a:pt x="0" y="0"/>
                  </a:lnTo>
                  <a:lnTo>
                    <a:pt x="4292600" y="4292600"/>
                  </a:lnTo>
                  <a:lnTo>
                    <a:pt x="4292600" y="4214069"/>
                  </a:lnTo>
                  <a:lnTo>
                    <a:pt x="77861" y="0"/>
                  </a:lnTo>
                  <a:close/>
                </a:path>
              </a:pathLst>
            </a:custGeom>
            <a:solidFill>
              <a:srgbClr val="194B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772659" y="0"/>
              <a:ext cx="4371340" cy="4371340"/>
            </a:xfrm>
            <a:custGeom>
              <a:avLst/>
              <a:gdLst/>
              <a:ahLst/>
              <a:cxnLst/>
              <a:rect l="l" t="t" r="r" b="b"/>
              <a:pathLst>
                <a:path w="4371339" h="4371340">
                  <a:moveTo>
                    <a:pt x="78740" y="0"/>
                  </a:moveTo>
                  <a:lnTo>
                    <a:pt x="0" y="0"/>
                  </a:lnTo>
                  <a:lnTo>
                    <a:pt x="4371340" y="4371340"/>
                  </a:lnTo>
                  <a:lnTo>
                    <a:pt x="4371340" y="4292600"/>
                  </a:lnTo>
                  <a:lnTo>
                    <a:pt x="78740" y="0"/>
                  </a:lnTo>
                  <a:close/>
                </a:path>
              </a:pathLst>
            </a:custGeom>
            <a:solidFill>
              <a:srgbClr val="1A4A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694817" y="0"/>
              <a:ext cx="4449445" cy="4450080"/>
            </a:xfrm>
            <a:custGeom>
              <a:avLst/>
              <a:gdLst/>
              <a:ahLst/>
              <a:cxnLst/>
              <a:rect l="l" t="t" r="r" b="b"/>
              <a:pathLst>
                <a:path w="4449445" h="4450080">
                  <a:moveTo>
                    <a:pt x="77842" y="0"/>
                  </a:moveTo>
                  <a:lnTo>
                    <a:pt x="0" y="0"/>
                  </a:lnTo>
                  <a:lnTo>
                    <a:pt x="4449182" y="4449888"/>
                  </a:lnTo>
                  <a:lnTo>
                    <a:pt x="4449182" y="4371340"/>
                  </a:lnTo>
                  <a:lnTo>
                    <a:pt x="77842" y="0"/>
                  </a:lnTo>
                  <a:close/>
                </a:path>
              </a:pathLst>
            </a:custGeom>
            <a:solidFill>
              <a:srgbClr val="1A4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616816" y="0"/>
              <a:ext cx="4527550" cy="4526915"/>
            </a:xfrm>
            <a:custGeom>
              <a:avLst/>
              <a:gdLst/>
              <a:ahLst/>
              <a:cxnLst/>
              <a:rect l="l" t="t" r="r" b="b"/>
              <a:pathLst>
                <a:path w="4527550" h="4526915">
                  <a:moveTo>
                    <a:pt x="78000" y="0"/>
                  </a:moveTo>
                  <a:lnTo>
                    <a:pt x="0" y="0"/>
                  </a:lnTo>
                  <a:lnTo>
                    <a:pt x="4527183" y="4526465"/>
                  </a:lnTo>
                  <a:lnTo>
                    <a:pt x="4527183" y="4449888"/>
                  </a:lnTo>
                  <a:lnTo>
                    <a:pt x="78000" y="0"/>
                  </a:lnTo>
                  <a:close/>
                </a:path>
              </a:pathLst>
            </a:custGeom>
            <a:solidFill>
              <a:srgbClr val="1B49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38979" y="0"/>
              <a:ext cx="4605020" cy="4605020"/>
            </a:xfrm>
            <a:custGeom>
              <a:avLst/>
              <a:gdLst/>
              <a:ahLst/>
              <a:cxnLst/>
              <a:rect l="l" t="t" r="r" b="b"/>
              <a:pathLst>
                <a:path w="4605020" h="4605020">
                  <a:moveTo>
                    <a:pt x="77836" y="0"/>
                  </a:moveTo>
                  <a:lnTo>
                    <a:pt x="0" y="0"/>
                  </a:lnTo>
                  <a:lnTo>
                    <a:pt x="4605020" y="4605020"/>
                  </a:lnTo>
                  <a:lnTo>
                    <a:pt x="4605020" y="4526465"/>
                  </a:lnTo>
                  <a:lnTo>
                    <a:pt x="77836" y="0"/>
                  </a:lnTo>
                  <a:close/>
                </a:path>
              </a:pathLst>
            </a:custGeom>
            <a:solidFill>
              <a:srgbClr val="1B49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60240" y="0"/>
              <a:ext cx="4683760" cy="4683760"/>
            </a:xfrm>
            <a:custGeom>
              <a:avLst/>
              <a:gdLst/>
              <a:ahLst/>
              <a:cxnLst/>
              <a:rect l="l" t="t" r="r" b="b"/>
              <a:pathLst>
                <a:path w="4683760" h="4683760">
                  <a:moveTo>
                    <a:pt x="78739" y="0"/>
                  </a:moveTo>
                  <a:lnTo>
                    <a:pt x="0" y="0"/>
                  </a:lnTo>
                  <a:lnTo>
                    <a:pt x="4683760" y="4683759"/>
                  </a:lnTo>
                  <a:lnTo>
                    <a:pt x="4683760" y="4605019"/>
                  </a:lnTo>
                  <a:lnTo>
                    <a:pt x="78739" y="0"/>
                  </a:lnTo>
                  <a:close/>
                </a:path>
              </a:pathLst>
            </a:custGeom>
            <a:solidFill>
              <a:srgbClr val="1C48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382422" y="0"/>
              <a:ext cx="4761865" cy="4762500"/>
            </a:xfrm>
            <a:custGeom>
              <a:avLst/>
              <a:gdLst/>
              <a:ahLst/>
              <a:cxnLst/>
              <a:rect l="l" t="t" r="r" b="b"/>
              <a:pathLst>
                <a:path w="4761864" h="4762500">
                  <a:moveTo>
                    <a:pt x="77817" y="0"/>
                  </a:moveTo>
                  <a:lnTo>
                    <a:pt x="0" y="0"/>
                  </a:lnTo>
                  <a:lnTo>
                    <a:pt x="4761577" y="4762333"/>
                  </a:lnTo>
                  <a:lnTo>
                    <a:pt x="4761577" y="4683759"/>
                  </a:lnTo>
                  <a:lnTo>
                    <a:pt x="77817" y="0"/>
                  </a:lnTo>
                  <a:close/>
                </a:path>
              </a:pathLst>
            </a:custGeom>
            <a:solidFill>
              <a:srgbClr val="1C48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305299" y="0"/>
              <a:ext cx="4838700" cy="4838700"/>
            </a:xfrm>
            <a:custGeom>
              <a:avLst/>
              <a:gdLst/>
              <a:ahLst/>
              <a:cxnLst/>
              <a:rect l="l" t="t" r="r" b="b"/>
              <a:pathLst>
                <a:path w="4838700" h="4838700">
                  <a:moveTo>
                    <a:pt x="77122" y="0"/>
                  </a:moveTo>
                  <a:lnTo>
                    <a:pt x="0" y="0"/>
                  </a:lnTo>
                  <a:lnTo>
                    <a:pt x="4838700" y="4838700"/>
                  </a:lnTo>
                  <a:lnTo>
                    <a:pt x="4838700" y="4762333"/>
                  </a:lnTo>
                  <a:lnTo>
                    <a:pt x="77122" y="0"/>
                  </a:lnTo>
                  <a:close/>
                </a:path>
              </a:pathLst>
            </a:custGeom>
            <a:solidFill>
              <a:srgbClr val="1D47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26559" y="0"/>
              <a:ext cx="4917440" cy="4917440"/>
            </a:xfrm>
            <a:custGeom>
              <a:avLst/>
              <a:gdLst/>
              <a:ahLst/>
              <a:cxnLst/>
              <a:rect l="l" t="t" r="r" b="b"/>
              <a:pathLst>
                <a:path w="4917439" h="4917440">
                  <a:moveTo>
                    <a:pt x="78739" y="0"/>
                  </a:moveTo>
                  <a:lnTo>
                    <a:pt x="0" y="0"/>
                  </a:lnTo>
                  <a:lnTo>
                    <a:pt x="4917439" y="4917440"/>
                  </a:lnTo>
                  <a:lnTo>
                    <a:pt x="4917439" y="4838700"/>
                  </a:lnTo>
                  <a:lnTo>
                    <a:pt x="78739" y="0"/>
                  </a:lnTo>
                  <a:close/>
                </a:path>
              </a:pathLst>
            </a:custGeom>
            <a:solidFill>
              <a:srgbClr val="1D47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147820" y="0"/>
              <a:ext cx="4996180" cy="4996180"/>
            </a:xfrm>
            <a:custGeom>
              <a:avLst/>
              <a:gdLst/>
              <a:ahLst/>
              <a:cxnLst/>
              <a:rect l="l" t="t" r="r" b="b"/>
              <a:pathLst>
                <a:path w="4996180" h="4996180">
                  <a:moveTo>
                    <a:pt x="78739" y="0"/>
                  </a:moveTo>
                  <a:lnTo>
                    <a:pt x="0" y="0"/>
                  </a:lnTo>
                  <a:lnTo>
                    <a:pt x="4996180" y="4996180"/>
                  </a:lnTo>
                  <a:lnTo>
                    <a:pt x="4996180" y="4917440"/>
                  </a:lnTo>
                  <a:lnTo>
                    <a:pt x="78739" y="0"/>
                  </a:lnTo>
                  <a:close/>
                </a:path>
              </a:pathLst>
            </a:custGeom>
            <a:solidFill>
              <a:srgbClr val="1E4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70349" y="0"/>
              <a:ext cx="5073650" cy="5073650"/>
            </a:xfrm>
            <a:custGeom>
              <a:avLst/>
              <a:gdLst/>
              <a:ahLst/>
              <a:cxnLst/>
              <a:rect l="l" t="t" r="r" b="b"/>
              <a:pathLst>
                <a:path w="5073650" h="5073650">
                  <a:moveTo>
                    <a:pt x="77469" y="0"/>
                  </a:moveTo>
                  <a:lnTo>
                    <a:pt x="0" y="0"/>
                  </a:lnTo>
                  <a:lnTo>
                    <a:pt x="5073649" y="5073650"/>
                  </a:lnTo>
                  <a:lnTo>
                    <a:pt x="5073649" y="4996180"/>
                  </a:lnTo>
                  <a:lnTo>
                    <a:pt x="77469" y="0"/>
                  </a:lnTo>
                  <a:close/>
                </a:path>
              </a:pathLst>
            </a:custGeom>
            <a:solidFill>
              <a:srgbClr val="1E46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992879" y="0"/>
              <a:ext cx="5151120" cy="5151120"/>
            </a:xfrm>
            <a:custGeom>
              <a:avLst/>
              <a:gdLst/>
              <a:ahLst/>
              <a:cxnLst/>
              <a:rect l="l" t="t" r="r" b="b"/>
              <a:pathLst>
                <a:path w="5151120" h="5151120">
                  <a:moveTo>
                    <a:pt x="77469" y="0"/>
                  </a:moveTo>
                  <a:lnTo>
                    <a:pt x="0" y="0"/>
                  </a:lnTo>
                  <a:lnTo>
                    <a:pt x="5151120" y="5151120"/>
                  </a:lnTo>
                  <a:lnTo>
                    <a:pt x="5151120" y="5073650"/>
                  </a:lnTo>
                  <a:lnTo>
                    <a:pt x="77469" y="0"/>
                  </a:lnTo>
                  <a:close/>
                </a:path>
              </a:pathLst>
            </a:custGeom>
            <a:solidFill>
              <a:srgbClr val="1F4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914140" y="0"/>
              <a:ext cx="5229860" cy="5229860"/>
            </a:xfrm>
            <a:custGeom>
              <a:avLst/>
              <a:gdLst/>
              <a:ahLst/>
              <a:cxnLst/>
              <a:rect l="l" t="t" r="r" b="b"/>
              <a:pathLst>
                <a:path w="5229860" h="5229860">
                  <a:moveTo>
                    <a:pt x="78739" y="0"/>
                  </a:moveTo>
                  <a:lnTo>
                    <a:pt x="0" y="0"/>
                  </a:lnTo>
                  <a:lnTo>
                    <a:pt x="5229859" y="5229859"/>
                  </a:lnTo>
                  <a:lnTo>
                    <a:pt x="5229859" y="5151120"/>
                  </a:lnTo>
                  <a:lnTo>
                    <a:pt x="78739" y="0"/>
                  </a:lnTo>
                  <a:close/>
                </a:path>
              </a:pathLst>
            </a:custGeom>
            <a:solidFill>
              <a:srgbClr val="1F4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835399" y="0"/>
              <a:ext cx="5308600" cy="5308600"/>
            </a:xfrm>
            <a:custGeom>
              <a:avLst/>
              <a:gdLst/>
              <a:ahLst/>
              <a:cxnLst/>
              <a:rect l="l" t="t" r="r" b="b"/>
              <a:pathLst>
                <a:path w="5308600" h="5308600">
                  <a:moveTo>
                    <a:pt x="78740" y="0"/>
                  </a:moveTo>
                  <a:lnTo>
                    <a:pt x="0" y="0"/>
                  </a:lnTo>
                  <a:lnTo>
                    <a:pt x="5308600" y="5308600"/>
                  </a:lnTo>
                  <a:lnTo>
                    <a:pt x="5308600" y="5229859"/>
                  </a:lnTo>
                  <a:lnTo>
                    <a:pt x="78740" y="0"/>
                  </a:lnTo>
                  <a:close/>
                </a:path>
              </a:pathLst>
            </a:custGeom>
            <a:solidFill>
              <a:srgbClr val="2044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759199" y="0"/>
              <a:ext cx="5384800" cy="5384800"/>
            </a:xfrm>
            <a:custGeom>
              <a:avLst/>
              <a:gdLst/>
              <a:ahLst/>
              <a:cxnLst/>
              <a:rect l="l" t="t" r="r" b="b"/>
              <a:pathLst>
                <a:path w="5384800" h="5384800">
                  <a:moveTo>
                    <a:pt x="76200" y="0"/>
                  </a:moveTo>
                  <a:lnTo>
                    <a:pt x="0" y="0"/>
                  </a:lnTo>
                  <a:lnTo>
                    <a:pt x="5384800" y="5384800"/>
                  </a:lnTo>
                  <a:lnTo>
                    <a:pt x="5384800" y="530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2044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601720" y="0"/>
              <a:ext cx="5542280" cy="5542915"/>
            </a:xfrm>
            <a:custGeom>
              <a:avLst/>
              <a:gdLst/>
              <a:ahLst/>
              <a:cxnLst/>
              <a:rect l="l" t="t" r="r" b="b"/>
              <a:pathLst>
                <a:path w="5542280" h="5542915">
                  <a:moveTo>
                    <a:pt x="5542280" y="5463552"/>
                  </a:moveTo>
                  <a:lnTo>
                    <a:pt x="78727" y="0"/>
                  </a:lnTo>
                  <a:lnTo>
                    <a:pt x="0" y="0"/>
                  </a:lnTo>
                  <a:lnTo>
                    <a:pt x="5542280" y="5542292"/>
                  </a:lnTo>
                  <a:lnTo>
                    <a:pt x="5542280" y="5463552"/>
                  </a:lnTo>
                  <a:close/>
                </a:path>
                <a:path w="5542280" h="5542915">
                  <a:moveTo>
                    <a:pt x="5542280" y="5384800"/>
                  </a:moveTo>
                  <a:lnTo>
                    <a:pt x="157480" y="0"/>
                  </a:lnTo>
                  <a:lnTo>
                    <a:pt x="78740" y="0"/>
                  </a:lnTo>
                  <a:lnTo>
                    <a:pt x="5542280" y="5463552"/>
                  </a:lnTo>
                  <a:lnTo>
                    <a:pt x="5542280" y="5384800"/>
                  </a:lnTo>
                  <a:close/>
                </a:path>
              </a:pathLst>
            </a:custGeom>
            <a:solidFill>
              <a:srgbClr val="214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524249" y="0"/>
              <a:ext cx="5619750" cy="5619750"/>
            </a:xfrm>
            <a:custGeom>
              <a:avLst/>
              <a:gdLst/>
              <a:ahLst/>
              <a:cxnLst/>
              <a:rect l="l" t="t" r="r" b="b"/>
              <a:pathLst>
                <a:path w="5619750" h="5619750">
                  <a:moveTo>
                    <a:pt x="77469" y="0"/>
                  </a:moveTo>
                  <a:lnTo>
                    <a:pt x="0" y="0"/>
                  </a:lnTo>
                  <a:lnTo>
                    <a:pt x="5619749" y="5619749"/>
                  </a:lnTo>
                  <a:lnTo>
                    <a:pt x="5619749" y="5542280"/>
                  </a:lnTo>
                  <a:lnTo>
                    <a:pt x="77469" y="0"/>
                  </a:lnTo>
                  <a:close/>
                </a:path>
              </a:pathLst>
            </a:custGeom>
            <a:solidFill>
              <a:srgbClr val="2143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446779" y="0"/>
              <a:ext cx="5697220" cy="5697220"/>
            </a:xfrm>
            <a:custGeom>
              <a:avLst/>
              <a:gdLst/>
              <a:ahLst/>
              <a:cxnLst/>
              <a:rect l="l" t="t" r="r" b="b"/>
              <a:pathLst>
                <a:path w="5697220" h="5697220">
                  <a:moveTo>
                    <a:pt x="77469" y="0"/>
                  </a:moveTo>
                  <a:lnTo>
                    <a:pt x="0" y="0"/>
                  </a:lnTo>
                  <a:lnTo>
                    <a:pt x="5697220" y="5697220"/>
                  </a:lnTo>
                  <a:lnTo>
                    <a:pt x="5697220" y="5619750"/>
                  </a:lnTo>
                  <a:lnTo>
                    <a:pt x="77469" y="0"/>
                  </a:lnTo>
                  <a:close/>
                </a:path>
              </a:pathLst>
            </a:custGeom>
            <a:solidFill>
              <a:srgbClr val="2242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368040" y="0"/>
              <a:ext cx="5775960" cy="5775960"/>
            </a:xfrm>
            <a:custGeom>
              <a:avLst/>
              <a:gdLst/>
              <a:ahLst/>
              <a:cxnLst/>
              <a:rect l="l" t="t" r="r" b="b"/>
              <a:pathLst>
                <a:path w="5775960" h="5775960">
                  <a:moveTo>
                    <a:pt x="78739" y="0"/>
                  </a:moveTo>
                  <a:lnTo>
                    <a:pt x="0" y="0"/>
                  </a:lnTo>
                  <a:lnTo>
                    <a:pt x="5775960" y="5775959"/>
                  </a:lnTo>
                  <a:lnTo>
                    <a:pt x="5775960" y="5697220"/>
                  </a:lnTo>
                  <a:lnTo>
                    <a:pt x="78739" y="0"/>
                  </a:lnTo>
                  <a:close/>
                </a:path>
              </a:pathLst>
            </a:custGeom>
            <a:solidFill>
              <a:srgbClr val="2242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289299" y="0"/>
              <a:ext cx="5854700" cy="5854700"/>
            </a:xfrm>
            <a:custGeom>
              <a:avLst/>
              <a:gdLst/>
              <a:ahLst/>
              <a:cxnLst/>
              <a:rect l="l" t="t" r="r" b="b"/>
              <a:pathLst>
                <a:path w="5854700" h="5854700">
                  <a:moveTo>
                    <a:pt x="78740" y="0"/>
                  </a:moveTo>
                  <a:lnTo>
                    <a:pt x="0" y="0"/>
                  </a:lnTo>
                  <a:lnTo>
                    <a:pt x="5854700" y="5854700"/>
                  </a:lnTo>
                  <a:lnTo>
                    <a:pt x="5854700" y="5775959"/>
                  </a:lnTo>
                  <a:lnTo>
                    <a:pt x="78740" y="0"/>
                  </a:lnTo>
                  <a:close/>
                </a:path>
              </a:pathLst>
            </a:custGeom>
            <a:solidFill>
              <a:srgbClr val="234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210815" y="0"/>
              <a:ext cx="5933440" cy="5932805"/>
            </a:xfrm>
            <a:custGeom>
              <a:avLst/>
              <a:gdLst/>
              <a:ahLst/>
              <a:cxnLst/>
              <a:rect l="l" t="t" r="r" b="b"/>
              <a:pathLst>
                <a:path w="5933439" h="5932805">
                  <a:moveTo>
                    <a:pt x="78484" y="0"/>
                  </a:moveTo>
                  <a:lnTo>
                    <a:pt x="0" y="0"/>
                  </a:lnTo>
                  <a:lnTo>
                    <a:pt x="5933184" y="5932243"/>
                  </a:lnTo>
                  <a:lnTo>
                    <a:pt x="5933184" y="5854700"/>
                  </a:lnTo>
                  <a:lnTo>
                    <a:pt x="78484" y="0"/>
                  </a:lnTo>
                  <a:close/>
                </a:path>
              </a:pathLst>
            </a:custGeom>
            <a:solidFill>
              <a:srgbClr val="2341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133338" y="0"/>
              <a:ext cx="6010910" cy="6010275"/>
            </a:xfrm>
            <a:custGeom>
              <a:avLst/>
              <a:gdLst/>
              <a:ahLst/>
              <a:cxnLst/>
              <a:rect l="l" t="t" r="r" b="b"/>
              <a:pathLst>
                <a:path w="6010910" h="6010275">
                  <a:moveTo>
                    <a:pt x="77476" y="0"/>
                  </a:moveTo>
                  <a:lnTo>
                    <a:pt x="0" y="0"/>
                  </a:lnTo>
                  <a:lnTo>
                    <a:pt x="6010661" y="6009707"/>
                  </a:lnTo>
                  <a:lnTo>
                    <a:pt x="6010661" y="5932243"/>
                  </a:lnTo>
                  <a:lnTo>
                    <a:pt x="77476" y="0"/>
                  </a:lnTo>
                  <a:close/>
                </a:path>
              </a:pathLst>
            </a:custGeom>
            <a:solidFill>
              <a:srgbClr val="244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055620" y="0"/>
              <a:ext cx="6088380" cy="6088380"/>
            </a:xfrm>
            <a:custGeom>
              <a:avLst/>
              <a:gdLst/>
              <a:ahLst/>
              <a:cxnLst/>
              <a:rect l="l" t="t" r="r" b="b"/>
              <a:pathLst>
                <a:path w="6088380" h="6088380">
                  <a:moveTo>
                    <a:pt x="77718" y="0"/>
                  </a:moveTo>
                  <a:lnTo>
                    <a:pt x="0" y="0"/>
                  </a:lnTo>
                  <a:lnTo>
                    <a:pt x="6088380" y="6088380"/>
                  </a:lnTo>
                  <a:lnTo>
                    <a:pt x="6088380" y="6009707"/>
                  </a:lnTo>
                  <a:lnTo>
                    <a:pt x="77718" y="0"/>
                  </a:lnTo>
                  <a:close/>
                </a:path>
              </a:pathLst>
            </a:custGeom>
            <a:solidFill>
              <a:srgbClr val="2440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976879" y="0"/>
              <a:ext cx="6167120" cy="6167120"/>
            </a:xfrm>
            <a:custGeom>
              <a:avLst/>
              <a:gdLst/>
              <a:ahLst/>
              <a:cxnLst/>
              <a:rect l="l" t="t" r="r" b="b"/>
              <a:pathLst>
                <a:path w="6167120" h="6167120">
                  <a:moveTo>
                    <a:pt x="78739" y="0"/>
                  </a:moveTo>
                  <a:lnTo>
                    <a:pt x="0" y="0"/>
                  </a:lnTo>
                  <a:lnTo>
                    <a:pt x="6167119" y="6167120"/>
                  </a:lnTo>
                  <a:lnTo>
                    <a:pt x="6167119" y="6088380"/>
                  </a:lnTo>
                  <a:lnTo>
                    <a:pt x="78739" y="0"/>
                  </a:lnTo>
                  <a:close/>
                </a:path>
              </a:pathLst>
            </a:custGeom>
            <a:solidFill>
              <a:srgbClr val="253F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899640" y="0"/>
              <a:ext cx="6244590" cy="6243955"/>
            </a:xfrm>
            <a:custGeom>
              <a:avLst/>
              <a:gdLst/>
              <a:ahLst/>
              <a:cxnLst/>
              <a:rect l="l" t="t" r="r" b="b"/>
              <a:pathLst>
                <a:path w="6244589" h="6243955">
                  <a:moveTo>
                    <a:pt x="77239" y="0"/>
                  </a:moveTo>
                  <a:lnTo>
                    <a:pt x="0" y="0"/>
                  </a:lnTo>
                  <a:lnTo>
                    <a:pt x="6244359" y="6243368"/>
                  </a:lnTo>
                  <a:lnTo>
                    <a:pt x="6244359" y="6167120"/>
                  </a:lnTo>
                  <a:lnTo>
                    <a:pt x="77239" y="0"/>
                  </a:lnTo>
                  <a:close/>
                </a:path>
              </a:pathLst>
            </a:custGeom>
            <a:solidFill>
              <a:srgbClr val="253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820893" y="0"/>
              <a:ext cx="6323330" cy="6322695"/>
            </a:xfrm>
            <a:custGeom>
              <a:avLst/>
              <a:gdLst/>
              <a:ahLst/>
              <a:cxnLst/>
              <a:rect l="l" t="t" r="r" b="b"/>
              <a:pathLst>
                <a:path w="6323330" h="6322695">
                  <a:moveTo>
                    <a:pt x="78746" y="0"/>
                  </a:moveTo>
                  <a:lnTo>
                    <a:pt x="0" y="0"/>
                  </a:lnTo>
                  <a:lnTo>
                    <a:pt x="6323106" y="6322102"/>
                  </a:lnTo>
                  <a:lnTo>
                    <a:pt x="6323106" y="6243368"/>
                  </a:lnTo>
                  <a:lnTo>
                    <a:pt x="78746" y="0"/>
                  </a:lnTo>
                  <a:close/>
                </a:path>
              </a:pathLst>
            </a:custGeom>
            <a:solidFill>
              <a:srgbClr val="263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743199" y="0"/>
              <a:ext cx="6400800" cy="6400800"/>
            </a:xfrm>
            <a:custGeom>
              <a:avLst/>
              <a:gdLst/>
              <a:ahLst/>
              <a:cxnLst/>
              <a:rect l="l" t="t" r="r" b="b"/>
              <a:pathLst>
                <a:path w="6400800" h="6400800">
                  <a:moveTo>
                    <a:pt x="77693" y="0"/>
                  </a:moveTo>
                  <a:lnTo>
                    <a:pt x="0" y="0"/>
                  </a:lnTo>
                  <a:lnTo>
                    <a:pt x="6400800" y="6400800"/>
                  </a:lnTo>
                  <a:lnTo>
                    <a:pt x="6400800" y="6322102"/>
                  </a:lnTo>
                  <a:lnTo>
                    <a:pt x="77693" y="0"/>
                  </a:lnTo>
                  <a:close/>
                </a:path>
              </a:pathLst>
            </a:custGeom>
            <a:solidFill>
              <a:srgbClr val="263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665518" y="0"/>
              <a:ext cx="6478905" cy="6479540"/>
            </a:xfrm>
            <a:custGeom>
              <a:avLst/>
              <a:gdLst/>
              <a:ahLst/>
              <a:cxnLst/>
              <a:rect l="l" t="t" r="r" b="b"/>
              <a:pathLst>
                <a:path w="6478905" h="6479540">
                  <a:moveTo>
                    <a:pt x="77681" y="0"/>
                  </a:moveTo>
                  <a:lnTo>
                    <a:pt x="0" y="0"/>
                  </a:lnTo>
                  <a:lnTo>
                    <a:pt x="6478481" y="6479509"/>
                  </a:lnTo>
                  <a:lnTo>
                    <a:pt x="6478481" y="6400800"/>
                  </a:lnTo>
                  <a:lnTo>
                    <a:pt x="77681" y="0"/>
                  </a:lnTo>
                  <a:close/>
                </a:path>
              </a:pathLst>
            </a:custGeom>
            <a:solidFill>
              <a:srgbClr val="273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586784" y="0"/>
              <a:ext cx="6557645" cy="6558280"/>
            </a:xfrm>
            <a:custGeom>
              <a:avLst/>
              <a:gdLst/>
              <a:ahLst/>
              <a:cxnLst/>
              <a:rect l="l" t="t" r="r" b="b"/>
              <a:pathLst>
                <a:path w="6557645" h="6558280">
                  <a:moveTo>
                    <a:pt x="78733" y="0"/>
                  </a:moveTo>
                  <a:lnTo>
                    <a:pt x="0" y="0"/>
                  </a:lnTo>
                  <a:lnTo>
                    <a:pt x="6557215" y="6558256"/>
                  </a:lnTo>
                  <a:lnTo>
                    <a:pt x="6557215" y="6479509"/>
                  </a:lnTo>
                  <a:lnTo>
                    <a:pt x="78733" y="0"/>
                  </a:lnTo>
                  <a:close/>
                </a:path>
              </a:pathLst>
            </a:custGeom>
            <a:solidFill>
              <a:srgbClr val="273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509520" y="0"/>
              <a:ext cx="6634480" cy="6634480"/>
            </a:xfrm>
            <a:custGeom>
              <a:avLst/>
              <a:gdLst/>
              <a:ahLst/>
              <a:cxnLst/>
              <a:rect l="l" t="t" r="r" b="b"/>
              <a:pathLst>
                <a:path w="6634480" h="6634480">
                  <a:moveTo>
                    <a:pt x="77264" y="0"/>
                  </a:moveTo>
                  <a:lnTo>
                    <a:pt x="0" y="0"/>
                  </a:lnTo>
                  <a:lnTo>
                    <a:pt x="6634480" y="6634480"/>
                  </a:lnTo>
                  <a:lnTo>
                    <a:pt x="6634480" y="6558256"/>
                  </a:lnTo>
                  <a:lnTo>
                    <a:pt x="77264" y="0"/>
                  </a:lnTo>
                  <a:close/>
                </a:path>
              </a:pathLst>
            </a:custGeom>
            <a:solidFill>
              <a:srgbClr val="283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430779" y="0"/>
              <a:ext cx="6713220" cy="6713220"/>
            </a:xfrm>
            <a:custGeom>
              <a:avLst/>
              <a:gdLst/>
              <a:ahLst/>
              <a:cxnLst/>
              <a:rect l="l" t="t" r="r" b="b"/>
              <a:pathLst>
                <a:path w="6713220" h="6713220">
                  <a:moveTo>
                    <a:pt x="78739" y="0"/>
                  </a:moveTo>
                  <a:lnTo>
                    <a:pt x="0" y="0"/>
                  </a:lnTo>
                  <a:lnTo>
                    <a:pt x="6713220" y="6713219"/>
                  </a:lnTo>
                  <a:lnTo>
                    <a:pt x="6713220" y="6634480"/>
                  </a:lnTo>
                  <a:lnTo>
                    <a:pt x="78739" y="0"/>
                  </a:lnTo>
                  <a:close/>
                </a:path>
              </a:pathLst>
            </a:custGeom>
            <a:solidFill>
              <a:srgbClr val="283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52039" y="0"/>
              <a:ext cx="6791959" cy="6791959"/>
            </a:xfrm>
            <a:custGeom>
              <a:avLst/>
              <a:gdLst/>
              <a:ahLst/>
              <a:cxnLst/>
              <a:rect l="l" t="t" r="r" b="b"/>
              <a:pathLst>
                <a:path w="6791959" h="6791959">
                  <a:moveTo>
                    <a:pt x="78739" y="0"/>
                  </a:moveTo>
                  <a:lnTo>
                    <a:pt x="0" y="0"/>
                  </a:lnTo>
                  <a:lnTo>
                    <a:pt x="6791959" y="6791959"/>
                  </a:lnTo>
                  <a:lnTo>
                    <a:pt x="6791960" y="6713220"/>
                  </a:lnTo>
                  <a:lnTo>
                    <a:pt x="78739" y="0"/>
                  </a:lnTo>
                  <a:close/>
                </a:path>
              </a:pathLst>
            </a:custGeom>
            <a:solidFill>
              <a:srgbClr val="293B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274570" y="0"/>
              <a:ext cx="6869430" cy="6858000"/>
            </a:xfrm>
            <a:custGeom>
              <a:avLst/>
              <a:gdLst/>
              <a:ahLst/>
              <a:cxnLst/>
              <a:rect l="l" t="t" r="r" b="b"/>
              <a:pathLst>
                <a:path w="6869430" h="6858000">
                  <a:moveTo>
                    <a:pt x="77470" y="0"/>
                  </a:moveTo>
                  <a:lnTo>
                    <a:pt x="0" y="0"/>
                  </a:lnTo>
                  <a:lnTo>
                    <a:pt x="6858000" y="6858000"/>
                  </a:lnTo>
                  <a:lnTo>
                    <a:pt x="6868329" y="6858000"/>
                  </a:lnTo>
                  <a:lnTo>
                    <a:pt x="6869430" y="6856934"/>
                  </a:lnTo>
                  <a:lnTo>
                    <a:pt x="6869430" y="6791959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293B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197099" y="0"/>
              <a:ext cx="6935470" cy="6858000"/>
            </a:xfrm>
            <a:custGeom>
              <a:avLst/>
              <a:gdLst/>
              <a:ahLst/>
              <a:cxnLst/>
              <a:rect l="l" t="t" r="r" b="b"/>
              <a:pathLst>
                <a:path w="6935470" h="6858000">
                  <a:moveTo>
                    <a:pt x="77470" y="0"/>
                  </a:moveTo>
                  <a:lnTo>
                    <a:pt x="0" y="0"/>
                  </a:lnTo>
                  <a:lnTo>
                    <a:pt x="6858000" y="6858000"/>
                  </a:lnTo>
                  <a:lnTo>
                    <a:pt x="6935470" y="6858000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2A3A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118360" y="0"/>
              <a:ext cx="6936740" cy="6858000"/>
            </a:xfrm>
            <a:custGeom>
              <a:avLst/>
              <a:gdLst/>
              <a:ahLst/>
              <a:cxnLst/>
              <a:rect l="l" t="t" r="r" b="b"/>
              <a:pathLst>
                <a:path w="6936740" h="6858000">
                  <a:moveTo>
                    <a:pt x="78740" y="0"/>
                  </a:moveTo>
                  <a:lnTo>
                    <a:pt x="0" y="0"/>
                  </a:lnTo>
                  <a:lnTo>
                    <a:pt x="6858000" y="6858000"/>
                  </a:lnTo>
                  <a:lnTo>
                    <a:pt x="6936740" y="6858000"/>
                  </a:lnTo>
                  <a:lnTo>
                    <a:pt x="78740" y="0"/>
                  </a:lnTo>
                  <a:close/>
                </a:path>
              </a:pathLst>
            </a:custGeom>
            <a:solidFill>
              <a:srgbClr val="2A3A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039620" y="0"/>
              <a:ext cx="6936740" cy="6858000"/>
            </a:xfrm>
            <a:custGeom>
              <a:avLst/>
              <a:gdLst/>
              <a:ahLst/>
              <a:cxnLst/>
              <a:rect l="l" t="t" r="r" b="b"/>
              <a:pathLst>
                <a:path w="6936740" h="6858000">
                  <a:moveTo>
                    <a:pt x="78740" y="0"/>
                  </a:moveTo>
                  <a:lnTo>
                    <a:pt x="0" y="0"/>
                  </a:lnTo>
                  <a:lnTo>
                    <a:pt x="6858000" y="6858000"/>
                  </a:lnTo>
                  <a:lnTo>
                    <a:pt x="6936740" y="6858000"/>
                  </a:lnTo>
                  <a:lnTo>
                    <a:pt x="78740" y="0"/>
                  </a:lnTo>
                  <a:close/>
                </a:path>
              </a:pathLst>
            </a:custGeom>
            <a:solidFill>
              <a:srgbClr val="2B3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963420" y="0"/>
              <a:ext cx="6934200" cy="6858000"/>
            </a:xfrm>
            <a:custGeom>
              <a:avLst/>
              <a:gdLst/>
              <a:ahLst/>
              <a:cxnLst/>
              <a:rect l="l" t="t" r="r" b="b"/>
              <a:pathLst>
                <a:path w="6934200" h="6858000">
                  <a:moveTo>
                    <a:pt x="76199" y="0"/>
                  </a:moveTo>
                  <a:lnTo>
                    <a:pt x="0" y="0"/>
                  </a:lnTo>
                  <a:lnTo>
                    <a:pt x="6857999" y="6858000"/>
                  </a:lnTo>
                  <a:lnTo>
                    <a:pt x="6934199" y="6858000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2B39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884679" y="0"/>
              <a:ext cx="6936740" cy="6858000"/>
            </a:xfrm>
            <a:custGeom>
              <a:avLst/>
              <a:gdLst/>
              <a:ahLst/>
              <a:cxnLst/>
              <a:rect l="l" t="t" r="r" b="b"/>
              <a:pathLst>
                <a:path w="6936740" h="6858000">
                  <a:moveTo>
                    <a:pt x="78739" y="0"/>
                  </a:moveTo>
                  <a:lnTo>
                    <a:pt x="0" y="0"/>
                  </a:lnTo>
                  <a:lnTo>
                    <a:pt x="6858000" y="6857999"/>
                  </a:lnTo>
                  <a:lnTo>
                    <a:pt x="6936739" y="6857999"/>
                  </a:lnTo>
                  <a:lnTo>
                    <a:pt x="78739" y="0"/>
                  </a:lnTo>
                  <a:close/>
                </a:path>
              </a:pathLst>
            </a:custGeom>
            <a:solidFill>
              <a:srgbClr val="2C38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805939" y="0"/>
              <a:ext cx="6936740" cy="6858000"/>
            </a:xfrm>
            <a:custGeom>
              <a:avLst/>
              <a:gdLst/>
              <a:ahLst/>
              <a:cxnLst/>
              <a:rect l="l" t="t" r="r" b="b"/>
              <a:pathLst>
                <a:path w="6936740" h="6858000">
                  <a:moveTo>
                    <a:pt x="78739" y="0"/>
                  </a:moveTo>
                  <a:lnTo>
                    <a:pt x="0" y="0"/>
                  </a:lnTo>
                  <a:lnTo>
                    <a:pt x="6858000" y="6858000"/>
                  </a:lnTo>
                  <a:lnTo>
                    <a:pt x="6936740" y="6858000"/>
                  </a:lnTo>
                  <a:lnTo>
                    <a:pt x="78739" y="0"/>
                  </a:lnTo>
                  <a:close/>
                </a:path>
              </a:pathLst>
            </a:custGeom>
            <a:solidFill>
              <a:srgbClr val="2C38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728470" y="0"/>
              <a:ext cx="6935470" cy="6858000"/>
            </a:xfrm>
            <a:custGeom>
              <a:avLst/>
              <a:gdLst/>
              <a:ahLst/>
              <a:cxnLst/>
              <a:rect l="l" t="t" r="r" b="b"/>
              <a:pathLst>
                <a:path w="6935470" h="6858000">
                  <a:moveTo>
                    <a:pt x="77470" y="0"/>
                  </a:moveTo>
                  <a:lnTo>
                    <a:pt x="0" y="0"/>
                  </a:lnTo>
                  <a:lnTo>
                    <a:pt x="6858000" y="6858000"/>
                  </a:lnTo>
                  <a:lnTo>
                    <a:pt x="6935470" y="6858000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2D3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650999" y="0"/>
              <a:ext cx="6935470" cy="6858000"/>
            </a:xfrm>
            <a:custGeom>
              <a:avLst/>
              <a:gdLst/>
              <a:ahLst/>
              <a:cxnLst/>
              <a:rect l="l" t="t" r="r" b="b"/>
              <a:pathLst>
                <a:path w="6935470" h="6858000">
                  <a:moveTo>
                    <a:pt x="77470" y="0"/>
                  </a:moveTo>
                  <a:lnTo>
                    <a:pt x="0" y="0"/>
                  </a:lnTo>
                  <a:lnTo>
                    <a:pt x="6858000" y="6858000"/>
                  </a:lnTo>
                  <a:lnTo>
                    <a:pt x="6935470" y="6858000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2D37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572260" y="0"/>
              <a:ext cx="6936740" cy="6858000"/>
            </a:xfrm>
            <a:custGeom>
              <a:avLst/>
              <a:gdLst/>
              <a:ahLst/>
              <a:cxnLst/>
              <a:rect l="l" t="t" r="r" b="b"/>
              <a:pathLst>
                <a:path w="6936740" h="6858000">
                  <a:moveTo>
                    <a:pt x="78740" y="0"/>
                  </a:moveTo>
                  <a:lnTo>
                    <a:pt x="0" y="0"/>
                  </a:lnTo>
                  <a:lnTo>
                    <a:pt x="6858000" y="6858000"/>
                  </a:lnTo>
                  <a:lnTo>
                    <a:pt x="6936740" y="6858000"/>
                  </a:lnTo>
                  <a:lnTo>
                    <a:pt x="78740" y="0"/>
                  </a:lnTo>
                  <a:close/>
                </a:path>
              </a:pathLst>
            </a:custGeom>
            <a:solidFill>
              <a:srgbClr val="2E36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493519" y="0"/>
              <a:ext cx="6936740" cy="6858000"/>
            </a:xfrm>
            <a:custGeom>
              <a:avLst/>
              <a:gdLst/>
              <a:ahLst/>
              <a:cxnLst/>
              <a:rect l="l" t="t" r="r" b="b"/>
              <a:pathLst>
                <a:path w="6936740" h="6858000">
                  <a:moveTo>
                    <a:pt x="78739" y="0"/>
                  </a:moveTo>
                  <a:lnTo>
                    <a:pt x="0" y="0"/>
                  </a:lnTo>
                  <a:lnTo>
                    <a:pt x="6857999" y="6858000"/>
                  </a:lnTo>
                  <a:lnTo>
                    <a:pt x="6936739" y="6858000"/>
                  </a:lnTo>
                  <a:lnTo>
                    <a:pt x="78739" y="0"/>
                  </a:lnTo>
                  <a:close/>
                </a:path>
              </a:pathLst>
            </a:custGeom>
            <a:solidFill>
              <a:srgbClr val="2E36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414892" y="0"/>
              <a:ext cx="6936740" cy="6858000"/>
            </a:xfrm>
            <a:custGeom>
              <a:avLst/>
              <a:gdLst/>
              <a:ahLst/>
              <a:cxnLst/>
              <a:rect l="l" t="t" r="r" b="b"/>
              <a:pathLst>
                <a:path w="6936740" h="6858000">
                  <a:moveTo>
                    <a:pt x="78627" y="0"/>
                  </a:moveTo>
                  <a:lnTo>
                    <a:pt x="0" y="0"/>
                  </a:lnTo>
                  <a:lnTo>
                    <a:pt x="6859088" y="6858000"/>
                  </a:lnTo>
                  <a:lnTo>
                    <a:pt x="6936627" y="6858000"/>
                  </a:lnTo>
                  <a:lnTo>
                    <a:pt x="78627" y="0"/>
                  </a:lnTo>
                  <a:close/>
                </a:path>
              </a:pathLst>
            </a:custGeom>
            <a:solidFill>
              <a:srgbClr val="2F35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338580" y="0"/>
              <a:ext cx="6935470" cy="6858000"/>
            </a:xfrm>
            <a:custGeom>
              <a:avLst/>
              <a:gdLst/>
              <a:ahLst/>
              <a:cxnLst/>
              <a:rect l="l" t="t" r="r" b="b"/>
              <a:pathLst>
                <a:path w="6935470" h="6858000">
                  <a:moveTo>
                    <a:pt x="76312" y="0"/>
                  </a:moveTo>
                  <a:lnTo>
                    <a:pt x="0" y="0"/>
                  </a:lnTo>
                  <a:lnTo>
                    <a:pt x="6858000" y="6858000"/>
                  </a:lnTo>
                  <a:lnTo>
                    <a:pt x="6935401" y="6858000"/>
                  </a:lnTo>
                  <a:lnTo>
                    <a:pt x="76312" y="0"/>
                  </a:lnTo>
                  <a:close/>
                </a:path>
              </a:pathLst>
            </a:custGeom>
            <a:solidFill>
              <a:srgbClr val="2F35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259839" y="0"/>
              <a:ext cx="6936740" cy="6858000"/>
            </a:xfrm>
            <a:custGeom>
              <a:avLst/>
              <a:gdLst/>
              <a:ahLst/>
              <a:cxnLst/>
              <a:rect l="l" t="t" r="r" b="b"/>
              <a:pathLst>
                <a:path w="6936740" h="6858000">
                  <a:moveTo>
                    <a:pt x="78739" y="0"/>
                  </a:moveTo>
                  <a:lnTo>
                    <a:pt x="0" y="0"/>
                  </a:lnTo>
                  <a:lnTo>
                    <a:pt x="6858000" y="6858000"/>
                  </a:lnTo>
                  <a:lnTo>
                    <a:pt x="6936740" y="6858000"/>
                  </a:lnTo>
                  <a:lnTo>
                    <a:pt x="78739" y="0"/>
                  </a:lnTo>
                  <a:close/>
                </a:path>
              </a:pathLst>
            </a:custGeom>
            <a:solidFill>
              <a:srgbClr val="3034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181099" y="0"/>
              <a:ext cx="6936740" cy="6858000"/>
            </a:xfrm>
            <a:custGeom>
              <a:avLst/>
              <a:gdLst/>
              <a:ahLst/>
              <a:cxnLst/>
              <a:rect l="l" t="t" r="r" b="b"/>
              <a:pathLst>
                <a:path w="6936740" h="6858000">
                  <a:moveTo>
                    <a:pt x="78740" y="0"/>
                  </a:moveTo>
                  <a:lnTo>
                    <a:pt x="0" y="0"/>
                  </a:lnTo>
                  <a:lnTo>
                    <a:pt x="6858000" y="6858000"/>
                  </a:lnTo>
                  <a:lnTo>
                    <a:pt x="6936740" y="6858000"/>
                  </a:lnTo>
                  <a:lnTo>
                    <a:pt x="78740" y="0"/>
                  </a:lnTo>
                  <a:close/>
                </a:path>
              </a:pathLst>
            </a:custGeom>
            <a:solidFill>
              <a:srgbClr val="30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103717" y="0"/>
              <a:ext cx="6935470" cy="6858000"/>
            </a:xfrm>
            <a:custGeom>
              <a:avLst/>
              <a:gdLst/>
              <a:ahLst/>
              <a:cxnLst/>
              <a:rect l="l" t="t" r="r" b="b"/>
              <a:pathLst>
                <a:path w="6935470" h="6858000">
                  <a:moveTo>
                    <a:pt x="77382" y="0"/>
                  </a:moveTo>
                  <a:lnTo>
                    <a:pt x="0" y="0"/>
                  </a:lnTo>
                  <a:lnTo>
                    <a:pt x="6859088" y="6858000"/>
                  </a:lnTo>
                  <a:lnTo>
                    <a:pt x="6935382" y="6858000"/>
                  </a:lnTo>
                  <a:lnTo>
                    <a:pt x="77382" y="0"/>
                  </a:lnTo>
                  <a:close/>
                </a:path>
              </a:pathLst>
            </a:custGeom>
            <a:solidFill>
              <a:srgbClr val="313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026160" y="0"/>
              <a:ext cx="6936740" cy="6858000"/>
            </a:xfrm>
            <a:custGeom>
              <a:avLst/>
              <a:gdLst/>
              <a:ahLst/>
              <a:cxnLst/>
              <a:rect l="l" t="t" r="r" b="b"/>
              <a:pathLst>
                <a:path w="6936740" h="6858000">
                  <a:moveTo>
                    <a:pt x="77557" y="0"/>
                  </a:moveTo>
                  <a:lnTo>
                    <a:pt x="0" y="0"/>
                  </a:lnTo>
                  <a:lnTo>
                    <a:pt x="6858000" y="6858000"/>
                  </a:lnTo>
                  <a:lnTo>
                    <a:pt x="6936646" y="6858000"/>
                  </a:lnTo>
                  <a:lnTo>
                    <a:pt x="77557" y="0"/>
                  </a:lnTo>
                  <a:close/>
                </a:path>
              </a:pathLst>
            </a:custGeom>
            <a:solidFill>
              <a:srgbClr val="3333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947419" y="0"/>
              <a:ext cx="6936740" cy="6858000"/>
            </a:xfrm>
            <a:custGeom>
              <a:avLst/>
              <a:gdLst/>
              <a:ahLst/>
              <a:cxnLst/>
              <a:rect l="l" t="t" r="r" b="b"/>
              <a:pathLst>
                <a:path w="6936740" h="6858000">
                  <a:moveTo>
                    <a:pt x="78739" y="0"/>
                  </a:moveTo>
                  <a:lnTo>
                    <a:pt x="0" y="0"/>
                  </a:lnTo>
                  <a:lnTo>
                    <a:pt x="6857999" y="6858000"/>
                  </a:lnTo>
                  <a:lnTo>
                    <a:pt x="6936739" y="6858000"/>
                  </a:lnTo>
                  <a:lnTo>
                    <a:pt x="78739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69880" y="0"/>
              <a:ext cx="6936105" cy="6858000"/>
            </a:xfrm>
            <a:custGeom>
              <a:avLst/>
              <a:gdLst/>
              <a:ahLst/>
              <a:cxnLst/>
              <a:rect l="l" t="t" r="r" b="b"/>
              <a:pathLst>
                <a:path w="6936105" h="6858000">
                  <a:moveTo>
                    <a:pt x="77539" y="0"/>
                  </a:moveTo>
                  <a:lnTo>
                    <a:pt x="0" y="0"/>
                  </a:lnTo>
                  <a:lnTo>
                    <a:pt x="6856911" y="6857999"/>
                  </a:lnTo>
                  <a:lnTo>
                    <a:pt x="6935539" y="6857999"/>
                  </a:lnTo>
                  <a:lnTo>
                    <a:pt x="77539" y="0"/>
                  </a:lnTo>
                  <a:close/>
                </a:path>
              </a:pathLst>
            </a:custGeom>
            <a:solidFill>
              <a:srgbClr val="313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91272" y="0"/>
              <a:ext cx="6936105" cy="6858000"/>
            </a:xfrm>
            <a:custGeom>
              <a:avLst/>
              <a:gdLst/>
              <a:ahLst/>
              <a:cxnLst/>
              <a:rect l="l" t="t" r="r" b="b"/>
              <a:pathLst>
                <a:path w="6936105" h="6858000">
                  <a:moveTo>
                    <a:pt x="78607" y="0"/>
                  </a:moveTo>
                  <a:lnTo>
                    <a:pt x="0" y="0"/>
                  </a:lnTo>
                  <a:lnTo>
                    <a:pt x="6859088" y="6858000"/>
                  </a:lnTo>
                  <a:lnTo>
                    <a:pt x="6935519" y="6858000"/>
                  </a:lnTo>
                  <a:lnTo>
                    <a:pt x="78607" y="0"/>
                  </a:lnTo>
                  <a:close/>
                </a:path>
              </a:pathLst>
            </a:custGeom>
            <a:solidFill>
              <a:srgbClr val="3133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13740" y="0"/>
              <a:ext cx="6936740" cy="6858000"/>
            </a:xfrm>
            <a:custGeom>
              <a:avLst/>
              <a:gdLst/>
              <a:ahLst/>
              <a:cxnLst/>
              <a:rect l="l" t="t" r="r" b="b"/>
              <a:pathLst>
                <a:path w="6936740" h="6858000">
                  <a:moveTo>
                    <a:pt x="77532" y="0"/>
                  </a:moveTo>
                  <a:lnTo>
                    <a:pt x="0" y="0"/>
                  </a:lnTo>
                  <a:lnTo>
                    <a:pt x="6858000" y="6858000"/>
                  </a:lnTo>
                  <a:lnTo>
                    <a:pt x="6936621" y="6858000"/>
                  </a:lnTo>
                  <a:lnTo>
                    <a:pt x="77532" y="0"/>
                  </a:lnTo>
                  <a:close/>
                </a:path>
              </a:pathLst>
            </a:custGeom>
            <a:solidFill>
              <a:srgbClr val="3034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34999" y="0"/>
              <a:ext cx="6936740" cy="6858000"/>
            </a:xfrm>
            <a:custGeom>
              <a:avLst/>
              <a:gdLst/>
              <a:ahLst/>
              <a:cxnLst/>
              <a:rect l="l" t="t" r="r" b="b"/>
              <a:pathLst>
                <a:path w="6936740" h="6858000">
                  <a:moveTo>
                    <a:pt x="78740" y="0"/>
                  </a:moveTo>
                  <a:lnTo>
                    <a:pt x="0" y="0"/>
                  </a:lnTo>
                  <a:lnTo>
                    <a:pt x="6858000" y="6858000"/>
                  </a:lnTo>
                  <a:lnTo>
                    <a:pt x="6936740" y="6858000"/>
                  </a:lnTo>
                  <a:lnTo>
                    <a:pt x="78740" y="0"/>
                  </a:lnTo>
                  <a:close/>
                </a:path>
              </a:pathLst>
            </a:custGeom>
            <a:solidFill>
              <a:srgbClr val="3034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57485" y="0"/>
              <a:ext cx="6936105" cy="6858000"/>
            </a:xfrm>
            <a:custGeom>
              <a:avLst/>
              <a:gdLst/>
              <a:ahLst/>
              <a:cxnLst/>
              <a:rect l="l" t="t" r="r" b="b"/>
              <a:pathLst>
                <a:path w="6936105" h="6858000">
                  <a:moveTo>
                    <a:pt x="77514" y="0"/>
                  </a:moveTo>
                  <a:lnTo>
                    <a:pt x="0" y="0"/>
                  </a:lnTo>
                  <a:lnTo>
                    <a:pt x="6856911" y="6858000"/>
                  </a:lnTo>
                  <a:lnTo>
                    <a:pt x="6935514" y="6858000"/>
                  </a:lnTo>
                  <a:lnTo>
                    <a:pt x="77514" y="0"/>
                  </a:lnTo>
                  <a:close/>
                </a:path>
              </a:pathLst>
            </a:custGeom>
            <a:solidFill>
              <a:srgbClr val="2F35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80059" y="0"/>
              <a:ext cx="6934834" cy="6858000"/>
            </a:xfrm>
            <a:custGeom>
              <a:avLst/>
              <a:gdLst/>
              <a:ahLst/>
              <a:cxnLst/>
              <a:rect l="l" t="t" r="r" b="b"/>
              <a:pathLst>
                <a:path w="6934834" h="6858000">
                  <a:moveTo>
                    <a:pt x="77425" y="0"/>
                  </a:moveTo>
                  <a:lnTo>
                    <a:pt x="0" y="0"/>
                  </a:lnTo>
                  <a:lnTo>
                    <a:pt x="6858000" y="6858000"/>
                  </a:lnTo>
                  <a:lnTo>
                    <a:pt x="6934337" y="6858000"/>
                  </a:lnTo>
                  <a:lnTo>
                    <a:pt x="77425" y="0"/>
                  </a:lnTo>
                  <a:close/>
                </a:path>
              </a:pathLst>
            </a:custGeom>
            <a:solidFill>
              <a:srgbClr val="2F3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01320" y="0"/>
              <a:ext cx="6936740" cy="6858000"/>
            </a:xfrm>
            <a:custGeom>
              <a:avLst/>
              <a:gdLst/>
              <a:ahLst/>
              <a:cxnLst/>
              <a:rect l="l" t="t" r="r" b="b"/>
              <a:pathLst>
                <a:path w="6936740" h="6858000">
                  <a:moveTo>
                    <a:pt x="78739" y="0"/>
                  </a:moveTo>
                  <a:lnTo>
                    <a:pt x="0" y="0"/>
                  </a:lnTo>
                  <a:lnTo>
                    <a:pt x="6857999" y="6858000"/>
                  </a:lnTo>
                  <a:lnTo>
                    <a:pt x="6936739" y="6858000"/>
                  </a:lnTo>
                  <a:lnTo>
                    <a:pt x="78739" y="0"/>
                  </a:lnTo>
                  <a:close/>
                </a:path>
              </a:pathLst>
            </a:custGeom>
            <a:solidFill>
              <a:srgbClr val="2E36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22579" y="0"/>
              <a:ext cx="6936740" cy="6858000"/>
            </a:xfrm>
            <a:custGeom>
              <a:avLst/>
              <a:gdLst/>
              <a:ahLst/>
              <a:cxnLst/>
              <a:rect l="l" t="t" r="r" b="b"/>
              <a:pathLst>
                <a:path w="6936740" h="6858000">
                  <a:moveTo>
                    <a:pt x="78739" y="0"/>
                  </a:moveTo>
                  <a:lnTo>
                    <a:pt x="0" y="0"/>
                  </a:lnTo>
                  <a:lnTo>
                    <a:pt x="6858000" y="6858000"/>
                  </a:lnTo>
                  <a:lnTo>
                    <a:pt x="6936739" y="6858000"/>
                  </a:lnTo>
                  <a:lnTo>
                    <a:pt x="78739" y="0"/>
                  </a:lnTo>
                  <a:close/>
                </a:path>
              </a:pathLst>
            </a:custGeom>
            <a:solidFill>
              <a:srgbClr val="2E3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45090" y="0"/>
              <a:ext cx="6936105" cy="6858000"/>
            </a:xfrm>
            <a:custGeom>
              <a:avLst/>
              <a:gdLst/>
              <a:ahLst/>
              <a:cxnLst/>
              <a:rect l="l" t="t" r="r" b="b"/>
              <a:pathLst>
                <a:path w="6936105" h="6858000">
                  <a:moveTo>
                    <a:pt x="77489" y="0"/>
                  </a:moveTo>
                  <a:lnTo>
                    <a:pt x="0" y="0"/>
                  </a:lnTo>
                  <a:lnTo>
                    <a:pt x="6856911" y="6858000"/>
                  </a:lnTo>
                  <a:lnTo>
                    <a:pt x="6935489" y="6858000"/>
                  </a:lnTo>
                  <a:lnTo>
                    <a:pt x="77489" y="0"/>
                  </a:lnTo>
                  <a:close/>
                </a:path>
              </a:pathLst>
            </a:custGeom>
            <a:solidFill>
              <a:srgbClr val="2D3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67639" y="0"/>
              <a:ext cx="6934834" cy="6858000"/>
            </a:xfrm>
            <a:custGeom>
              <a:avLst/>
              <a:gdLst/>
              <a:ahLst/>
              <a:cxnLst/>
              <a:rect l="l" t="t" r="r" b="b"/>
              <a:pathLst>
                <a:path w="6934834" h="6858000">
                  <a:moveTo>
                    <a:pt x="77450" y="0"/>
                  </a:moveTo>
                  <a:lnTo>
                    <a:pt x="0" y="0"/>
                  </a:lnTo>
                  <a:lnTo>
                    <a:pt x="6858000" y="6858000"/>
                  </a:lnTo>
                  <a:lnTo>
                    <a:pt x="6934362" y="6858000"/>
                  </a:lnTo>
                  <a:lnTo>
                    <a:pt x="77450" y="0"/>
                  </a:lnTo>
                  <a:close/>
                </a:path>
              </a:pathLst>
            </a:custGeom>
            <a:solidFill>
              <a:srgbClr val="2D37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8899" y="0"/>
              <a:ext cx="6936740" cy="6858000"/>
            </a:xfrm>
            <a:custGeom>
              <a:avLst/>
              <a:gdLst/>
              <a:ahLst/>
              <a:cxnLst/>
              <a:rect l="l" t="t" r="r" b="b"/>
              <a:pathLst>
                <a:path w="6936740" h="6858000">
                  <a:moveTo>
                    <a:pt x="78740" y="0"/>
                  </a:moveTo>
                  <a:lnTo>
                    <a:pt x="0" y="0"/>
                  </a:lnTo>
                  <a:lnTo>
                    <a:pt x="6858000" y="6858000"/>
                  </a:lnTo>
                  <a:lnTo>
                    <a:pt x="6936740" y="6858000"/>
                  </a:lnTo>
                  <a:lnTo>
                    <a:pt x="78740" y="0"/>
                  </a:lnTo>
                  <a:close/>
                </a:path>
              </a:pathLst>
            </a:custGeom>
            <a:solidFill>
              <a:srgbClr val="2C38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0160" y="0"/>
              <a:ext cx="6936740" cy="6858000"/>
            </a:xfrm>
            <a:custGeom>
              <a:avLst/>
              <a:gdLst/>
              <a:ahLst/>
              <a:cxnLst/>
              <a:rect l="l" t="t" r="r" b="b"/>
              <a:pathLst>
                <a:path w="6936740" h="6858000">
                  <a:moveTo>
                    <a:pt x="78740" y="0"/>
                  </a:moveTo>
                  <a:lnTo>
                    <a:pt x="0" y="0"/>
                  </a:lnTo>
                  <a:lnTo>
                    <a:pt x="6858000" y="6858000"/>
                  </a:lnTo>
                  <a:lnTo>
                    <a:pt x="6936740" y="6858000"/>
                  </a:lnTo>
                  <a:lnTo>
                    <a:pt x="78740" y="0"/>
                  </a:lnTo>
                  <a:close/>
                </a:path>
              </a:pathLst>
            </a:custGeom>
            <a:solidFill>
              <a:srgbClr val="2C3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0" y="0"/>
              <a:ext cx="6868159" cy="6858000"/>
            </a:xfrm>
            <a:custGeom>
              <a:avLst/>
              <a:gdLst/>
              <a:ahLst/>
              <a:cxnLst/>
              <a:rect l="l" t="t" r="r" b="b"/>
              <a:pathLst>
                <a:path w="6868159" h="6858000">
                  <a:moveTo>
                    <a:pt x="10160" y="0"/>
                  </a:moveTo>
                  <a:lnTo>
                    <a:pt x="0" y="0"/>
                  </a:lnTo>
                  <a:lnTo>
                    <a:pt x="0" y="67304"/>
                  </a:lnTo>
                  <a:lnTo>
                    <a:pt x="6791773" y="6858000"/>
                  </a:lnTo>
                  <a:lnTo>
                    <a:pt x="6868159" y="685800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2B3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0" y="67304"/>
              <a:ext cx="6791959" cy="6790690"/>
            </a:xfrm>
            <a:custGeom>
              <a:avLst/>
              <a:gdLst/>
              <a:ahLst/>
              <a:cxnLst/>
              <a:rect l="l" t="t" r="r" b="b"/>
              <a:pathLst>
                <a:path w="6791959" h="6790690">
                  <a:moveTo>
                    <a:pt x="0" y="0"/>
                  </a:moveTo>
                  <a:lnTo>
                    <a:pt x="0" y="77475"/>
                  </a:lnTo>
                  <a:lnTo>
                    <a:pt x="6713220" y="6790695"/>
                  </a:lnTo>
                  <a:lnTo>
                    <a:pt x="6791773" y="6790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3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0" y="144779"/>
              <a:ext cx="6713220" cy="6713220"/>
            </a:xfrm>
            <a:custGeom>
              <a:avLst/>
              <a:gdLst/>
              <a:ahLst/>
              <a:cxnLst/>
              <a:rect l="l" t="t" r="r" b="b"/>
              <a:pathLst>
                <a:path w="6713220" h="6713220">
                  <a:moveTo>
                    <a:pt x="0" y="0"/>
                  </a:moveTo>
                  <a:lnTo>
                    <a:pt x="0" y="78740"/>
                  </a:lnTo>
                  <a:lnTo>
                    <a:pt x="6634480" y="6713220"/>
                  </a:lnTo>
                  <a:lnTo>
                    <a:pt x="6713220" y="6713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3A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0" y="223520"/>
              <a:ext cx="6634480" cy="6634480"/>
            </a:xfrm>
            <a:custGeom>
              <a:avLst/>
              <a:gdLst/>
              <a:ahLst/>
              <a:cxnLst/>
              <a:rect l="l" t="t" r="r" b="b"/>
              <a:pathLst>
                <a:path w="6634480" h="6634480">
                  <a:moveTo>
                    <a:pt x="0" y="0"/>
                  </a:moveTo>
                  <a:lnTo>
                    <a:pt x="0" y="78715"/>
                  </a:lnTo>
                  <a:lnTo>
                    <a:pt x="6556804" y="6634480"/>
                  </a:lnTo>
                  <a:lnTo>
                    <a:pt x="6634480" y="6634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3A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0" y="302235"/>
              <a:ext cx="6557009" cy="6556375"/>
            </a:xfrm>
            <a:custGeom>
              <a:avLst/>
              <a:gdLst/>
              <a:ahLst/>
              <a:cxnLst/>
              <a:rect l="l" t="t" r="r" b="b"/>
              <a:pathLst>
                <a:path w="6557009" h="6556375">
                  <a:moveTo>
                    <a:pt x="0" y="0"/>
                  </a:moveTo>
                  <a:lnTo>
                    <a:pt x="0" y="78733"/>
                  </a:lnTo>
                  <a:lnTo>
                    <a:pt x="6478058" y="6555764"/>
                  </a:lnTo>
                  <a:lnTo>
                    <a:pt x="6556804" y="6555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3B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0" y="380969"/>
              <a:ext cx="6478270" cy="6477635"/>
            </a:xfrm>
            <a:custGeom>
              <a:avLst/>
              <a:gdLst/>
              <a:ahLst/>
              <a:cxnLst/>
              <a:rect l="l" t="t" r="r" b="b"/>
              <a:pathLst>
                <a:path w="6478270" h="6477634">
                  <a:moveTo>
                    <a:pt x="0" y="0"/>
                  </a:moveTo>
                  <a:lnTo>
                    <a:pt x="0" y="76230"/>
                  </a:lnTo>
                  <a:lnTo>
                    <a:pt x="6400800" y="6477030"/>
                  </a:lnTo>
                  <a:lnTo>
                    <a:pt x="6478058" y="6477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3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0" y="457200"/>
              <a:ext cx="6400800" cy="6400800"/>
            </a:xfrm>
            <a:custGeom>
              <a:avLst/>
              <a:gdLst/>
              <a:ahLst/>
              <a:cxnLst/>
              <a:rect l="l" t="t" r="r" b="b"/>
              <a:pathLst>
                <a:path w="6400800" h="6400800">
                  <a:moveTo>
                    <a:pt x="0" y="0"/>
                  </a:moveTo>
                  <a:lnTo>
                    <a:pt x="0" y="78739"/>
                  </a:lnTo>
                  <a:lnTo>
                    <a:pt x="6322060" y="6400800"/>
                  </a:lnTo>
                  <a:lnTo>
                    <a:pt x="6400800" y="640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0" y="535940"/>
              <a:ext cx="6322060" cy="6322060"/>
            </a:xfrm>
            <a:custGeom>
              <a:avLst/>
              <a:gdLst/>
              <a:ahLst/>
              <a:cxnLst/>
              <a:rect l="l" t="t" r="r" b="b"/>
              <a:pathLst>
                <a:path w="6322060" h="6322059">
                  <a:moveTo>
                    <a:pt x="0" y="0"/>
                  </a:moveTo>
                  <a:lnTo>
                    <a:pt x="0" y="78739"/>
                  </a:lnTo>
                  <a:lnTo>
                    <a:pt x="6243320" y="6322060"/>
                  </a:lnTo>
                  <a:lnTo>
                    <a:pt x="6322060" y="6322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0" y="614680"/>
              <a:ext cx="6243320" cy="6243320"/>
            </a:xfrm>
            <a:custGeom>
              <a:avLst/>
              <a:gdLst/>
              <a:ahLst/>
              <a:cxnLst/>
              <a:rect l="l" t="t" r="r" b="b"/>
              <a:pathLst>
                <a:path w="6243320" h="6243320">
                  <a:moveTo>
                    <a:pt x="0" y="0"/>
                  </a:moveTo>
                  <a:lnTo>
                    <a:pt x="0" y="77414"/>
                  </a:lnTo>
                  <a:lnTo>
                    <a:pt x="6166883" y="6243320"/>
                  </a:lnTo>
                  <a:lnTo>
                    <a:pt x="6243320" y="6243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3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0" y="692094"/>
              <a:ext cx="6167120" cy="6166485"/>
            </a:xfrm>
            <a:custGeom>
              <a:avLst/>
              <a:gdLst/>
              <a:ahLst/>
              <a:cxnLst/>
              <a:rect l="l" t="t" r="r" b="b"/>
              <a:pathLst>
                <a:path w="6167120" h="6166484">
                  <a:moveTo>
                    <a:pt x="0" y="0"/>
                  </a:moveTo>
                  <a:lnTo>
                    <a:pt x="0" y="77525"/>
                  </a:lnTo>
                  <a:lnTo>
                    <a:pt x="6088380" y="6165905"/>
                  </a:lnTo>
                  <a:lnTo>
                    <a:pt x="6166883" y="6165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3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0" y="769619"/>
              <a:ext cx="6088380" cy="6088380"/>
            </a:xfrm>
            <a:custGeom>
              <a:avLst/>
              <a:gdLst/>
              <a:ahLst/>
              <a:cxnLst/>
              <a:rect l="l" t="t" r="r" b="b"/>
              <a:pathLst>
                <a:path w="6088380" h="6088380">
                  <a:moveTo>
                    <a:pt x="0" y="0"/>
                  </a:moveTo>
                  <a:lnTo>
                    <a:pt x="0" y="78739"/>
                  </a:lnTo>
                  <a:lnTo>
                    <a:pt x="6009640" y="6088380"/>
                  </a:lnTo>
                  <a:lnTo>
                    <a:pt x="6088380" y="6088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0" y="848360"/>
              <a:ext cx="6009640" cy="6009640"/>
            </a:xfrm>
            <a:custGeom>
              <a:avLst/>
              <a:gdLst/>
              <a:ahLst/>
              <a:cxnLst/>
              <a:rect l="l" t="t" r="r" b="b"/>
              <a:pathLst>
                <a:path w="6009640" h="6009640">
                  <a:moveTo>
                    <a:pt x="0" y="0"/>
                  </a:moveTo>
                  <a:lnTo>
                    <a:pt x="0" y="77543"/>
                  </a:lnTo>
                  <a:lnTo>
                    <a:pt x="5931154" y="6009640"/>
                  </a:lnTo>
                  <a:lnTo>
                    <a:pt x="6009640" y="6009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0" y="925903"/>
              <a:ext cx="5931535" cy="5932170"/>
            </a:xfrm>
            <a:custGeom>
              <a:avLst/>
              <a:gdLst/>
              <a:ahLst/>
              <a:cxnLst/>
              <a:rect l="l" t="t" r="r" b="b"/>
              <a:pathLst>
                <a:path w="5931535" h="5932170">
                  <a:moveTo>
                    <a:pt x="0" y="0"/>
                  </a:moveTo>
                  <a:lnTo>
                    <a:pt x="0" y="78586"/>
                  </a:lnTo>
                  <a:lnTo>
                    <a:pt x="5854438" y="5932096"/>
                  </a:lnTo>
                  <a:lnTo>
                    <a:pt x="5931154" y="5932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3F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0" y="1004490"/>
              <a:ext cx="5854700" cy="5854065"/>
            </a:xfrm>
            <a:custGeom>
              <a:avLst/>
              <a:gdLst/>
              <a:ahLst/>
              <a:cxnLst/>
              <a:rect l="l" t="t" r="r" b="b"/>
              <a:pathLst>
                <a:path w="5854700" h="5854065">
                  <a:moveTo>
                    <a:pt x="0" y="0"/>
                  </a:moveTo>
                  <a:lnTo>
                    <a:pt x="0" y="77549"/>
                  </a:lnTo>
                  <a:lnTo>
                    <a:pt x="5775959" y="5853509"/>
                  </a:lnTo>
                  <a:lnTo>
                    <a:pt x="5854438" y="5853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3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0" y="1082039"/>
              <a:ext cx="5775960" cy="5775960"/>
            </a:xfrm>
            <a:custGeom>
              <a:avLst/>
              <a:gdLst/>
              <a:ahLst/>
              <a:cxnLst/>
              <a:rect l="l" t="t" r="r" b="b"/>
              <a:pathLst>
                <a:path w="5775960" h="5775959">
                  <a:moveTo>
                    <a:pt x="0" y="0"/>
                  </a:moveTo>
                  <a:lnTo>
                    <a:pt x="0" y="78740"/>
                  </a:lnTo>
                  <a:lnTo>
                    <a:pt x="5697220" y="5775960"/>
                  </a:lnTo>
                  <a:lnTo>
                    <a:pt x="5775960" y="5775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4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0" y="1160780"/>
              <a:ext cx="5697220" cy="5697220"/>
            </a:xfrm>
            <a:custGeom>
              <a:avLst/>
              <a:gdLst/>
              <a:ahLst/>
              <a:cxnLst/>
              <a:rect l="l" t="t" r="r" b="b"/>
              <a:pathLst>
                <a:path w="5697220" h="5697220">
                  <a:moveTo>
                    <a:pt x="0" y="0"/>
                  </a:moveTo>
                  <a:lnTo>
                    <a:pt x="0" y="77568"/>
                  </a:lnTo>
                  <a:lnTo>
                    <a:pt x="5618759" y="5697220"/>
                  </a:lnTo>
                  <a:lnTo>
                    <a:pt x="5697220" y="5697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40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0" y="1238348"/>
              <a:ext cx="5619115" cy="5619750"/>
            </a:xfrm>
            <a:custGeom>
              <a:avLst/>
              <a:gdLst/>
              <a:ahLst/>
              <a:cxnLst/>
              <a:rect l="l" t="t" r="r" b="b"/>
              <a:pathLst>
                <a:path w="5619115" h="5619750">
                  <a:moveTo>
                    <a:pt x="0" y="0"/>
                  </a:moveTo>
                  <a:lnTo>
                    <a:pt x="0" y="77371"/>
                  </a:lnTo>
                  <a:lnTo>
                    <a:pt x="5542280" y="5619651"/>
                  </a:lnTo>
                  <a:lnTo>
                    <a:pt x="5618759" y="56196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4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0" y="1315719"/>
              <a:ext cx="5542280" cy="5542280"/>
            </a:xfrm>
            <a:custGeom>
              <a:avLst/>
              <a:gdLst/>
              <a:ahLst/>
              <a:cxnLst/>
              <a:rect l="l" t="t" r="r" b="b"/>
              <a:pathLst>
                <a:path w="5542280" h="5542280">
                  <a:moveTo>
                    <a:pt x="0" y="0"/>
                  </a:moveTo>
                  <a:lnTo>
                    <a:pt x="0" y="78739"/>
                  </a:lnTo>
                  <a:lnTo>
                    <a:pt x="5463540" y="5542280"/>
                  </a:lnTo>
                  <a:lnTo>
                    <a:pt x="5542280" y="5542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41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0" y="1394460"/>
              <a:ext cx="5463540" cy="5463540"/>
            </a:xfrm>
            <a:custGeom>
              <a:avLst/>
              <a:gdLst/>
              <a:ahLst/>
              <a:cxnLst/>
              <a:rect l="l" t="t" r="r" b="b"/>
              <a:pathLst>
                <a:path w="5463540" h="5463540">
                  <a:moveTo>
                    <a:pt x="0" y="0"/>
                  </a:moveTo>
                  <a:lnTo>
                    <a:pt x="0" y="78739"/>
                  </a:lnTo>
                  <a:lnTo>
                    <a:pt x="5384800" y="5463540"/>
                  </a:lnTo>
                  <a:lnTo>
                    <a:pt x="5463540" y="5463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42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0" y="1473200"/>
              <a:ext cx="5384800" cy="5384800"/>
            </a:xfrm>
            <a:custGeom>
              <a:avLst/>
              <a:gdLst/>
              <a:ahLst/>
              <a:cxnLst/>
              <a:rect l="l" t="t" r="r" b="b"/>
              <a:pathLst>
                <a:path w="5384800" h="5384800">
                  <a:moveTo>
                    <a:pt x="0" y="0"/>
                  </a:moveTo>
                  <a:lnTo>
                    <a:pt x="0" y="77593"/>
                  </a:lnTo>
                  <a:lnTo>
                    <a:pt x="5306364" y="5384800"/>
                  </a:lnTo>
                  <a:lnTo>
                    <a:pt x="5384800" y="538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42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0" y="1550793"/>
              <a:ext cx="5306695" cy="5307330"/>
            </a:xfrm>
            <a:custGeom>
              <a:avLst/>
              <a:gdLst/>
              <a:ahLst/>
              <a:cxnLst/>
              <a:rect l="l" t="t" r="r" b="b"/>
              <a:pathLst>
                <a:path w="5306695" h="5307330">
                  <a:moveTo>
                    <a:pt x="0" y="0"/>
                  </a:moveTo>
                  <a:lnTo>
                    <a:pt x="0" y="77346"/>
                  </a:lnTo>
                  <a:lnTo>
                    <a:pt x="5229860" y="5307206"/>
                  </a:lnTo>
                  <a:lnTo>
                    <a:pt x="5306364" y="5307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4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0" y="1628139"/>
              <a:ext cx="5229860" cy="5229860"/>
            </a:xfrm>
            <a:custGeom>
              <a:avLst/>
              <a:gdLst/>
              <a:ahLst/>
              <a:cxnLst/>
              <a:rect l="l" t="t" r="r" b="b"/>
              <a:pathLst>
                <a:path w="5229860" h="5229859">
                  <a:moveTo>
                    <a:pt x="0" y="0"/>
                  </a:moveTo>
                  <a:lnTo>
                    <a:pt x="0" y="78739"/>
                  </a:lnTo>
                  <a:lnTo>
                    <a:pt x="5151120" y="5229860"/>
                  </a:lnTo>
                  <a:lnTo>
                    <a:pt x="5229860" y="5229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43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0" y="1706879"/>
              <a:ext cx="5151120" cy="5151120"/>
            </a:xfrm>
            <a:custGeom>
              <a:avLst/>
              <a:gdLst/>
              <a:ahLst/>
              <a:cxnLst/>
              <a:rect l="l" t="t" r="r" b="b"/>
              <a:pathLst>
                <a:path w="5151120" h="5151120">
                  <a:moveTo>
                    <a:pt x="0" y="0"/>
                  </a:moveTo>
                  <a:lnTo>
                    <a:pt x="0" y="78739"/>
                  </a:lnTo>
                  <a:lnTo>
                    <a:pt x="5072380" y="5151120"/>
                  </a:lnTo>
                  <a:lnTo>
                    <a:pt x="5151120" y="5151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44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0" y="1785620"/>
              <a:ext cx="5072380" cy="5072380"/>
            </a:xfrm>
            <a:custGeom>
              <a:avLst/>
              <a:gdLst/>
              <a:ahLst/>
              <a:cxnLst/>
              <a:rect l="l" t="t" r="r" b="b"/>
              <a:pathLst>
                <a:path w="5072380" h="5072380">
                  <a:moveTo>
                    <a:pt x="0" y="0"/>
                  </a:moveTo>
                  <a:lnTo>
                    <a:pt x="0" y="76200"/>
                  </a:lnTo>
                  <a:lnTo>
                    <a:pt x="4996180" y="5072380"/>
                  </a:lnTo>
                  <a:lnTo>
                    <a:pt x="5072380" y="5072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44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0" y="1861820"/>
              <a:ext cx="4996180" cy="4996180"/>
            </a:xfrm>
            <a:custGeom>
              <a:avLst/>
              <a:gdLst/>
              <a:ahLst/>
              <a:cxnLst/>
              <a:rect l="l" t="t" r="r" b="b"/>
              <a:pathLst>
                <a:path w="4996180" h="4996180">
                  <a:moveTo>
                    <a:pt x="0" y="0"/>
                  </a:moveTo>
                  <a:lnTo>
                    <a:pt x="0" y="78739"/>
                  </a:lnTo>
                  <a:lnTo>
                    <a:pt x="4917440" y="4996180"/>
                  </a:lnTo>
                  <a:lnTo>
                    <a:pt x="4996180" y="4996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0" y="1940560"/>
              <a:ext cx="4917440" cy="4917440"/>
            </a:xfrm>
            <a:custGeom>
              <a:avLst/>
              <a:gdLst/>
              <a:ahLst/>
              <a:cxnLst/>
              <a:rect l="l" t="t" r="r" b="b"/>
              <a:pathLst>
                <a:path w="4917440" h="4917440">
                  <a:moveTo>
                    <a:pt x="0" y="0"/>
                  </a:moveTo>
                  <a:lnTo>
                    <a:pt x="0" y="78739"/>
                  </a:lnTo>
                  <a:lnTo>
                    <a:pt x="4838700" y="4917440"/>
                  </a:lnTo>
                  <a:lnTo>
                    <a:pt x="4917440" y="4917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5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0" y="2019300"/>
              <a:ext cx="4838700" cy="4838700"/>
            </a:xfrm>
            <a:custGeom>
              <a:avLst/>
              <a:gdLst/>
              <a:ahLst/>
              <a:cxnLst/>
              <a:rect l="l" t="t" r="r" b="b"/>
              <a:pathLst>
                <a:path w="4838700" h="4838700">
                  <a:moveTo>
                    <a:pt x="0" y="0"/>
                  </a:moveTo>
                  <a:lnTo>
                    <a:pt x="0" y="78573"/>
                  </a:lnTo>
                  <a:lnTo>
                    <a:pt x="4760882" y="4838700"/>
                  </a:lnTo>
                  <a:lnTo>
                    <a:pt x="4838700" y="483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4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0" y="2097873"/>
              <a:ext cx="4761230" cy="4760595"/>
            </a:xfrm>
            <a:custGeom>
              <a:avLst/>
              <a:gdLst/>
              <a:ahLst/>
              <a:cxnLst/>
              <a:rect l="l" t="t" r="r" b="b"/>
              <a:pathLst>
                <a:path w="4761230" h="4760595">
                  <a:moveTo>
                    <a:pt x="0" y="0"/>
                  </a:moveTo>
                  <a:lnTo>
                    <a:pt x="0" y="76539"/>
                  </a:lnTo>
                  <a:lnTo>
                    <a:pt x="4682843" y="4760126"/>
                  </a:lnTo>
                  <a:lnTo>
                    <a:pt x="4760882" y="4760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46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0" y="2174412"/>
              <a:ext cx="4683125" cy="4683760"/>
            </a:xfrm>
            <a:custGeom>
              <a:avLst/>
              <a:gdLst/>
              <a:ahLst/>
              <a:cxnLst/>
              <a:rect l="l" t="t" r="r" b="b"/>
              <a:pathLst>
                <a:path w="4683125" h="4683759">
                  <a:moveTo>
                    <a:pt x="0" y="0"/>
                  </a:moveTo>
                  <a:lnTo>
                    <a:pt x="0" y="78567"/>
                  </a:lnTo>
                  <a:lnTo>
                    <a:pt x="4605020" y="4683587"/>
                  </a:lnTo>
                  <a:lnTo>
                    <a:pt x="4682843" y="4683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47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0" y="2252979"/>
              <a:ext cx="4605020" cy="4605020"/>
            </a:xfrm>
            <a:custGeom>
              <a:avLst/>
              <a:gdLst/>
              <a:ahLst/>
              <a:cxnLst/>
              <a:rect l="l" t="t" r="r" b="b"/>
              <a:pathLst>
                <a:path w="4605020" h="4605020">
                  <a:moveTo>
                    <a:pt x="0" y="0"/>
                  </a:moveTo>
                  <a:lnTo>
                    <a:pt x="0" y="78739"/>
                  </a:lnTo>
                  <a:lnTo>
                    <a:pt x="4526280" y="4605020"/>
                  </a:lnTo>
                  <a:lnTo>
                    <a:pt x="4605020" y="4605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47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0" y="2331720"/>
              <a:ext cx="4526280" cy="4526280"/>
            </a:xfrm>
            <a:custGeom>
              <a:avLst/>
              <a:gdLst/>
              <a:ahLst/>
              <a:cxnLst/>
              <a:rect l="l" t="t" r="r" b="b"/>
              <a:pathLst>
                <a:path w="4526280" h="4526280">
                  <a:moveTo>
                    <a:pt x="0" y="0"/>
                  </a:moveTo>
                  <a:lnTo>
                    <a:pt x="0" y="78548"/>
                  </a:lnTo>
                  <a:lnTo>
                    <a:pt x="4448437" y="4526280"/>
                  </a:lnTo>
                  <a:lnTo>
                    <a:pt x="4526280" y="4526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8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0" y="2410268"/>
              <a:ext cx="4448810" cy="4448175"/>
            </a:xfrm>
            <a:custGeom>
              <a:avLst/>
              <a:gdLst/>
              <a:ahLst/>
              <a:cxnLst/>
              <a:rect l="l" t="t" r="r" b="b"/>
              <a:pathLst>
                <a:path w="4448810" h="4448175">
                  <a:moveTo>
                    <a:pt x="0" y="0"/>
                  </a:moveTo>
                  <a:lnTo>
                    <a:pt x="0" y="77463"/>
                  </a:lnTo>
                  <a:lnTo>
                    <a:pt x="4370961" y="4447731"/>
                  </a:lnTo>
                  <a:lnTo>
                    <a:pt x="4448437" y="4447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8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0" y="2487732"/>
              <a:ext cx="4371340" cy="4370705"/>
            </a:xfrm>
            <a:custGeom>
              <a:avLst/>
              <a:gdLst/>
              <a:ahLst/>
              <a:cxnLst/>
              <a:rect l="l" t="t" r="r" b="b"/>
              <a:pathLst>
                <a:path w="4371340" h="4370705">
                  <a:moveTo>
                    <a:pt x="0" y="0"/>
                  </a:moveTo>
                  <a:lnTo>
                    <a:pt x="0" y="77667"/>
                  </a:lnTo>
                  <a:lnTo>
                    <a:pt x="4292600" y="4370267"/>
                  </a:lnTo>
                  <a:lnTo>
                    <a:pt x="4370961" y="4370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49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0" y="2565400"/>
              <a:ext cx="4292600" cy="4292600"/>
            </a:xfrm>
            <a:custGeom>
              <a:avLst/>
              <a:gdLst/>
              <a:ahLst/>
              <a:cxnLst/>
              <a:rect l="l" t="t" r="r" b="b"/>
              <a:pathLst>
                <a:path w="4292600" h="4292600">
                  <a:moveTo>
                    <a:pt x="0" y="0"/>
                  </a:moveTo>
                  <a:lnTo>
                    <a:pt x="0" y="78740"/>
                  </a:lnTo>
                  <a:lnTo>
                    <a:pt x="4213859" y="4292600"/>
                  </a:lnTo>
                  <a:lnTo>
                    <a:pt x="4292600" y="4292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49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0" y="2644139"/>
              <a:ext cx="4213860" cy="4213860"/>
            </a:xfrm>
            <a:custGeom>
              <a:avLst/>
              <a:gdLst/>
              <a:ahLst/>
              <a:cxnLst/>
              <a:rect l="l" t="t" r="r" b="b"/>
              <a:pathLst>
                <a:path w="4213860" h="4213859">
                  <a:moveTo>
                    <a:pt x="0" y="0"/>
                  </a:moveTo>
                  <a:lnTo>
                    <a:pt x="0" y="77253"/>
                  </a:lnTo>
                  <a:lnTo>
                    <a:pt x="4137262" y="4213859"/>
                  </a:lnTo>
                  <a:lnTo>
                    <a:pt x="4213860" y="4213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4A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0" y="2721393"/>
              <a:ext cx="4137660" cy="4137025"/>
            </a:xfrm>
            <a:custGeom>
              <a:avLst/>
              <a:gdLst/>
              <a:ahLst/>
              <a:cxnLst/>
              <a:rect l="l" t="t" r="r" b="b"/>
              <a:pathLst>
                <a:path w="4137660" h="4137025">
                  <a:moveTo>
                    <a:pt x="0" y="0"/>
                  </a:moveTo>
                  <a:lnTo>
                    <a:pt x="0" y="77686"/>
                  </a:lnTo>
                  <a:lnTo>
                    <a:pt x="4058920" y="4136606"/>
                  </a:lnTo>
                  <a:lnTo>
                    <a:pt x="4137262" y="4136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4A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0" y="2799079"/>
              <a:ext cx="4058920" cy="4058920"/>
            </a:xfrm>
            <a:custGeom>
              <a:avLst/>
              <a:gdLst/>
              <a:ahLst/>
              <a:cxnLst/>
              <a:rect l="l" t="t" r="r" b="b"/>
              <a:pathLst>
                <a:path w="4058920" h="4058920">
                  <a:moveTo>
                    <a:pt x="0" y="0"/>
                  </a:moveTo>
                  <a:lnTo>
                    <a:pt x="0" y="78739"/>
                  </a:lnTo>
                  <a:lnTo>
                    <a:pt x="3980180" y="4058919"/>
                  </a:lnTo>
                  <a:lnTo>
                    <a:pt x="4058919" y="405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4B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0" y="2877820"/>
              <a:ext cx="3980179" cy="3980179"/>
            </a:xfrm>
            <a:custGeom>
              <a:avLst/>
              <a:gdLst/>
              <a:ahLst/>
              <a:cxnLst/>
              <a:rect l="l" t="t" r="r" b="b"/>
              <a:pathLst>
                <a:path w="3980179" h="3980179">
                  <a:moveTo>
                    <a:pt x="0" y="0"/>
                  </a:moveTo>
                  <a:lnTo>
                    <a:pt x="0" y="78739"/>
                  </a:lnTo>
                  <a:lnTo>
                    <a:pt x="3901440" y="3980180"/>
                  </a:lnTo>
                  <a:lnTo>
                    <a:pt x="3980180" y="3980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4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0" y="2956560"/>
              <a:ext cx="3901440" cy="3901440"/>
            </a:xfrm>
            <a:custGeom>
              <a:avLst/>
              <a:gdLst/>
              <a:ahLst/>
              <a:cxnLst/>
              <a:rect l="l" t="t" r="r" b="b"/>
              <a:pathLst>
                <a:path w="3901440" h="3901440">
                  <a:moveTo>
                    <a:pt x="0" y="0"/>
                  </a:moveTo>
                  <a:lnTo>
                    <a:pt x="0" y="77710"/>
                  </a:lnTo>
                  <a:lnTo>
                    <a:pt x="3823122" y="3901440"/>
                  </a:lnTo>
                  <a:lnTo>
                    <a:pt x="3901440" y="390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4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0" y="3034270"/>
              <a:ext cx="3823335" cy="3823970"/>
            </a:xfrm>
            <a:custGeom>
              <a:avLst/>
              <a:gdLst/>
              <a:ahLst/>
              <a:cxnLst/>
              <a:rect l="l" t="t" r="r" b="b"/>
              <a:pathLst>
                <a:path w="3823335" h="3823970">
                  <a:moveTo>
                    <a:pt x="0" y="0"/>
                  </a:moveTo>
                  <a:lnTo>
                    <a:pt x="0" y="77229"/>
                  </a:lnTo>
                  <a:lnTo>
                    <a:pt x="3746500" y="3823729"/>
                  </a:lnTo>
                  <a:lnTo>
                    <a:pt x="3823122" y="38237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4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0" y="3111500"/>
              <a:ext cx="3746500" cy="3746500"/>
            </a:xfrm>
            <a:custGeom>
              <a:avLst/>
              <a:gdLst/>
              <a:ahLst/>
              <a:cxnLst/>
              <a:rect l="l" t="t" r="r" b="b"/>
              <a:pathLst>
                <a:path w="3746500" h="3746500">
                  <a:moveTo>
                    <a:pt x="0" y="0"/>
                  </a:moveTo>
                  <a:lnTo>
                    <a:pt x="0" y="78739"/>
                  </a:lnTo>
                  <a:lnTo>
                    <a:pt x="3667760" y="3746500"/>
                  </a:lnTo>
                  <a:lnTo>
                    <a:pt x="3746500" y="3746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4D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0" y="3190239"/>
              <a:ext cx="3667760" cy="3667760"/>
            </a:xfrm>
            <a:custGeom>
              <a:avLst/>
              <a:gdLst/>
              <a:ahLst/>
              <a:cxnLst/>
              <a:rect l="l" t="t" r="r" b="b"/>
              <a:pathLst>
                <a:path w="3667760" h="3667759">
                  <a:moveTo>
                    <a:pt x="0" y="0"/>
                  </a:moveTo>
                  <a:lnTo>
                    <a:pt x="0" y="78740"/>
                  </a:lnTo>
                  <a:lnTo>
                    <a:pt x="3589020" y="3667760"/>
                  </a:lnTo>
                  <a:lnTo>
                    <a:pt x="3667760" y="3667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4D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0" y="3268979"/>
              <a:ext cx="3589020" cy="3589020"/>
            </a:xfrm>
            <a:custGeom>
              <a:avLst/>
              <a:gdLst/>
              <a:ahLst/>
              <a:cxnLst/>
              <a:rect l="l" t="t" r="r" b="b"/>
              <a:pathLst>
                <a:path w="3589020" h="3589020">
                  <a:moveTo>
                    <a:pt x="0" y="0"/>
                  </a:moveTo>
                  <a:lnTo>
                    <a:pt x="0" y="77735"/>
                  </a:lnTo>
                  <a:lnTo>
                    <a:pt x="3510727" y="3589020"/>
                  </a:lnTo>
                  <a:lnTo>
                    <a:pt x="3589020" y="3589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4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0" y="3346715"/>
              <a:ext cx="3510915" cy="3511550"/>
            </a:xfrm>
            <a:custGeom>
              <a:avLst/>
              <a:gdLst/>
              <a:ahLst/>
              <a:cxnLst/>
              <a:rect l="l" t="t" r="r" b="b"/>
              <a:pathLst>
                <a:path w="3510915" h="3511550">
                  <a:moveTo>
                    <a:pt x="0" y="0"/>
                  </a:moveTo>
                  <a:lnTo>
                    <a:pt x="0" y="77204"/>
                  </a:lnTo>
                  <a:lnTo>
                    <a:pt x="3434080" y="3511284"/>
                  </a:lnTo>
                  <a:lnTo>
                    <a:pt x="3510727" y="3511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4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0" y="3423920"/>
              <a:ext cx="3434079" cy="3434079"/>
            </a:xfrm>
            <a:custGeom>
              <a:avLst/>
              <a:gdLst/>
              <a:ahLst/>
              <a:cxnLst/>
              <a:rect l="l" t="t" r="r" b="b"/>
              <a:pathLst>
                <a:path w="3434079" h="3434079">
                  <a:moveTo>
                    <a:pt x="0" y="0"/>
                  </a:moveTo>
                  <a:lnTo>
                    <a:pt x="0" y="78739"/>
                  </a:lnTo>
                  <a:lnTo>
                    <a:pt x="3355340" y="3434079"/>
                  </a:lnTo>
                  <a:lnTo>
                    <a:pt x="3434079" y="3434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4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0" y="3502659"/>
              <a:ext cx="3355340" cy="3355340"/>
            </a:xfrm>
            <a:custGeom>
              <a:avLst/>
              <a:gdLst/>
              <a:ahLst/>
              <a:cxnLst/>
              <a:rect l="l" t="t" r="r" b="b"/>
              <a:pathLst>
                <a:path w="3355340" h="3355340">
                  <a:moveTo>
                    <a:pt x="0" y="0"/>
                  </a:moveTo>
                  <a:lnTo>
                    <a:pt x="0" y="78739"/>
                  </a:lnTo>
                  <a:lnTo>
                    <a:pt x="3276600" y="3355340"/>
                  </a:lnTo>
                  <a:lnTo>
                    <a:pt x="3355340" y="3355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4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0" y="3581400"/>
              <a:ext cx="3276600" cy="3276600"/>
            </a:xfrm>
            <a:custGeom>
              <a:avLst/>
              <a:gdLst/>
              <a:ahLst/>
              <a:cxnLst/>
              <a:rect l="l" t="t" r="r" b="b"/>
              <a:pathLst>
                <a:path w="3276600" h="3276600">
                  <a:moveTo>
                    <a:pt x="0" y="0"/>
                  </a:moveTo>
                  <a:lnTo>
                    <a:pt x="0" y="76200"/>
                  </a:lnTo>
                  <a:lnTo>
                    <a:pt x="3200399" y="3276600"/>
                  </a:lnTo>
                  <a:lnTo>
                    <a:pt x="3276600" y="3276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0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0" y="3657600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0" y="0"/>
                  </a:moveTo>
                  <a:lnTo>
                    <a:pt x="0" y="78739"/>
                  </a:lnTo>
                  <a:lnTo>
                    <a:pt x="3121660" y="3200400"/>
                  </a:lnTo>
                  <a:lnTo>
                    <a:pt x="3200400" y="3200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0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0" y="3736340"/>
              <a:ext cx="3121660" cy="3121660"/>
            </a:xfrm>
            <a:custGeom>
              <a:avLst/>
              <a:gdLst/>
              <a:ahLst/>
              <a:cxnLst/>
              <a:rect l="l" t="t" r="r" b="b"/>
              <a:pathLst>
                <a:path w="3121660" h="3121659">
                  <a:moveTo>
                    <a:pt x="0" y="0"/>
                  </a:moveTo>
                  <a:lnTo>
                    <a:pt x="0" y="78739"/>
                  </a:lnTo>
                  <a:lnTo>
                    <a:pt x="3042920" y="3121659"/>
                  </a:lnTo>
                  <a:lnTo>
                    <a:pt x="3121659" y="3121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5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0" y="3815079"/>
              <a:ext cx="3042920" cy="3042920"/>
            </a:xfrm>
            <a:custGeom>
              <a:avLst/>
              <a:gdLst/>
              <a:ahLst/>
              <a:cxnLst/>
              <a:rect l="l" t="t" r="r" b="b"/>
              <a:pathLst>
                <a:path w="3042920" h="3042920">
                  <a:moveTo>
                    <a:pt x="0" y="0"/>
                  </a:moveTo>
                  <a:lnTo>
                    <a:pt x="0" y="78430"/>
                  </a:lnTo>
                  <a:lnTo>
                    <a:pt x="2964959" y="3042920"/>
                  </a:lnTo>
                  <a:lnTo>
                    <a:pt x="3042920" y="3042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5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0" y="3893510"/>
              <a:ext cx="2965450" cy="2964815"/>
            </a:xfrm>
            <a:custGeom>
              <a:avLst/>
              <a:gdLst/>
              <a:ahLst/>
              <a:cxnLst/>
              <a:rect l="l" t="t" r="r" b="b"/>
              <a:pathLst>
                <a:path w="2965450" h="2964815">
                  <a:moveTo>
                    <a:pt x="0" y="0"/>
                  </a:moveTo>
                  <a:lnTo>
                    <a:pt x="0" y="76824"/>
                  </a:lnTo>
                  <a:lnTo>
                    <a:pt x="2887206" y="2964489"/>
                  </a:lnTo>
                  <a:lnTo>
                    <a:pt x="2964959" y="2964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52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0" y="3970335"/>
              <a:ext cx="2887345" cy="2887980"/>
            </a:xfrm>
            <a:custGeom>
              <a:avLst/>
              <a:gdLst/>
              <a:ahLst/>
              <a:cxnLst/>
              <a:rect l="l" t="t" r="r" b="b"/>
              <a:pathLst>
                <a:path w="2887345" h="2887979">
                  <a:moveTo>
                    <a:pt x="0" y="0"/>
                  </a:moveTo>
                  <a:lnTo>
                    <a:pt x="0" y="78424"/>
                  </a:lnTo>
                  <a:lnTo>
                    <a:pt x="2809240" y="2887664"/>
                  </a:lnTo>
                  <a:lnTo>
                    <a:pt x="2887206" y="28876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52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0" y="4048759"/>
              <a:ext cx="2809240" cy="2809240"/>
            </a:xfrm>
            <a:custGeom>
              <a:avLst/>
              <a:gdLst/>
              <a:ahLst/>
              <a:cxnLst/>
              <a:rect l="l" t="t" r="r" b="b"/>
              <a:pathLst>
                <a:path w="2809240" h="2809240">
                  <a:moveTo>
                    <a:pt x="0" y="0"/>
                  </a:moveTo>
                  <a:lnTo>
                    <a:pt x="0" y="78739"/>
                  </a:lnTo>
                  <a:lnTo>
                    <a:pt x="2730500" y="2809240"/>
                  </a:lnTo>
                  <a:lnTo>
                    <a:pt x="2809240" y="2809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3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0" y="4127500"/>
              <a:ext cx="2730500" cy="2730500"/>
            </a:xfrm>
            <a:custGeom>
              <a:avLst/>
              <a:gdLst/>
              <a:ahLst/>
              <a:cxnLst/>
              <a:rect l="l" t="t" r="r" b="b"/>
              <a:pathLst>
                <a:path w="2730500" h="2730500">
                  <a:moveTo>
                    <a:pt x="0" y="0"/>
                  </a:moveTo>
                  <a:lnTo>
                    <a:pt x="0" y="78406"/>
                  </a:lnTo>
                  <a:lnTo>
                    <a:pt x="2652514" y="2730500"/>
                  </a:lnTo>
                  <a:lnTo>
                    <a:pt x="2730500" y="273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0" y="4205909"/>
              <a:ext cx="2653030" cy="2652395"/>
            </a:xfrm>
            <a:custGeom>
              <a:avLst/>
              <a:gdLst/>
              <a:ahLst/>
              <a:cxnLst/>
              <a:rect l="l" t="t" r="r" b="b"/>
              <a:pathLst>
                <a:path w="2653030" h="2652395">
                  <a:moveTo>
                    <a:pt x="2652509" y="2652090"/>
                  </a:moveTo>
                  <a:lnTo>
                    <a:pt x="0" y="0"/>
                  </a:lnTo>
                  <a:lnTo>
                    <a:pt x="0" y="76530"/>
                  </a:lnTo>
                  <a:lnTo>
                    <a:pt x="0" y="155282"/>
                  </a:lnTo>
                  <a:lnTo>
                    <a:pt x="2496807" y="2652090"/>
                  </a:lnTo>
                  <a:lnTo>
                    <a:pt x="2575547" y="2652090"/>
                  </a:lnTo>
                  <a:lnTo>
                    <a:pt x="2652509" y="2652090"/>
                  </a:lnTo>
                  <a:close/>
                </a:path>
              </a:pathLst>
            </a:custGeom>
            <a:solidFill>
              <a:srgbClr val="105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0" y="4361179"/>
              <a:ext cx="2496820" cy="2496820"/>
            </a:xfrm>
            <a:custGeom>
              <a:avLst/>
              <a:gdLst/>
              <a:ahLst/>
              <a:cxnLst/>
              <a:rect l="l" t="t" r="r" b="b"/>
              <a:pathLst>
                <a:path w="2496820" h="2496820">
                  <a:moveTo>
                    <a:pt x="0" y="0"/>
                  </a:moveTo>
                  <a:lnTo>
                    <a:pt x="0" y="78740"/>
                  </a:lnTo>
                  <a:lnTo>
                    <a:pt x="2418080" y="2496820"/>
                  </a:lnTo>
                  <a:lnTo>
                    <a:pt x="2496820" y="2496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54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0" y="4439920"/>
              <a:ext cx="2418080" cy="2418080"/>
            </a:xfrm>
            <a:custGeom>
              <a:avLst/>
              <a:gdLst/>
              <a:ahLst/>
              <a:cxnLst/>
              <a:rect l="l" t="t" r="r" b="b"/>
              <a:pathLst>
                <a:path w="2418080" h="2418079">
                  <a:moveTo>
                    <a:pt x="0" y="0"/>
                  </a:moveTo>
                  <a:lnTo>
                    <a:pt x="0" y="77111"/>
                  </a:lnTo>
                  <a:lnTo>
                    <a:pt x="2341340" y="2418079"/>
                  </a:lnTo>
                  <a:lnTo>
                    <a:pt x="2418080" y="2418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55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0" y="4517031"/>
              <a:ext cx="2341880" cy="2341245"/>
            </a:xfrm>
            <a:custGeom>
              <a:avLst/>
              <a:gdLst/>
              <a:ahLst/>
              <a:cxnLst/>
              <a:rect l="l" t="t" r="r" b="b"/>
              <a:pathLst>
                <a:path w="2341880" h="2341245">
                  <a:moveTo>
                    <a:pt x="0" y="0"/>
                  </a:moveTo>
                  <a:lnTo>
                    <a:pt x="0" y="77828"/>
                  </a:lnTo>
                  <a:lnTo>
                    <a:pt x="2263140" y="2340968"/>
                  </a:lnTo>
                  <a:lnTo>
                    <a:pt x="2341340" y="2340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55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0" y="4594859"/>
              <a:ext cx="2263140" cy="2263140"/>
            </a:xfrm>
            <a:custGeom>
              <a:avLst/>
              <a:gdLst/>
              <a:ahLst/>
              <a:cxnLst/>
              <a:rect l="l" t="t" r="r" b="b"/>
              <a:pathLst>
                <a:path w="2263140" h="2263140">
                  <a:moveTo>
                    <a:pt x="0" y="0"/>
                  </a:moveTo>
                  <a:lnTo>
                    <a:pt x="0" y="78740"/>
                  </a:lnTo>
                  <a:lnTo>
                    <a:pt x="2184400" y="2263140"/>
                  </a:lnTo>
                  <a:lnTo>
                    <a:pt x="2263140" y="2263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56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0" y="4673600"/>
              <a:ext cx="2184400" cy="2184400"/>
            </a:xfrm>
            <a:custGeom>
              <a:avLst/>
              <a:gdLst/>
              <a:ahLst/>
              <a:cxnLst/>
              <a:rect l="l" t="t" r="r" b="b"/>
              <a:pathLst>
                <a:path w="2184400" h="2184400">
                  <a:moveTo>
                    <a:pt x="0" y="0"/>
                  </a:moveTo>
                  <a:lnTo>
                    <a:pt x="0" y="77847"/>
                  </a:lnTo>
                  <a:lnTo>
                    <a:pt x="2106218" y="2184400"/>
                  </a:lnTo>
                  <a:lnTo>
                    <a:pt x="2184400" y="218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56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0" y="4751447"/>
              <a:ext cx="2106295" cy="2106930"/>
            </a:xfrm>
            <a:custGeom>
              <a:avLst/>
              <a:gdLst/>
              <a:ahLst/>
              <a:cxnLst/>
              <a:rect l="l" t="t" r="r" b="b"/>
              <a:pathLst>
                <a:path w="2106295" h="2106929">
                  <a:moveTo>
                    <a:pt x="0" y="0"/>
                  </a:moveTo>
                  <a:lnTo>
                    <a:pt x="0" y="77092"/>
                  </a:lnTo>
                  <a:lnTo>
                    <a:pt x="2029460" y="2106552"/>
                  </a:lnTo>
                  <a:lnTo>
                    <a:pt x="2106218" y="2106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0" y="4828540"/>
              <a:ext cx="2029460" cy="2029460"/>
            </a:xfrm>
            <a:custGeom>
              <a:avLst/>
              <a:gdLst/>
              <a:ahLst/>
              <a:cxnLst/>
              <a:rect l="l" t="t" r="r" b="b"/>
              <a:pathLst>
                <a:path w="2029460" h="2029459">
                  <a:moveTo>
                    <a:pt x="0" y="0"/>
                  </a:moveTo>
                  <a:lnTo>
                    <a:pt x="0" y="78740"/>
                  </a:lnTo>
                  <a:lnTo>
                    <a:pt x="1950720" y="2029460"/>
                  </a:lnTo>
                  <a:lnTo>
                    <a:pt x="2029459" y="2029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0" y="4907279"/>
              <a:ext cx="1950720" cy="1950720"/>
            </a:xfrm>
            <a:custGeom>
              <a:avLst/>
              <a:gdLst/>
              <a:ahLst/>
              <a:cxnLst/>
              <a:rect l="l" t="t" r="r" b="b"/>
              <a:pathLst>
                <a:path w="1950720" h="1950720">
                  <a:moveTo>
                    <a:pt x="0" y="0"/>
                  </a:moveTo>
                  <a:lnTo>
                    <a:pt x="0" y="78740"/>
                  </a:lnTo>
                  <a:lnTo>
                    <a:pt x="1871979" y="1950720"/>
                  </a:lnTo>
                  <a:lnTo>
                    <a:pt x="1950720" y="1950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0" y="4986020"/>
              <a:ext cx="1871980" cy="1871980"/>
            </a:xfrm>
            <a:custGeom>
              <a:avLst/>
              <a:gdLst/>
              <a:ahLst/>
              <a:cxnLst/>
              <a:rect l="l" t="t" r="r" b="b"/>
              <a:pathLst>
                <a:path w="1871980" h="1871979">
                  <a:moveTo>
                    <a:pt x="0" y="0"/>
                  </a:moveTo>
                  <a:lnTo>
                    <a:pt x="0" y="78740"/>
                  </a:lnTo>
                  <a:lnTo>
                    <a:pt x="1793239" y="1871979"/>
                  </a:lnTo>
                  <a:lnTo>
                    <a:pt x="1871980" y="18719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8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0" y="5064759"/>
              <a:ext cx="1793239" cy="1793239"/>
            </a:xfrm>
            <a:custGeom>
              <a:avLst/>
              <a:gdLst/>
              <a:ahLst/>
              <a:cxnLst/>
              <a:rect l="l" t="t" r="r" b="b"/>
              <a:pathLst>
                <a:path w="1793239" h="1793240">
                  <a:moveTo>
                    <a:pt x="0" y="0"/>
                  </a:moveTo>
                  <a:lnTo>
                    <a:pt x="0" y="77878"/>
                  </a:lnTo>
                  <a:lnTo>
                    <a:pt x="1715089" y="1793240"/>
                  </a:lnTo>
                  <a:lnTo>
                    <a:pt x="1793240" y="179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0" y="5142638"/>
              <a:ext cx="1715135" cy="1715770"/>
            </a:xfrm>
            <a:custGeom>
              <a:avLst/>
              <a:gdLst/>
              <a:ahLst/>
              <a:cxnLst/>
              <a:rect l="l" t="t" r="r" b="b"/>
              <a:pathLst>
                <a:path w="1715135" h="1715770">
                  <a:moveTo>
                    <a:pt x="0" y="0"/>
                  </a:moveTo>
                  <a:lnTo>
                    <a:pt x="0" y="77061"/>
                  </a:lnTo>
                  <a:lnTo>
                    <a:pt x="1638300" y="1715361"/>
                  </a:lnTo>
                  <a:lnTo>
                    <a:pt x="1715089" y="1715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0" y="5219700"/>
              <a:ext cx="1638300" cy="1638300"/>
            </a:xfrm>
            <a:custGeom>
              <a:avLst/>
              <a:gdLst/>
              <a:ahLst/>
              <a:cxnLst/>
              <a:rect l="l" t="t" r="r" b="b"/>
              <a:pathLst>
                <a:path w="1638300" h="1638300">
                  <a:moveTo>
                    <a:pt x="0" y="0"/>
                  </a:moveTo>
                  <a:lnTo>
                    <a:pt x="0" y="78739"/>
                  </a:lnTo>
                  <a:lnTo>
                    <a:pt x="1559560" y="1638300"/>
                  </a:lnTo>
                  <a:lnTo>
                    <a:pt x="1638300" y="1638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5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0" y="5298440"/>
              <a:ext cx="1559560" cy="1559560"/>
            </a:xfrm>
            <a:custGeom>
              <a:avLst/>
              <a:gdLst/>
              <a:ahLst/>
              <a:cxnLst/>
              <a:rect l="l" t="t" r="r" b="b"/>
              <a:pathLst>
                <a:path w="1559560" h="1559559">
                  <a:moveTo>
                    <a:pt x="0" y="0"/>
                  </a:moveTo>
                  <a:lnTo>
                    <a:pt x="0" y="77896"/>
                  </a:lnTo>
                  <a:lnTo>
                    <a:pt x="1481428" y="1559559"/>
                  </a:lnTo>
                  <a:lnTo>
                    <a:pt x="1559559" y="1559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5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0" y="5376336"/>
              <a:ext cx="1481455" cy="1482090"/>
            </a:xfrm>
            <a:custGeom>
              <a:avLst/>
              <a:gdLst/>
              <a:ahLst/>
              <a:cxnLst/>
              <a:rect l="l" t="t" r="r" b="b"/>
              <a:pathLst>
                <a:path w="1481455" h="1482090">
                  <a:moveTo>
                    <a:pt x="0" y="0"/>
                  </a:moveTo>
                  <a:lnTo>
                    <a:pt x="0" y="77043"/>
                  </a:lnTo>
                  <a:lnTo>
                    <a:pt x="1404619" y="1481663"/>
                  </a:lnTo>
                  <a:lnTo>
                    <a:pt x="1481428" y="1481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B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0" y="5453379"/>
              <a:ext cx="1404620" cy="1404620"/>
            </a:xfrm>
            <a:custGeom>
              <a:avLst/>
              <a:gdLst/>
              <a:ahLst/>
              <a:cxnLst/>
              <a:rect l="l" t="t" r="r" b="b"/>
              <a:pathLst>
                <a:path w="1404620" h="1404620">
                  <a:moveTo>
                    <a:pt x="0" y="0"/>
                  </a:moveTo>
                  <a:lnTo>
                    <a:pt x="0" y="78739"/>
                  </a:lnTo>
                  <a:lnTo>
                    <a:pt x="1325880" y="1404620"/>
                  </a:lnTo>
                  <a:lnTo>
                    <a:pt x="1404620" y="140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0" y="5532120"/>
              <a:ext cx="1325880" cy="1325880"/>
            </a:xfrm>
            <a:custGeom>
              <a:avLst/>
              <a:gdLst/>
              <a:ahLst/>
              <a:cxnLst/>
              <a:rect l="l" t="t" r="r" b="b"/>
              <a:pathLst>
                <a:path w="1325880" h="1325879">
                  <a:moveTo>
                    <a:pt x="0" y="0"/>
                  </a:moveTo>
                  <a:lnTo>
                    <a:pt x="0" y="78740"/>
                  </a:lnTo>
                  <a:lnTo>
                    <a:pt x="1247140" y="1325880"/>
                  </a:lnTo>
                  <a:lnTo>
                    <a:pt x="1325880" y="1325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0" y="5610859"/>
              <a:ext cx="1247140" cy="1247140"/>
            </a:xfrm>
            <a:custGeom>
              <a:avLst/>
              <a:gdLst/>
              <a:ahLst/>
              <a:cxnLst/>
              <a:rect l="l" t="t" r="r" b="b"/>
              <a:pathLst>
                <a:path w="1247140" h="1247140">
                  <a:moveTo>
                    <a:pt x="0" y="0"/>
                  </a:moveTo>
                  <a:lnTo>
                    <a:pt x="0" y="78288"/>
                  </a:lnTo>
                  <a:lnTo>
                    <a:pt x="1169037" y="1247140"/>
                  </a:lnTo>
                  <a:lnTo>
                    <a:pt x="1247140" y="1247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0" y="5689148"/>
              <a:ext cx="1169035" cy="1169035"/>
            </a:xfrm>
            <a:custGeom>
              <a:avLst/>
              <a:gdLst/>
              <a:ahLst/>
              <a:cxnLst/>
              <a:rect l="l" t="t" r="r" b="b"/>
              <a:pathLst>
                <a:path w="1169035" h="1169034">
                  <a:moveTo>
                    <a:pt x="0" y="0"/>
                  </a:moveTo>
                  <a:lnTo>
                    <a:pt x="0" y="77109"/>
                  </a:lnTo>
                  <a:lnTo>
                    <a:pt x="1091568" y="1168851"/>
                  </a:lnTo>
                  <a:lnTo>
                    <a:pt x="1169037" y="1168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5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0" y="5766257"/>
              <a:ext cx="1091565" cy="1092200"/>
            </a:xfrm>
            <a:custGeom>
              <a:avLst/>
              <a:gdLst/>
              <a:ahLst/>
              <a:cxnLst/>
              <a:rect l="l" t="t" r="r" b="b"/>
              <a:pathLst>
                <a:path w="1091565" h="1092200">
                  <a:moveTo>
                    <a:pt x="0" y="0"/>
                  </a:moveTo>
                  <a:lnTo>
                    <a:pt x="0" y="78282"/>
                  </a:lnTo>
                  <a:lnTo>
                    <a:pt x="1013460" y="1091742"/>
                  </a:lnTo>
                  <a:lnTo>
                    <a:pt x="1091568" y="1091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5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0" y="5844540"/>
              <a:ext cx="1013460" cy="1013460"/>
            </a:xfrm>
            <a:custGeom>
              <a:avLst/>
              <a:gdLst/>
              <a:ahLst/>
              <a:cxnLst/>
              <a:rect l="l" t="t" r="r" b="b"/>
              <a:pathLst>
                <a:path w="1013460" h="1013459">
                  <a:moveTo>
                    <a:pt x="0" y="0"/>
                  </a:moveTo>
                  <a:lnTo>
                    <a:pt x="0" y="78739"/>
                  </a:lnTo>
                  <a:lnTo>
                    <a:pt x="934720" y="1013459"/>
                  </a:lnTo>
                  <a:lnTo>
                    <a:pt x="101346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5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0" y="5923279"/>
              <a:ext cx="934719" cy="934719"/>
            </a:xfrm>
            <a:custGeom>
              <a:avLst/>
              <a:gdLst/>
              <a:ahLst/>
              <a:cxnLst/>
              <a:rect l="l" t="t" r="r" b="b"/>
              <a:pathLst>
                <a:path w="934719" h="934720">
                  <a:moveTo>
                    <a:pt x="0" y="0"/>
                  </a:moveTo>
                  <a:lnTo>
                    <a:pt x="0" y="78263"/>
                  </a:lnTo>
                  <a:lnTo>
                    <a:pt x="856592" y="934720"/>
                  </a:lnTo>
                  <a:lnTo>
                    <a:pt x="934720" y="934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5E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0" y="6001543"/>
              <a:ext cx="856615" cy="856615"/>
            </a:xfrm>
            <a:custGeom>
              <a:avLst/>
              <a:gdLst/>
              <a:ahLst/>
              <a:cxnLst/>
              <a:rect l="l" t="t" r="r" b="b"/>
              <a:pathLst>
                <a:path w="856615" h="856615">
                  <a:moveTo>
                    <a:pt x="0" y="0"/>
                  </a:moveTo>
                  <a:lnTo>
                    <a:pt x="0" y="76676"/>
                  </a:lnTo>
                  <a:lnTo>
                    <a:pt x="779779" y="856456"/>
                  </a:lnTo>
                  <a:lnTo>
                    <a:pt x="856592" y="8564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5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0" y="6078220"/>
              <a:ext cx="779780" cy="779780"/>
            </a:xfrm>
            <a:custGeom>
              <a:avLst/>
              <a:gdLst/>
              <a:ahLst/>
              <a:cxnLst/>
              <a:rect l="l" t="t" r="r" b="b"/>
              <a:pathLst>
                <a:path w="779780" h="779779">
                  <a:moveTo>
                    <a:pt x="0" y="0"/>
                  </a:moveTo>
                  <a:lnTo>
                    <a:pt x="0" y="78739"/>
                  </a:lnTo>
                  <a:lnTo>
                    <a:pt x="701040" y="779780"/>
                  </a:lnTo>
                  <a:lnTo>
                    <a:pt x="779780" y="779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5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0" y="6156959"/>
              <a:ext cx="701040" cy="701040"/>
            </a:xfrm>
            <a:custGeom>
              <a:avLst/>
              <a:gdLst/>
              <a:ahLst/>
              <a:cxnLst/>
              <a:rect l="l" t="t" r="r" b="b"/>
              <a:pathLst>
                <a:path w="701040" h="701040">
                  <a:moveTo>
                    <a:pt x="0" y="0"/>
                  </a:moveTo>
                  <a:lnTo>
                    <a:pt x="0" y="78739"/>
                  </a:lnTo>
                  <a:lnTo>
                    <a:pt x="622300" y="701040"/>
                  </a:lnTo>
                  <a:lnTo>
                    <a:pt x="701040" y="7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6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0" y="6235700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0" y="0"/>
                  </a:moveTo>
                  <a:lnTo>
                    <a:pt x="0" y="76968"/>
                  </a:lnTo>
                  <a:lnTo>
                    <a:pt x="545417" y="622300"/>
                  </a:lnTo>
                  <a:lnTo>
                    <a:pt x="622300" y="622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60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0" y="6312668"/>
              <a:ext cx="545465" cy="545465"/>
            </a:xfrm>
            <a:custGeom>
              <a:avLst/>
              <a:gdLst/>
              <a:ahLst/>
              <a:cxnLst/>
              <a:rect l="l" t="t" r="r" b="b"/>
              <a:pathLst>
                <a:path w="545465" h="545465">
                  <a:moveTo>
                    <a:pt x="0" y="0"/>
                  </a:moveTo>
                  <a:lnTo>
                    <a:pt x="0" y="77971"/>
                  </a:lnTo>
                  <a:lnTo>
                    <a:pt x="467360" y="545331"/>
                  </a:lnTo>
                  <a:lnTo>
                    <a:pt x="545417" y="545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61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0" y="6390640"/>
              <a:ext cx="467359" cy="467359"/>
            </a:xfrm>
            <a:custGeom>
              <a:avLst/>
              <a:gdLst/>
              <a:ahLst/>
              <a:cxnLst/>
              <a:rect l="l" t="t" r="r" b="b"/>
              <a:pathLst>
                <a:path w="467359" h="467359">
                  <a:moveTo>
                    <a:pt x="0" y="0"/>
                  </a:moveTo>
                  <a:lnTo>
                    <a:pt x="0" y="78739"/>
                  </a:lnTo>
                  <a:lnTo>
                    <a:pt x="388619" y="467359"/>
                  </a:lnTo>
                  <a:lnTo>
                    <a:pt x="467359" y="467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6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0" y="6469379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20">
                  <a:moveTo>
                    <a:pt x="0" y="0"/>
                  </a:moveTo>
                  <a:lnTo>
                    <a:pt x="0" y="77989"/>
                  </a:lnTo>
                  <a:lnTo>
                    <a:pt x="310581" y="388620"/>
                  </a:lnTo>
                  <a:lnTo>
                    <a:pt x="388620" y="388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6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0" y="6547369"/>
              <a:ext cx="311150" cy="311150"/>
            </a:xfrm>
            <a:custGeom>
              <a:avLst/>
              <a:gdLst/>
              <a:ahLst/>
              <a:cxnLst/>
              <a:rect l="l" t="t" r="r" b="b"/>
              <a:pathLst>
                <a:path w="311150" h="311150">
                  <a:moveTo>
                    <a:pt x="0" y="0"/>
                  </a:moveTo>
                  <a:lnTo>
                    <a:pt x="0" y="76950"/>
                  </a:lnTo>
                  <a:lnTo>
                    <a:pt x="233680" y="310630"/>
                  </a:lnTo>
                  <a:lnTo>
                    <a:pt x="310581" y="310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62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0" name="object 20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24319"/>
              <a:ext cx="233679" cy="233679"/>
            </a:xfrm>
            <a:prstGeom prst="rect">
              <a:avLst/>
            </a:prstGeom>
          </p:spPr>
        </p:pic>
      </p:grpSp>
      <p:sp>
        <p:nvSpPr>
          <p:cNvPr id="201" name="object 201"/>
          <p:cNvSpPr txBox="1">
            <a:spLocks noGrp="1"/>
          </p:cNvSpPr>
          <p:nvPr>
            <p:ph type="title"/>
          </p:nvPr>
        </p:nvSpPr>
        <p:spPr>
          <a:xfrm>
            <a:off x="487680" y="0"/>
            <a:ext cx="46761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i="1" u="heavy" spc="515" dirty="0">
                <a:solidFill>
                  <a:srgbClr val="CC3398"/>
                </a:solidFill>
                <a:uFill>
                  <a:solidFill>
                    <a:srgbClr val="CC3398"/>
                  </a:solidFill>
                </a:uFill>
                <a:latin typeface="Trebuchet MS"/>
                <a:cs typeface="Trebuchet MS"/>
              </a:rPr>
              <a:t>C</a:t>
            </a:r>
            <a:r>
              <a:rPr sz="6000" i="1" u="heavy" spc="340" dirty="0">
                <a:solidFill>
                  <a:srgbClr val="CC3398"/>
                </a:solidFill>
                <a:uFill>
                  <a:solidFill>
                    <a:srgbClr val="CC3398"/>
                  </a:solidFill>
                </a:uFill>
                <a:latin typeface="Trebuchet MS"/>
                <a:cs typeface="Trebuchet MS"/>
              </a:rPr>
              <a:t>o</a:t>
            </a:r>
            <a:r>
              <a:rPr sz="6000" i="1" u="heavy" spc="160" dirty="0">
                <a:solidFill>
                  <a:srgbClr val="CC3398"/>
                </a:solidFill>
                <a:uFill>
                  <a:solidFill>
                    <a:srgbClr val="CC3398"/>
                  </a:solidFill>
                </a:uFill>
                <a:latin typeface="Trebuchet MS"/>
                <a:cs typeface="Trebuchet MS"/>
              </a:rPr>
              <a:t>m</a:t>
            </a:r>
            <a:r>
              <a:rPr sz="6000" i="1" u="heavy" spc="145" dirty="0">
                <a:solidFill>
                  <a:srgbClr val="CC3398"/>
                </a:solidFill>
                <a:uFill>
                  <a:solidFill>
                    <a:srgbClr val="CC3398"/>
                  </a:solidFill>
                </a:uFill>
                <a:latin typeface="Trebuchet MS"/>
                <a:cs typeface="Trebuchet MS"/>
              </a:rPr>
              <a:t>m</a:t>
            </a:r>
            <a:r>
              <a:rPr sz="6000" i="1" u="heavy" spc="-254" dirty="0">
                <a:solidFill>
                  <a:srgbClr val="CC3398"/>
                </a:solidFill>
                <a:uFill>
                  <a:solidFill>
                    <a:srgbClr val="CC3398"/>
                  </a:solidFill>
                </a:uFill>
                <a:latin typeface="Trebuchet MS"/>
                <a:cs typeface="Trebuchet MS"/>
              </a:rPr>
              <a:t>e</a:t>
            </a:r>
            <a:r>
              <a:rPr sz="6000" i="1" u="heavy" spc="180" dirty="0">
                <a:solidFill>
                  <a:srgbClr val="CC3398"/>
                </a:solidFill>
                <a:uFill>
                  <a:solidFill>
                    <a:srgbClr val="CC3398"/>
                  </a:solidFill>
                </a:uFill>
                <a:latin typeface="Trebuchet MS"/>
                <a:cs typeface="Trebuchet MS"/>
              </a:rPr>
              <a:t>n</a:t>
            </a:r>
            <a:r>
              <a:rPr sz="6000" i="1" u="heavy" spc="440" dirty="0">
                <a:solidFill>
                  <a:srgbClr val="CC3398"/>
                </a:solidFill>
                <a:uFill>
                  <a:solidFill>
                    <a:srgbClr val="CC3398"/>
                  </a:solidFill>
                </a:uFill>
                <a:latin typeface="Trebuchet MS"/>
                <a:cs typeface="Trebuchet MS"/>
              </a:rPr>
              <a:t>s</a:t>
            </a:r>
            <a:r>
              <a:rPr sz="6000" i="1" u="heavy" spc="245" dirty="0">
                <a:solidFill>
                  <a:srgbClr val="CC3398"/>
                </a:solidFill>
                <a:uFill>
                  <a:solidFill>
                    <a:srgbClr val="CC3398"/>
                  </a:solidFill>
                </a:uFill>
                <a:latin typeface="Trebuchet MS"/>
                <a:cs typeface="Trebuchet MS"/>
              </a:rPr>
              <a:t>a</a:t>
            </a:r>
            <a:r>
              <a:rPr sz="6000" i="1" u="heavy" spc="1335" dirty="0">
                <a:solidFill>
                  <a:srgbClr val="CC3398"/>
                </a:solidFill>
                <a:uFill>
                  <a:solidFill>
                    <a:srgbClr val="CC3398"/>
                  </a:solidFill>
                </a:uFill>
                <a:latin typeface="Trebuchet MS"/>
                <a:cs typeface="Trebuchet MS"/>
              </a:rPr>
              <a:t>l</a:t>
            </a:r>
            <a:r>
              <a:rPr sz="6000" i="1" u="heavy" spc="-459" dirty="0">
                <a:solidFill>
                  <a:srgbClr val="CC3398"/>
                </a:solidFill>
                <a:uFill>
                  <a:solidFill>
                    <a:srgbClr val="CC3398"/>
                  </a:solidFill>
                </a:uFill>
                <a:latin typeface="Trebuchet MS"/>
                <a:cs typeface="Trebuchet MS"/>
              </a:rPr>
              <a:t>i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2316479" y="635000"/>
            <a:ext cx="10185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i="1" u="heavy" spc="434" dirty="0">
                <a:solidFill>
                  <a:srgbClr val="CC3398"/>
                </a:solidFill>
                <a:uFill>
                  <a:solidFill>
                    <a:srgbClr val="CC3398"/>
                  </a:solidFill>
                </a:uFill>
                <a:latin typeface="Trebuchet MS"/>
                <a:cs typeface="Trebuchet MS"/>
              </a:rPr>
              <a:t>s</a:t>
            </a:r>
            <a:r>
              <a:rPr sz="6000" b="1" i="1" u="heavy" spc="-355" dirty="0">
                <a:solidFill>
                  <a:srgbClr val="CC3398"/>
                </a:solidFill>
                <a:uFill>
                  <a:solidFill>
                    <a:srgbClr val="CC3398"/>
                  </a:solidFill>
                </a:uFill>
                <a:latin typeface="Trebuchet MS"/>
                <a:cs typeface="Trebuchet MS"/>
              </a:rPr>
              <a:t>m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306070" y="1356359"/>
            <a:ext cx="133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15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306070" y="3366769"/>
            <a:ext cx="133350" cy="8356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spc="-215" dirty="0">
                <a:solidFill>
                  <a:srgbClr val="FF9833"/>
                </a:solidFill>
                <a:latin typeface="Cambria"/>
                <a:cs typeface="Cambria"/>
              </a:rPr>
              <a:t>•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215" dirty="0">
                <a:solidFill>
                  <a:srgbClr val="FF9833"/>
                </a:solidFill>
                <a:latin typeface="Cambria"/>
                <a:cs typeface="Cambria"/>
              </a:rPr>
              <a:t>•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306070" y="5203190"/>
            <a:ext cx="133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15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648969" y="1369059"/>
            <a:ext cx="4199890" cy="48971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329565">
              <a:lnSpc>
                <a:spcPct val="90000"/>
              </a:lnSpc>
              <a:spcBef>
                <a:spcPts val="385"/>
              </a:spcBef>
            </a:pP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An</a:t>
            </a:r>
            <a:r>
              <a:rPr sz="24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Cambria"/>
                <a:cs typeface="Cambria"/>
              </a:rPr>
              <a:t>interaction</a:t>
            </a:r>
            <a:r>
              <a:rPr sz="24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Cambria"/>
                <a:cs typeface="Cambria"/>
              </a:rPr>
              <a:t>between</a:t>
            </a:r>
            <a:r>
              <a:rPr sz="24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two </a:t>
            </a:r>
            <a:r>
              <a:rPr sz="2400" spc="-5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Cambria"/>
                <a:cs typeface="Cambria"/>
              </a:rPr>
              <a:t>different </a:t>
            </a:r>
            <a:r>
              <a:rPr sz="2400" spc="85" dirty="0">
                <a:solidFill>
                  <a:srgbClr val="FFFFFF"/>
                </a:solidFill>
                <a:latin typeface="Cambria"/>
                <a:cs typeface="Cambria"/>
              </a:rPr>
              <a:t>organisms </a:t>
            </a:r>
            <a:r>
              <a:rPr sz="2400" spc="90" dirty="0">
                <a:solidFill>
                  <a:srgbClr val="FFFFFF"/>
                </a:solidFill>
                <a:latin typeface="Cambria"/>
                <a:cs typeface="Cambria"/>
              </a:rPr>
              <a:t>where </a:t>
            </a:r>
            <a:r>
              <a:rPr sz="24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Cambria"/>
                <a:cs typeface="Cambria"/>
              </a:rPr>
              <a:t>only </a:t>
            </a:r>
            <a:r>
              <a:rPr sz="2400" spc="110" dirty="0">
                <a:solidFill>
                  <a:srgbClr val="FFFFFF"/>
                </a:solidFill>
                <a:latin typeface="Cambria"/>
                <a:cs typeface="Cambria"/>
              </a:rPr>
              <a:t>one </a:t>
            </a:r>
            <a:r>
              <a:rPr sz="2400" spc="90" dirty="0">
                <a:solidFill>
                  <a:srgbClr val="FFFFFF"/>
                </a:solidFill>
                <a:latin typeface="Cambria"/>
                <a:cs typeface="Cambria"/>
              </a:rPr>
              <a:t>organism </a:t>
            </a:r>
            <a:r>
              <a:rPr sz="2400" spc="80" dirty="0">
                <a:solidFill>
                  <a:srgbClr val="FFFFFF"/>
                </a:solidFill>
                <a:latin typeface="Cambria"/>
                <a:cs typeface="Cambria"/>
              </a:rPr>
              <a:t>benefits </a:t>
            </a:r>
            <a:r>
              <a:rPr sz="2400" spc="-5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sz="24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4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Cambria"/>
                <a:cs typeface="Cambria"/>
              </a:rPr>
              <a:t>relationship.</a:t>
            </a:r>
            <a:r>
              <a:rPr sz="24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24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Cambria"/>
                <a:cs typeface="Cambria"/>
              </a:rPr>
              <a:t>other </a:t>
            </a:r>
            <a:r>
              <a:rPr sz="2400" spc="85" dirty="0">
                <a:solidFill>
                  <a:srgbClr val="FFFFFF"/>
                </a:solidFill>
                <a:latin typeface="Cambria"/>
                <a:cs typeface="Cambria"/>
              </a:rPr>
              <a:t>organisms </a:t>
            </a:r>
            <a:r>
              <a:rPr sz="2400" spc="60" dirty="0">
                <a:solidFill>
                  <a:srgbClr val="FFFFFF"/>
                </a:solidFill>
                <a:latin typeface="Cambria"/>
                <a:cs typeface="Cambria"/>
              </a:rPr>
              <a:t>neither </a:t>
            </a:r>
            <a:r>
              <a:rPr sz="24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Cambria"/>
                <a:cs typeface="Cambria"/>
              </a:rPr>
              <a:t>benefits</a:t>
            </a:r>
            <a:r>
              <a:rPr sz="24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Cambria"/>
                <a:cs typeface="Cambria"/>
              </a:rPr>
              <a:t>nor</a:t>
            </a:r>
            <a:r>
              <a:rPr sz="24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24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Cambria"/>
                <a:cs typeface="Cambria"/>
              </a:rPr>
              <a:t>harmed.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130" dirty="0">
                <a:solidFill>
                  <a:srgbClr val="FF9833"/>
                </a:solidFill>
                <a:latin typeface="Cambria"/>
                <a:cs typeface="Cambria"/>
              </a:rPr>
              <a:t>Commensal</a:t>
            </a:r>
            <a:r>
              <a:rPr sz="2400" spc="30" dirty="0">
                <a:solidFill>
                  <a:srgbClr val="FF9833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–</a:t>
            </a:r>
            <a:r>
              <a:rPr sz="24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Cambria"/>
                <a:cs typeface="Cambria"/>
              </a:rPr>
              <a:t>host</a:t>
            </a:r>
            <a:endParaRPr sz="2400">
              <a:latin typeface="Cambria"/>
              <a:cs typeface="Cambria"/>
            </a:endParaRPr>
          </a:p>
          <a:p>
            <a:pPr marL="12700" marR="31115">
              <a:lnSpc>
                <a:spcPts val="2590"/>
              </a:lnSpc>
              <a:spcBef>
                <a:spcPts val="640"/>
              </a:spcBef>
            </a:pPr>
            <a:r>
              <a:rPr sz="2400" b="1" i="1" spc="85" dirty="0">
                <a:solidFill>
                  <a:srgbClr val="FF9833"/>
                </a:solidFill>
                <a:latin typeface="Cambria"/>
                <a:cs typeface="Cambria"/>
              </a:rPr>
              <a:t>Epiphytes 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– </a:t>
            </a:r>
            <a:r>
              <a:rPr sz="2400" spc="150" dirty="0">
                <a:solidFill>
                  <a:srgbClr val="FFFFFF"/>
                </a:solidFill>
                <a:latin typeface="Cambria"/>
                <a:cs typeface="Cambria"/>
              </a:rPr>
              <a:t>green </a:t>
            </a:r>
            <a:r>
              <a:rPr sz="2400" spc="50" dirty="0">
                <a:solidFill>
                  <a:srgbClr val="FFFFFF"/>
                </a:solidFill>
                <a:latin typeface="Cambria"/>
                <a:cs typeface="Cambria"/>
              </a:rPr>
              <a:t>plants </a:t>
            </a:r>
            <a:r>
              <a:rPr sz="24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Cambria"/>
                <a:cs typeface="Cambria"/>
              </a:rPr>
              <a:t>which</a:t>
            </a:r>
            <a:r>
              <a:rPr sz="24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grow</a:t>
            </a:r>
            <a:r>
              <a:rPr sz="2400" spc="65" dirty="0">
                <a:solidFill>
                  <a:srgbClr val="FFFFFF"/>
                </a:solidFill>
                <a:latin typeface="Cambria"/>
                <a:cs typeface="Cambria"/>
              </a:rPr>
              <a:t> on</a:t>
            </a:r>
            <a:r>
              <a:rPr sz="24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Cambria"/>
                <a:cs typeface="Cambria"/>
              </a:rPr>
              <a:t>other</a:t>
            </a:r>
            <a:r>
              <a:rPr sz="24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Cambria"/>
                <a:cs typeface="Cambria"/>
              </a:rPr>
              <a:t>plants</a:t>
            </a:r>
            <a:r>
              <a:rPr sz="24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to </a:t>
            </a:r>
            <a:r>
              <a:rPr sz="2400" spc="-5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spc="50" dirty="0">
                <a:solidFill>
                  <a:srgbClr val="FFFFFF"/>
                </a:solidFill>
                <a:latin typeface="Cambria"/>
                <a:cs typeface="Cambria"/>
              </a:rPr>
              <a:t>obtain</a:t>
            </a:r>
            <a:r>
              <a:rPr sz="2400" b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spc="80" dirty="0">
                <a:solidFill>
                  <a:srgbClr val="BADFE2"/>
                </a:solidFill>
                <a:latin typeface="Cambria"/>
                <a:cs typeface="Cambria"/>
              </a:rPr>
              <a:t>more</a:t>
            </a:r>
            <a:r>
              <a:rPr sz="2400" b="1" spc="70" dirty="0">
                <a:solidFill>
                  <a:srgbClr val="BADFE2"/>
                </a:solidFill>
                <a:latin typeface="Cambria"/>
                <a:cs typeface="Cambria"/>
              </a:rPr>
              <a:t> </a:t>
            </a:r>
            <a:r>
              <a:rPr sz="2400" b="1" spc="85" dirty="0">
                <a:solidFill>
                  <a:srgbClr val="BADFE2"/>
                </a:solidFill>
                <a:latin typeface="Cambria"/>
                <a:cs typeface="Cambria"/>
              </a:rPr>
              <a:t>sunlight</a:t>
            </a:r>
            <a:r>
              <a:rPr sz="2400" b="1" spc="60" dirty="0">
                <a:solidFill>
                  <a:srgbClr val="BADFE2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mbria"/>
                <a:cs typeface="Cambria"/>
              </a:rPr>
              <a:t>&amp;</a:t>
            </a:r>
            <a:r>
              <a:rPr sz="24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spc="10" dirty="0">
                <a:solidFill>
                  <a:srgbClr val="BADFE2"/>
                </a:solidFill>
                <a:latin typeface="Cambria"/>
                <a:cs typeface="Cambria"/>
              </a:rPr>
              <a:t>for </a:t>
            </a:r>
            <a:r>
              <a:rPr sz="2400" b="1" spc="15" dirty="0">
                <a:solidFill>
                  <a:srgbClr val="BADFE2"/>
                </a:solidFill>
                <a:latin typeface="Cambria"/>
                <a:cs typeface="Cambria"/>
              </a:rPr>
              <a:t> </a:t>
            </a:r>
            <a:r>
              <a:rPr sz="2400" b="1" spc="30" dirty="0">
                <a:solidFill>
                  <a:srgbClr val="BADFE2"/>
                </a:solidFill>
                <a:latin typeface="Cambria"/>
                <a:cs typeface="Cambria"/>
              </a:rPr>
              <a:t>support</a:t>
            </a:r>
            <a:endParaRPr sz="2400">
              <a:latin typeface="Cambria"/>
              <a:cs typeface="Cambria"/>
            </a:endParaRPr>
          </a:p>
          <a:p>
            <a:pPr marL="12700" marR="5080">
              <a:lnSpc>
                <a:spcPts val="2590"/>
              </a:lnSpc>
              <a:spcBef>
                <a:spcPts val="600"/>
              </a:spcBef>
            </a:pPr>
            <a:r>
              <a:rPr sz="2400" b="1" spc="130" dirty="0">
                <a:solidFill>
                  <a:srgbClr val="FFFFFF"/>
                </a:solidFill>
                <a:latin typeface="Cambria"/>
                <a:cs typeface="Cambria"/>
              </a:rPr>
              <a:t>Example </a:t>
            </a:r>
            <a:r>
              <a:rPr sz="2400" spc="65" dirty="0">
                <a:solidFill>
                  <a:srgbClr val="FFFFFF"/>
                </a:solidFill>
                <a:latin typeface="Cambria"/>
                <a:cs typeface="Cambria"/>
              </a:rPr>
              <a:t>: </a:t>
            </a:r>
            <a:r>
              <a:rPr sz="2400" spc="140" dirty="0">
                <a:solidFill>
                  <a:srgbClr val="FFFFFF"/>
                </a:solidFill>
                <a:latin typeface="Cambria"/>
                <a:cs typeface="Cambria"/>
              </a:rPr>
              <a:t>pigeon 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orchid, </a:t>
            </a:r>
            <a:r>
              <a:rPr sz="24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Cambria"/>
                <a:cs typeface="Cambria"/>
              </a:rPr>
              <a:t>staghorn </a:t>
            </a:r>
            <a:r>
              <a:rPr sz="2400" spc="80" dirty="0">
                <a:solidFill>
                  <a:srgbClr val="FFFFFF"/>
                </a:solidFill>
                <a:latin typeface="Cambria"/>
                <a:cs typeface="Cambria"/>
              </a:rPr>
              <a:t>fern, 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birds </a:t>
            </a:r>
            <a:r>
              <a:rPr sz="2400" spc="55" dirty="0">
                <a:solidFill>
                  <a:srgbClr val="FFFFFF"/>
                </a:solidFill>
                <a:latin typeface="Cambria"/>
                <a:cs typeface="Cambria"/>
              </a:rPr>
              <a:t>nest </a:t>
            </a:r>
            <a:r>
              <a:rPr sz="2400" spc="80" dirty="0">
                <a:solidFill>
                  <a:srgbClr val="FFFFFF"/>
                </a:solidFill>
                <a:latin typeface="Cambria"/>
                <a:cs typeface="Cambria"/>
              </a:rPr>
              <a:t>fern, </a:t>
            </a:r>
            <a:r>
              <a:rPr sz="2400" spc="-5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Cambria"/>
                <a:cs typeface="Cambria"/>
              </a:rPr>
              <a:t>money</a:t>
            </a:r>
            <a:r>
              <a:rPr sz="24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Cambria"/>
                <a:cs typeface="Cambria"/>
              </a:rPr>
              <a:t>plant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207" name="object 207"/>
          <p:cNvGrpSpPr/>
          <p:nvPr/>
        </p:nvGrpSpPr>
        <p:grpSpPr>
          <a:xfrm>
            <a:off x="5257800" y="228600"/>
            <a:ext cx="3886200" cy="6343650"/>
            <a:chOff x="5257800" y="228600"/>
            <a:chExt cx="3886200" cy="6343650"/>
          </a:xfrm>
        </p:grpSpPr>
        <p:pic>
          <p:nvPicPr>
            <p:cNvPr id="208" name="object 20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8800" y="228600"/>
              <a:ext cx="3035300" cy="3390900"/>
            </a:xfrm>
            <a:prstGeom prst="rect">
              <a:avLst/>
            </a:prstGeom>
          </p:spPr>
        </p:pic>
        <p:pic>
          <p:nvPicPr>
            <p:cNvPr id="209" name="object 20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57800" y="3657600"/>
              <a:ext cx="3886200" cy="291465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5270" cy="6859270"/>
            <a:chOff x="-1270" y="0"/>
            <a:chExt cx="9145270" cy="6859270"/>
          </a:xfrm>
        </p:grpSpPr>
        <p:sp>
          <p:nvSpPr>
            <p:cNvPr id="3" name="object 3"/>
            <p:cNvSpPr/>
            <p:nvPr/>
          </p:nvSpPr>
          <p:spPr>
            <a:xfrm>
              <a:off x="-1270" y="0"/>
              <a:ext cx="9145270" cy="6859270"/>
            </a:xfrm>
            <a:custGeom>
              <a:avLst/>
              <a:gdLst/>
              <a:ahLst/>
              <a:cxnLst/>
              <a:rect l="l" t="t" r="r" b="b"/>
              <a:pathLst>
                <a:path w="9145270" h="6859270">
                  <a:moveTo>
                    <a:pt x="9145270" y="0"/>
                  </a:moveTo>
                  <a:lnTo>
                    <a:pt x="9077960" y="0"/>
                  </a:lnTo>
                  <a:lnTo>
                    <a:pt x="9077960" y="67310"/>
                  </a:lnTo>
                  <a:lnTo>
                    <a:pt x="9077960" y="6791960"/>
                  </a:lnTo>
                  <a:lnTo>
                    <a:pt x="67310" y="6791960"/>
                  </a:lnTo>
                  <a:lnTo>
                    <a:pt x="67310" y="67310"/>
                  </a:lnTo>
                  <a:lnTo>
                    <a:pt x="9077960" y="67310"/>
                  </a:lnTo>
                  <a:lnTo>
                    <a:pt x="907796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6824980"/>
                  </a:lnTo>
                  <a:lnTo>
                    <a:pt x="0" y="6859270"/>
                  </a:lnTo>
                  <a:lnTo>
                    <a:pt x="9145270" y="6859270"/>
                  </a:lnTo>
                  <a:lnTo>
                    <a:pt x="9145270" y="6824980"/>
                  </a:lnTo>
                  <a:lnTo>
                    <a:pt x="9145270" y="34290"/>
                  </a:lnTo>
                  <a:lnTo>
                    <a:pt x="9145270" y="0"/>
                  </a:lnTo>
                  <a:close/>
                </a:path>
              </a:pathLst>
            </a:custGeom>
            <a:solidFill>
              <a:srgbClr val="3333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040" y="66039"/>
              <a:ext cx="9010650" cy="6724650"/>
            </a:xfrm>
            <a:custGeom>
              <a:avLst/>
              <a:gdLst/>
              <a:ahLst/>
              <a:cxnLst/>
              <a:rect l="l" t="t" r="r" b="b"/>
              <a:pathLst>
                <a:path w="9010650" h="6724650">
                  <a:moveTo>
                    <a:pt x="9010650" y="0"/>
                  </a:moveTo>
                  <a:lnTo>
                    <a:pt x="8976360" y="0"/>
                  </a:lnTo>
                  <a:lnTo>
                    <a:pt x="8976360" y="34290"/>
                  </a:lnTo>
                  <a:lnTo>
                    <a:pt x="8976360" y="6690360"/>
                  </a:lnTo>
                  <a:lnTo>
                    <a:pt x="34290" y="6690360"/>
                  </a:lnTo>
                  <a:lnTo>
                    <a:pt x="34290" y="34290"/>
                  </a:lnTo>
                  <a:lnTo>
                    <a:pt x="8976360" y="34290"/>
                  </a:lnTo>
                  <a:lnTo>
                    <a:pt x="897636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6690360"/>
                  </a:lnTo>
                  <a:lnTo>
                    <a:pt x="0" y="6724650"/>
                  </a:lnTo>
                  <a:lnTo>
                    <a:pt x="9010650" y="6724650"/>
                  </a:lnTo>
                  <a:lnTo>
                    <a:pt x="9010650" y="6690360"/>
                  </a:lnTo>
                  <a:lnTo>
                    <a:pt x="9010650" y="34290"/>
                  </a:lnTo>
                  <a:lnTo>
                    <a:pt x="9010650" y="0"/>
                  </a:lnTo>
                  <a:close/>
                </a:path>
              </a:pathLst>
            </a:custGeom>
            <a:solidFill>
              <a:srgbClr val="3431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329" y="100329"/>
              <a:ext cx="8942070" cy="6656070"/>
            </a:xfrm>
            <a:custGeom>
              <a:avLst/>
              <a:gdLst/>
              <a:ahLst/>
              <a:cxnLst/>
              <a:rect l="l" t="t" r="r" b="b"/>
              <a:pathLst>
                <a:path w="8942070" h="6656070">
                  <a:moveTo>
                    <a:pt x="8942070" y="0"/>
                  </a:moveTo>
                  <a:lnTo>
                    <a:pt x="8909050" y="0"/>
                  </a:lnTo>
                  <a:lnTo>
                    <a:pt x="8909050" y="33020"/>
                  </a:lnTo>
                  <a:lnTo>
                    <a:pt x="8909050" y="6623050"/>
                  </a:lnTo>
                  <a:lnTo>
                    <a:pt x="33020" y="6623050"/>
                  </a:lnTo>
                  <a:lnTo>
                    <a:pt x="33020" y="33020"/>
                  </a:lnTo>
                  <a:lnTo>
                    <a:pt x="8909050" y="33020"/>
                  </a:lnTo>
                  <a:lnTo>
                    <a:pt x="890905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6623050"/>
                  </a:lnTo>
                  <a:lnTo>
                    <a:pt x="0" y="6656070"/>
                  </a:lnTo>
                  <a:lnTo>
                    <a:pt x="8942070" y="6656070"/>
                  </a:lnTo>
                  <a:lnTo>
                    <a:pt x="8942070" y="6623050"/>
                  </a:lnTo>
                  <a:lnTo>
                    <a:pt x="8942070" y="33020"/>
                  </a:lnTo>
                  <a:lnTo>
                    <a:pt x="8942070" y="0"/>
                  </a:lnTo>
                  <a:close/>
                </a:path>
              </a:pathLst>
            </a:custGeom>
            <a:solidFill>
              <a:srgbClr val="3531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350" y="133349"/>
              <a:ext cx="8876030" cy="6590030"/>
            </a:xfrm>
            <a:custGeom>
              <a:avLst/>
              <a:gdLst/>
              <a:ahLst/>
              <a:cxnLst/>
              <a:rect l="l" t="t" r="r" b="b"/>
              <a:pathLst>
                <a:path w="8876030" h="6590030">
                  <a:moveTo>
                    <a:pt x="8876030" y="0"/>
                  </a:moveTo>
                  <a:lnTo>
                    <a:pt x="8841740" y="0"/>
                  </a:lnTo>
                  <a:lnTo>
                    <a:pt x="8841740" y="34290"/>
                  </a:lnTo>
                  <a:lnTo>
                    <a:pt x="8841740" y="6555740"/>
                  </a:lnTo>
                  <a:lnTo>
                    <a:pt x="34290" y="6555740"/>
                  </a:lnTo>
                  <a:lnTo>
                    <a:pt x="34290" y="34290"/>
                  </a:lnTo>
                  <a:lnTo>
                    <a:pt x="8841740" y="34290"/>
                  </a:lnTo>
                  <a:lnTo>
                    <a:pt x="884174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6555740"/>
                  </a:lnTo>
                  <a:lnTo>
                    <a:pt x="0" y="6590030"/>
                  </a:lnTo>
                  <a:lnTo>
                    <a:pt x="8876030" y="6590030"/>
                  </a:lnTo>
                  <a:lnTo>
                    <a:pt x="8876030" y="6555753"/>
                  </a:lnTo>
                  <a:lnTo>
                    <a:pt x="8876030" y="34290"/>
                  </a:lnTo>
                  <a:lnTo>
                    <a:pt x="8876030" y="0"/>
                  </a:lnTo>
                  <a:close/>
                </a:path>
              </a:pathLst>
            </a:custGeom>
            <a:solidFill>
              <a:srgbClr val="3630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640" y="167639"/>
              <a:ext cx="8807450" cy="6521450"/>
            </a:xfrm>
            <a:custGeom>
              <a:avLst/>
              <a:gdLst/>
              <a:ahLst/>
              <a:cxnLst/>
              <a:rect l="l" t="t" r="r" b="b"/>
              <a:pathLst>
                <a:path w="8807450" h="6521450">
                  <a:moveTo>
                    <a:pt x="8807450" y="0"/>
                  </a:moveTo>
                  <a:lnTo>
                    <a:pt x="8774430" y="0"/>
                  </a:lnTo>
                  <a:lnTo>
                    <a:pt x="8774430" y="33020"/>
                  </a:lnTo>
                  <a:lnTo>
                    <a:pt x="8774430" y="6488430"/>
                  </a:lnTo>
                  <a:lnTo>
                    <a:pt x="33020" y="6488430"/>
                  </a:lnTo>
                  <a:lnTo>
                    <a:pt x="33020" y="33020"/>
                  </a:lnTo>
                  <a:lnTo>
                    <a:pt x="8774430" y="33020"/>
                  </a:lnTo>
                  <a:lnTo>
                    <a:pt x="87744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6488430"/>
                  </a:lnTo>
                  <a:lnTo>
                    <a:pt x="0" y="6521450"/>
                  </a:lnTo>
                  <a:lnTo>
                    <a:pt x="8807450" y="6521450"/>
                  </a:lnTo>
                  <a:lnTo>
                    <a:pt x="8807450" y="6488443"/>
                  </a:lnTo>
                  <a:lnTo>
                    <a:pt x="8807450" y="33020"/>
                  </a:lnTo>
                  <a:lnTo>
                    <a:pt x="8807450" y="0"/>
                  </a:lnTo>
                  <a:close/>
                </a:path>
              </a:pathLst>
            </a:custGeom>
            <a:solidFill>
              <a:srgbClr val="3730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0660" y="200659"/>
              <a:ext cx="8741410" cy="6455410"/>
            </a:xfrm>
            <a:custGeom>
              <a:avLst/>
              <a:gdLst/>
              <a:ahLst/>
              <a:cxnLst/>
              <a:rect l="l" t="t" r="r" b="b"/>
              <a:pathLst>
                <a:path w="8741410" h="6455409">
                  <a:moveTo>
                    <a:pt x="8741410" y="0"/>
                  </a:moveTo>
                  <a:lnTo>
                    <a:pt x="8707120" y="0"/>
                  </a:lnTo>
                  <a:lnTo>
                    <a:pt x="8707120" y="34290"/>
                  </a:lnTo>
                  <a:lnTo>
                    <a:pt x="8707120" y="6421120"/>
                  </a:lnTo>
                  <a:lnTo>
                    <a:pt x="34290" y="6421120"/>
                  </a:lnTo>
                  <a:lnTo>
                    <a:pt x="34290" y="34290"/>
                  </a:lnTo>
                  <a:lnTo>
                    <a:pt x="8707120" y="34290"/>
                  </a:lnTo>
                  <a:lnTo>
                    <a:pt x="870712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6421120"/>
                  </a:lnTo>
                  <a:lnTo>
                    <a:pt x="0" y="6455410"/>
                  </a:lnTo>
                  <a:lnTo>
                    <a:pt x="8741410" y="6455410"/>
                  </a:lnTo>
                  <a:lnTo>
                    <a:pt x="8741410" y="6421120"/>
                  </a:lnTo>
                  <a:lnTo>
                    <a:pt x="8741410" y="34290"/>
                  </a:lnTo>
                  <a:lnTo>
                    <a:pt x="8741410" y="0"/>
                  </a:lnTo>
                  <a:close/>
                </a:path>
              </a:pathLst>
            </a:custGeom>
            <a:solidFill>
              <a:srgbClr val="382F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4950" y="234949"/>
              <a:ext cx="8672830" cy="6386830"/>
            </a:xfrm>
            <a:custGeom>
              <a:avLst/>
              <a:gdLst/>
              <a:ahLst/>
              <a:cxnLst/>
              <a:rect l="l" t="t" r="r" b="b"/>
              <a:pathLst>
                <a:path w="8672830" h="6386830">
                  <a:moveTo>
                    <a:pt x="8672830" y="0"/>
                  </a:moveTo>
                  <a:lnTo>
                    <a:pt x="8639810" y="0"/>
                  </a:lnTo>
                  <a:lnTo>
                    <a:pt x="8639810" y="33020"/>
                  </a:lnTo>
                  <a:lnTo>
                    <a:pt x="8639810" y="6353810"/>
                  </a:lnTo>
                  <a:lnTo>
                    <a:pt x="33020" y="6353810"/>
                  </a:lnTo>
                  <a:lnTo>
                    <a:pt x="33020" y="33020"/>
                  </a:lnTo>
                  <a:lnTo>
                    <a:pt x="8639810" y="33020"/>
                  </a:lnTo>
                  <a:lnTo>
                    <a:pt x="863981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6353810"/>
                  </a:lnTo>
                  <a:lnTo>
                    <a:pt x="0" y="6386830"/>
                  </a:lnTo>
                  <a:lnTo>
                    <a:pt x="8672830" y="6386830"/>
                  </a:lnTo>
                  <a:lnTo>
                    <a:pt x="8672830" y="6353810"/>
                  </a:lnTo>
                  <a:lnTo>
                    <a:pt x="8672830" y="33020"/>
                  </a:lnTo>
                  <a:lnTo>
                    <a:pt x="8672830" y="0"/>
                  </a:lnTo>
                  <a:close/>
                </a:path>
              </a:pathLst>
            </a:custGeom>
            <a:solidFill>
              <a:srgbClr val="392F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7970" y="267969"/>
              <a:ext cx="8606790" cy="6320790"/>
            </a:xfrm>
            <a:custGeom>
              <a:avLst/>
              <a:gdLst/>
              <a:ahLst/>
              <a:cxnLst/>
              <a:rect l="l" t="t" r="r" b="b"/>
              <a:pathLst>
                <a:path w="8606790" h="6320790">
                  <a:moveTo>
                    <a:pt x="8606790" y="0"/>
                  </a:moveTo>
                  <a:lnTo>
                    <a:pt x="8572500" y="0"/>
                  </a:lnTo>
                  <a:lnTo>
                    <a:pt x="8572500" y="34290"/>
                  </a:lnTo>
                  <a:lnTo>
                    <a:pt x="8572500" y="6286500"/>
                  </a:lnTo>
                  <a:lnTo>
                    <a:pt x="34290" y="6286500"/>
                  </a:lnTo>
                  <a:lnTo>
                    <a:pt x="34290" y="34290"/>
                  </a:lnTo>
                  <a:lnTo>
                    <a:pt x="8572500" y="34290"/>
                  </a:lnTo>
                  <a:lnTo>
                    <a:pt x="857250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6286500"/>
                  </a:lnTo>
                  <a:lnTo>
                    <a:pt x="0" y="6320790"/>
                  </a:lnTo>
                  <a:lnTo>
                    <a:pt x="8606790" y="6320790"/>
                  </a:lnTo>
                  <a:lnTo>
                    <a:pt x="8606790" y="6286512"/>
                  </a:lnTo>
                  <a:lnTo>
                    <a:pt x="8606790" y="34290"/>
                  </a:lnTo>
                  <a:lnTo>
                    <a:pt x="8606790" y="0"/>
                  </a:lnTo>
                  <a:close/>
                </a:path>
              </a:pathLst>
            </a:custGeom>
            <a:solidFill>
              <a:srgbClr val="3A2E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2260" y="302259"/>
              <a:ext cx="8538210" cy="6252210"/>
            </a:xfrm>
            <a:custGeom>
              <a:avLst/>
              <a:gdLst/>
              <a:ahLst/>
              <a:cxnLst/>
              <a:rect l="l" t="t" r="r" b="b"/>
              <a:pathLst>
                <a:path w="8538210" h="6252209">
                  <a:moveTo>
                    <a:pt x="8538210" y="0"/>
                  </a:moveTo>
                  <a:lnTo>
                    <a:pt x="8505190" y="0"/>
                  </a:lnTo>
                  <a:lnTo>
                    <a:pt x="8505190" y="33020"/>
                  </a:lnTo>
                  <a:lnTo>
                    <a:pt x="8505190" y="6219190"/>
                  </a:lnTo>
                  <a:lnTo>
                    <a:pt x="33020" y="6219190"/>
                  </a:lnTo>
                  <a:lnTo>
                    <a:pt x="33020" y="33020"/>
                  </a:lnTo>
                  <a:lnTo>
                    <a:pt x="8505190" y="33020"/>
                  </a:lnTo>
                  <a:lnTo>
                    <a:pt x="850519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6219190"/>
                  </a:lnTo>
                  <a:lnTo>
                    <a:pt x="0" y="6252210"/>
                  </a:lnTo>
                  <a:lnTo>
                    <a:pt x="8538210" y="6252210"/>
                  </a:lnTo>
                  <a:lnTo>
                    <a:pt x="8538210" y="6219190"/>
                  </a:lnTo>
                  <a:lnTo>
                    <a:pt x="8538210" y="33020"/>
                  </a:lnTo>
                  <a:lnTo>
                    <a:pt x="8538210" y="0"/>
                  </a:lnTo>
                  <a:close/>
                </a:path>
              </a:pathLst>
            </a:custGeom>
            <a:solidFill>
              <a:srgbClr val="3B2E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5280" y="335279"/>
              <a:ext cx="8472170" cy="6186170"/>
            </a:xfrm>
            <a:custGeom>
              <a:avLst/>
              <a:gdLst/>
              <a:ahLst/>
              <a:cxnLst/>
              <a:rect l="l" t="t" r="r" b="b"/>
              <a:pathLst>
                <a:path w="8472170" h="6186170">
                  <a:moveTo>
                    <a:pt x="8472170" y="0"/>
                  </a:moveTo>
                  <a:lnTo>
                    <a:pt x="8437880" y="0"/>
                  </a:lnTo>
                  <a:lnTo>
                    <a:pt x="8437880" y="34290"/>
                  </a:lnTo>
                  <a:lnTo>
                    <a:pt x="8437880" y="6151880"/>
                  </a:lnTo>
                  <a:lnTo>
                    <a:pt x="34290" y="6151880"/>
                  </a:lnTo>
                  <a:lnTo>
                    <a:pt x="34290" y="34290"/>
                  </a:lnTo>
                  <a:lnTo>
                    <a:pt x="8437880" y="34290"/>
                  </a:lnTo>
                  <a:lnTo>
                    <a:pt x="843788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6151880"/>
                  </a:lnTo>
                  <a:lnTo>
                    <a:pt x="0" y="6186170"/>
                  </a:lnTo>
                  <a:lnTo>
                    <a:pt x="8472170" y="6186170"/>
                  </a:lnTo>
                  <a:lnTo>
                    <a:pt x="8472170" y="6151892"/>
                  </a:lnTo>
                  <a:lnTo>
                    <a:pt x="8472170" y="34290"/>
                  </a:lnTo>
                  <a:lnTo>
                    <a:pt x="8472170" y="0"/>
                  </a:lnTo>
                  <a:close/>
                </a:path>
              </a:pathLst>
            </a:custGeom>
            <a:solidFill>
              <a:srgbClr val="3C2D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9570" y="369569"/>
              <a:ext cx="8403590" cy="6117590"/>
            </a:xfrm>
            <a:custGeom>
              <a:avLst/>
              <a:gdLst/>
              <a:ahLst/>
              <a:cxnLst/>
              <a:rect l="l" t="t" r="r" b="b"/>
              <a:pathLst>
                <a:path w="8403590" h="6117590">
                  <a:moveTo>
                    <a:pt x="8403590" y="0"/>
                  </a:moveTo>
                  <a:lnTo>
                    <a:pt x="8370570" y="0"/>
                  </a:lnTo>
                  <a:lnTo>
                    <a:pt x="8370570" y="33020"/>
                  </a:lnTo>
                  <a:lnTo>
                    <a:pt x="8370570" y="6084570"/>
                  </a:lnTo>
                  <a:lnTo>
                    <a:pt x="33020" y="6084570"/>
                  </a:lnTo>
                  <a:lnTo>
                    <a:pt x="33020" y="33020"/>
                  </a:lnTo>
                  <a:lnTo>
                    <a:pt x="8370570" y="33020"/>
                  </a:lnTo>
                  <a:lnTo>
                    <a:pt x="837057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6084570"/>
                  </a:lnTo>
                  <a:lnTo>
                    <a:pt x="0" y="6117590"/>
                  </a:lnTo>
                  <a:lnTo>
                    <a:pt x="8403590" y="6117590"/>
                  </a:lnTo>
                  <a:lnTo>
                    <a:pt x="8403590" y="6084570"/>
                  </a:lnTo>
                  <a:lnTo>
                    <a:pt x="8403590" y="33020"/>
                  </a:lnTo>
                  <a:lnTo>
                    <a:pt x="8403590" y="0"/>
                  </a:lnTo>
                  <a:close/>
                </a:path>
              </a:pathLst>
            </a:custGeom>
            <a:solidFill>
              <a:srgbClr val="3D2D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2590" y="402589"/>
              <a:ext cx="8337550" cy="6051550"/>
            </a:xfrm>
            <a:custGeom>
              <a:avLst/>
              <a:gdLst/>
              <a:ahLst/>
              <a:cxnLst/>
              <a:rect l="l" t="t" r="r" b="b"/>
              <a:pathLst>
                <a:path w="8337550" h="6051550">
                  <a:moveTo>
                    <a:pt x="8337550" y="0"/>
                  </a:moveTo>
                  <a:lnTo>
                    <a:pt x="8303260" y="0"/>
                  </a:lnTo>
                  <a:lnTo>
                    <a:pt x="8303260" y="34290"/>
                  </a:lnTo>
                  <a:lnTo>
                    <a:pt x="8303260" y="6017260"/>
                  </a:lnTo>
                  <a:lnTo>
                    <a:pt x="34290" y="6017260"/>
                  </a:lnTo>
                  <a:lnTo>
                    <a:pt x="34290" y="34290"/>
                  </a:lnTo>
                  <a:lnTo>
                    <a:pt x="8303260" y="34290"/>
                  </a:lnTo>
                  <a:lnTo>
                    <a:pt x="830326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6017260"/>
                  </a:lnTo>
                  <a:lnTo>
                    <a:pt x="0" y="6051550"/>
                  </a:lnTo>
                  <a:lnTo>
                    <a:pt x="8337550" y="6051550"/>
                  </a:lnTo>
                  <a:lnTo>
                    <a:pt x="8337550" y="6017260"/>
                  </a:lnTo>
                  <a:lnTo>
                    <a:pt x="8337550" y="34290"/>
                  </a:lnTo>
                  <a:lnTo>
                    <a:pt x="8337550" y="0"/>
                  </a:lnTo>
                  <a:close/>
                </a:path>
              </a:pathLst>
            </a:custGeom>
            <a:solidFill>
              <a:srgbClr val="3E2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6879" y="436879"/>
              <a:ext cx="8268970" cy="5982970"/>
            </a:xfrm>
            <a:custGeom>
              <a:avLst/>
              <a:gdLst/>
              <a:ahLst/>
              <a:cxnLst/>
              <a:rect l="l" t="t" r="r" b="b"/>
              <a:pathLst>
                <a:path w="8268970" h="5982970">
                  <a:moveTo>
                    <a:pt x="8268970" y="0"/>
                  </a:moveTo>
                  <a:lnTo>
                    <a:pt x="8235950" y="0"/>
                  </a:lnTo>
                  <a:lnTo>
                    <a:pt x="8235950" y="33020"/>
                  </a:lnTo>
                  <a:lnTo>
                    <a:pt x="8235950" y="5949950"/>
                  </a:lnTo>
                  <a:lnTo>
                    <a:pt x="33020" y="5949950"/>
                  </a:lnTo>
                  <a:lnTo>
                    <a:pt x="33020" y="33020"/>
                  </a:lnTo>
                  <a:lnTo>
                    <a:pt x="8235950" y="33020"/>
                  </a:lnTo>
                  <a:lnTo>
                    <a:pt x="823595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5949950"/>
                  </a:lnTo>
                  <a:lnTo>
                    <a:pt x="0" y="5982970"/>
                  </a:lnTo>
                  <a:lnTo>
                    <a:pt x="8268970" y="5982970"/>
                  </a:lnTo>
                  <a:lnTo>
                    <a:pt x="8268970" y="5949950"/>
                  </a:lnTo>
                  <a:lnTo>
                    <a:pt x="8268970" y="33020"/>
                  </a:lnTo>
                  <a:lnTo>
                    <a:pt x="8268970" y="0"/>
                  </a:lnTo>
                  <a:close/>
                </a:path>
              </a:pathLst>
            </a:custGeom>
            <a:solidFill>
              <a:srgbClr val="3F2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9900" y="469899"/>
              <a:ext cx="8202930" cy="5916930"/>
            </a:xfrm>
            <a:custGeom>
              <a:avLst/>
              <a:gdLst/>
              <a:ahLst/>
              <a:cxnLst/>
              <a:rect l="l" t="t" r="r" b="b"/>
              <a:pathLst>
                <a:path w="8202930" h="5916930">
                  <a:moveTo>
                    <a:pt x="8202930" y="0"/>
                  </a:moveTo>
                  <a:lnTo>
                    <a:pt x="8169910" y="0"/>
                  </a:lnTo>
                  <a:lnTo>
                    <a:pt x="8169910" y="33020"/>
                  </a:lnTo>
                  <a:lnTo>
                    <a:pt x="8169910" y="5883910"/>
                  </a:lnTo>
                  <a:lnTo>
                    <a:pt x="33020" y="5883910"/>
                  </a:lnTo>
                  <a:lnTo>
                    <a:pt x="33020" y="33020"/>
                  </a:lnTo>
                  <a:lnTo>
                    <a:pt x="8169910" y="33020"/>
                  </a:lnTo>
                  <a:lnTo>
                    <a:pt x="816991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5883910"/>
                  </a:lnTo>
                  <a:lnTo>
                    <a:pt x="0" y="5916930"/>
                  </a:lnTo>
                  <a:lnTo>
                    <a:pt x="8202930" y="5916930"/>
                  </a:lnTo>
                  <a:lnTo>
                    <a:pt x="8202930" y="5883910"/>
                  </a:lnTo>
                  <a:lnTo>
                    <a:pt x="8202930" y="33020"/>
                  </a:lnTo>
                  <a:lnTo>
                    <a:pt x="8202930" y="0"/>
                  </a:lnTo>
                  <a:close/>
                </a:path>
              </a:pathLst>
            </a:custGeom>
            <a:solidFill>
              <a:srgbClr val="402B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2920" y="502919"/>
              <a:ext cx="8136890" cy="5850890"/>
            </a:xfrm>
            <a:custGeom>
              <a:avLst/>
              <a:gdLst/>
              <a:ahLst/>
              <a:cxnLst/>
              <a:rect l="l" t="t" r="r" b="b"/>
              <a:pathLst>
                <a:path w="8136890" h="5850890">
                  <a:moveTo>
                    <a:pt x="8136890" y="0"/>
                  </a:moveTo>
                  <a:lnTo>
                    <a:pt x="8102600" y="0"/>
                  </a:lnTo>
                  <a:lnTo>
                    <a:pt x="8102600" y="34290"/>
                  </a:lnTo>
                  <a:lnTo>
                    <a:pt x="8102600" y="5816600"/>
                  </a:lnTo>
                  <a:lnTo>
                    <a:pt x="34290" y="5816600"/>
                  </a:lnTo>
                  <a:lnTo>
                    <a:pt x="34290" y="34290"/>
                  </a:lnTo>
                  <a:lnTo>
                    <a:pt x="8102600" y="34290"/>
                  </a:lnTo>
                  <a:lnTo>
                    <a:pt x="810260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5816600"/>
                  </a:lnTo>
                  <a:lnTo>
                    <a:pt x="0" y="5850890"/>
                  </a:lnTo>
                  <a:lnTo>
                    <a:pt x="8136890" y="5850890"/>
                  </a:lnTo>
                  <a:lnTo>
                    <a:pt x="8136890" y="5816612"/>
                  </a:lnTo>
                  <a:lnTo>
                    <a:pt x="8136890" y="34290"/>
                  </a:lnTo>
                  <a:lnTo>
                    <a:pt x="8136890" y="0"/>
                  </a:lnTo>
                  <a:close/>
                </a:path>
              </a:pathLst>
            </a:custGeom>
            <a:solidFill>
              <a:srgbClr val="412B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7210" y="537209"/>
              <a:ext cx="8068309" cy="5782310"/>
            </a:xfrm>
            <a:custGeom>
              <a:avLst/>
              <a:gdLst/>
              <a:ahLst/>
              <a:cxnLst/>
              <a:rect l="l" t="t" r="r" b="b"/>
              <a:pathLst>
                <a:path w="8068309" h="5782310">
                  <a:moveTo>
                    <a:pt x="8068310" y="0"/>
                  </a:moveTo>
                  <a:lnTo>
                    <a:pt x="8035290" y="0"/>
                  </a:lnTo>
                  <a:lnTo>
                    <a:pt x="8035290" y="33020"/>
                  </a:lnTo>
                  <a:lnTo>
                    <a:pt x="8035290" y="5749290"/>
                  </a:lnTo>
                  <a:lnTo>
                    <a:pt x="33020" y="5749290"/>
                  </a:lnTo>
                  <a:lnTo>
                    <a:pt x="33020" y="33020"/>
                  </a:lnTo>
                  <a:lnTo>
                    <a:pt x="8035290" y="33020"/>
                  </a:lnTo>
                  <a:lnTo>
                    <a:pt x="803529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5749290"/>
                  </a:lnTo>
                  <a:lnTo>
                    <a:pt x="0" y="5782310"/>
                  </a:lnTo>
                  <a:lnTo>
                    <a:pt x="8068310" y="5782310"/>
                  </a:lnTo>
                  <a:lnTo>
                    <a:pt x="8068310" y="5749302"/>
                  </a:lnTo>
                  <a:lnTo>
                    <a:pt x="8068310" y="33020"/>
                  </a:lnTo>
                  <a:lnTo>
                    <a:pt x="8068310" y="0"/>
                  </a:lnTo>
                  <a:close/>
                </a:path>
              </a:pathLst>
            </a:custGeom>
            <a:solidFill>
              <a:srgbClr val="422A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0230" y="570229"/>
              <a:ext cx="8002270" cy="5716270"/>
            </a:xfrm>
            <a:custGeom>
              <a:avLst/>
              <a:gdLst/>
              <a:ahLst/>
              <a:cxnLst/>
              <a:rect l="l" t="t" r="r" b="b"/>
              <a:pathLst>
                <a:path w="8002270" h="5716270">
                  <a:moveTo>
                    <a:pt x="8002270" y="0"/>
                  </a:moveTo>
                  <a:lnTo>
                    <a:pt x="7967980" y="0"/>
                  </a:lnTo>
                  <a:lnTo>
                    <a:pt x="7967980" y="34290"/>
                  </a:lnTo>
                  <a:lnTo>
                    <a:pt x="7967980" y="5681980"/>
                  </a:lnTo>
                  <a:lnTo>
                    <a:pt x="34290" y="5681980"/>
                  </a:lnTo>
                  <a:lnTo>
                    <a:pt x="34290" y="34290"/>
                  </a:lnTo>
                  <a:lnTo>
                    <a:pt x="7967980" y="34290"/>
                  </a:lnTo>
                  <a:lnTo>
                    <a:pt x="796798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5681980"/>
                  </a:lnTo>
                  <a:lnTo>
                    <a:pt x="0" y="5716270"/>
                  </a:lnTo>
                  <a:lnTo>
                    <a:pt x="8002270" y="5716270"/>
                  </a:lnTo>
                  <a:lnTo>
                    <a:pt x="8002270" y="5681992"/>
                  </a:lnTo>
                  <a:lnTo>
                    <a:pt x="8002270" y="34290"/>
                  </a:lnTo>
                  <a:lnTo>
                    <a:pt x="8002270" y="0"/>
                  </a:lnTo>
                  <a:close/>
                </a:path>
              </a:pathLst>
            </a:custGeom>
            <a:solidFill>
              <a:srgbClr val="432A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4520" y="604519"/>
              <a:ext cx="7933690" cy="5647690"/>
            </a:xfrm>
            <a:custGeom>
              <a:avLst/>
              <a:gdLst/>
              <a:ahLst/>
              <a:cxnLst/>
              <a:rect l="l" t="t" r="r" b="b"/>
              <a:pathLst>
                <a:path w="7933690" h="5647690">
                  <a:moveTo>
                    <a:pt x="7933690" y="0"/>
                  </a:moveTo>
                  <a:lnTo>
                    <a:pt x="7900670" y="0"/>
                  </a:lnTo>
                  <a:lnTo>
                    <a:pt x="7900670" y="33020"/>
                  </a:lnTo>
                  <a:lnTo>
                    <a:pt x="7900670" y="5614670"/>
                  </a:lnTo>
                  <a:lnTo>
                    <a:pt x="33020" y="5614670"/>
                  </a:lnTo>
                  <a:lnTo>
                    <a:pt x="33020" y="33020"/>
                  </a:lnTo>
                  <a:lnTo>
                    <a:pt x="7900670" y="33020"/>
                  </a:lnTo>
                  <a:lnTo>
                    <a:pt x="790067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5614670"/>
                  </a:lnTo>
                  <a:lnTo>
                    <a:pt x="0" y="5647690"/>
                  </a:lnTo>
                  <a:lnTo>
                    <a:pt x="7933690" y="5647690"/>
                  </a:lnTo>
                  <a:lnTo>
                    <a:pt x="7933690" y="5614670"/>
                  </a:lnTo>
                  <a:lnTo>
                    <a:pt x="7933690" y="33020"/>
                  </a:lnTo>
                  <a:lnTo>
                    <a:pt x="7933690" y="0"/>
                  </a:lnTo>
                  <a:close/>
                </a:path>
              </a:pathLst>
            </a:custGeom>
            <a:solidFill>
              <a:srgbClr val="4429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7540" y="637539"/>
              <a:ext cx="7867650" cy="5581650"/>
            </a:xfrm>
            <a:custGeom>
              <a:avLst/>
              <a:gdLst/>
              <a:ahLst/>
              <a:cxnLst/>
              <a:rect l="l" t="t" r="r" b="b"/>
              <a:pathLst>
                <a:path w="7867650" h="5581650">
                  <a:moveTo>
                    <a:pt x="7867650" y="0"/>
                  </a:moveTo>
                  <a:lnTo>
                    <a:pt x="7833360" y="0"/>
                  </a:lnTo>
                  <a:lnTo>
                    <a:pt x="7833360" y="34290"/>
                  </a:lnTo>
                  <a:lnTo>
                    <a:pt x="7833360" y="5547360"/>
                  </a:lnTo>
                  <a:lnTo>
                    <a:pt x="34290" y="5547360"/>
                  </a:lnTo>
                  <a:lnTo>
                    <a:pt x="34290" y="34290"/>
                  </a:lnTo>
                  <a:lnTo>
                    <a:pt x="7833360" y="34290"/>
                  </a:lnTo>
                  <a:lnTo>
                    <a:pt x="783336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5547360"/>
                  </a:lnTo>
                  <a:lnTo>
                    <a:pt x="0" y="5581650"/>
                  </a:lnTo>
                  <a:lnTo>
                    <a:pt x="7867650" y="5581650"/>
                  </a:lnTo>
                  <a:lnTo>
                    <a:pt x="7867650" y="5547360"/>
                  </a:lnTo>
                  <a:lnTo>
                    <a:pt x="7867650" y="34290"/>
                  </a:lnTo>
                  <a:lnTo>
                    <a:pt x="7867650" y="0"/>
                  </a:lnTo>
                  <a:close/>
                </a:path>
              </a:pathLst>
            </a:custGeom>
            <a:solidFill>
              <a:srgbClr val="4529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1830" y="671829"/>
              <a:ext cx="7799070" cy="5513070"/>
            </a:xfrm>
            <a:custGeom>
              <a:avLst/>
              <a:gdLst/>
              <a:ahLst/>
              <a:cxnLst/>
              <a:rect l="l" t="t" r="r" b="b"/>
              <a:pathLst>
                <a:path w="7799070" h="5513070">
                  <a:moveTo>
                    <a:pt x="7799070" y="0"/>
                  </a:moveTo>
                  <a:lnTo>
                    <a:pt x="7766050" y="0"/>
                  </a:lnTo>
                  <a:lnTo>
                    <a:pt x="7766050" y="33020"/>
                  </a:lnTo>
                  <a:lnTo>
                    <a:pt x="7766050" y="5480050"/>
                  </a:lnTo>
                  <a:lnTo>
                    <a:pt x="33020" y="5480050"/>
                  </a:lnTo>
                  <a:lnTo>
                    <a:pt x="33020" y="33020"/>
                  </a:lnTo>
                  <a:lnTo>
                    <a:pt x="7766050" y="33020"/>
                  </a:lnTo>
                  <a:lnTo>
                    <a:pt x="776605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5480050"/>
                  </a:lnTo>
                  <a:lnTo>
                    <a:pt x="0" y="5513070"/>
                  </a:lnTo>
                  <a:lnTo>
                    <a:pt x="7799070" y="5513070"/>
                  </a:lnTo>
                  <a:lnTo>
                    <a:pt x="7799070" y="5480050"/>
                  </a:lnTo>
                  <a:lnTo>
                    <a:pt x="7799070" y="33020"/>
                  </a:lnTo>
                  <a:lnTo>
                    <a:pt x="7799070" y="0"/>
                  </a:lnTo>
                  <a:close/>
                </a:path>
              </a:pathLst>
            </a:custGeom>
            <a:solidFill>
              <a:srgbClr val="462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4850" y="704849"/>
              <a:ext cx="7733030" cy="5447030"/>
            </a:xfrm>
            <a:custGeom>
              <a:avLst/>
              <a:gdLst/>
              <a:ahLst/>
              <a:cxnLst/>
              <a:rect l="l" t="t" r="r" b="b"/>
              <a:pathLst>
                <a:path w="7733030" h="5447030">
                  <a:moveTo>
                    <a:pt x="7733030" y="0"/>
                  </a:moveTo>
                  <a:lnTo>
                    <a:pt x="7698740" y="0"/>
                  </a:lnTo>
                  <a:lnTo>
                    <a:pt x="7698740" y="34290"/>
                  </a:lnTo>
                  <a:lnTo>
                    <a:pt x="7698740" y="5412740"/>
                  </a:lnTo>
                  <a:lnTo>
                    <a:pt x="34290" y="5412740"/>
                  </a:lnTo>
                  <a:lnTo>
                    <a:pt x="34290" y="34290"/>
                  </a:lnTo>
                  <a:lnTo>
                    <a:pt x="7698740" y="34290"/>
                  </a:lnTo>
                  <a:lnTo>
                    <a:pt x="769874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5412740"/>
                  </a:lnTo>
                  <a:lnTo>
                    <a:pt x="0" y="5447030"/>
                  </a:lnTo>
                  <a:lnTo>
                    <a:pt x="7733030" y="5447030"/>
                  </a:lnTo>
                  <a:lnTo>
                    <a:pt x="7733030" y="5412752"/>
                  </a:lnTo>
                  <a:lnTo>
                    <a:pt x="7733030" y="34290"/>
                  </a:lnTo>
                  <a:lnTo>
                    <a:pt x="7733030" y="0"/>
                  </a:lnTo>
                  <a:close/>
                </a:path>
              </a:pathLst>
            </a:custGeom>
            <a:solidFill>
              <a:srgbClr val="472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9140" y="739139"/>
              <a:ext cx="7664450" cy="5378450"/>
            </a:xfrm>
            <a:custGeom>
              <a:avLst/>
              <a:gdLst/>
              <a:ahLst/>
              <a:cxnLst/>
              <a:rect l="l" t="t" r="r" b="b"/>
              <a:pathLst>
                <a:path w="7664450" h="5378450">
                  <a:moveTo>
                    <a:pt x="7664450" y="0"/>
                  </a:moveTo>
                  <a:lnTo>
                    <a:pt x="7631430" y="0"/>
                  </a:lnTo>
                  <a:lnTo>
                    <a:pt x="7631430" y="33020"/>
                  </a:lnTo>
                  <a:lnTo>
                    <a:pt x="7631430" y="5345430"/>
                  </a:lnTo>
                  <a:lnTo>
                    <a:pt x="33020" y="5345430"/>
                  </a:lnTo>
                  <a:lnTo>
                    <a:pt x="33020" y="33020"/>
                  </a:lnTo>
                  <a:lnTo>
                    <a:pt x="7631430" y="33020"/>
                  </a:lnTo>
                  <a:lnTo>
                    <a:pt x="76314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5345430"/>
                  </a:lnTo>
                  <a:lnTo>
                    <a:pt x="0" y="5378450"/>
                  </a:lnTo>
                  <a:lnTo>
                    <a:pt x="7664450" y="5378450"/>
                  </a:lnTo>
                  <a:lnTo>
                    <a:pt x="7664450" y="5345430"/>
                  </a:lnTo>
                  <a:lnTo>
                    <a:pt x="7664450" y="33020"/>
                  </a:lnTo>
                  <a:lnTo>
                    <a:pt x="7664450" y="0"/>
                  </a:lnTo>
                  <a:close/>
                </a:path>
              </a:pathLst>
            </a:custGeom>
            <a:solidFill>
              <a:srgbClr val="482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160" y="772159"/>
              <a:ext cx="7598409" cy="5312410"/>
            </a:xfrm>
            <a:custGeom>
              <a:avLst/>
              <a:gdLst/>
              <a:ahLst/>
              <a:cxnLst/>
              <a:rect l="l" t="t" r="r" b="b"/>
              <a:pathLst>
                <a:path w="7598409" h="5312410">
                  <a:moveTo>
                    <a:pt x="7598410" y="0"/>
                  </a:moveTo>
                  <a:lnTo>
                    <a:pt x="7564120" y="0"/>
                  </a:lnTo>
                  <a:lnTo>
                    <a:pt x="7564120" y="34290"/>
                  </a:lnTo>
                  <a:lnTo>
                    <a:pt x="7564120" y="5278120"/>
                  </a:lnTo>
                  <a:lnTo>
                    <a:pt x="34290" y="5278120"/>
                  </a:lnTo>
                  <a:lnTo>
                    <a:pt x="34290" y="34290"/>
                  </a:lnTo>
                  <a:lnTo>
                    <a:pt x="7564120" y="34290"/>
                  </a:lnTo>
                  <a:lnTo>
                    <a:pt x="756412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5278120"/>
                  </a:lnTo>
                  <a:lnTo>
                    <a:pt x="0" y="5312410"/>
                  </a:lnTo>
                  <a:lnTo>
                    <a:pt x="7598410" y="5312410"/>
                  </a:lnTo>
                  <a:lnTo>
                    <a:pt x="7598410" y="5278120"/>
                  </a:lnTo>
                  <a:lnTo>
                    <a:pt x="7598410" y="34290"/>
                  </a:lnTo>
                  <a:lnTo>
                    <a:pt x="7598410" y="0"/>
                  </a:lnTo>
                  <a:close/>
                </a:path>
              </a:pathLst>
            </a:custGeom>
            <a:solidFill>
              <a:srgbClr val="492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06450" y="806449"/>
              <a:ext cx="7529830" cy="5243830"/>
            </a:xfrm>
            <a:custGeom>
              <a:avLst/>
              <a:gdLst/>
              <a:ahLst/>
              <a:cxnLst/>
              <a:rect l="l" t="t" r="r" b="b"/>
              <a:pathLst>
                <a:path w="7529830" h="5243830">
                  <a:moveTo>
                    <a:pt x="7529830" y="0"/>
                  </a:moveTo>
                  <a:lnTo>
                    <a:pt x="7496810" y="0"/>
                  </a:lnTo>
                  <a:lnTo>
                    <a:pt x="7496810" y="33020"/>
                  </a:lnTo>
                  <a:lnTo>
                    <a:pt x="7496810" y="5210810"/>
                  </a:lnTo>
                  <a:lnTo>
                    <a:pt x="33020" y="5210810"/>
                  </a:lnTo>
                  <a:lnTo>
                    <a:pt x="33020" y="33020"/>
                  </a:lnTo>
                  <a:lnTo>
                    <a:pt x="7496810" y="33020"/>
                  </a:lnTo>
                  <a:lnTo>
                    <a:pt x="749681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5210810"/>
                  </a:lnTo>
                  <a:lnTo>
                    <a:pt x="0" y="5243830"/>
                  </a:lnTo>
                  <a:lnTo>
                    <a:pt x="7529830" y="5243830"/>
                  </a:lnTo>
                  <a:lnTo>
                    <a:pt x="7529830" y="5210810"/>
                  </a:lnTo>
                  <a:lnTo>
                    <a:pt x="7529830" y="33020"/>
                  </a:lnTo>
                  <a:lnTo>
                    <a:pt x="7529830" y="0"/>
                  </a:lnTo>
                  <a:close/>
                </a:path>
              </a:pathLst>
            </a:custGeom>
            <a:solidFill>
              <a:srgbClr val="4A26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9470" y="839469"/>
              <a:ext cx="7463790" cy="5177790"/>
            </a:xfrm>
            <a:custGeom>
              <a:avLst/>
              <a:gdLst/>
              <a:ahLst/>
              <a:cxnLst/>
              <a:rect l="l" t="t" r="r" b="b"/>
              <a:pathLst>
                <a:path w="7463790" h="5177790">
                  <a:moveTo>
                    <a:pt x="7463790" y="0"/>
                  </a:moveTo>
                  <a:lnTo>
                    <a:pt x="7429500" y="0"/>
                  </a:lnTo>
                  <a:lnTo>
                    <a:pt x="7429500" y="34290"/>
                  </a:lnTo>
                  <a:lnTo>
                    <a:pt x="7429500" y="5143500"/>
                  </a:lnTo>
                  <a:lnTo>
                    <a:pt x="34290" y="5143500"/>
                  </a:lnTo>
                  <a:lnTo>
                    <a:pt x="34290" y="34290"/>
                  </a:lnTo>
                  <a:lnTo>
                    <a:pt x="7429500" y="34290"/>
                  </a:lnTo>
                  <a:lnTo>
                    <a:pt x="742950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5143500"/>
                  </a:lnTo>
                  <a:lnTo>
                    <a:pt x="0" y="5177790"/>
                  </a:lnTo>
                  <a:lnTo>
                    <a:pt x="7463790" y="5177790"/>
                  </a:lnTo>
                  <a:lnTo>
                    <a:pt x="7463790" y="5143512"/>
                  </a:lnTo>
                  <a:lnTo>
                    <a:pt x="7463790" y="34290"/>
                  </a:lnTo>
                  <a:lnTo>
                    <a:pt x="7463790" y="0"/>
                  </a:lnTo>
                  <a:close/>
                </a:path>
              </a:pathLst>
            </a:custGeom>
            <a:solidFill>
              <a:srgbClr val="4B26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73760" y="873759"/>
              <a:ext cx="7395209" cy="5109210"/>
            </a:xfrm>
            <a:custGeom>
              <a:avLst/>
              <a:gdLst/>
              <a:ahLst/>
              <a:cxnLst/>
              <a:rect l="l" t="t" r="r" b="b"/>
              <a:pathLst>
                <a:path w="7395209" h="5109210">
                  <a:moveTo>
                    <a:pt x="7395210" y="0"/>
                  </a:moveTo>
                  <a:lnTo>
                    <a:pt x="7362190" y="0"/>
                  </a:lnTo>
                  <a:lnTo>
                    <a:pt x="7362190" y="33020"/>
                  </a:lnTo>
                  <a:lnTo>
                    <a:pt x="7362190" y="5076190"/>
                  </a:lnTo>
                  <a:lnTo>
                    <a:pt x="33020" y="5076190"/>
                  </a:lnTo>
                  <a:lnTo>
                    <a:pt x="33020" y="33020"/>
                  </a:lnTo>
                  <a:lnTo>
                    <a:pt x="7362190" y="33020"/>
                  </a:lnTo>
                  <a:lnTo>
                    <a:pt x="736219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5076190"/>
                  </a:lnTo>
                  <a:lnTo>
                    <a:pt x="0" y="5109210"/>
                  </a:lnTo>
                  <a:lnTo>
                    <a:pt x="7395210" y="5109210"/>
                  </a:lnTo>
                  <a:lnTo>
                    <a:pt x="7395210" y="5076190"/>
                  </a:lnTo>
                  <a:lnTo>
                    <a:pt x="7395210" y="33020"/>
                  </a:lnTo>
                  <a:lnTo>
                    <a:pt x="7395210" y="0"/>
                  </a:lnTo>
                  <a:close/>
                </a:path>
              </a:pathLst>
            </a:custGeom>
            <a:solidFill>
              <a:srgbClr val="4C2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06779" y="906779"/>
              <a:ext cx="7329170" cy="5043170"/>
            </a:xfrm>
            <a:custGeom>
              <a:avLst/>
              <a:gdLst/>
              <a:ahLst/>
              <a:cxnLst/>
              <a:rect l="l" t="t" r="r" b="b"/>
              <a:pathLst>
                <a:path w="7329170" h="5043170">
                  <a:moveTo>
                    <a:pt x="7329170" y="0"/>
                  </a:moveTo>
                  <a:lnTo>
                    <a:pt x="7294880" y="0"/>
                  </a:lnTo>
                  <a:lnTo>
                    <a:pt x="7294880" y="33020"/>
                  </a:lnTo>
                  <a:lnTo>
                    <a:pt x="7294880" y="5008880"/>
                  </a:lnTo>
                  <a:lnTo>
                    <a:pt x="33020" y="5008880"/>
                  </a:lnTo>
                  <a:lnTo>
                    <a:pt x="33020" y="33020"/>
                  </a:lnTo>
                  <a:lnTo>
                    <a:pt x="7294880" y="33020"/>
                  </a:lnTo>
                  <a:lnTo>
                    <a:pt x="729488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5008880"/>
                  </a:lnTo>
                  <a:lnTo>
                    <a:pt x="0" y="5043170"/>
                  </a:lnTo>
                  <a:lnTo>
                    <a:pt x="7329170" y="5043170"/>
                  </a:lnTo>
                  <a:lnTo>
                    <a:pt x="7329170" y="5008892"/>
                  </a:lnTo>
                  <a:lnTo>
                    <a:pt x="7329170" y="33020"/>
                  </a:lnTo>
                  <a:lnTo>
                    <a:pt x="7329170" y="0"/>
                  </a:lnTo>
                  <a:close/>
                </a:path>
              </a:pathLst>
            </a:custGeom>
            <a:solidFill>
              <a:srgbClr val="4D2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39800" y="939799"/>
              <a:ext cx="7261859" cy="4975860"/>
            </a:xfrm>
            <a:custGeom>
              <a:avLst/>
              <a:gdLst/>
              <a:ahLst/>
              <a:cxnLst/>
              <a:rect l="l" t="t" r="r" b="b"/>
              <a:pathLst>
                <a:path w="7261859" h="4975860">
                  <a:moveTo>
                    <a:pt x="7261860" y="0"/>
                  </a:moveTo>
                  <a:lnTo>
                    <a:pt x="7228840" y="0"/>
                  </a:lnTo>
                  <a:lnTo>
                    <a:pt x="7228840" y="34290"/>
                  </a:lnTo>
                  <a:lnTo>
                    <a:pt x="7228840" y="4942840"/>
                  </a:lnTo>
                  <a:lnTo>
                    <a:pt x="34290" y="4942840"/>
                  </a:lnTo>
                  <a:lnTo>
                    <a:pt x="34290" y="34290"/>
                  </a:lnTo>
                  <a:lnTo>
                    <a:pt x="7228840" y="34290"/>
                  </a:lnTo>
                  <a:lnTo>
                    <a:pt x="722884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4942840"/>
                  </a:lnTo>
                  <a:lnTo>
                    <a:pt x="0" y="4975860"/>
                  </a:lnTo>
                  <a:lnTo>
                    <a:pt x="7261860" y="4975860"/>
                  </a:lnTo>
                  <a:lnTo>
                    <a:pt x="7261860" y="4942840"/>
                  </a:lnTo>
                  <a:lnTo>
                    <a:pt x="7261860" y="34290"/>
                  </a:lnTo>
                  <a:lnTo>
                    <a:pt x="7261860" y="0"/>
                  </a:lnTo>
                  <a:close/>
                </a:path>
              </a:pathLst>
            </a:custGeom>
            <a:solidFill>
              <a:srgbClr val="4E24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74090" y="974089"/>
              <a:ext cx="7194550" cy="4908550"/>
            </a:xfrm>
            <a:custGeom>
              <a:avLst/>
              <a:gdLst/>
              <a:ahLst/>
              <a:cxnLst/>
              <a:rect l="l" t="t" r="r" b="b"/>
              <a:pathLst>
                <a:path w="7194550" h="4908550">
                  <a:moveTo>
                    <a:pt x="7194550" y="0"/>
                  </a:moveTo>
                  <a:lnTo>
                    <a:pt x="7160260" y="0"/>
                  </a:lnTo>
                  <a:lnTo>
                    <a:pt x="7160260" y="33020"/>
                  </a:lnTo>
                  <a:lnTo>
                    <a:pt x="7160260" y="4874260"/>
                  </a:lnTo>
                  <a:lnTo>
                    <a:pt x="33020" y="4874260"/>
                  </a:lnTo>
                  <a:lnTo>
                    <a:pt x="33020" y="33020"/>
                  </a:lnTo>
                  <a:lnTo>
                    <a:pt x="7160260" y="33020"/>
                  </a:lnTo>
                  <a:lnTo>
                    <a:pt x="716026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4874260"/>
                  </a:lnTo>
                  <a:lnTo>
                    <a:pt x="0" y="4908550"/>
                  </a:lnTo>
                  <a:lnTo>
                    <a:pt x="7194550" y="4908550"/>
                  </a:lnTo>
                  <a:lnTo>
                    <a:pt x="7194550" y="4874260"/>
                  </a:lnTo>
                  <a:lnTo>
                    <a:pt x="7194550" y="33020"/>
                  </a:lnTo>
                  <a:lnTo>
                    <a:pt x="7194550" y="0"/>
                  </a:lnTo>
                  <a:close/>
                </a:path>
              </a:pathLst>
            </a:custGeom>
            <a:solidFill>
              <a:srgbClr val="4F24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7110" y="1007109"/>
              <a:ext cx="7127240" cy="4841240"/>
            </a:xfrm>
            <a:custGeom>
              <a:avLst/>
              <a:gdLst/>
              <a:ahLst/>
              <a:cxnLst/>
              <a:rect l="l" t="t" r="r" b="b"/>
              <a:pathLst>
                <a:path w="7127240" h="4841240">
                  <a:moveTo>
                    <a:pt x="7127240" y="0"/>
                  </a:moveTo>
                  <a:lnTo>
                    <a:pt x="7094220" y="0"/>
                  </a:lnTo>
                  <a:lnTo>
                    <a:pt x="7094220" y="34290"/>
                  </a:lnTo>
                  <a:lnTo>
                    <a:pt x="7094220" y="4808220"/>
                  </a:lnTo>
                  <a:lnTo>
                    <a:pt x="34290" y="4808220"/>
                  </a:lnTo>
                  <a:lnTo>
                    <a:pt x="34290" y="34290"/>
                  </a:lnTo>
                  <a:lnTo>
                    <a:pt x="7094220" y="34290"/>
                  </a:lnTo>
                  <a:lnTo>
                    <a:pt x="709422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4808220"/>
                  </a:lnTo>
                  <a:lnTo>
                    <a:pt x="0" y="4841240"/>
                  </a:lnTo>
                  <a:lnTo>
                    <a:pt x="7127240" y="4841240"/>
                  </a:lnTo>
                  <a:lnTo>
                    <a:pt x="7127240" y="4808232"/>
                  </a:lnTo>
                  <a:lnTo>
                    <a:pt x="7127240" y="34290"/>
                  </a:lnTo>
                  <a:lnTo>
                    <a:pt x="7127240" y="0"/>
                  </a:lnTo>
                  <a:close/>
                </a:path>
              </a:pathLst>
            </a:custGeom>
            <a:solidFill>
              <a:srgbClr val="5023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41400" y="1041399"/>
              <a:ext cx="7059930" cy="4773930"/>
            </a:xfrm>
            <a:custGeom>
              <a:avLst/>
              <a:gdLst/>
              <a:ahLst/>
              <a:cxnLst/>
              <a:rect l="l" t="t" r="r" b="b"/>
              <a:pathLst>
                <a:path w="7059930" h="4773930">
                  <a:moveTo>
                    <a:pt x="7059930" y="0"/>
                  </a:moveTo>
                  <a:lnTo>
                    <a:pt x="7025640" y="0"/>
                  </a:lnTo>
                  <a:lnTo>
                    <a:pt x="7025640" y="33020"/>
                  </a:lnTo>
                  <a:lnTo>
                    <a:pt x="7025640" y="4739640"/>
                  </a:lnTo>
                  <a:lnTo>
                    <a:pt x="33020" y="4739640"/>
                  </a:lnTo>
                  <a:lnTo>
                    <a:pt x="33020" y="33020"/>
                  </a:lnTo>
                  <a:lnTo>
                    <a:pt x="7025640" y="33020"/>
                  </a:lnTo>
                  <a:lnTo>
                    <a:pt x="702564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4739640"/>
                  </a:lnTo>
                  <a:lnTo>
                    <a:pt x="0" y="4773930"/>
                  </a:lnTo>
                  <a:lnTo>
                    <a:pt x="7059930" y="4773930"/>
                  </a:lnTo>
                  <a:lnTo>
                    <a:pt x="7059930" y="4739640"/>
                  </a:lnTo>
                  <a:lnTo>
                    <a:pt x="7059930" y="33020"/>
                  </a:lnTo>
                  <a:lnTo>
                    <a:pt x="7059930" y="0"/>
                  </a:lnTo>
                  <a:close/>
                </a:path>
              </a:pathLst>
            </a:custGeom>
            <a:solidFill>
              <a:srgbClr val="5123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74420" y="1074419"/>
              <a:ext cx="6992620" cy="4706620"/>
            </a:xfrm>
            <a:custGeom>
              <a:avLst/>
              <a:gdLst/>
              <a:ahLst/>
              <a:cxnLst/>
              <a:rect l="l" t="t" r="r" b="b"/>
              <a:pathLst>
                <a:path w="6992620" h="4706620">
                  <a:moveTo>
                    <a:pt x="6992620" y="0"/>
                  </a:moveTo>
                  <a:lnTo>
                    <a:pt x="6959600" y="0"/>
                  </a:lnTo>
                  <a:lnTo>
                    <a:pt x="6959600" y="34290"/>
                  </a:lnTo>
                  <a:lnTo>
                    <a:pt x="6959600" y="4673600"/>
                  </a:lnTo>
                  <a:lnTo>
                    <a:pt x="34290" y="4673600"/>
                  </a:lnTo>
                  <a:lnTo>
                    <a:pt x="34290" y="34290"/>
                  </a:lnTo>
                  <a:lnTo>
                    <a:pt x="6959600" y="34290"/>
                  </a:lnTo>
                  <a:lnTo>
                    <a:pt x="695960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4673600"/>
                  </a:lnTo>
                  <a:lnTo>
                    <a:pt x="0" y="4706620"/>
                  </a:lnTo>
                  <a:lnTo>
                    <a:pt x="6992620" y="4706620"/>
                  </a:lnTo>
                  <a:lnTo>
                    <a:pt x="6992620" y="4673612"/>
                  </a:lnTo>
                  <a:lnTo>
                    <a:pt x="6992620" y="34290"/>
                  </a:lnTo>
                  <a:lnTo>
                    <a:pt x="6992620" y="0"/>
                  </a:lnTo>
                  <a:close/>
                </a:path>
              </a:pathLst>
            </a:custGeom>
            <a:solidFill>
              <a:srgbClr val="522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08710" y="1108709"/>
              <a:ext cx="6925309" cy="4639310"/>
            </a:xfrm>
            <a:custGeom>
              <a:avLst/>
              <a:gdLst/>
              <a:ahLst/>
              <a:cxnLst/>
              <a:rect l="l" t="t" r="r" b="b"/>
              <a:pathLst>
                <a:path w="6925309" h="4639310">
                  <a:moveTo>
                    <a:pt x="6925310" y="0"/>
                  </a:moveTo>
                  <a:lnTo>
                    <a:pt x="6891020" y="0"/>
                  </a:lnTo>
                  <a:lnTo>
                    <a:pt x="6891020" y="33020"/>
                  </a:lnTo>
                  <a:lnTo>
                    <a:pt x="6891020" y="4605020"/>
                  </a:lnTo>
                  <a:lnTo>
                    <a:pt x="33020" y="4605020"/>
                  </a:lnTo>
                  <a:lnTo>
                    <a:pt x="33020" y="33020"/>
                  </a:lnTo>
                  <a:lnTo>
                    <a:pt x="6891020" y="33020"/>
                  </a:lnTo>
                  <a:lnTo>
                    <a:pt x="689102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4605020"/>
                  </a:lnTo>
                  <a:lnTo>
                    <a:pt x="0" y="4639310"/>
                  </a:lnTo>
                  <a:lnTo>
                    <a:pt x="6925310" y="4639310"/>
                  </a:lnTo>
                  <a:lnTo>
                    <a:pt x="6925310" y="4605032"/>
                  </a:lnTo>
                  <a:lnTo>
                    <a:pt x="6925310" y="33020"/>
                  </a:lnTo>
                  <a:lnTo>
                    <a:pt x="6925310" y="0"/>
                  </a:lnTo>
                  <a:close/>
                </a:path>
              </a:pathLst>
            </a:custGeom>
            <a:solidFill>
              <a:srgbClr val="532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1730" y="1141729"/>
              <a:ext cx="6858000" cy="4572000"/>
            </a:xfrm>
            <a:custGeom>
              <a:avLst/>
              <a:gdLst/>
              <a:ahLst/>
              <a:cxnLst/>
              <a:rect l="l" t="t" r="r" b="b"/>
              <a:pathLst>
                <a:path w="6858000" h="4572000">
                  <a:moveTo>
                    <a:pt x="6858000" y="0"/>
                  </a:moveTo>
                  <a:lnTo>
                    <a:pt x="6824980" y="0"/>
                  </a:lnTo>
                  <a:lnTo>
                    <a:pt x="6824980" y="34290"/>
                  </a:lnTo>
                  <a:lnTo>
                    <a:pt x="6824980" y="4538980"/>
                  </a:lnTo>
                  <a:lnTo>
                    <a:pt x="34290" y="4538980"/>
                  </a:lnTo>
                  <a:lnTo>
                    <a:pt x="34290" y="34290"/>
                  </a:lnTo>
                  <a:lnTo>
                    <a:pt x="6824980" y="34290"/>
                  </a:lnTo>
                  <a:lnTo>
                    <a:pt x="682498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4538980"/>
                  </a:lnTo>
                  <a:lnTo>
                    <a:pt x="0" y="4572000"/>
                  </a:lnTo>
                  <a:lnTo>
                    <a:pt x="6858000" y="4572000"/>
                  </a:lnTo>
                  <a:lnTo>
                    <a:pt x="6858000" y="4538992"/>
                  </a:lnTo>
                  <a:lnTo>
                    <a:pt x="6858000" y="34290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5421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76020" y="1176019"/>
              <a:ext cx="6790690" cy="4504690"/>
            </a:xfrm>
            <a:custGeom>
              <a:avLst/>
              <a:gdLst/>
              <a:ahLst/>
              <a:cxnLst/>
              <a:rect l="l" t="t" r="r" b="b"/>
              <a:pathLst>
                <a:path w="6790690" h="4504690">
                  <a:moveTo>
                    <a:pt x="679069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6756400" y="33020"/>
                  </a:lnTo>
                  <a:lnTo>
                    <a:pt x="6756400" y="4470400"/>
                  </a:lnTo>
                  <a:lnTo>
                    <a:pt x="33020" y="4470400"/>
                  </a:lnTo>
                  <a:lnTo>
                    <a:pt x="33020" y="33032"/>
                  </a:lnTo>
                  <a:lnTo>
                    <a:pt x="0" y="33032"/>
                  </a:lnTo>
                  <a:lnTo>
                    <a:pt x="0" y="4470400"/>
                  </a:lnTo>
                  <a:lnTo>
                    <a:pt x="0" y="4504690"/>
                  </a:lnTo>
                  <a:lnTo>
                    <a:pt x="6790690" y="4504690"/>
                  </a:lnTo>
                  <a:lnTo>
                    <a:pt x="6790690" y="4470412"/>
                  </a:lnTo>
                  <a:lnTo>
                    <a:pt x="6790690" y="33020"/>
                  </a:lnTo>
                  <a:lnTo>
                    <a:pt x="6790690" y="0"/>
                  </a:lnTo>
                  <a:close/>
                </a:path>
              </a:pathLst>
            </a:custGeom>
            <a:solidFill>
              <a:srgbClr val="5521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09040" y="1209039"/>
              <a:ext cx="6723380" cy="4437380"/>
            </a:xfrm>
            <a:custGeom>
              <a:avLst/>
              <a:gdLst/>
              <a:ahLst/>
              <a:cxnLst/>
              <a:rect l="l" t="t" r="r" b="b"/>
              <a:pathLst>
                <a:path w="6723380" h="4437380">
                  <a:moveTo>
                    <a:pt x="6723380" y="0"/>
                  </a:moveTo>
                  <a:lnTo>
                    <a:pt x="6690360" y="0"/>
                  </a:lnTo>
                  <a:lnTo>
                    <a:pt x="6690360" y="34290"/>
                  </a:lnTo>
                  <a:lnTo>
                    <a:pt x="6690360" y="4404360"/>
                  </a:lnTo>
                  <a:lnTo>
                    <a:pt x="34290" y="4404360"/>
                  </a:lnTo>
                  <a:lnTo>
                    <a:pt x="34290" y="34290"/>
                  </a:lnTo>
                  <a:lnTo>
                    <a:pt x="6690360" y="34290"/>
                  </a:lnTo>
                  <a:lnTo>
                    <a:pt x="669036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4404360"/>
                  </a:lnTo>
                  <a:lnTo>
                    <a:pt x="0" y="4437380"/>
                  </a:lnTo>
                  <a:lnTo>
                    <a:pt x="6723380" y="4437380"/>
                  </a:lnTo>
                  <a:lnTo>
                    <a:pt x="6723380" y="4404360"/>
                  </a:lnTo>
                  <a:lnTo>
                    <a:pt x="6723380" y="34290"/>
                  </a:lnTo>
                  <a:lnTo>
                    <a:pt x="6723380" y="0"/>
                  </a:lnTo>
                  <a:close/>
                </a:path>
              </a:pathLst>
            </a:custGeom>
            <a:solidFill>
              <a:srgbClr val="5620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43330" y="1243329"/>
              <a:ext cx="6656070" cy="4370070"/>
            </a:xfrm>
            <a:custGeom>
              <a:avLst/>
              <a:gdLst/>
              <a:ahLst/>
              <a:cxnLst/>
              <a:rect l="l" t="t" r="r" b="b"/>
              <a:pathLst>
                <a:path w="6656070" h="4370070">
                  <a:moveTo>
                    <a:pt x="6656070" y="0"/>
                  </a:moveTo>
                  <a:lnTo>
                    <a:pt x="6623050" y="0"/>
                  </a:lnTo>
                  <a:lnTo>
                    <a:pt x="6623050" y="33020"/>
                  </a:lnTo>
                  <a:lnTo>
                    <a:pt x="6623050" y="4337050"/>
                  </a:lnTo>
                  <a:lnTo>
                    <a:pt x="33020" y="4337050"/>
                  </a:lnTo>
                  <a:lnTo>
                    <a:pt x="33020" y="33020"/>
                  </a:lnTo>
                  <a:lnTo>
                    <a:pt x="6623050" y="33020"/>
                  </a:lnTo>
                  <a:lnTo>
                    <a:pt x="662305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4337050"/>
                  </a:lnTo>
                  <a:lnTo>
                    <a:pt x="0" y="4370070"/>
                  </a:lnTo>
                  <a:lnTo>
                    <a:pt x="6656070" y="4370070"/>
                  </a:lnTo>
                  <a:lnTo>
                    <a:pt x="6656070" y="4337050"/>
                  </a:lnTo>
                  <a:lnTo>
                    <a:pt x="6656070" y="33020"/>
                  </a:lnTo>
                  <a:lnTo>
                    <a:pt x="6656070" y="0"/>
                  </a:lnTo>
                  <a:close/>
                </a:path>
              </a:pathLst>
            </a:custGeom>
            <a:solidFill>
              <a:srgbClr val="5720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76350" y="1276349"/>
              <a:ext cx="6590030" cy="4304030"/>
            </a:xfrm>
            <a:custGeom>
              <a:avLst/>
              <a:gdLst/>
              <a:ahLst/>
              <a:cxnLst/>
              <a:rect l="l" t="t" r="r" b="b"/>
              <a:pathLst>
                <a:path w="6590030" h="4304030">
                  <a:moveTo>
                    <a:pt x="6590030" y="0"/>
                  </a:moveTo>
                  <a:lnTo>
                    <a:pt x="6555740" y="0"/>
                  </a:lnTo>
                  <a:lnTo>
                    <a:pt x="6555740" y="34290"/>
                  </a:lnTo>
                  <a:lnTo>
                    <a:pt x="6555740" y="4269740"/>
                  </a:lnTo>
                  <a:lnTo>
                    <a:pt x="34290" y="4269740"/>
                  </a:lnTo>
                  <a:lnTo>
                    <a:pt x="34290" y="34290"/>
                  </a:lnTo>
                  <a:lnTo>
                    <a:pt x="6555740" y="34290"/>
                  </a:lnTo>
                  <a:lnTo>
                    <a:pt x="655574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4269740"/>
                  </a:lnTo>
                  <a:lnTo>
                    <a:pt x="0" y="4304030"/>
                  </a:lnTo>
                  <a:lnTo>
                    <a:pt x="6590030" y="4304030"/>
                  </a:lnTo>
                  <a:lnTo>
                    <a:pt x="6590030" y="4269752"/>
                  </a:lnTo>
                  <a:lnTo>
                    <a:pt x="6590030" y="34290"/>
                  </a:lnTo>
                  <a:lnTo>
                    <a:pt x="6590030" y="0"/>
                  </a:lnTo>
                  <a:close/>
                </a:path>
              </a:pathLst>
            </a:custGeom>
            <a:solidFill>
              <a:srgbClr val="581F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10640" y="1310639"/>
              <a:ext cx="6521450" cy="4235450"/>
            </a:xfrm>
            <a:custGeom>
              <a:avLst/>
              <a:gdLst/>
              <a:ahLst/>
              <a:cxnLst/>
              <a:rect l="l" t="t" r="r" b="b"/>
              <a:pathLst>
                <a:path w="6521450" h="4235450">
                  <a:moveTo>
                    <a:pt x="6521450" y="0"/>
                  </a:moveTo>
                  <a:lnTo>
                    <a:pt x="6488430" y="0"/>
                  </a:lnTo>
                  <a:lnTo>
                    <a:pt x="6488430" y="33020"/>
                  </a:lnTo>
                  <a:lnTo>
                    <a:pt x="6488430" y="4202430"/>
                  </a:lnTo>
                  <a:lnTo>
                    <a:pt x="33020" y="4202430"/>
                  </a:lnTo>
                  <a:lnTo>
                    <a:pt x="33020" y="33020"/>
                  </a:lnTo>
                  <a:lnTo>
                    <a:pt x="6488430" y="33020"/>
                  </a:lnTo>
                  <a:lnTo>
                    <a:pt x="64884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4202430"/>
                  </a:lnTo>
                  <a:lnTo>
                    <a:pt x="0" y="4235450"/>
                  </a:lnTo>
                  <a:lnTo>
                    <a:pt x="6521450" y="4235450"/>
                  </a:lnTo>
                  <a:lnTo>
                    <a:pt x="6521450" y="4202430"/>
                  </a:lnTo>
                  <a:lnTo>
                    <a:pt x="6521450" y="3302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91F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43660" y="1343659"/>
              <a:ext cx="6455410" cy="4169410"/>
            </a:xfrm>
            <a:custGeom>
              <a:avLst/>
              <a:gdLst/>
              <a:ahLst/>
              <a:cxnLst/>
              <a:rect l="l" t="t" r="r" b="b"/>
              <a:pathLst>
                <a:path w="6455409" h="4169410">
                  <a:moveTo>
                    <a:pt x="6455410" y="0"/>
                  </a:moveTo>
                  <a:lnTo>
                    <a:pt x="6421120" y="0"/>
                  </a:lnTo>
                  <a:lnTo>
                    <a:pt x="6421120" y="34290"/>
                  </a:lnTo>
                  <a:lnTo>
                    <a:pt x="6421120" y="4135120"/>
                  </a:lnTo>
                  <a:lnTo>
                    <a:pt x="34290" y="4135120"/>
                  </a:lnTo>
                  <a:lnTo>
                    <a:pt x="34290" y="34290"/>
                  </a:lnTo>
                  <a:lnTo>
                    <a:pt x="6421120" y="34290"/>
                  </a:lnTo>
                  <a:lnTo>
                    <a:pt x="642112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4135120"/>
                  </a:lnTo>
                  <a:lnTo>
                    <a:pt x="0" y="4169410"/>
                  </a:lnTo>
                  <a:lnTo>
                    <a:pt x="6455410" y="4169410"/>
                  </a:lnTo>
                  <a:lnTo>
                    <a:pt x="6455410" y="4135132"/>
                  </a:lnTo>
                  <a:lnTo>
                    <a:pt x="6455410" y="34290"/>
                  </a:lnTo>
                  <a:lnTo>
                    <a:pt x="6455410" y="0"/>
                  </a:lnTo>
                  <a:close/>
                </a:path>
              </a:pathLst>
            </a:custGeom>
            <a:solidFill>
              <a:srgbClr val="5A1E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77950" y="1377949"/>
              <a:ext cx="6386830" cy="4100829"/>
            </a:xfrm>
            <a:custGeom>
              <a:avLst/>
              <a:gdLst/>
              <a:ahLst/>
              <a:cxnLst/>
              <a:rect l="l" t="t" r="r" b="b"/>
              <a:pathLst>
                <a:path w="6386830" h="4100829">
                  <a:moveTo>
                    <a:pt x="6386830" y="0"/>
                  </a:moveTo>
                  <a:lnTo>
                    <a:pt x="6353810" y="0"/>
                  </a:lnTo>
                  <a:lnTo>
                    <a:pt x="6353810" y="33020"/>
                  </a:lnTo>
                  <a:lnTo>
                    <a:pt x="6353810" y="4067810"/>
                  </a:lnTo>
                  <a:lnTo>
                    <a:pt x="33020" y="4067810"/>
                  </a:lnTo>
                  <a:lnTo>
                    <a:pt x="33020" y="33020"/>
                  </a:lnTo>
                  <a:lnTo>
                    <a:pt x="6353810" y="33020"/>
                  </a:lnTo>
                  <a:lnTo>
                    <a:pt x="635381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4067810"/>
                  </a:lnTo>
                  <a:lnTo>
                    <a:pt x="0" y="4100830"/>
                  </a:lnTo>
                  <a:lnTo>
                    <a:pt x="6386830" y="4100830"/>
                  </a:lnTo>
                  <a:lnTo>
                    <a:pt x="6386830" y="4067822"/>
                  </a:lnTo>
                  <a:lnTo>
                    <a:pt x="6386830" y="33020"/>
                  </a:lnTo>
                  <a:lnTo>
                    <a:pt x="6386830" y="0"/>
                  </a:lnTo>
                  <a:close/>
                </a:path>
              </a:pathLst>
            </a:custGeom>
            <a:solidFill>
              <a:srgbClr val="5B1E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10970" y="1410969"/>
              <a:ext cx="6320790" cy="4034790"/>
            </a:xfrm>
            <a:custGeom>
              <a:avLst/>
              <a:gdLst/>
              <a:ahLst/>
              <a:cxnLst/>
              <a:rect l="l" t="t" r="r" b="b"/>
              <a:pathLst>
                <a:path w="6320790" h="4034790">
                  <a:moveTo>
                    <a:pt x="6320790" y="0"/>
                  </a:moveTo>
                  <a:lnTo>
                    <a:pt x="6286500" y="0"/>
                  </a:lnTo>
                  <a:lnTo>
                    <a:pt x="6286500" y="34290"/>
                  </a:lnTo>
                  <a:lnTo>
                    <a:pt x="6286500" y="4000500"/>
                  </a:lnTo>
                  <a:lnTo>
                    <a:pt x="34290" y="4000500"/>
                  </a:lnTo>
                  <a:lnTo>
                    <a:pt x="34290" y="34290"/>
                  </a:lnTo>
                  <a:lnTo>
                    <a:pt x="6286500" y="34290"/>
                  </a:lnTo>
                  <a:lnTo>
                    <a:pt x="628650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4000500"/>
                  </a:lnTo>
                  <a:lnTo>
                    <a:pt x="0" y="4034790"/>
                  </a:lnTo>
                  <a:lnTo>
                    <a:pt x="6320790" y="4034790"/>
                  </a:lnTo>
                  <a:lnTo>
                    <a:pt x="6320790" y="4000512"/>
                  </a:lnTo>
                  <a:lnTo>
                    <a:pt x="6320790" y="34290"/>
                  </a:lnTo>
                  <a:lnTo>
                    <a:pt x="6320790" y="0"/>
                  </a:lnTo>
                  <a:close/>
                </a:path>
              </a:pathLst>
            </a:custGeom>
            <a:solidFill>
              <a:srgbClr val="5C1D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45260" y="1445259"/>
              <a:ext cx="6252210" cy="3966210"/>
            </a:xfrm>
            <a:custGeom>
              <a:avLst/>
              <a:gdLst/>
              <a:ahLst/>
              <a:cxnLst/>
              <a:rect l="l" t="t" r="r" b="b"/>
              <a:pathLst>
                <a:path w="6252209" h="3966210">
                  <a:moveTo>
                    <a:pt x="6252210" y="0"/>
                  </a:moveTo>
                  <a:lnTo>
                    <a:pt x="6219190" y="0"/>
                  </a:lnTo>
                  <a:lnTo>
                    <a:pt x="6219190" y="33020"/>
                  </a:lnTo>
                  <a:lnTo>
                    <a:pt x="6219190" y="3933190"/>
                  </a:lnTo>
                  <a:lnTo>
                    <a:pt x="33020" y="3933190"/>
                  </a:lnTo>
                  <a:lnTo>
                    <a:pt x="33020" y="33020"/>
                  </a:lnTo>
                  <a:lnTo>
                    <a:pt x="6219190" y="33020"/>
                  </a:lnTo>
                  <a:lnTo>
                    <a:pt x="621919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3933190"/>
                  </a:lnTo>
                  <a:lnTo>
                    <a:pt x="0" y="3966210"/>
                  </a:lnTo>
                  <a:lnTo>
                    <a:pt x="6252210" y="3966210"/>
                  </a:lnTo>
                  <a:lnTo>
                    <a:pt x="6252210" y="3933190"/>
                  </a:lnTo>
                  <a:lnTo>
                    <a:pt x="6252210" y="33020"/>
                  </a:lnTo>
                  <a:lnTo>
                    <a:pt x="6252210" y="0"/>
                  </a:lnTo>
                  <a:close/>
                </a:path>
              </a:pathLst>
            </a:custGeom>
            <a:solidFill>
              <a:srgbClr val="5D1D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78280" y="1478279"/>
              <a:ext cx="6186170" cy="3900170"/>
            </a:xfrm>
            <a:custGeom>
              <a:avLst/>
              <a:gdLst/>
              <a:ahLst/>
              <a:cxnLst/>
              <a:rect l="l" t="t" r="r" b="b"/>
              <a:pathLst>
                <a:path w="6186170" h="3900170">
                  <a:moveTo>
                    <a:pt x="6186170" y="0"/>
                  </a:moveTo>
                  <a:lnTo>
                    <a:pt x="6151880" y="0"/>
                  </a:lnTo>
                  <a:lnTo>
                    <a:pt x="6151880" y="34290"/>
                  </a:lnTo>
                  <a:lnTo>
                    <a:pt x="6151880" y="3865880"/>
                  </a:lnTo>
                  <a:lnTo>
                    <a:pt x="34290" y="3865880"/>
                  </a:lnTo>
                  <a:lnTo>
                    <a:pt x="34290" y="34290"/>
                  </a:lnTo>
                  <a:lnTo>
                    <a:pt x="6151880" y="34290"/>
                  </a:lnTo>
                  <a:lnTo>
                    <a:pt x="615188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3865880"/>
                  </a:lnTo>
                  <a:lnTo>
                    <a:pt x="0" y="3900170"/>
                  </a:lnTo>
                  <a:lnTo>
                    <a:pt x="6186170" y="3900170"/>
                  </a:lnTo>
                  <a:lnTo>
                    <a:pt x="6186170" y="3865892"/>
                  </a:lnTo>
                  <a:lnTo>
                    <a:pt x="6186170" y="34290"/>
                  </a:lnTo>
                  <a:lnTo>
                    <a:pt x="6186170" y="0"/>
                  </a:lnTo>
                  <a:close/>
                </a:path>
              </a:pathLst>
            </a:custGeom>
            <a:solidFill>
              <a:srgbClr val="5E1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12570" y="1512569"/>
              <a:ext cx="6117590" cy="3831590"/>
            </a:xfrm>
            <a:custGeom>
              <a:avLst/>
              <a:gdLst/>
              <a:ahLst/>
              <a:cxnLst/>
              <a:rect l="l" t="t" r="r" b="b"/>
              <a:pathLst>
                <a:path w="6117590" h="3831590">
                  <a:moveTo>
                    <a:pt x="6117590" y="0"/>
                  </a:moveTo>
                  <a:lnTo>
                    <a:pt x="6084570" y="0"/>
                  </a:lnTo>
                  <a:lnTo>
                    <a:pt x="6084570" y="33020"/>
                  </a:lnTo>
                  <a:lnTo>
                    <a:pt x="6084570" y="3798570"/>
                  </a:lnTo>
                  <a:lnTo>
                    <a:pt x="33020" y="3798570"/>
                  </a:lnTo>
                  <a:lnTo>
                    <a:pt x="33020" y="33020"/>
                  </a:lnTo>
                  <a:lnTo>
                    <a:pt x="6084570" y="33020"/>
                  </a:lnTo>
                  <a:lnTo>
                    <a:pt x="608457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3798570"/>
                  </a:lnTo>
                  <a:lnTo>
                    <a:pt x="0" y="3831590"/>
                  </a:lnTo>
                  <a:lnTo>
                    <a:pt x="6117590" y="3831590"/>
                  </a:lnTo>
                  <a:lnTo>
                    <a:pt x="6117590" y="3798570"/>
                  </a:lnTo>
                  <a:lnTo>
                    <a:pt x="6117590" y="33020"/>
                  </a:lnTo>
                  <a:lnTo>
                    <a:pt x="6117590" y="0"/>
                  </a:lnTo>
                  <a:close/>
                </a:path>
              </a:pathLst>
            </a:custGeom>
            <a:solidFill>
              <a:srgbClr val="5F1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545590" y="1545589"/>
              <a:ext cx="6051550" cy="3765550"/>
            </a:xfrm>
            <a:custGeom>
              <a:avLst/>
              <a:gdLst/>
              <a:ahLst/>
              <a:cxnLst/>
              <a:rect l="l" t="t" r="r" b="b"/>
              <a:pathLst>
                <a:path w="6051550" h="3765550">
                  <a:moveTo>
                    <a:pt x="6051550" y="0"/>
                  </a:moveTo>
                  <a:lnTo>
                    <a:pt x="6017260" y="0"/>
                  </a:lnTo>
                  <a:lnTo>
                    <a:pt x="6017260" y="34290"/>
                  </a:lnTo>
                  <a:lnTo>
                    <a:pt x="6017260" y="3731260"/>
                  </a:lnTo>
                  <a:lnTo>
                    <a:pt x="34290" y="3731260"/>
                  </a:lnTo>
                  <a:lnTo>
                    <a:pt x="34290" y="34290"/>
                  </a:lnTo>
                  <a:lnTo>
                    <a:pt x="6017260" y="34290"/>
                  </a:lnTo>
                  <a:lnTo>
                    <a:pt x="601726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3731260"/>
                  </a:lnTo>
                  <a:lnTo>
                    <a:pt x="0" y="3765550"/>
                  </a:lnTo>
                  <a:lnTo>
                    <a:pt x="6051550" y="3765550"/>
                  </a:lnTo>
                  <a:lnTo>
                    <a:pt x="6051550" y="3731260"/>
                  </a:lnTo>
                  <a:lnTo>
                    <a:pt x="6051550" y="34290"/>
                  </a:lnTo>
                  <a:lnTo>
                    <a:pt x="6051550" y="0"/>
                  </a:lnTo>
                  <a:close/>
                </a:path>
              </a:pathLst>
            </a:custGeom>
            <a:solidFill>
              <a:srgbClr val="601B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579880" y="1579879"/>
              <a:ext cx="5982970" cy="3696970"/>
            </a:xfrm>
            <a:custGeom>
              <a:avLst/>
              <a:gdLst/>
              <a:ahLst/>
              <a:cxnLst/>
              <a:rect l="l" t="t" r="r" b="b"/>
              <a:pathLst>
                <a:path w="5982970" h="3696970">
                  <a:moveTo>
                    <a:pt x="5982970" y="0"/>
                  </a:moveTo>
                  <a:lnTo>
                    <a:pt x="5949950" y="0"/>
                  </a:lnTo>
                  <a:lnTo>
                    <a:pt x="5949950" y="33020"/>
                  </a:lnTo>
                  <a:lnTo>
                    <a:pt x="5949950" y="3663950"/>
                  </a:lnTo>
                  <a:lnTo>
                    <a:pt x="33020" y="3663950"/>
                  </a:lnTo>
                  <a:lnTo>
                    <a:pt x="33020" y="33020"/>
                  </a:lnTo>
                  <a:lnTo>
                    <a:pt x="5949950" y="33020"/>
                  </a:lnTo>
                  <a:lnTo>
                    <a:pt x="594995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3663950"/>
                  </a:lnTo>
                  <a:lnTo>
                    <a:pt x="0" y="3696970"/>
                  </a:lnTo>
                  <a:lnTo>
                    <a:pt x="5982970" y="3696970"/>
                  </a:lnTo>
                  <a:lnTo>
                    <a:pt x="5982970" y="3663950"/>
                  </a:lnTo>
                  <a:lnTo>
                    <a:pt x="5982970" y="33020"/>
                  </a:lnTo>
                  <a:lnTo>
                    <a:pt x="5982970" y="0"/>
                  </a:lnTo>
                  <a:close/>
                </a:path>
              </a:pathLst>
            </a:custGeom>
            <a:solidFill>
              <a:srgbClr val="611B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12900" y="1612899"/>
              <a:ext cx="5916930" cy="3630929"/>
            </a:xfrm>
            <a:custGeom>
              <a:avLst/>
              <a:gdLst/>
              <a:ahLst/>
              <a:cxnLst/>
              <a:rect l="l" t="t" r="r" b="b"/>
              <a:pathLst>
                <a:path w="5916930" h="3630929">
                  <a:moveTo>
                    <a:pt x="5916930" y="0"/>
                  </a:moveTo>
                  <a:lnTo>
                    <a:pt x="5882640" y="0"/>
                  </a:lnTo>
                  <a:lnTo>
                    <a:pt x="5882640" y="34290"/>
                  </a:lnTo>
                  <a:lnTo>
                    <a:pt x="5882640" y="3596640"/>
                  </a:lnTo>
                  <a:lnTo>
                    <a:pt x="34277" y="3596640"/>
                  </a:lnTo>
                  <a:lnTo>
                    <a:pt x="34277" y="34290"/>
                  </a:lnTo>
                  <a:lnTo>
                    <a:pt x="5882640" y="34290"/>
                  </a:lnTo>
                  <a:lnTo>
                    <a:pt x="588264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3596640"/>
                  </a:lnTo>
                  <a:lnTo>
                    <a:pt x="0" y="3630930"/>
                  </a:lnTo>
                  <a:lnTo>
                    <a:pt x="5916930" y="3630930"/>
                  </a:lnTo>
                  <a:lnTo>
                    <a:pt x="5916930" y="3596640"/>
                  </a:lnTo>
                  <a:lnTo>
                    <a:pt x="5916930" y="34290"/>
                  </a:lnTo>
                  <a:lnTo>
                    <a:pt x="5916930" y="0"/>
                  </a:lnTo>
                  <a:close/>
                </a:path>
              </a:pathLst>
            </a:custGeom>
            <a:solidFill>
              <a:srgbClr val="621A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647177" y="1647189"/>
              <a:ext cx="5848985" cy="3562350"/>
            </a:xfrm>
            <a:custGeom>
              <a:avLst/>
              <a:gdLst/>
              <a:ahLst/>
              <a:cxnLst/>
              <a:rect l="l" t="t" r="r" b="b"/>
              <a:pathLst>
                <a:path w="5848984" h="3562350">
                  <a:moveTo>
                    <a:pt x="5848362" y="0"/>
                  </a:moveTo>
                  <a:lnTo>
                    <a:pt x="5815342" y="0"/>
                  </a:lnTo>
                  <a:lnTo>
                    <a:pt x="5815342" y="33020"/>
                  </a:lnTo>
                  <a:lnTo>
                    <a:pt x="5815342" y="3529330"/>
                  </a:lnTo>
                  <a:lnTo>
                    <a:pt x="33032" y="3529330"/>
                  </a:lnTo>
                  <a:lnTo>
                    <a:pt x="33032" y="33020"/>
                  </a:lnTo>
                  <a:lnTo>
                    <a:pt x="5815342" y="33020"/>
                  </a:lnTo>
                  <a:lnTo>
                    <a:pt x="5815342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3529330"/>
                  </a:lnTo>
                  <a:lnTo>
                    <a:pt x="0" y="3562350"/>
                  </a:lnTo>
                  <a:lnTo>
                    <a:pt x="5848362" y="3562350"/>
                  </a:lnTo>
                  <a:lnTo>
                    <a:pt x="5848362" y="3529330"/>
                  </a:lnTo>
                  <a:lnTo>
                    <a:pt x="5848362" y="33020"/>
                  </a:lnTo>
                  <a:lnTo>
                    <a:pt x="5848362" y="0"/>
                  </a:lnTo>
                  <a:close/>
                </a:path>
              </a:pathLst>
            </a:custGeom>
            <a:solidFill>
              <a:srgbClr val="631A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680210" y="1680209"/>
              <a:ext cx="5782310" cy="3496310"/>
            </a:xfrm>
            <a:custGeom>
              <a:avLst/>
              <a:gdLst/>
              <a:ahLst/>
              <a:cxnLst/>
              <a:rect l="l" t="t" r="r" b="b"/>
              <a:pathLst>
                <a:path w="5782309" h="3496310">
                  <a:moveTo>
                    <a:pt x="5782310" y="0"/>
                  </a:moveTo>
                  <a:lnTo>
                    <a:pt x="5749290" y="0"/>
                  </a:lnTo>
                  <a:lnTo>
                    <a:pt x="5749290" y="34290"/>
                  </a:lnTo>
                  <a:lnTo>
                    <a:pt x="5749290" y="3463290"/>
                  </a:lnTo>
                  <a:lnTo>
                    <a:pt x="34290" y="3463290"/>
                  </a:lnTo>
                  <a:lnTo>
                    <a:pt x="34290" y="34290"/>
                  </a:lnTo>
                  <a:lnTo>
                    <a:pt x="5749290" y="34290"/>
                  </a:lnTo>
                  <a:lnTo>
                    <a:pt x="574929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3463290"/>
                  </a:lnTo>
                  <a:lnTo>
                    <a:pt x="0" y="3496310"/>
                  </a:lnTo>
                  <a:lnTo>
                    <a:pt x="5782310" y="3496310"/>
                  </a:lnTo>
                  <a:lnTo>
                    <a:pt x="5782310" y="3463302"/>
                  </a:lnTo>
                  <a:lnTo>
                    <a:pt x="5782310" y="34290"/>
                  </a:lnTo>
                  <a:lnTo>
                    <a:pt x="5782310" y="0"/>
                  </a:lnTo>
                  <a:close/>
                </a:path>
              </a:pathLst>
            </a:custGeom>
            <a:solidFill>
              <a:srgbClr val="6419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714500" y="1714499"/>
              <a:ext cx="5715000" cy="3429000"/>
            </a:xfrm>
            <a:custGeom>
              <a:avLst/>
              <a:gdLst/>
              <a:ahLst/>
              <a:cxnLst/>
              <a:rect l="l" t="t" r="r" b="b"/>
              <a:pathLst>
                <a:path w="5715000" h="3429000">
                  <a:moveTo>
                    <a:pt x="5715000" y="0"/>
                  </a:moveTo>
                  <a:lnTo>
                    <a:pt x="5680710" y="0"/>
                  </a:lnTo>
                  <a:lnTo>
                    <a:pt x="5680710" y="33020"/>
                  </a:lnTo>
                  <a:lnTo>
                    <a:pt x="5680710" y="3394710"/>
                  </a:lnTo>
                  <a:lnTo>
                    <a:pt x="33020" y="3394710"/>
                  </a:lnTo>
                  <a:lnTo>
                    <a:pt x="33020" y="33020"/>
                  </a:lnTo>
                  <a:lnTo>
                    <a:pt x="5680710" y="33020"/>
                  </a:lnTo>
                  <a:lnTo>
                    <a:pt x="568071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3394710"/>
                  </a:lnTo>
                  <a:lnTo>
                    <a:pt x="0" y="3429000"/>
                  </a:lnTo>
                  <a:lnTo>
                    <a:pt x="5715000" y="3429000"/>
                  </a:lnTo>
                  <a:lnTo>
                    <a:pt x="5715000" y="3394710"/>
                  </a:lnTo>
                  <a:lnTo>
                    <a:pt x="5715000" y="33020"/>
                  </a:lnTo>
                  <a:lnTo>
                    <a:pt x="5715000" y="0"/>
                  </a:lnTo>
                  <a:close/>
                </a:path>
              </a:pathLst>
            </a:custGeom>
            <a:solidFill>
              <a:srgbClr val="6619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747520" y="1747519"/>
              <a:ext cx="5647690" cy="3361690"/>
            </a:xfrm>
            <a:custGeom>
              <a:avLst/>
              <a:gdLst/>
              <a:ahLst/>
              <a:cxnLst/>
              <a:rect l="l" t="t" r="r" b="b"/>
              <a:pathLst>
                <a:path w="5647690" h="3361690">
                  <a:moveTo>
                    <a:pt x="5647690" y="0"/>
                  </a:moveTo>
                  <a:lnTo>
                    <a:pt x="5614670" y="0"/>
                  </a:lnTo>
                  <a:lnTo>
                    <a:pt x="5614670" y="33020"/>
                  </a:lnTo>
                  <a:lnTo>
                    <a:pt x="5614670" y="3328670"/>
                  </a:lnTo>
                  <a:lnTo>
                    <a:pt x="33020" y="3328670"/>
                  </a:lnTo>
                  <a:lnTo>
                    <a:pt x="33020" y="33020"/>
                  </a:lnTo>
                  <a:lnTo>
                    <a:pt x="5614670" y="33020"/>
                  </a:lnTo>
                  <a:lnTo>
                    <a:pt x="561467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3328670"/>
                  </a:lnTo>
                  <a:lnTo>
                    <a:pt x="0" y="3361690"/>
                  </a:lnTo>
                  <a:lnTo>
                    <a:pt x="5647690" y="3361690"/>
                  </a:lnTo>
                  <a:lnTo>
                    <a:pt x="5647690" y="3328670"/>
                  </a:lnTo>
                  <a:lnTo>
                    <a:pt x="5647690" y="33020"/>
                  </a:lnTo>
                  <a:lnTo>
                    <a:pt x="5647690" y="0"/>
                  </a:lnTo>
                  <a:close/>
                </a:path>
              </a:pathLst>
            </a:custGeom>
            <a:solidFill>
              <a:srgbClr val="661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780540" y="1780539"/>
              <a:ext cx="5581650" cy="3295650"/>
            </a:xfrm>
            <a:custGeom>
              <a:avLst/>
              <a:gdLst/>
              <a:ahLst/>
              <a:cxnLst/>
              <a:rect l="l" t="t" r="r" b="b"/>
              <a:pathLst>
                <a:path w="5581650" h="3295650">
                  <a:moveTo>
                    <a:pt x="5581650" y="0"/>
                  </a:moveTo>
                  <a:lnTo>
                    <a:pt x="5547360" y="0"/>
                  </a:lnTo>
                  <a:lnTo>
                    <a:pt x="5547360" y="34290"/>
                  </a:lnTo>
                  <a:lnTo>
                    <a:pt x="5547360" y="3261360"/>
                  </a:lnTo>
                  <a:lnTo>
                    <a:pt x="34290" y="3261360"/>
                  </a:lnTo>
                  <a:lnTo>
                    <a:pt x="34290" y="34290"/>
                  </a:lnTo>
                  <a:lnTo>
                    <a:pt x="5547360" y="34290"/>
                  </a:lnTo>
                  <a:lnTo>
                    <a:pt x="554736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3261360"/>
                  </a:lnTo>
                  <a:lnTo>
                    <a:pt x="0" y="3295650"/>
                  </a:lnTo>
                  <a:lnTo>
                    <a:pt x="5581650" y="3295650"/>
                  </a:lnTo>
                  <a:lnTo>
                    <a:pt x="5581650" y="3261360"/>
                  </a:lnTo>
                  <a:lnTo>
                    <a:pt x="5581650" y="34290"/>
                  </a:lnTo>
                  <a:lnTo>
                    <a:pt x="5581650" y="0"/>
                  </a:lnTo>
                  <a:close/>
                </a:path>
              </a:pathLst>
            </a:custGeom>
            <a:solidFill>
              <a:srgbClr val="671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814829" y="1814829"/>
              <a:ext cx="5513070" cy="3227070"/>
            </a:xfrm>
            <a:custGeom>
              <a:avLst/>
              <a:gdLst/>
              <a:ahLst/>
              <a:cxnLst/>
              <a:rect l="l" t="t" r="r" b="b"/>
              <a:pathLst>
                <a:path w="5513070" h="3227070">
                  <a:moveTo>
                    <a:pt x="5513070" y="0"/>
                  </a:moveTo>
                  <a:lnTo>
                    <a:pt x="5480050" y="0"/>
                  </a:lnTo>
                  <a:lnTo>
                    <a:pt x="5480050" y="33020"/>
                  </a:lnTo>
                  <a:lnTo>
                    <a:pt x="5480050" y="3194050"/>
                  </a:lnTo>
                  <a:lnTo>
                    <a:pt x="33020" y="3194050"/>
                  </a:lnTo>
                  <a:lnTo>
                    <a:pt x="33020" y="33020"/>
                  </a:lnTo>
                  <a:lnTo>
                    <a:pt x="5480050" y="33020"/>
                  </a:lnTo>
                  <a:lnTo>
                    <a:pt x="548005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3194050"/>
                  </a:lnTo>
                  <a:lnTo>
                    <a:pt x="0" y="3227070"/>
                  </a:lnTo>
                  <a:lnTo>
                    <a:pt x="5513070" y="3227070"/>
                  </a:lnTo>
                  <a:lnTo>
                    <a:pt x="5513070" y="3194050"/>
                  </a:lnTo>
                  <a:lnTo>
                    <a:pt x="5513070" y="33020"/>
                  </a:lnTo>
                  <a:lnTo>
                    <a:pt x="5513070" y="0"/>
                  </a:lnTo>
                  <a:close/>
                </a:path>
              </a:pathLst>
            </a:custGeom>
            <a:solidFill>
              <a:srgbClr val="681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847850" y="1847849"/>
              <a:ext cx="5447030" cy="3161030"/>
            </a:xfrm>
            <a:custGeom>
              <a:avLst/>
              <a:gdLst/>
              <a:ahLst/>
              <a:cxnLst/>
              <a:rect l="l" t="t" r="r" b="b"/>
              <a:pathLst>
                <a:path w="5447030" h="3161029">
                  <a:moveTo>
                    <a:pt x="5447030" y="0"/>
                  </a:moveTo>
                  <a:lnTo>
                    <a:pt x="5412740" y="0"/>
                  </a:lnTo>
                  <a:lnTo>
                    <a:pt x="5412740" y="34290"/>
                  </a:lnTo>
                  <a:lnTo>
                    <a:pt x="5412740" y="3126740"/>
                  </a:lnTo>
                  <a:lnTo>
                    <a:pt x="34290" y="3126740"/>
                  </a:lnTo>
                  <a:lnTo>
                    <a:pt x="34290" y="34290"/>
                  </a:lnTo>
                  <a:lnTo>
                    <a:pt x="5412740" y="34290"/>
                  </a:lnTo>
                  <a:lnTo>
                    <a:pt x="541274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3126740"/>
                  </a:lnTo>
                  <a:lnTo>
                    <a:pt x="0" y="3161030"/>
                  </a:lnTo>
                  <a:lnTo>
                    <a:pt x="5447030" y="3161030"/>
                  </a:lnTo>
                  <a:lnTo>
                    <a:pt x="5447030" y="3126740"/>
                  </a:lnTo>
                  <a:lnTo>
                    <a:pt x="5447030" y="34290"/>
                  </a:lnTo>
                  <a:lnTo>
                    <a:pt x="5447030" y="0"/>
                  </a:lnTo>
                  <a:close/>
                </a:path>
              </a:pathLst>
            </a:custGeom>
            <a:solidFill>
              <a:srgbClr val="691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882140" y="1882139"/>
              <a:ext cx="5378450" cy="3092450"/>
            </a:xfrm>
            <a:custGeom>
              <a:avLst/>
              <a:gdLst/>
              <a:ahLst/>
              <a:cxnLst/>
              <a:rect l="l" t="t" r="r" b="b"/>
              <a:pathLst>
                <a:path w="5378450" h="3092450">
                  <a:moveTo>
                    <a:pt x="5378450" y="0"/>
                  </a:moveTo>
                  <a:lnTo>
                    <a:pt x="5345430" y="0"/>
                  </a:lnTo>
                  <a:lnTo>
                    <a:pt x="5345430" y="33020"/>
                  </a:lnTo>
                  <a:lnTo>
                    <a:pt x="5345430" y="3059430"/>
                  </a:lnTo>
                  <a:lnTo>
                    <a:pt x="33020" y="3059430"/>
                  </a:lnTo>
                  <a:lnTo>
                    <a:pt x="33020" y="33020"/>
                  </a:lnTo>
                  <a:lnTo>
                    <a:pt x="5345430" y="33020"/>
                  </a:lnTo>
                  <a:lnTo>
                    <a:pt x="53454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3059430"/>
                  </a:lnTo>
                  <a:lnTo>
                    <a:pt x="0" y="3092450"/>
                  </a:lnTo>
                  <a:lnTo>
                    <a:pt x="5378450" y="3092450"/>
                  </a:lnTo>
                  <a:lnTo>
                    <a:pt x="5378450" y="3059430"/>
                  </a:lnTo>
                  <a:lnTo>
                    <a:pt x="5378450" y="33020"/>
                  </a:lnTo>
                  <a:lnTo>
                    <a:pt x="5378450" y="0"/>
                  </a:lnTo>
                  <a:close/>
                </a:path>
              </a:pathLst>
            </a:custGeom>
            <a:solidFill>
              <a:srgbClr val="6A16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915160" y="1915159"/>
              <a:ext cx="5312410" cy="3026410"/>
            </a:xfrm>
            <a:custGeom>
              <a:avLst/>
              <a:gdLst/>
              <a:ahLst/>
              <a:cxnLst/>
              <a:rect l="l" t="t" r="r" b="b"/>
              <a:pathLst>
                <a:path w="5312409" h="3026410">
                  <a:moveTo>
                    <a:pt x="5312410" y="0"/>
                  </a:moveTo>
                  <a:lnTo>
                    <a:pt x="5278120" y="0"/>
                  </a:lnTo>
                  <a:lnTo>
                    <a:pt x="5278120" y="34290"/>
                  </a:lnTo>
                  <a:lnTo>
                    <a:pt x="5278120" y="2992120"/>
                  </a:lnTo>
                  <a:lnTo>
                    <a:pt x="34290" y="2992120"/>
                  </a:lnTo>
                  <a:lnTo>
                    <a:pt x="34290" y="34290"/>
                  </a:lnTo>
                  <a:lnTo>
                    <a:pt x="5278120" y="34290"/>
                  </a:lnTo>
                  <a:lnTo>
                    <a:pt x="527812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2992120"/>
                  </a:lnTo>
                  <a:lnTo>
                    <a:pt x="0" y="3026410"/>
                  </a:lnTo>
                  <a:lnTo>
                    <a:pt x="5312410" y="3026410"/>
                  </a:lnTo>
                  <a:lnTo>
                    <a:pt x="5312410" y="2992132"/>
                  </a:lnTo>
                  <a:lnTo>
                    <a:pt x="5312410" y="34290"/>
                  </a:lnTo>
                  <a:lnTo>
                    <a:pt x="5312410" y="0"/>
                  </a:lnTo>
                  <a:close/>
                </a:path>
              </a:pathLst>
            </a:custGeom>
            <a:solidFill>
              <a:srgbClr val="6B16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949450" y="1949449"/>
              <a:ext cx="5243830" cy="2957830"/>
            </a:xfrm>
            <a:custGeom>
              <a:avLst/>
              <a:gdLst/>
              <a:ahLst/>
              <a:cxnLst/>
              <a:rect l="l" t="t" r="r" b="b"/>
              <a:pathLst>
                <a:path w="5243830" h="2957829">
                  <a:moveTo>
                    <a:pt x="5243830" y="0"/>
                  </a:moveTo>
                  <a:lnTo>
                    <a:pt x="5210810" y="0"/>
                  </a:lnTo>
                  <a:lnTo>
                    <a:pt x="5210810" y="33020"/>
                  </a:lnTo>
                  <a:lnTo>
                    <a:pt x="5210810" y="2924810"/>
                  </a:lnTo>
                  <a:lnTo>
                    <a:pt x="33020" y="2924810"/>
                  </a:lnTo>
                  <a:lnTo>
                    <a:pt x="33020" y="33020"/>
                  </a:lnTo>
                  <a:lnTo>
                    <a:pt x="5210810" y="33020"/>
                  </a:lnTo>
                  <a:lnTo>
                    <a:pt x="521081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2924810"/>
                  </a:lnTo>
                  <a:lnTo>
                    <a:pt x="0" y="2957830"/>
                  </a:lnTo>
                  <a:lnTo>
                    <a:pt x="5243830" y="2957830"/>
                  </a:lnTo>
                  <a:lnTo>
                    <a:pt x="5243830" y="2924822"/>
                  </a:lnTo>
                  <a:lnTo>
                    <a:pt x="5243830" y="33020"/>
                  </a:lnTo>
                  <a:lnTo>
                    <a:pt x="5243830" y="0"/>
                  </a:lnTo>
                  <a:close/>
                </a:path>
              </a:pathLst>
            </a:custGeom>
            <a:solidFill>
              <a:srgbClr val="6C1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982470" y="1982469"/>
              <a:ext cx="5177790" cy="2891790"/>
            </a:xfrm>
            <a:custGeom>
              <a:avLst/>
              <a:gdLst/>
              <a:ahLst/>
              <a:cxnLst/>
              <a:rect l="l" t="t" r="r" b="b"/>
              <a:pathLst>
                <a:path w="5177790" h="2891790">
                  <a:moveTo>
                    <a:pt x="5177790" y="0"/>
                  </a:moveTo>
                  <a:lnTo>
                    <a:pt x="5143500" y="0"/>
                  </a:lnTo>
                  <a:lnTo>
                    <a:pt x="5143500" y="34290"/>
                  </a:lnTo>
                  <a:lnTo>
                    <a:pt x="5143500" y="2857500"/>
                  </a:lnTo>
                  <a:lnTo>
                    <a:pt x="34290" y="2857500"/>
                  </a:lnTo>
                  <a:lnTo>
                    <a:pt x="34290" y="34290"/>
                  </a:lnTo>
                  <a:lnTo>
                    <a:pt x="5143500" y="34290"/>
                  </a:lnTo>
                  <a:lnTo>
                    <a:pt x="514350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2857500"/>
                  </a:lnTo>
                  <a:lnTo>
                    <a:pt x="0" y="2891790"/>
                  </a:lnTo>
                  <a:lnTo>
                    <a:pt x="5177790" y="2891790"/>
                  </a:lnTo>
                  <a:lnTo>
                    <a:pt x="5177790" y="2857500"/>
                  </a:lnTo>
                  <a:lnTo>
                    <a:pt x="5177790" y="34290"/>
                  </a:lnTo>
                  <a:lnTo>
                    <a:pt x="5177790" y="0"/>
                  </a:lnTo>
                  <a:close/>
                </a:path>
              </a:pathLst>
            </a:custGeom>
            <a:solidFill>
              <a:srgbClr val="6D1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016760" y="2016759"/>
              <a:ext cx="5109210" cy="2823210"/>
            </a:xfrm>
            <a:custGeom>
              <a:avLst/>
              <a:gdLst/>
              <a:ahLst/>
              <a:cxnLst/>
              <a:rect l="l" t="t" r="r" b="b"/>
              <a:pathLst>
                <a:path w="5109209" h="2823210">
                  <a:moveTo>
                    <a:pt x="5109210" y="0"/>
                  </a:moveTo>
                  <a:lnTo>
                    <a:pt x="5076190" y="0"/>
                  </a:lnTo>
                  <a:lnTo>
                    <a:pt x="5076190" y="33020"/>
                  </a:lnTo>
                  <a:lnTo>
                    <a:pt x="5076190" y="2790190"/>
                  </a:lnTo>
                  <a:lnTo>
                    <a:pt x="33020" y="2790190"/>
                  </a:lnTo>
                  <a:lnTo>
                    <a:pt x="33020" y="33020"/>
                  </a:lnTo>
                  <a:lnTo>
                    <a:pt x="5076190" y="33020"/>
                  </a:lnTo>
                  <a:lnTo>
                    <a:pt x="507619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2790190"/>
                  </a:lnTo>
                  <a:lnTo>
                    <a:pt x="0" y="2823210"/>
                  </a:lnTo>
                  <a:lnTo>
                    <a:pt x="5109210" y="2823210"/>
                  </a:lnTo>
                  <a:lnTo>
                    <a:pt x="5109210" y="2790190"/>
                  </a:lnTo>
                  <a:lnTo>
                    <a:pt x="5109210" y="33020"/>
                  </a:lnTo>
                  <a:lnTo>
                    <a:pt x="5109210" y="0"/>
                  </a:lnTo>
                  <a:close/>
                </a:path>
              </a:pathLst>
            </a:custGeom>
            <a:solidFill>
              <a:srgbClr val="6E14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049780" y="2049779"/>
              <a:ext cx="5043170" cy="2757170"/>
            </a:xfrm>
            <a:custGeom>
              <a:avLst/>
              <a:gdLst/>
              <a:ahLst/>
              <a:cxnLst/>
              <a:rect l="l" t="t" r="r" b="b"/>
              <a:pathLst>
                <a:path w="5043170" h="2757170">
                  <a:moveTo>
                    <a:pt x="5043170" y="0"/>
                  </a:moveTo>
                  <a:lnTo>
                    <a:pt x="5008880" y="0"/>
                  </a:lnTo>
                  <a:lnTo>
                    <a:pt x="5008880" y="34290"/>
                  </a:lnTo>
                  <a:lnTo>
                    <a:pt x="5008880" y="2722880"/>
                  </a:lnTo>
                  <a:lnTo>
                    <a:pt x="34290" y="2722880"/>
                  </a:lnTo>
                  <a:lnTo>
                    <a:pt x="34290" y="34290"/>
                  </a:lnTo>
                  <a:lnTo>
                    <a:pt x="5008880" y="34290"/>
                  </a:lnTo>
                  <a:lnTo>
                    <a:pt x="500888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2722880"/>
                  </a:lnTo>
                  <a:lnTo>
                    <a:pt x="0" y="2757170"/>
                  </a:lnTo>
                  <a:lnTo>
                    <a:pt x="5043170" y="2757170"/>
                  </a:lnTo>
                  <a:lnTo>
                    <a:pt x="5043170" y="2722880"/>
                  </a:lnTo>
                  <a:lnTo>
                    <a:pt x="5043170" y="34290"/>
                  </a:lnTo>
                  <a:lnTo>
                    <a:pt x="5043170" y="0"/>
                  </a:lnTo>
                  <a:close/>
                </a:path>
              </a:pathLst>
            </a:custGeom>
            <a:solidFill>
              <a:srgbClr val="6F14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084070" y="2084069"/>
              <a:ext cx="4974590" cy="2688590"/>
            </a:xfrm>
            <a:custGeom>
              <a:avLst/>
              <a:gdLst/>
              <a:ahLst/>
              <a:cxnLst/>
              <a:rect l="l" t="t" r="r" b="b"/>
              <a:pathLst>
                <a:path w="4974590" h="2688590">
                  <a:moveTo>
                    <a:pt x="4974590" y="0"/>
                  </a:moveTo>
                  <a:lnTo>
                    <a:pt x="4941570" y="0"/>
                  </a:lnTo>
                  <a:lnTo>
                    <a:pt x="4941570" y="33020"/>
                  </a:lnTo>
                  <a:lnTo>
                    <a:pt x="4941570" y="2655570"/>
                  </a:lnTo>
                  <a:lnTo>
                    <a:pt x="33020" y="2655570"/>
                  </a:lnTo>
                  <a:lnTo>
                    <a:pt x="33020" y="33020"/>
                  </a:lnTo>
                  <a:lnTo>
                    <a:pt x="4941570" y="33020"/>
                  </a:lnTo>
                  <a:lnTo>
                    <a:pt x="494157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2655570"/>
                  </a:lnTo>
                  <a:lnTo>
                    <a:pt x="0" y="2688590"/>
                  </a:lnTo>
                  <a:lnTo>
                    <a:pt x="4974590" y="2688590"/>
                  </a:lnTo>
                  <a:lnTo>
                    <a:pt x="4974590" y="2655570"/>
                  </a:lnTo>
                  <a:lnTo>
                    <a:pt x="4974590" y="33020"/>
                  </a:lnTo>
                  <a:lnTo>
                    <a:pt x="4974590" y="0"/>
                  </a:lnTo>
                  <a:close/>
                </a:path>
              </a:pathLst>
            </a:custGeom>
            <a:solidFill>
              <a:srgbClr val="7013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117090" y="2117089"/>
              <a:ext cx="4908550" cy="2622550"/>
            </a:xfrm>
            <a:custGeom>
              <a:avLst/>
              <a:gdLst/>
              <a:ahLst/>
              <a:cxnLst/>
              <a:rect l="l" t="t" r="r" b="b"/>
              <a:pathLst>
                <a:path w="4908550" h="2622550">
                  <a:moveTo>
                    <a:pt x="4908550" y="0"/>
                  </a:moveTo>
                  <a:lnTo>
                    <a:pt x="4874260" y="0"/>
                  </a:lnTo>
                  <a:lnTo>
                    <a:pt x="4874260" y="34290"/>
                  </a:lnTo>
                  <a:lnTo>
                    <a:pt x="4874260" y="2588260"/>
                  </a:lnTo>
                  <a:lnTo>
                    <a:pt x="34290" y="2588260"/>
                  </a:lnTo>
                  <a:lnTo>
                    <a:pt x="34290" y="34290"/>
                  </a:lnTo>
                  <a:lnTo>
                    <a:pt x="4874260" y="34290"/>
                  </a:lnTo>
                  <a:lnTo>
                    <a:pt x="487426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2588260"/>
                  </a:lnTo>
                  <a:lnTo>
                    <a:pt x="0" y="2622550"/>
                  </a:lnTo>
                  <a:lnTo>
                    <a:pt x="4908550" y="2622550"/>
                  </a:lnTo>
                  <a:lnTo>
                    <a:pt x="4908550" y="2588272"/>
                  </a:lnTo>
                  <a:lnTo>
                    <a:pt x="4908550" y="34290"/>
                  </a:lnTo>
                  <a:lnTo>
                    <a:pt x="4908550" y="0"/>
                  </a:lnTo>
                  <a:close/>
                </a:path>
              </a:pathLst>
            </a:custGeom>
            <a:solidFill>
              <a:srgbClr val="7113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151380" y="2151379"/>
              <a:ext cx="4839970" cy="2553970"/>
            </a:xfrm>
            <a:custGeom>
              <a:avLst/>
              <a:gdLst/>
              <a:ahLst/>
              <a:cxnLst/>
              <a:rect l="l" t="t" r="r" b="b"/>
              <a:pathLst>
                <a:path w="4839970" h="2553970">
                  <a:moveTo>
                    <a:pt x="4839970" y="0"/>
                  </a:moveTo>
                  <a:lnTo>
                    <a:pt x="4806950" y="0"/>
                  </a:lnTo>
                  <a:lnTo>
                    <a:pt x="4806950" y="33020"/>
                  </a:lnTo>
                  <a:lnTo>
                    <a:pt x="4806950" y="2520950"/>
                  </a:lnTo>
                  <a:lnTo>
                    <a:pt x="33020" y="2520950"/>
                  </a:lnTo>
                  <a:lnTo>
                    <a:pt x="33020" y="33020"/>
                  </a:lnTo>
                  <a:lnTo>
                    <a:pt x="4806950" y="33020"/>
                  </a:lnTo>
                  <a:lnTo>
                    <a:pt x="480695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2520950"/>
                  </a:lnTo>
                  <a:lnTo>
                    <a:pt x="0" y="2553970"/>
                  </a:lnTo>
                  <a:lnTo>
                    <a:pt x="4839970" y="2553970"/>
                  </a:lnTo>
                  <a:lnTo>
                    <a:pt x="4839970" y="2520950"/>
                  </a:lnTo>
                  <a:lnTo>
                    <a:pt x="4839970" y="33020"/>
                  </a:lnTo>
                  <a:lnTo>
                    <a:pt x="4839970" y="0"/>
                  </a:lnTo>
                  <a:close/>
                </a:path>
              </a:pathLst>
            </a:custGeom>
            <a:solidFill>
              <a:srgbClr val="721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184400" y="2184399"/>
              <a:ext cx="4773930" cy="2487930"/>
            </a:xfrm>
            <a:custGeom>
              <a:avLst/>
              <a:gdLst/>
              <a:ahLst/>
              <a:cxnLst/>
              <a:rect l="l" t="t" r="r" b="b"/>
              <a:pathLst>
                <a:path w="4773930" h="2487929">
                  <a:moveTo>
                    <a:pt x="4773930" y="0"/>
                  </a:moveTo>
                  <a:lnTo>
                    <a:pt x="4739640" y="0"/>
                  </a:lnTo>
                  <a:lnTo>
                    <a:pt x="4739640" y="33020"/>
                  </a:lnTo>
                  <a:lnTo>
                    <a:pt x="4739640" y="2453640"/>
                  </a:lnTo>
                  <a:lnTo>
                    <a:pt x="33020" y="2453640"/>
                  </a:lnTo>
                  <a:lnTo>
                    <a:pt x="33020" y="33020"/>
                  </a:lnTo>
                  <a:lnTo>
                    <a:pt x="4739640" y="33020"/>
                  </a:lnTo>
                  <a:lnTo>
                    <a:pt x="473964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2453640"/>
                  </a:lnTo>
                  <a:lnTo>
                    <a:pt x="0" y="2487930"/>
                  </a:lnTo>
                  <a:lnTo>
                    <a:pt x="4773930" y="2487930"/>
                  </a:lnTo>
                  <a:lnTo>
                    <a:pt x="4773930" y="2453640"/>
                  </a:lnTo>
                  <a:lnTo>
                    <a:pt x="4773930" y="33020"/>
                  </a:lnTo>
                  <a:lnTo>
                    <a:pt x="4773930" y="0"/>
                  </a:lnTo>
                  <a:close/>
                </a:path>
              </a:pathLst>
            </a:custGeom>
            <a:solidFill>
              <a:srgbClr val="731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217420" y="2217419"/>
              <a:ext cx="4706620" cy="2420620"/>
            </a:xfrm>
            <a:custGeom>
              <a:avLst/>
              <a:gdLst/>
              <a:ahLst/>
              <a:cxnLst/>
              <a:rect l="l" t="t" r="r" b="b"/>
              <a:pathLst>
                <a:path w="4706620" h="2420620">
                  <a:moveTo>
                    <a:pt x="4706620" y="0"/>
                  </a:moveTo>
                  <a:lnTo>
                    <a:pt x="4673600" y="0"/>
                  </a:lnTo>
                  <a:lnTo>
                    <a:pt x="4673600" y="34290"/>
                  </a:lnTo>
                  <a:lnTo>
                    <a:pt x="4673600" y="2387600"/>
                  </a:lnTo>
                  <a:lnTo>
                    <a:pt x="34290" y="2387600"/>
                  </a:lnTo>
                  <a:lnTo>
                    <a:pt x="34290" y="34290"/>
                  </a:lnTo>
                  <a:lnTo>
                    <a:pt x="4673600" y="34290"/>
                  </a:lnTo>
                  <a:lnTo>
                    <a:pt x="467360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2387600"/>
                  </a:lnTo>
                  <a:lnTo>
                    <a:pt x="0" y="2420620"/>
                  </a:lnTo>
                  <a:lnTo>
                    <a:pt x="4706620" y="2420620"/>
                  </a:lnTo>
                  <a:lnTo>
                    <a:pt x="4706620" y="2387600"/>
                  </a:lnTo>
                  <a:lnTo>
                    <a:pt x="4706620" y="34290"/>
                  </a:lnTo>
                  <a:lnTo>
                    <a:pt x="4706620" y="0"/>
                  </a:lnTo>
                  <a:close/>
                </a:path>
              </a:pathLst>
            </a:custGeom>
            <a:solidFill>
              <a:srgbClr val="7411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251710" y="2251709"/>
              <a:ext cx="4639310" cy="2353310"/>
            </a:xfrm>
            <a:custGeom>
              <a:avLst/>
              <a:gdLst/>
              <a:ahLst/>
              <a:cxnLst/>
              <a:rect l="l" t="t" r="r" b="b"/>
              <a:pathLst>
                <a:path w="4639309" h="2353310">
                  <a:moveTo>
                    <a:pt x="4639310" y="0"/>
                  </a:moveTo>
                  <a:lnTo>
                    <a:pt x="4605020" y="0"/>
                  </a:lnTo>
                  <a:lnTo>
                    <a:pt x="4605020" y="33020"/>
                  </a:lnTo>
                  <a:lnTo>
                    <a:pt x="4605020" y="2319020"/>
                  </a:lnTo>
                  <a:lnTo>
                    <a:pt x="33020" y="2319020"/>
                  </a:lnTo>
                  <a:lnTo>
                    <a:pt x="33020" y="33020"/>
                  </a:lnTo>
                  <a:lnTo>
                    <a:pt x="4605020" y="33020"/>
                  </a:lnTo>
                  <a:lnTo>
                    <a:pt x="460502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2319020"/>
                  </a:lnTo>
                  <a:lnTo>
                    <a:pt x="0" y="2353310"/>
                  </a:lnTo>
                  <a:lnTo>
                    <a:pt x="4639310" y="2353310"/>
                  </a:lnTo>
                  <a:lnTo>
                    <a:pt x="4639310" y="2319020"/>
                  </a:lnTo>
                  <a:lnTo>
                    <a:pt x="4639310" y="33020"/>
                  </a:lnTo>
                  <a:lnTo>
                    <a:pt x="4639310" y="0"/>
                  </a:lnTo>
                  <a:close/>
                </a:path>
              </a:pathLst>
            </a:custGeom>
            <a:solidFill>
              <a:srgbClr val="7511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84730" y="2284729"/>
              <a:ext cx="4572000" cy="2286000"/>
            </a:xfrm>
            <a:custGeom>
              <a:avLst/>
              <a:gdLst/>
              <a:ahLst/>
              <a:cxnLst/>
              <a:rect l="l" t="t" r="r" b="b"/>
              <a:pathLst>
                <a:path w="4572000" h="2286000">
                  <a:moveTo>
                    <a:pt x="4572000" y="0"/>
                  </a:moveTo>
                  <a:lnTo>
                    <a:pt x="4538980" y="0"/>
                  </a:lnTo>
                  <a:lnTo>
                    <a:pt x="4538980" y="34290"/>
                  </a:lnTo>
                  <a:lnTo>
                    <a:pt x="4538980" y="2252980"/>
                  </a:lnTo>
                  <a:lnTo>
                    <a:pt x="34290" y="2252980"/>
                  </a:lnTo>
                  <a:lnTo>
                    <a:pt x="34290" y="34290"/>
                  </a:lnTo>
                  <a:lnTo>
                    <a:pt x="4538980" y="34290"/>
                  </a:lnTo>
                  <a:lnTo>
                    <a:pt x="453898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2252980"/>
                  </a:lnTo>
                  <a:lnTo>
                    <a:pt x="0" y="2286000"/>
                  </a:lnTo>
                  <a:lnTo>
                    <a:pt x="4572000" y="2286000"/>
                  </a:lnTo>
                  <a:lnTo>
                    <a:pt x="4572000" y="2252992"/>
                  </a:lnTo>
                  <a:lnTo>
                    <a:pt x="4572000" y="3429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7610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319020" y="2319019"/>
              <a:ext cx="4504690" cy="2218690"/>
            </a:xfrm>
            <a:custGeom>
              <a:avLst/>
              <a:gdLst/>
              <a:ahLst/>
              <a:cxnLst/>
              <a:rect l="l" t="t" r="r" b="b"/>
              <a:pathLst>
                <a:path w="4504690" h="2218690">
                  <a:moveTo>
                    <a:pt x="4504690" y="0"/>
                  </a:moveTo>
                  <a:lnTo>
                    <a:pt x="4470400" y="0"/>
                  </a:lnTo>
                  <a:lnTo>
                    <a:pt x="4470400" y="33020"/>
                  </a:lnTo>
                  <a:lnTo>
                    <a:pt x="4470400" y="2184400"/>
                  </a:lnTo>
                  <a:lnTo>
                    <a:pt x="33020" y="2184400"/>
                  </a:lnTo>
                  <a:lnTo>
                    <a:pt x="33020" y="33020"/>
                  </a:lnTo>
                  <a:lnTo>
                    <a:pt x="4470400" y="33020"/>
                  </a:lnTo>
                  <a:lnTo>
                    <a:pt x="447040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2184400"/>
                  </a:lnTo>
                  <a:lnTo>
                    <a:pt x="0" y="2218690"/>
                  </a:lnTo>
                  <a:lnTo>
                    <a:pt x="4504690" y="2218690"/>
                  </a:lnTo>
                  <a:lnTo>
                    <a:pt x="4504690" y="2184400"/>
                  </a:lnTo>
                  <a:lnTo>
                    <a:pt x="4504690" y="33020"/>
                  </a:lnTo>
                  <a:lnTo>
                    <a:pt x="4504690" y="0"/>
                  </a:lnTo>
                  <a:close/>
                </a:path>
              </a:pathLst>
            </a:custGeom>
            <a:solidFill>
              <a:srgbClr val="7710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352040" y="2352039"/>
              <a:ext cx="4437380" cy="2151380"/>
            </a:xfrm>
            <a:custGeom>
              <a:avLst/>
              <a:gdLst/>
              <a:ahLst/>
              <a:cxnLst/>
              <a:rect l="l" t="t" r="r" b="b"/>
              <a:pathLst>
                <a:path w="4437380" h="2151379">
                  <a:moveTo>
                    <a:pt x="4437380" y="0"/>
                  </a:moveTo>
                  <a:lnTo>
                    <a:pt x="4404360" y="0"/>
                  </a:lnTo>
                  <a:lnTo>
                    <a:pt x="4404360" y="34290"/>
                  </a:lnTo>
                  <a:lnTo>
                    <a:pt x="4404360" y="2118360"/>
                  </a:lnTo>
                  <a:lnTo>
                    <a:pt x="34290" y="2118360"/>
                  </a:lnTo>
                  <a:lnTo>
                    <a:pt x="34290" y="34290"/>
                  </a:lnTo>
                  <a:lnTo>
                    <a:pt x="4404360" y="34290"/>
                  </a:lnTo>
                  <a:lnTo>
                    <a:pt x="440436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2118360"/>
                  </a:lnTo>
                  <a:lnTo>
                    <a:pt x="0" y="2151380"/>
                  </a:lnTo>
                  <a:lnTo>
                    <a:pt x="4437380" y="2151380"/>
                  </a:lnTo>
                  <a:lnTo>
                    <a:pt x="4437380" y="2118360"/>
                  </a:lnTo>
                  <a:lnTo>
                    <a:pt x="4437380" y="34290"/>
                  </a:lnTo>
                  <a:lnTo>
                    <a:pt x="4437380" y="0"/>
                  </a:lnTo>
                  <a:close/>
                </a:path>
              </a:pathLst>
            </a:custGeom>
            <a:solidFill>
              <a:srgbClr val="780F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386330" y="2386329"/>
              <a:ext cx="4370070" cy="2084070"/>
            </a:xfrm>
            <a:custGeom>
              <a:avLst/>
              <a:gdLst/>
              <a:ahLst/>
              <a:cxnLst/>
              <a:rect l="l" t="t" r="r" b="b"/>
              <a:pathLst>
                <a:path w="4370070" h="2084070">
                  <a:moveTo>
                    <a:pt x="4370070" y="0"/>
                  </a:moveTo>
                  <a:lnTo>
                    <a:pt x="4335780" y="0"/>
                  </a:lnTo>
                  <a:lnTo>
                    <a:pt x="4335780" y="33020"/>
                  </a:lnTo>
                  <a:lnTo>
                    <a:pt x="4335780" y="2049780"/>
                  </a:lnTo>
                  <a:lnTo>
                    <a:pt x="33020" y="2049780"/>
                  </a:lnTo>
                  <a:lnTo>
                    <a:pt x="33020" y="33020"/>
                  </a:lnTo>
                  <a:lnTo>
                    <a:pt x="4335780" y="33020"/>
                  </a:lnTo>
                  <a:lnTo>
                    <a:pt x="433578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2049780"/>
                  </a:lnTo>
                  <a:lnTo>
                    <a:pt x="0" y="2084070"/>
                  </a:lnTo>
                  <a:lnTo>
                    <a:pt x="4370070" y="2084070"/>
                  </a:lnTo>
                  <a:lnTo>
                    <a:pt x="4370070" y="2049780"/>
                  </a:lnTo>
                  <a:lnTo>
                    <a:pt x="4370070" y="33020"/>
                  </a:lnTo>
                  <a:lnTo>
                    <a:pt x="4370070" y="0"/>
                  </a:lnTo>
                  <a:close/>
                </a:path>
              </a:pathLst>
            </a:custGeom>
            <a:solidFill>
              <a:srgbClr val="790F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419350" y="2419349"/>
              <a:ext cx="4302760" cy="2016760"/>
            </a:xfrm>
            <a:custGeom>
              <a:avLst/>
              <a:gdLst/>
              <a:ahLst/>
              <a:cxnLst/>
              <a:rect l="l" t="t" r="r" b="b"/>
              <a:pathLst>
                <a:path w="4302759" h="2016760">
                  <a:moveTo>
                    <a:pt x="4302760" y="0"/>
                  </a:moveTo>
                  <a:lnTo>
                    <a:pt x="4269740" y="0"/>
                  </a:lnTo>
                  <a:lnTo>
                    <a:pt x="4269740" y="34290"/>
                  </a:lnTo>
                  <a:lnTo>
                    <a:pt x="4269740" y="1983740"/>
                  </a:lnTo>
                  <a:lnTo>
                    <a:pt x="34290" y="1983740"/>
                  </a:lnTo>
                  <a:lnTo>
                    <a:pt x="34290" y="34290"/>
                  </a:lnTo>
                  <a:lnTo>
                    <a:pt x="4269740" y="34290"/>
                  </a:lnTo>
                  <a:lnTo>
                    <a:pt x="426974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1983740"/>
                  </a:lnTo>
                  <a:lnTo>
                    <a:pt x="0" y="2016760"/>
                  </a:lnTo>
                  <a:lnTo>
                    <a:pt x="4302760" y="2016760"/>
                  </a:lnTo>
                  <a:lnTo>
                    <a:pt x="4302760" y="1983740"/>
                  </a:lnTo>
                  <a:lnTo>
                    <a:pt x="4302760" y="34290"/>
                  </a:lnTo>
                  <a:lnTo>
                    <a:pt x="4302760" y="0"/>
                  </a:lnTo>
                  <a:close/>
                </a:path>
              </a:pathLst>
            </a:custGeom>
            <a:solidFill>
              <a:srgbClr val="7A0E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453640" y="2453639"/>
              <a:ext cx="4235450" cy="1949450"/>
            </a:xfrm>
            <a:custGeom>
              <a:avLst/>
              <a:gdLst/>
              <a:ahLst/>
              <a:cxnLst/>
              <a:rect l="l" t="t" r="r" b="b"/>
              <a:pathLst>
                <a:path w="4235450" h="1949450">
                  <a:moveTo>
                    <a:pt x="4235450" y="0"/>
                  </a:moveTo>
                  <a:lnTo>
                    <a:pt x="4201160" y="0"/>
                  </a:lnTo>
                  <a:lnTo>
                    <a:pt x="4201160" y="33020"/>
                  </a:lnTo>
                  <a:lnTo>
                    <a:pt x="4201160" y="1915160"/>
                  </a:lnTo>
                  <a:lnTo>
                    <a:pt x="33020" y="1915160"/>
                  </a:lnTo>
                  <a:lnTo>
                    <a:pt x="33020" y="33020"/>
                  </a:lnTo>
                  <a:lnTo>
                    <a:pt x="4201160" y="33020"/>
                  </a:lnTo>
                  <a:lnTo>
                    <a:pt x="420116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1915160"/>
                  </a:lnTo>
                  <a:lnTo>
                    <a:pt x="0" y="1949450"/>
                  </a:lnTo>
                  <a:lnTo>
                    <a:pt x="4235450" y="1949450"/>
                  </a:lnTo>
                  <a:lnTo>
                    <a:pt x="4235450" y="1915160"/>
                  </a:lnTo>
                  <a:lnTo>
                    <a:pt x="4235450" y="33020"/>
                  </a:lnTo>
                  <a:lnTo>
                    <a:pt x="4235450" y="0"/>
                  </a:lnTo>
                  <a:close/>
                </a:path>
              </a:pathLst>
            </a:custGeom>
            <a:solidFill>
              <a:srgbClr val="7B0E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486660" y="2486659"/>
              <a:ext cx="4168140" cy="1882139"/>
            </a:xfrm>
            <a:custGeom>
              <a:avLst/>
              <a:gdLst/>
              <a:ahLst/>
              <a:cxnLst/>
              <a:rect l="l" t="t" r="r" b="b"/>
              <a:pathLst>
                <a:path w="4168140" h="1882139">
                  <a:moveTo>
                    <a:pt x="4168140" y="0"/>
                  </a:moveTo>
                  <a:lnTo>
                    <a:pt x="4135120" y="0"/>
                  </a:lnTo>
                  <a:lnTo>
                    <a:pt x="4135120" y="34290"/>
                  </a:lnTo>
                  <a:lnTo>
                    <a:pt x="4135120" y="1849120"/>
                  </a:lnTo>
                  <a:lnTo>
                    <a:pt x="34290" y="1849120"/>
                  </a:lnTo>
                  <a:lnTo>
                    <a:pt x="34290" y="34290"/>
                  </a:lnTo>
                  <a:lnTo>
                    <a:pt x="4135120" y="34290"/>
                  </a:lnTo>
                  <a:lnTo>
                    <a:pt x="413512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1849120"/>
                  </a:lnTo>
                  <a:lnTo>
                    <a:pt x="0" y="1882140"/>
                  </a:lnTo>
                  <a:lnTo>
                    <a:pt x="4168140" y="1882140"/>
                  </a:lnTo>
                  <a:lnTo>
                    <a:pt x="4168140" y="1849120"/>
                  </a:lnTo>
                  <a:lnTo>
                    <a:pt x="4168140" y="34290"/>
                  </a:lnTo>
                  <a:lnTo>
                    <a:pt x="4168140" y="0"/>
                  </a:lnTo>
                  <a:close/>
                </a:path>
              </a:pathLst>
            </a:custGeom>
            <a:solidFill>
              <a:srgbClr val="7C0D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520950" y="2520949"/>
              <a:ext cx="4100829" cy="1814830"/>
            </a:xfrm>
            <a:custGeom>
              <a:avLst/>
              <a:gdLst/>
              <a:ahLst/>
              <a:cxnLst/>
              <a:rect l="l" t="t" r="r" b="b"/>
              <a:pathLst>
                <a:path w="4100829" h="1814829">
                  <a:moveTo>
                    <a:pt x="4100830" y="0"/>
                  </a:moveTo>
                  <a:lnTo>
                    <a:pt x="4067797" y="0"/>
                  </a:lnTo>
                  <a:lnTo>
                    <a:pt x="4067797" y="33020"/>
                  </a:lnTo>
                  <a:lnTo>
                    <a:pt x="4067797" y="1781810"/>
                  </a:lnTo>
                  <a:lnTo>
                    <a:pt x="33020" y="1781810"/>
                  </a:lnTo>
                  <a:lnTo>
                    <a:pt x="33020" y="33020"/>
                  </a:lnTo>
                  <a:lnTo>
                    <a:pt x="4067797" y="33020"/>
                  </a:lnTo>
                  <a:lnTo>
                    <a:pt x="4067797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1781810"/>
                  </a:lnTo>
                  <a:lnTo>
                    <a:pt x="0" y="1814830"/>
                  </a:lnTo>
                  <a:lnTo>
                    <a:pt x="4100830" y="1814830"/>
                  </a:lnTo>
                  <a:lnTo>
                    <a:pt x="4100830" y="1781810"/>
                  </a:lnTo>
                  <a:lnTo>
                    <a:pt x="4100830" y="33020"/>
                  </a:lnTo>
                  <a:lnTo>
                    <a:pt x="4100830" y="0"/>
                  </a:lnTo>
                  <a:close/>
                </a:path>
              </a:pathLst>
            </a:custGeom>
            <a:solidFill>
              <a:srgbClr val="7D0D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553970" y="2553969"/>
              <a:ext cx="4034790" cy="1748789"/>
            </a:xfrm>
            <a:custGeom>
              <a:avLst/>
              <a:gdLst/>
              <a:ahLst/>
              <a:cxnLst/>
              <a:rect l="l" t="t" r="r" b="b"/>
              <a:pathLst>
                <a:path w="4034790" h="1748789">
                  <a:moveTo>
                    <a:pt x="4034777" y="0"/>
                  </a:moveTo>
                  <a:lnTo>
                    <a:pt x="4000500" y="0"/>
                  </a:lnTo>
                  <a:lnTo>
                    <a:pt x="4000500" y="34290"/>
                  </a:lnTo>
                  <a:lnTo>
                    <a:pt x="4000500" y="1714500"/>
                  </a:lnTo>
                  <a:lnTo>
                    <a:pt x="34290" y="1714500"/>
                  </a:lnTo>
                  <a:lnTo>
                    <a:pt x="34290" y="34290"/>
                  </a:lnTo>
                  <a:lnTo>
                    <a:pt x="4000500" y="34290"/>
                  </a:lnTo>
                  <a:lnTo>
                    <a:pt x="400050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1714500"/>
                  </a:lnTo>
                  <a:lnTo>
                    <a:pt x="0" y="1748790"/>
                  </a:lnTo>
                  <a:lnTo>
                    <a:pt x="4034777" y="1748790"/>
                  </a:lnTo>
                  <a:lnTo>
                    <a:pt x="4034777" y="1714500"/>
                  </a:lnTo>
                  <a:lnTo>
                    <a:pt x="4034777" y="34290"/>
                  </a:lnTo>
                  <a:lnTo>
                    <a:pt x="4034777" y="0"/>
                  </a:lnTo>
                  <a:close/>
                </a:path>
              </a:pathLst>
            </a:custGeom>
            <a:solidFill>
              <a:srgbClr val="7E0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588260" y="2588259"/>
              <a:ext cx="3966210" cy="1680210"/>
            </a:xfrm>
            <a:custGeom>
              <a:avLst/>
              <a:gdLst/>
              <a:ahLst/>
              <a:cxnLst/>
              <a:rect l="l" t="t" r="r" b="b"/>
              <a:pathLst>
                <a:path w="3966209" h="1680210">
                  <a:moveTo>
                    <a:pt x="3966210" y="0"/>
                  </a:moveTo>
                  <a:lnTo>
                    <a:pt x="3933190" y="0"/>
                  </a:lnTo>
                  <a:lnTo>
                    <a:pt x="3933190" y="33020"/>
                  </a:lnTo>
                  <a:lnTo>
                    <a:pt x="3933190" y="1647190"/>
                  </a:lnTo>
                  <a:lnTo>
                    <a:pt x="33020" y="1647190"/>
                  </a:lnTo>
                  <a:lnTo>
                    <a:pt x="33020" y="33020"/>
                  </a:lnTo>
                  <a:lnTo>
                    <a:pt x="3933190" y="33020"/>
                  </a:lnTo>
                  <a:lnTo>
                    <a:pt x="393319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1647190"/>
                  </a:lnTo>
                  <a:lnTo>
                    <a:pt x="0" y="1680210"/>
                  </a:lnTo>
                  <a:lnTo>
                    <a:pt x="3966210" y="1680210"/>
                  </a:lnTo>
                  <a:lnTo>
                    <a:pt x="3966210" y="1647190"/>
                  </a:lnTo>
                  <a:lnTo>
                    <a:pt x="3966210" y="33020"/>
                  </a:lnTo>
                  <a:lnTo>
                    <a:pt x="3966210" y="0"/>
                  </a:lnTo>
                  <a:close/>
                </a:path>
              </a:pathLst>
            </a:custGeom>
            <a:solidFill>
              <a:srgbClr val="7F0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621280" y="2621279"/>
              <a:ext cx="3900170" cy="1614170"/>
            </a:xfrm>
            <a:custGeom>
              <a:avLst/>
              <a:gdLst/>
              <a:ahLst/>
              <a:cxnLst/>
              <a:rect l="l" t="t" r="r" b="b"/>
              <a:pathLst>
                <a:path w="3900170" h="1614170">
                  <a:moveTo>
                    <a:pt x="3900170" y="0"/>
                  </a:moveTo>
                  <a:lnTo>
                    <a:pt x="3865880" y="0"/>
                  </a:lnTo>
                  <a:lnTo>
                    <a:pt x="3865880" y="34290"/>
                  </a:lnTo>
                  <a:lnTo>
                    <a:pt x="3865880" y="1579880"/>
                  </a:lnTo>
                  <a:lnTo>
                    <a:pt x="34290" y="1579880"/>
                  </a:lnTo>
                  <a:lnTo>
                    <a:pt x="34290" y="34290"/>
                  </a:lnTo>
                  <a:lnTo>
                    <a:pt x="3865880" y="34290"/>
                  </a:lnTo>
                  <a:lnTo>
                    <a:pt x="386588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1579880"/>
                  </a:lnTo>
                  <a:lnTo>
                    <a:pt x="0" y="1614170"/>
                  </a:lnTo>
                  <a:lnTo>
                    <a:pt x="3900170" y="1614170"/>
                  </a:lnTo>
                  <a:lnTo>
                    <a:pt x="3900170" y="1579880"/>
                  </a:lnTo>
                  <a:lnTo>
                    <a:pt x="3900170" y="34290"/>
                  </a:lnTo>
                  <a:lnTo>
                    <a:pt x="3900170" y="0"/>
                  </a:lnTo>
                  <a:close/>
                </a:path>
              </a:pathLst>
            </a:custGeom>
            <a:solidFill>
              <a:srgbClr val="800B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655570" y="2655569"/>
              <a:ext cx="3831590" cy="1545590"/>
            </a:xfrm>
            <a:custGeom>
              <a:avLst/>
              <a:gdLst/>
              <a:ahLst/>
              <a:cxnLst/>
              <a:rect l="l" t="t" r="r" b="b"/>
              <a:pathLst>
                <a:path w="3831590" h="1545589">
                  <a:moveTo>
                    <a:pt x="3831590" y="0"/>
                  </a:moveTo>
                  <a:lnTo>
                    <a:pt x="3798570" y="0"/>
                  </a:lnTo>
                  <a:lnTo>
                    <a:pt x="3798570" y="33020"/>
                  </a:lnTo>
                  <a:lnTo>
                    <a:pt x="3798570" y="1512570"/>
                  </a:lnTo>
                  <a:lnTo>
                    <a:pt x="33020" y="1512570"/>
                  </a:lnTo>
                  <a:lnTo>
                    <a:pt x="33020" y="33020"/>
                  </a:lnTo>
                  <a:lnTo>
                    <a:pt x="3798570" y="33020"/>
                  </a:lnTo>
                  <a:lnTo>
                    <a:pt x="379857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1512570"/>
                  </a:lnTo>
                  <a:lnTo>
                    <a:pt x="0" y="1545590"/>
                  </a:lnTo>
                  <a:lnTo>
                    <a:pt x="3831590" y="1545590"/>
                  </a:lnTo>
                  <a:lnTo>
                    <a:pt x="3831590" y="1512570"/>
                  </a:lnTo>
                  <a:lnTo>
                    <a:pt x="3831590" y="33020"/>
                  </a:lnTo>
                  <a:lnTo>
                    <a:pt x="3831590" y="0"/>
                  </a:lnTo>
                  <a:close/>
                </a:path>
              </a:pathLst>
            </a:custGeom>
            <a:solidFill>
              <a:srgbClr val="810B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688590" y="2688589"/>
              <a:ext cx="3765550" cy="1479550"/>
            </a:xfrm>
            <a:custGeom>
              <a:avLst/>
              <a:gdLst/>
              <a:ahLst/>
              <a:cxnLst/>
              <a:rect l="l" t="t" r="r" b="b"/>
              <a:pathLst>
                <a:path w="3765550" h="1479550">
                  <a:moveTo>
                    <a:pt x="3765550" y="0"/>
                  </a:moveTo>
                  <a:lnTo>
                    <a:pt x="3731260" y="0"/>
                  </a:lnTo>
                  <a:lnTo>
                    <a:pt x="3731260" y="34290"/>
                  </a:lnTo>
                  <a:lnTo>
                    <a:pt x="3731260" y="1445260"/>
                  </a:lnTo>
                  <a:lnTo>
                    <a:pt x="34290" y="1445260"/>
                  </a:lnTo>
                  <a:lnTo>
                    <a:pt x="34290" y="34290"/>
                  </a:lnTo>
                  <a:lnTo>
                    <a:pt x="3731260" y="34290"/>
                  </a:lnTo>
                  <a:lnTo>
                    <a:pt x="373126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1445260"/>
                  </a:lnTo>
                  <a:lnTo>
                    <a:pt x="0" y="1479550"/>
                  </a:lnTo>
                  <a:lnTo>
                    <a:pt x="3765550" y="1479550"/>
                  </a:lnTo>
                  <a:lnTo>
                    <a:pt x="3765550" y="1445260"/>
                  </a:lnTo>
                  <a:lnTo>
                    <a:pt x="3765550" y="34290"/>
                  </a:lnTo>
                  <a:lnTo>
                    <a:pt x="3765550" y="0"/>
                  </a:lnTo>
                  <a:close/>
                </a:path>
              </a:pathLst>
            </a:custGeom>
            <a:solidFill>
              <a:srgbClr val="820A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722880" y="2722879"/>
              <a:ext cx="3696970" cy="1410970"/>
            </a:xfrm>
            <a:custGeom>
              <a:avLst/>
              <a:gdLst/>
              <a:ahLst/>
              <a:cxnLst/>
              <a:rect l="l" t="t" r="r" b="b"/>
              <a:pathLst>
                <a:path w="3696970" h="1410970">
                  <a:moveTo>
                    <a:pt x="3696970" y="0"/>
                  </a:moveTo>
                  <a:lnTo>
                    <a:pt x="3663950" y="0"/>
                  </a:lnTo>
                  <a:lnTo>
                    <a:pt x="3663950" y="33020"/>
                  </a:lnTo>
                  <a:lnTo>
                    <a:pt x="3663950" y="1377950"/>
                  </a:lnTo>
                  <a:lnTo>
                    <a:pt x="33020" y="1377950"/>
                  </a:lnTo>
                  <a:lnTo>
                    <a:pt x="33020" y="33020"/>
                  </a:lnTo>
                  <a:lnTo>
                    <a:pt x="3663950" y="33020"/>
                  </a:lnTo>
                  <a:lnTo>
                    <a:pt x="366395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1377950"/>
                  </a:lnTo>
                  <a:lnTo>
                    <a:pt x="0" y="1410970"/>
                  </a:lnTo>
                  <a:lnTo>
                    <a:pt x="3696970" y="1410970"/>
                  </a:lnTo>
                  <a:lnTo>
                    <a:pt x="3696970" y="1377950"/>
                  </a:lnTo>
                  <a:lnTo>
                    <a:pt x="3696970" y="33020"/>
                  </a:lnTo>
                  <a:lnTo>
                    <a:pt x="3696970" y="0"/>
                  </a:lnTo>
                  <a:close/>
                </a:path>
              </a:pathLst>
            </a:custGeom>
            <a:solidFill>
              <a:srgbClr val="830A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755900" y="2755899"/>
              <a:ext cx="3630929" cy="1344930"/>
            </a:xfrm>
            <a:custGeom>
              <a:avLst/>
              <a:gdLst/>
              <a:ahLst/>
              <a:cxnLst/>
              <a:rect l="l" t="t" r="r" b="b"/>
              <a:pathLst>
                <a:path w="3630929" h="1344929">
                  <a:moveTo>
                    <a:pt x="3630930" y="0"/>
                  </a:moveTo>
                  <a:lnTo>
                    <a:pt x="3596640" y="0"/>
                  </a:lnTo>
                  <a:lnTo>
                    <a:pt x="3596640" y="34290"/>
                  </a:lnTo>
                  <a:lnTo>
                    <a:pt x="3596640" y="1310640"/>
                  </a:lnTo>
                  <a:lnTo>
                    <a:pt x="34290" y="1310640"/>
                  </a:lnTo>
                  <a:lnTo>
                    <a:pt x="34290" y="34290"/>
                  </a:lnTo>
                  <a:lnTo>
                    <a:pt x="3596640" y="34290"/>
                  </a:lnTo>
                  <a:lnTo>
                    <a:pt x="359664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1310640"/>
                  </a:lnTo>
                  <a:lnTo>
                    <a:pt x="0" y="1344930"/>
                  </a:lnTo>
                  <a:lnTo>
                    <a:pt x="3630930" y="1344930"/>
                  </a:lnTo>
                  <a:lnTo>
                    <a:pt x="3630930" y="1310640"/>
                  </a:lnTo>
                  <a:lnTo>
                    <a:pt x="3630930" y="34290"/>
                  </a:lnTo>
                  <a:lnTo>
                    <a:pt x="3630930" y="0"/>
                  </a:lnTo>
                  <a:close/>
                </a:path>
              </a:pathLst>
            </a:custGeom>
            <a:solidFill>
              <a:srgbClr val="8409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790190" y="2790189"/>
              <a:ext cx="3562350" cy="1276350"/>
            </a:xfrm>
            <a:custGeom>
              <a:avLst/>
              <a:gdLst/>
              <a:ahLst/>
              <a:cxnLst/>
              <a:rect l="l" t="t" r="r" b="b"/>
              <a:pathLst>
                <a:path w="3562350" h="1276350">
                  <a:moveTo>
                    <a:pt x="3562350" y="0"/>
                  </a:moveTo>
                  <a:lnTo>
                    <a:pt x="3529330" y="0"/>
                  </a:lnTo>
                  <a:lnTo>
                    <a:pt x="3529330" y="33020"/>
                  </a:lnTo>
                  <a:lnTo>
                    <a:pt x="3529330" y="1243330"/>
                  </a:lnTo>
                  <a:lnTo>
                    <a:pt x="33020" y="1243330"/>
                  </a:lnTo>
                  <a:lnTo>
                    <a:pt x="33020" y="33020"/>
                  </a:lnTo>
                  <a:lnTo>
                    <a:pt x="3529330" y="33020"/>
                  </a:lnTo>
                  <a:lnTo>
                    <a:pt x="35293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1243330"/>
                  </a:lnTo>
                  <a:lnTo>
                    <a:pt x="0" y="1276350"/>
                  </a:lnTo>
                  <a:lnTo>
                    <a:pt x="3562350" y="1276350"/>
                  </a:lnTo>
                  <a:lnTo>
                    <a:pt x="3562350" y="1243330"/>
                  </a:lnTo>
                  <a:lnTo>
                    <a:pt x="3562350" y="33020"/>
                  </a:lnTo>
                  <a:lnTo>
                    <a:pt x="3562350" y="0"/>
                  </a:lnTo>
                  <a:close/>
                </a:path>
              </a:pathLst>
            </a:custGeom>
            <a:solidFill>
              <a:srgbClr val="8509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823210" y="2823209"/>
              <a:ext cx="3496310" cy="1210310"/>
            </a:xfrm>
            <a:custGeom>
              <a:avLst/>
              <a:gdLst/>
              <a:ahLst/>
              <a:cxnLst/>
              <a:rect l="l" t="t" r="r" b="b"/>
              <a:pathLst>
                <a:path w="3496310" h="1210310">
                  <a:moveTo>
                    <a:pt x="3496310" y="0"/>
                  </a:moveTo>
                  <a:lnTo>
                    <a:pt x="3462020" y="0"/>
                  </a:lnTo>
                  <a:lnTo>
                    <a:pt x="3462020" y="34290"/>
                  </a:lnTo>
                  <a:lnTo>
                    <a:pt x="3462020" y="1176020"/>
                  </a:lnTo>
                  <a:lnTo>
                    <a:pt x="34290" y="1176020"/>
                  </a:lnTo>
                  <a:lnTo>
                    <a:pt x="34290" y="34290"/>
                  </a:lnTo>
                  <a:lnTo>
                    <a:pt x="3462020" y="34290"/>
                  </a:lnTo>
                  <a:lnTo>
                    <a:pt x="346202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1176020"/>
                  </a:lnTo>
                  <a:lnTo>
                    <a:pt x="0" y="1210310"/>
                  </a:lnTo>
                  <a:lnTo>
                    <a:pt x="3496310" y="1210310"/>
                  </a:lnTo>
                  <a:lnTo>
                    <a:pt x="3496310" y="1176032"/>
                  </a:lnTo>
                  <a:lnTo>
                    <a:pt x="3496310" y="34290"/>
                  </a:lnTo>
                  <a:lnTo>
                    <a:pt x="3496310" y="0"/>
                  </a:lnTo>
                  <a:close/>
                </a:path>
              </a:pathLst>
            </a:custGeom>
            <a:solidFill>
              <a:srgbClr val="860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857500" y="2857499"/>
              <a:ext cx="3427729" cy="1141730"/>
            </a:xfrm>
            <a:custGeom>
              <a:avLst/>
              <a:gdLst/>
              <a:ahLst/>
              <a:cxnLst/>
              <a:rect l="l" t="t" r="r" b="b"/>
              <a:pathLst>
                <a:path w="3427729" h="1141729">
                  <a:moveTo>
                    <a:pt x="3427730" y="0"/>
                  </a:moveTo>
                  <a:lnTo>
                    <a:pt x="3394710" y="0"/>
                  </a:lnTo>
                  <a:lnTo>
                    <a:pt x="3394710" y="33020"/>
                  </a:lnTo>
                  <a:lnTo>
                    <a:pt x="3394710" y="1108710"/>
                  </a:lnTo>
                  <a:lnTo>
                    <a:pt x="33020" y="1108710"/>
                  </a:lnTo>
                  <a:lnTo>
                    <a:pt x="33020" y="33020"/>
                  </a:lnTo>
                  <a:lnTo>
                    <a:pt x="3394710" y="33020"/>
                  </a:lnTo>
                  <a:lnTo>
                    <a:pt x="339471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1108710"/>
                  </a:lnTo>
                  <a:lnTo>
                    <a:pt x="0" y="1141730"/>
                  </a:lnTo>
                  <a:lnTo>
                    <a:pt x="3427730" y="1141730"/>
                  </a:lnTo>
                  <a:lnTo>
                    <a:pt x="3427730" y="1108710"/>
                  </a:lnTo>
                  <a:lnTo>
                    <a:pt x="3427730" y="33020"/>
                  </a:lnTo>
                  <a:lnTo>
                    <a:pt x="3427730" y="0"/>
                  </a:lnTo>
                  <a:close/>
                </a:path>
              </a:pathLst>
            </a:custGeom>
            <a:solidFill>
              <a:srgbClr val="870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890520" y="2890519"/>
              <a:ext cx="3361690" cy="1075690"/>
            </a:xfrm>
            <a:custGeom>
              <a:avLst/>
              <a:gdLst/>
              <a:ahLst/>
              <a:cxnLst/>
              <a:rect l="l" t="t" r="r" b="b"/>
              <a:pathLst>
                <a:path w="3361690" h="1075689">
                  <a:moveTo>
                    <a:pt x="3361690" y="0"/>
                  </a:moveTo>
                  <a:lnTo>
                    <a:pt x="3327400" y="0"/>
                  </a:lnTo>
                  <a:lnTo>
                    <a:pt x="3327400" y="34290"/>
                  </a:lnTo>
                  <a:lnTo>
                    <a:pt x="3327400" y="1041400"/>
                  </a:lnTo>
                  <a:lnTo>
                    <a:pt x="34290" y="1041400"/>
                  </a:lnTo>
                  <a:lnTo>
                    <a:pt x="34290" y="34290"/>
                  </a:lnTo>
                  <a:lnTo>
                    <a:pt x="3327400" y="34290"/>
                  </a:lnTo>
                  <a:lnTo>
                    <a:pt x="332740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1041400"/>
                  </a:lnTo>
                  <a:lnTo>
                    <a:pt x="0" y="1075690"/>
                  </a:lnTo>
                  <a:lnTo>
                    <a:pt x="3361690" y="1075690"/>
                  </a:lnTo>
                  <a:lnTo>
                    <a:pt x="3361690" y="1041400"/>
                  </a:lnTo>
                  <a:lnTo>
                    <a:pt x="3361690" y="34290"/>
                  </a:lnTo>
                  <a:lnTo>
                    <a:pt x="3361690" y="0"/>
                  </a:lnTo>
                  <a:close/>
                </a:path>
              </a:pathLst>
            </a:custGeom>
            <a:solidFill>
              <a:srgbClr val="880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924810" y="2924809"/>
              <a:ext cx="3293110" cy="1007110"/>
            </a:xfrm>
            <a:custGeom>
              <a:avLst/>
              <a:gdLst/>
              <a:ahLst/>
              <a:cxnLst/>
              <a:rect l="l" t="t" r="r" b="b"/>
              <a:pathLst>
                <a:path w="3293110" h="1007110">
                  <a:moveTo>
                    <a:pt x="3293110" y="0"/>
                  </a:moveTo>
                  <a:lnTo>
                    <a:pt x="3260090" y="0"/>
                  </a:lnTo>
                  <a:lnTo>
                    <a:pt x="3260090" y="33020"/>
                  </a:lnTo>
                  <a:lnTo>
                    <a:pt x="3260090" y="974090"/>
                  </a:lnTo>
                  <a:lnTo>
                    <a:pt x="33020" y="974090"/>
                  </a:lnTo>
                  <a:lnTo>
                    <a:pt x="33020" y="33020"/>
                  </a:lnTo>
                  <a:lnTo>
                    <a:pt x="3260090" y="33020"/>
                  </a:lnTo>
                  <a:lnTo>
                    <a:pt x="326009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974090"/>
                  </a:lnTo>
                  <a:lnTo>
                    <a:pt x="0" y="1007110"/>
                  </a:lnTo>
                  <a:lnTo>
                    <a:pt x="3293110" y="1007110"/>
                  </a:lnTo>
                  <a:lnTo>
                    <a:pt x="3293110" y="974090"/>
                  </a:lnTo>
                  <a:lnTo>
                    <a:pt x="3293110" y="33020"/>
                  </a:lnTo>
                  <a:lnTo>
                    <a:pt x="3293110" y="0"/>
                  </a:lnTo>
                  <a:close/>
                </a:path>
              </a:pathLst>
            </a:custGeom>
            <a:solidFill>
              <a:srgbClr val="890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957830" y="2957829"/>
              <a:ext cx="3227070" cy="941069"/>
            </a:xfrm>
            <a:custGeom>
              <a:avLst/>
              <a:gdLst/>
              <a:ahLst/>
              <a:cxnLst/>
              <a:rect l="l" t="t" r="r" b="b"/>
              <a:pathLst>
                <a:path w="3227070" h="941070">
                  <a:moveTo>
                    <a:pt x="3227070" y="0"/>
                  </a:moveTo>
                  <a:lnTo>
                    <a:pt x="3194050" y="0"/>
                  </a:lnTo>
                  <a:lnTo>
                    <a:pt x="3194050" y="33020"/>
                  </a:lnTo>
                  <a:lnTo>
                    <a:pt x="3194050" y="908050"/>
                  </a:lnTo>
                  <a:lnTo>
                    <a:pt x="33020" y="908050"/>
                  </a:lnTo>
                  <a:lnTo>
                    <a:pt x="33020" y="33020"/>
                  </a:lnTo>
                  <a:lnTo>
                    <a:pt x="3194050" y="33020"/>
                  </a:lnTo>
                  <a:lnTo>
                    <a:pt x="319405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908050"/>
                  </a:lnTo>
                  <a:lnTo>
                    <a:pt x="0" y="941070"/>
                  </a:lnTo>
                  <a:lnTo>
                    <a:pt x="3227070" y="941070"/>
                  </a:lnTo>
                  <a:lnTo>
                    <a:pt x="3227070" y="908050"/>
                  </a:lnTo>
                  <a:lnTo>
                    <a:pt x="3227070" y="33020"/>
                  </a:lnTo>
                  <a:lnTo>
                    <a:pt x="3227070" y="0"/>
                  </a:lnTo>
                  <a:close/>
                </a:path>
              </a:pathLst>
            </a:custGeom>
            <a:solidFill>
              <a:srgbClr val="8A06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90850" y="2990849"/>
              <a:ext cx="3161030" cy="875030"/>
            </a:xfrm>
            <a:custGeom>
              <a:avLst/>
              <a:gdLst/>
              <a:ahLst/>
              <a:cxnLst/>
              <a:rect l="l" t="t" r="r" b="b"/>
              <a:pathLst>
                <a:path w="3161029" h="875029">
                  <a:moveTo>
                    <a:pt x="3161030" y="0"/>
                  </a:moveTo>
                  <a:lnTo>
                    <a:pt x="3126740" y="0"/>
                  </a:lnTo>
                  <a:lnTo>
                    <a:pt x="3126740" y="34290"/>
                  </a:lnTo>
                  <a:lnTo>
                    <a:pt x="3126740" y="840740"/>
                  </a:lnTo>
                  <a:lnTo>
                    <a:pt x="34290" y="840740"/>
                  </a:lnTo>
                  <a:lnTo>
                    <a:pt x="34290" y="34290"/>
                  </a:lnTo>
                  <a:lnTo>
                    <a:pt x="3126740" y="34290"/>
                  </a:lnTo>
                  <a:lnTo>
                    <a:pt x="312674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840740"/>
                  </a:lnTo>
                  <a:lnTo>
                    <a:pt x="0" y="875030"/>
                  </a:lnTo>
                  <a:lnTo>
                    <a:pt x="3161030" y="875030"/>
                  </a:lnTo>
                  <a:lnTo>
                    <a:pt x="3161030" y="840740"/>
                  </a:lnTo>
                  <a:lnTo>
                    <a:pt x="3161030" y="34290"/>
                  </a:lnTo>
                  <a:lnTo>
                    <a:pt x="3161030" y="0"/>
                  </a:lnTo>
                  <a:close/>
                </a:path>
              </a:pathLst>
            </a:custGeom>
            <a:solidFill>
              <a:srgbClr val="8B06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25140" y="3025139"/>
              <a:ext cx="3092450" cy="806450"/>
            </a:xfrm>
            <a:custGeom>
              <a:avLst/>
              <a:gdLst/>
              <a:ahLst/>
              <a:cxnLst/>
              <a:rect l="l" t="t" r="r" b="b"/>
              <a:pathLst>
                <a:path w="3092450" h="806450">
                  <a:moveTo>
                    <a:pt x="3092450" y="0"/>
                  </a:moveTo>
                  <a:lnTo>
                    <a:pt x="3059430" y="0"/>
                  </a:lnTo>
                  <a:lnTo>
                    <a:pt x="3059430" y="33020"/>
                  </a:lnTo>
                  <a:lnTo>
                    <a:pt x="3059430" y="773430"/>
                  </a:lnTo>
                  <a:lnTo>
                    <a:pt x="33020" y="773430"/>
                  </a:lnTo>
                  <a:lnTo>
                    <a:pt x="33020" y="33020"/>
                  </a:lnTo>
                  <a:lnTo>
                    <a:pt x="3059430" y="33020"/>
                  </a:lnTo>
                  <a:lnTo>
                    <a:pt x="30594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773430"/>
                  </a:lnTo>
                  <a:lnTo>
                    <a:pt x="0" y="806450"/>
                  </a:lnTo>
                  <a:lnTo>
                    <a:pt x="3092450" y="806450"/>
                  </a:lnTo>
                  <a:lnTo>
                    <a:pt x="3092450" y="773430"/>
                  </a:lnTo>
                  <a:lnTo>
                    <a:pt x="3092450" y="33020"/>
                  </a:lnTo>
                  <a:lnTo>
                    <a:pt x="3092450" y="0"/>
                  </a:lnTo>
                  <a:close/>
                </a:path>
              </a:pathLst>
            </a:custGeom>
            <a:solidFill>
              <a:srgbClr val="8C0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058160" y="3058159"/>
              <a:ext cx="3026410" cy="740410"/>
            </a:xfrm>
            <a:custGeom>
              <a:avLst/>
              <a:gdLst/>
              <a:ahLst/>
              <a:cxnLst/>
              <a:rect l="l" t="t" r="r" b="b"/>
              <a:pathLst>
                <a:path w="3026410" h="740410">
                  <a:moveTo>
                    <a:pt x="3026410" y="0"/>
                  </a:moveTo>
                  <a:lnTo>
                    <a:pt x="2992120" y="0"/>
                  </a:lnTo>
                  <a:lnTo>
                    <a:pt x="2992120" y="34290"/>
                  </a:lnTo>
                  <a:lnTo>
                    <a:pt x="2992120" y="706120"/>
                  </a:lnTo>
                  <a:lnTo>
                    <a:pt x="34290" y="706120"/>
                  </a:lnTo>
                  <a:lnTo>
                    <a:pt x="34290" y="34290"/>
                  </a:lnTo>
                  <a:lnTo>
                    <a:pt x="2992120" y="34290"/>
                  </a:lnTo>
                  <a:lnTo>
                    <a:pt x="299212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706120"/>
                  </a:lnTo>
                  <a:lnTo>
                    <a:pt x="0" y="740410"/>
                  </a:lnTo>
                  <a:lnTo>
                    <a:pt x="3026410" y="740410"/>
                  </a:lnTo>
                  <a:lnTo>
                    <a:pt x="3026410" y="706120"/>
                  </a:lnTo>
                  <a:lnTo>
                    <a:pt x="3026410" y="34290"/>
                  </a:lnTo>
                  <a:lnTo>
                    <a:pt x="3026410" y="0"/>
                  </a:lnTo>
                  <a:close/>
                </a:path>
              </a:pathLst>
            </a:custGeom>
            <a:solidFill>
              <a:srgbClr val="8D0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092450" y="3092449"/>
              <a:ext cx="2957830" cy="671830"/>
            </a:xfrm>
            <a:custGeom>
              <a:avLst/>
              <a:gdLst/>
              <a:ahLst/>
              <a:cxnLst/>
              <a:rect l="l" t="t" r="r" b="b"/>
              <a:pathLst>
                <a:path w="2957829" h="671829">
                  <a:moveTo>
                    <a:pt x="2957830" y="0"/>
                  </a:moveTo>
                  <a:lnTo>
                    <a:pt x="2924810" y="0"/>
                  </a:lnTo>
                  <a:lnTo>
                    <a:pt x="2924810" y="33020"/>
                  </a:lnTo>
                  <a:lnTo>
                    <a:pt x="2924810" y="638810"/>
                  </a:lnTo>
                  <a:lnTo>
                    <a:pt x="33020" y="638810"/>
                  </a:lnTo>
                  <a:lnTo>
                    <a:pt x="33020" y="33020"/>
                  </a:lnTo>
                  <a:lnTo>
                    <a:pt x="2924810" y="33020"/>
                  </a:lnTo>
                  <a:lnTo>
                    <a:pt x="292481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638810"/>
                  </a:lnTo>
                  <a:lnTo>
                    <a:pt x="0" y="671830"/>
                  </a:lnTo>
                  <a:lnTo>
                    <a:pt x="2957830" y="671830"/>
                  </a:lnTo>
                  <a:lnTo>
                    <a:pt x="2957830" y="638810"/>
                  </a:lnTo>
                  <a:lnTo>
                    <a:pt x="2957830" y="33020"/>
                  </a:lnTo>
                  <a:lnTo>
                    <a:pt x="2957830" y="0"/>
                  </a:lnTo>
                  <a:close/>
                </a:path>
              </a:pathLst>
            </a:custGeom>
            <a:solidFill>
              <a:srgbClr val="8E04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125470" y="3125469"/>
              <a:ext cx="2891790" cy="605790"/>
            </a:xfrm>
            <a:custGeom>
              <a:avLst/>
              <a:gdLst/>
              <a:ahLst/>
              <a:cxnLst/>
              <a:rect l="l" t="t" r="r" b="b"/>
              <a:pathLst>
                <a:path w="2891790" h="605789">
                  <a:moveTo>
                    <a:pt x="2891790" y="0"/>
                  </a:moveTo>
                  <a:lnTo>
                    <a:pt x="2857500" y="0"/>
                  </a:lnTo>
                  <a:lnTo>
                    <a:pt x="2857500" y="34290"/>
                  </a:lnTo>
                  <a:lnTo>
                    <a:pt x="2857500" y="571500"/>
                  </a:lnTo>
                  <a:lnTo>
                    <a:pt x="34290" y="571500"/>
                  </a:lnTo>
                  <a:lnTo>
                    <a:pt x="34290" y="34290"/>
                  </a:lnTo>
                  <a:lnTo>
                    <a:pt x="2857500" y="3429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571500"/>
                  </a:lnTo>
                  <a:lnTo>
                    <a:pt x="0" y="605790"/>
                  </a:lnTo>
                  <a:lnTo>
                    <a:pt x="2891790" y="605790"/>
                  </a:lnTo>
                  <a:lnTo>
                    <a:pt x="2891790" y="571500"/>
                  </a:lnTo>
                  <a:lnTo>
                    <a:pt x="2891790" y="34290"/>
                  </a:lnTo>
                  <a:lnTo>
                    <a:pt x="2891790" y="0"/>
                  </a:lnTo>
                  <a:close/>
                </a:path>
              </a:pathLst>
            </a:custGeom>
            <a:solidFill>
              <a:srgbClr val="8F04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159760" y="3159759"/>
              <a:ext cx="2823210" cy="537210"/>
            </a:xfrm>
            <a:custGeom>
              <a:avLst/>
              <a:gdLst/>
              <a:ahLst/>
              <a:cxnLst/>
              <a:rect l="l" t="t" r="r" b="b"/>
              <a:pathLst>
                <a:path w="2823210" h="537210">
                  <a:moveTo>
                    <a:pt x="2823210" y="0"/>
                  </a:moveTo>
                  <a:lnTo>
                    <a:pt x="2790190" y="0"/>
                  </a:lnTo>
                  <a:lnTo>
                    <a:pt x="2790190" y="33020"/>
                  </a:lnTo>
                  <a:lnTo>
                    <a:pt x="2790190" y="504190"/>
                  </a:lnTo>
                  <a:lnTo>
                    <a:pt x="33020" y="504190"/>
                  </a:lnTo>
                  <a:lnTo>
                    <a:pt x="33020" y="33020"/>
                  </a:lnTo>
                  <a:lnTo>
                    <a:pt x="2790190" y="33020"/>
                  </a:lnTo>
                  <a:lnTo>
                    <a:pt x="279019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504190"/>
                  </a:lnTo>
                  <a:lnTo>
                    <a:pt x="0" y="537210"/>
                  </a:lnTo>
                  <a:lnTo>
                    <a:pt x="2823210" y="537210"/>
                  </a:lnTo>
                  <a:lnTo>
                    <a:pt x="2823210" y="504190"/>
                  </a:lnTo>
                  <a:lnTo>
                    <a:pt x="2823210" y="33020"/>
                  </a:lnTo>
                  <a:lnTo>
                    <a:pt x="2823210" y="0"/>
                  </a:lnTo>
                  <a:close/>
                </a:path>
              </a:pathLst>
            </a:custGeom>
            <a:solidFill>
              <a:srgbClr val="9003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192780" y="3192779"/>
              <a:ext cx="2757170" cy="471170"/>
            </a:xfrm>
            <a:custGeom>
              <a:avLst/>
              <a:gdLst/>
              <a:ahLst/>
              <a:cxnLst/>
              <a:rect l="l" t="t" r="r" b="b"/>
              <a:pathLst>
                <a:path w="2757170" h="471170">
                  <a:moveTo>
                    <a:pt x="2757170" y="0"/>
                  </a:moveTo>
                  <a:lnTo>
                    <a:pt x="2722880" y="0"/>
                  </a:lnTo>
                  <a:lnTo>
                    <a:pt x="2722880" y="34290"/>
                  </a:lnTo>
                  <a:lnTo>
                    <a:pt x="2722880" y="436880"/>
                  </a:lnTo>
                  <a:lnTo>
                    <a:pt x="34290" y="436880"/>
                  </a:lnTo>
                  <a:lnTo>
                    <a:pt x="34290" y="34290"/>
                  </a:lnTo>
                  <a:lnTo>
                    <a:pt x="2722880" y="34290"/>
                  </a:lnTo>
                  <a:lnTo>
                    <a:pt x="272288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436880"/>
                  </a:lnTo>
                  <a:lnTo>
                    <a:pt x="0" y="471170"/>
                  </a:lnTo>
                  <a:lnTo>
                    <a:pt x="2757170" y="471170"/>
                  </a:lnTo>
                  <a:lnTo>
                    <a:pt x="2757170" y="436880"/>
                  </a:lnTo>
                  <a:lnTo>
                    <a:pt x="2757170" y="34290"/>
                  </a:lnTo>
                  <a:lnTo>
                    <a:pt x="2757170" y="0"/>
                  </a:lnTo>
                  <a:close/>
                </a:path>
              </a:pathLst>
            </a:custGeom>
            <a:solidFill>
              <a:srgbClr val="9103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227070" y="3227069"/>
              <a:ext cx="2688590" cy="402590"/>
            </a:xfrm>
            <a:custGeom>
              <a:avLst/>
              <a:gdLst/>
              <a:ahLst/>
              <a:cxnLst/>
              <a:rect l="l" t="t" r="r" b="b"/>
              <a:pathLst>
                <a:path w="2688590" h="402589">
                  <a:moveTo>
                    <a:pt x="2688590" y="0"/>
                  </a:moveTo>
                  <a:lnTo>
                    <a:pt x="2655570" y="0"/>
                  </a:lnTo>
                  <a:lnTo>
                    <a:pt x="2655570" y="33020"/>
                  </a:lnTo>
                  <a:lnTo>
                    <a:pt x="2655570" y="369570"/>
                  </a:lnTo>
                  <a:lnTo>
                    <a:pt x="33020" y="369570"/>
                  </a:lnTo>
                  <a:lnTo>
                    <a:pt x="33020" y="33020"/>
                  </a:lnTo>
                  <a:lnTo>
                    <a:pt x="2655570" y="33020"/>
                  </a:lnTo>
                  <a:lnTo>
                    <a:pt x="265557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369570"/>
                  </a:lnTo>
                  <a:lnTo>
                    <a:pt x="0" y="402590"/>
                  </a:lnTo>
                  <a:lnTo>
                    <a:pt x="2688590" y="402590"/>
                  </a:lnTo>
                  <a:lnTo>
                    <a:pt x="2688590" y="369570"/>
                  </a:lnTo>
                  <a:lnTo>
                    <a:pt x="2688590" y="33020"/>
                  </a:lnTo>
                  <a:lnTo>
                    <a:pt x="2688590" y="0"/>
                  </a:lnTo>
                  <a:close/>
                </a:path>
              </a:pathLst>
            </a:custGeom>
            <a:solidFill>
              <a:srgbClr val="920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260090" y="3260089"/>
              <a:ext cx="2622550" cy="336550"/>
            </a:xfrm>
            <a:custGeom>
              <a:avLst/>
              <a:gdLst/>
              <a:ahLst/>
              <a:cxnLst/>
              <a:rect l="l" t="t" r="r" b="b"/>
              <a:pathLst>
                <a:path w="2622550" h="336550">
                  <a:moveTo>
                    <a:pt x="2622550" y="0"/>
                  </a:moveTo>
                  <a:lnTo>
                    <a:pt x="2588260" y="0"/>
                  </a:lnTo>
                  <a:lnTo>
                    <a:pt x="2588260" y="34290"/>
                  </a:lnTo>
                  <a:lnTo>
                    <a:pt x="2588260" y="302260"/>
                  </a:lnTo>
                  <a:lnTo>
                    <a:pt x="34277" y="302260"/>
                  </a:lnTo>
                  <a:lnTo>
                    <a:pt x="34277" y="34290"/>
                  </a:lnTo>
                  <a:lnTo>
                    <a:pt x="2588260" y="34290"/>
                  </a:lnTo>
                  <a:lnTo>
                    <a:pt x="258826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302260"/>
                  </a:lnTo>
                  <a:lnTo>
                    <a:pt x="0" y="336550"/>
                  </a:lnTo>
                  <a:lnTo>
                    <a:pt x="2622550" y="336550"/>
                  </a:lnTo>
                  <a:lnTo>
                    <a:pt x="2622550" y="302260"/>
                  </a:lnTo>
                  <a:lnTo>
                    <a:pt x="2622550" y="34290"/>
                  </a:lnTo>
                  <a:lnTo>
                    <a:pt x="2622550" y="0"/>
                  </a:lnTo>
                  <a:close/>
                </a:path>
              </a:pathLst>
            </a:custGeom>
            <a:solidFill>
              <a:srgbClr val="930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294367" y="3294379"/>
              <a:ext cx="2554605" cy="267970"/>
            </a:xfrm>
            <a:custGeom>
              <a:avLst/>
              <a:gdLst/>
              <a:ahLst/>
              <a:cxnLst/>
              <a:rect l="l" t="t" r="r" b="b"/>
              <a:pathLst>
                <a:path w="2554604" h="267970">
                  <a:moveTo>
                    <a:pt x="2553982" y="0"/>
                  </a:moveTo>
                  <a:lnTo>
                    <a:pt x="2520962" y="0"/>
                  </a:lnTo>
                  <a:lnTo>
                    <a:pt x="2520962" y="33020"/>
                  </a:lnTo>
                  <a:lnTo>
                    <a:pt x="2520962" y="234950"/>
                  </a:lnTo>
                  <a:lnTo>
                    <a:pt x="33032" y="234950"/>
                  </a:lnTo>
                  <a:lnTo>
                    <a:pt x="33032" y="33020"/>
                  </a:lnTo>
                  <a:lnTo>
                    <a:pt x="2520962" y="33020"/>
                  </a:lnTo>
                  <a:lnTo>
                    <a:pt x="2520962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234950"/>
                  </a:lnTo>
                  <a:lnTo>
                    <a:pt x="0" y="267970"/>
                  </a:lnTo>
                  <a:lnTo>
                    <a:pt x="2553982" y="267970"/>
                  </a:lnTo>
                  <a:lnTo>
                    <a:pt x="2553982" y="234950"/>
                  </a:lnTo>
                  <a:lnTo>
                    <a:pt x="2553982" y="33020"/>
                  </a:lnTo>
                  <a:lnTo>
                    <a:pt x="2553982" y="0"/>
                  </a:lnTo>
                  <a:close/>
                </a:path>
              </a:pathLst>
            </a:custGeom>
            <a:solidFill>
              <a:srgbClr val="9401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327400" y="3327399"/>
              <a:ext cx="2487930" cy="201930"/>
            </a:xfrm>
            <a:custGeom>
              <a:avLst/>
              <a:gdLst/>
              <a:ahLst/>
              <a:cxnLst/>
              <a:rect l="l" t="t" r="r" b="b"/>
              <a:pathLst>
                <a:path w="2487929" h="201929">
                  <a:moveTo>
                    <a:pt x="2487930" y="0"/>
                  </a:moveTo>
                  <a:lnTo>
                    <a:pt x="2453640" y="0"/>
                  </a:lnTo>
                  <a:lnTo>
                    <a:pt x="2453640" y="34290"/>
                  </a:lnTo>
                  <a:lnTo>
                    <a:pt x="2453640" y="167640"/>
                  </a:lnTo>
                  <a:lnTo>
                    <a:pt x="34290" y="167640"/>
                  </a:lnTo>
                  <a:lnTo>
                    <a:pt x="34290" y="34290"/>
                  </a:lnTo>
                  <a:lnTo>
                    <a:pt x="2453640" y="34290"/>
                  </a:lnTo>
                  <a:lnTo>
                    <a:pt x="245364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167640"/>
                  </a:lnTo>
                  <a:lnTo>
                    <a:pt x="0" y="201930"/>
                  </a:lnTo>
                  <a:lnTo>
                    <a:pt x="2487930" y="201930"/>
                  </a:lnTo>
                  <a:lnTo>
                    <a:pt x="2487930" y="167640"/>
                  </a:lnTo>
                  <a:lnTo>
                    <a:pt x="2487930" y="34290"/>
                  </a:lnTo>
                  <a:lnTo>
                    <a:pt x="2487930" y="0"/>
                  </a:lnTo>
                  <a:close/>
                </a:path>
              </a:pathLst>
            </a:custGeom>
            <a:solidFill>
              <a:srgbClr val="9501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361690" y="3361689"/>
              <a:ext cx="2419350" cy="133350"/>
            </a:xfrm>
            <a:custGeom>
              <a:avLst/>
              <a:gdLst/>
              <a:ahLst/>
              <a:cxnLst/>
              <a:rect l="l" t="t" r="r" b="b"/>
              <a:pathLst>
                <a:path w="2419350" h="133350">
                  <a:moveTo>
                    <a:pt x="2419350" y="0"/>
                  </a:moveTo>
                  <a:lnTo>
                    <a:pt x="2386330" y="0"/>
                  </a:lnTo>
                  <a:lnTo>
                    <a:pt x="2386330" y="33020"/>
                  </a:lnTo>
                  <a:lnTo>
                    <a:pt x="2386330" y="100330"/>
                  </a:lnTo>
                  <a:lnTo>
                    <a:pt x="33020" y="100330"/>
                  </a:lnTo>
                  <a:lnTo>
                    <a:pt x="33020" y="33020"/>
                  </a:lnTo>
                  <a:lnTo>
                    <a:pt x="2386330" y="33020"/>
                  </a:lnTo>
                  <a:lnTo>
                    <a:pt x="23863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100330"/>
                  </a:lnTo>
                  <a:lnTo>
                    <a:pt x="0" y="133350"/>
                  </a:lnTo>
                  <a:lnTo>
                    <a:pt x="2419350" y="133350"/>
                  </a:lnTo>
                  <a:lnTo>
                    <a:pt x="2419350" y="100330"/>
                  </a:lnTo>
                  <a:lnTo>
                    <a:pt x="2419350" y="33020"/>
                  </a:lnTo>
                  <a:lnTo>
                    <a:pt x="2419350" y="0"/>
                  </a:lnTo>
                  <a:close/>
                </a:path>
              </a:pathLst>
            </a:custGeom>
            <a:solidFill>
              <a:srgbClr val="9600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394709" y="3394709"/>
              <a:ext cx="2353310" cy="67310"/>
            </a:xfrm>
            <a:custGeom>
              <a:avLst/>
              <a:gdLst/>
              <a:ahLst/>
              <a:cxnLst/>
              <a:rect l="l" t="t" r="r" b="b"/>
              <a:pathLst>
                <a:path w="2353310" h="67310">
                  <a:moveTo>
                    <a:pt x="2353310" y="0"/>
                  </a:moveTo>
                  <a:lnTo>
                    <a:pt x="0" y="0"/>
                  </a:lnTo>
                  <a:lnTo>
                    <a:pt x="0" y="67310"/>
                  </a:lnTo>
                  <a:lnTo>
                    <a:pt x="2353310" y="67310"/>
                  </a:lnTo>
                  <a:lnTo>
                    <a:pt x="2353310" y="0"/>
                  </a:lnTo>
                  <a:close/>
                </a:path>
              </a:pathLst>
            </a:custGeom>
            <a:solidFill>
              <a:srgbClr val="9800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534669" y="741679"/>
            <a:ext cx="7721600" cy="547243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4965" marR="5080" indent="-342900">
              <a:lnSpc>
                <a:spcPts val="3879"/>
              </a:lnSpc>
              <a:spcBef>
                <a:spcPts val="595"/>
              </a:spcBef>
              <a:buClr>
                <a:srgbClr val="FFFF66"/>
              </a:buClr>
              <a:buFont typeface="Cambria"/>
              <a:buChar char="•"/>
              <a:tabLst>
                <a:tab pos="354965" algn="l"/>
                <a:tab pos="355600" algn="l"/>
              </a:tabLst>
            </a:pPr>
            <a:r>
              <a:rPr sz="3600" b="1" spc="125" dirty="0">
                <a:solidFill>
                  <a:srgbClr val="FFFF66"/>
                </a:solidFill>
                <a:latin typeface="Cambria"/>
                <a:cs typeface="Cambria"/>
              </a:rPr>
              <a:t>Epizoites</a:t>
            </a:r>
            <a:r>
              <a:rPr sz="3600" b="1" spc="100" dirty="0">
                <a:solidFill>
                  <a:srgbClr val="FFFF66"/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rgbClr val="FFFFFF"/>
                </a:solidFill>
                <a:latin typeface="Cambria"/>
                <a:cs typeface="Cambria"/>
              </a:rPr>
              <a:t>–</a:t>
            </a:r>
            <a:r>
              <a:rPr sz="36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100" dirty="0">
                <a:solidFill>
                  <a:srgbClr val="FFFFFF"/>
                </a:solidFill>
                <a:latin typeface="Cambria"/>
                <a:cs typeface="Cambria"/>
              </a:rPr>
              <a:t>animals</a:t>
            </a:r>
            <a:r>
              <a:rPr sz="36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ambria"/>
                <a:cs typeface="Cambria"/>
              </a:rPr>
              <a:t>that</a:t>
            </a:r>
            <a:r>
              <a:rPr sz="36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140" dirty="0">
                <a:solidFill>
                  <a:srgbClr val="FFFFFF"/>
                </a:solidFill>
                <a:latin typeface="Cambria"/>
                <a:cs typeface="Cambria"/>
              </a:rPr>
              <a:t>live</a:t>
            </a:r>
            <a:r>
              <a:rPr sz="36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100" dirty="0">
                <a:solidFill>
                  <a:srgbClr val="FFFFFF"/>
                </a:solidFill>
                <a:latin typeface="Cambria"/>
                <a:cs typeface="Cambria"/>
              </a:rPr>
              <a:t>on</a:t>
            </a:r>
            <a:r>
              <a:rPr sz="36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80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3600" spc="-7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125" dirty="0">
                <a:solidFill>
                  <a:srgbClr val="FFFFFF"/>
                </a:solidFill>
                <a:latin typeface="Cambria"/>
                <a:cs typeface="Cambria"/>
              </a:rPr>
              <a:t>external</a:t>
            </a:r>
            <a:r>
              <a:rPr sz="36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114" dirty="0">
                <a:solidFill>
                  <a:srgbClr val="FFFFFF"/>
                </a:solidFill>
                <a:latin typeface="Cambria"/>
                <a:cs typeface="Cambria"/>
              </a:rPr>
              <a:t>surface</a:t>
            </a:r>
            <a:r>
              <a:rPr sz="36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36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90" dirty="0">
                <a:solidFill>
                  <a:srgbClr val="FFFFFF"/>
                </a:solidFill>
                <a:latin typeface="Cambria"/>
                <a:cs typeface="Cambria"/>
              </a:rPr>
              <a:t>another</a:t>
            </a:r>
            <a:r>
              <a:rPr sz="3600" spc="100" dirty="0">
                <a:solidFill>
                  <a:srgbClr val="FFFFFF"/>
                </a:solidFill>
                <a:latin typeface="Cambria"/>
                <a:cs typeface="Cambria"/>
              </a:rPr>
              <a:t> animal</a:t>
            </a:r>
            <a:endParaRPr sz="36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har char="•"/>
            </a:pPr>
            <a:endParaRPr sz="4800">
              <a:latin typeface="Cambria"/>
              <a:cs typeface="Cambria"/>
            </a:endParaRPr>
          </a:p>
          <a:p>
            <a:pPr marL="354965" marR="170180" indent="-342900">
              <a:lnSpc>
                <a:spcPct val="89900"/>
              </a:lnSpc>
              <a:buChar char="•"/>
              <a:tabLst>
                <a:tab pos="354965" algn="l"/>
                <a:tab pos="355600" algn="l"/>
              </a:tabLst>
            </a:pPr>
            <a:r>
              <a:rPr sz="3600" spc="60" dirty="0">
                <a:solidFill>
                  <a:srgbClr val="FFFF66"/>
                </a:solidFill>
                <a:latin typeface="Cambria"/>
                <a:cs typeface="Cambria"/>
              </a:rPr>
              <a:t>Benefit</a:t>
            </a:r>
            <a:r>
              <a:rPr sz="3600" spc="105" dirty="0">
                <a:solidFill>
                  <a:srgbClr val="FFFF66"/>
                </a:solidFill>
                <a:latin typeface="Cambria"/>
                <a:cs typeface="Cambria"/>
              </a:rPr>
              <a:t> </a:t>
            </a:r>
            <a:r>
              <a:rPr sz="3600" spc="40" dirty="0">
                <a:solidFill>
                  <a:srgbClr val="FFFF66"/>
                </a:solidFill>
                <a:latin typeface="Cambria"/>
                <a:cs typeface="Cambria"/>
              </a:rPr>
              <a:t>for</a:t>
            </a:r>
            <a:r>
              <a:rPr sz="3600" spc="105" dirty="0">
                <a:solidFill>
                  <a:srgbClr val="FFFF66"/>
                </a:solidFill>
                <a:latin typeface="Cambria"/>
                <a:cs typeface="Cambria"/>
              </a:rPr>
              <a:t> </a:t>
            </a:r>
            <a:r>
              <a:rPr sz="3600" spc="150" dirty="0">
                <a:solidFill>
                  <a:srgbClr val="FFFF66"/>
                </a:solidFill>
                <a:latin typeface="Cambria"/>
                <a:cs typeface="Cambria"/>
              </a:rPr>
              <a:t>commensal</a:t>
            </a:r>
            <a:r>
              <a:rPr sz="3600" spc="110" dirty="0">
                <a:solidFill>
                  <a:srgbClr val="FFFF66"/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rgbClr val="FFFFFF"/>
                </a:solidFill>
                <a:latin typeface="Cambria"/>
                <a:cs typeface="Cambria"/>
              </a:rPr>
              <a:t>–</a:t>
            </a:r>
            <a:r>
              <a:rPr sz="36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75" dirty="0">
                <a:solidFill>
                  <a:srgbClr val="FFFFFF"/>
                </a:solidFill>
                <a:latin typeface="Cambria"/>
                <a:cs typeface="Cambria"/>
              </a:rPr>
              <a:t>transport, </a:t>
            </a:r>
            <a:r>
              <a:rPr sz="3600" spc="-7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114" dirty="0">
                <a:solidFill>
                  <a:srgbClr val="FFFFFF"/>
                </a:solidFill>
                <a:latin typeface="Cambria"/>
                <a:cs typeface="Cambria"/>
              </a:rPr>
              <a:t>protection,</a:t>
            </a:r>
            <a:r>
              <a:rPr sz="36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100" dirty="0">
                <a:solidFill>
                  <a:srgbClr val="FFFFFF"/>
                </a:solidFill>
                <a:latin typeface="Cambria"/>
                <a:cs typeface="Cambria"/>
              </a:rPr>
              <a:t>leftover</a:t>
            </a:r>
            <a:r>
              <a:rPr sz="36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125" dirty="0">
                <a:solidFill>
                  <a:srgbClr val="FFFFFF"/>
                </a:solidFill>
                <a:latin typeface="Cambria"/>
                <a:cs typeface="Cambria"/>
              </a:rPr>
              <a:t>food</a:t>
            </a:r>
            <a:r>
              <a:rPr sz="36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60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sz="36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85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36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Cambria"/>
                <a:cs typeface="Cambria"/>
              </a:rPr>
              <a:t>mouth</a:t>
            </a:r>
            <a:r>
              <a:rPr sz="36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5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36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8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36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Cambria"/>
                <a:cs typeface="Cambria"/>
              </a:rPr>
              <a:t>host</a:t>
            </a:r>
            <a:endParaRPr sz="3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4850">
              <a:latin typeface="Cambria"/>
              <a:cs typeface="Cambria"/>
            </a:endParaRPr>
          </a:p>
          <a:p>
            <a:pPr marL="354965" marR="26670" indent="-342900">
              <a:lnSpc>
                <a:spcPts val="3890"/>
              </a:lnSpc>
              <a:buChar char="•"/>
              <a:tabLst>
                <a:tab pos="354965" algn="l"/>
                <a:tab pos="355600" algn="l"/>
              </a:tabLst>
            </a:pPr>
            <a:r>
              <a:rPr sz="3600" spc="180" dirty="0">
                <a:solidFill>
                  <a:srgbClr val="FFFFFF"/>
                </a:solidFill>
                <a:latin typeface="Cambria"/>
                <a:cs typeface="Cambria"/>
              </a:rPr>
              <a:t>Examples</a:t>
            </a:r>
            <a:r>
              <a:rPr sz="36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100" dirty="0">
                <a:solidFill>
                  <a:srgbClr val="FFFFFF"/>
                </a:solidFill>
                <a:latin typeface="Cambria"/>
                <a:cs typeface="Cambria"/>
              </a:rPr>
              <a:t>: </a:t>
            </a:r>
            <a:r>
              <a:rPr sz="3600" spc="125" dirty="0">
                <a:solidFill>
                  <a:srgbClr val="FFFF66"/>
                </a:solidFill>
                <a:latin typeface="Cambria"/>
                <a:cs typeface="Cambria"/>
              </a:rPr>
              <a:t>remora</a:t>
            </a:r>
            <a:r>
              <a:rPr sz="3600" spc="90" dirty="0">
                <a:solidFill>
                  <a:srgbClr val="FFFF66"/>
                </a:solidFill>
                <a:latin typeface="Cambria"/>
                <a:cs typeface="Cambria"/>
              </a:rPr>
              <a:t> </a:t>
            </a:r>
            <a:r>
              <a:rPr sz="3600" spc="45" dirty="0">
                <a:solidFill>
                  <a:srgbClr val="FFFF66"/>
                </a:solidFill>
                <a:latin typeface="Cambria"/>
                <a:cs typeface="Cambria"/>
              </a:rPr>
              <a:t>fish</a:t>
            </a:r>
            <a:r>
              <a:rPr sz="3600" spc="105" dirty="0">
                <a:solidFill>
                  <a:srgbClr val="FFFF66"/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rgbClr val="FFFF66"/>
                </a:solidFill>
                <a:latin typeface="Cambria"/>
                <a:cs typeface="Cambria"/>
              </a:rPr>
              <a:t>–</a:t>
            </a:r>
            <a:r>
              <a:rPr sz="3600" spc="95" dirty="0">
                <a:solidFill>
                  <a:srgbClr val="FFFF66"/>
                </a:solidFill>
                <a:latin typeface="Cambria"/>
                <a:cs typeface="Cambria"/>
              </a:rPr>
              <a:t> </a:t>
            </a:r>
            <a:r>
              <a:rPr sz="3600" spc="135" dirty="0">
                <a:solidFill>
                  <a:srgbClr val="FFFF66"/>
                </a:solidFill>
                <a:latin typeface="Cambria"/>
                <a:cs typeface="Cambria"/>
              </a:rPr>
              <a:t>shark</a:t>
            </a:r>
            <a:r>
              <a:rPr sz="3600" spc="135" dirty="0">
                <a:solidFill>
                  <a:srgbClr val="FFFFFF"/>
                </a:solidFill>
                <a:latin typeface="Cambria"/>
                <a:cs typeface="Cambria"/>
              </a:rPr>
              <a:t>, </a:t>
            </a:r>
            <a:r>
              <a:rPr sz="36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85" dirty="0">
                <a:solidFill>
                  <a:srgbClr val="FFFF66"/>
                </a:solidFill>
                <a:latin typeface="Cambria"/>
                <a:cs typeface="Cambria"/>
              </a:rPr>
              <a:t>protozoa</a:t>
            </a:r>
            <a:r>
              <a:rPr sz="3600" spc="90" dirty="0">
                <a:solidFill>
                  <a:srgbClr val="FFFF66"/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rgbClr val="FFFF66"/>
                </a:solidFill>
                <a:latin typeface="Cambria"/>
                <a:cs typeface="Cambria"/>
              </a:rPr>
              <a:t>–</a:t>
            </a:r>
            <a:r>
              <a:rPr sz="3600" spc="100" dirty="0">
                <a:solidFill>
                  <a:srgbClr val="FFFF66"/>
                </a:solidFill>
                <a:latin typeface="Cambria"/>
                <a:cs typeface="Cambria"/>
              </a:rPr>
              <a:t> </a:t>
            </a:r>
            <a:r>
              <a:rPr sz="3600" i="1" spc="250" dirty="0">
                <a:solidFill>
                  <a:srgbClr val="FFFF66"/>
                </a:solidFill>
                <a:latin typeface="Cambria"/>
                <a:cs typeface="Cambria"/>
              </a:rPr>
              <a:t>Cyclops</a:t>
            </a:r>
            <a:r>
              <a:rPr sz="3600" i="1" spc="110" dirty="0">
                <a:solidFill>
                  <a:srgbClr val="FFFF66"/>
                </a:solidFill>
                <a:latin typeface="Cambria"/>
                <a:cs typeface="Cambria"/>
              </a:rPr>
              <a:t> </a:t>
            </a:r>
            <a:r>
              <a:rPr sz="3600" i="1" spc="235" dirty="0">
                <a:solidFill>
                  <a:srgbClr val="FFFF66"/>
                </a:solidFill>
                <a:latin typeface="Cambria"/>
                <a:cs typeface="Cambria"/>
              </a:rPr>
              <a:t>sp.</a:t>
            </a:r>
            <a:r>
              <a:rPr sz="3600" i="1" spc="95" dirty="0">
                <a:solidFill>
                  <a:srgbClr val="FFFF66"/>
                </a:solidFill>
                <a:latin typeface="Cambria"/>
                <a:cs typeface="Cambria"/>
              </a:rPr>
              <a:t> </a:t>
            </a:r>
            <a:r>
              <a:rPr sz="3600" spc="45" dirty="0">
                <a:solidFill>
                  <a:srgbClr val="FFFF66"/>
                </a:solidFill>
                <a:latin typeface="Cambria"/>
                <a:cs typeface="Cambria"/>
              </a:rPr>
              <a:t>(water</a:t>
            </a:r>
            <a:r>
              <a:rPr sz="3600" spc="105" dirty="0">
                <a:solidFill>
                  <a:srgbClr val="FFFF66"/>
                </a:solidFill>
                <a:latin typeface="Cambria"/>
                <a:cs typeface="Cambria"/>
              </a:rPr>
              <a:t> </a:t>
            </a:r>
            <a:r>
              <a:rPr sz="3600" spc="130" dirty="0">
                <a:solidFill>
                  <a:srgbClr val="FFFF66"/>
                </a:solidFill>
                <a:latin typeface="Cambria"/>
                <a:cs typeface="Cambria"/>
              </a:rPr>
              <a:t>flea), </a:t>
            </a:r>
            <a:r>
              <a:rPr sz="3600" spc="-775" dirty="0">
                <a:solidFill>
                  <a:srgbClr val="FFFF66"/>
                </a:solidFill>
                <a:latin typeface="Cambria"/>
                <a:cs typeface="Cambria"/>
              </a:rPr>
              <a:t> </a:t>
            </a:r>
            <a:r>
              <a:rPr sz="3600" spc="165" dirty="0">
                <a:solidFill>
                  <a:srgbClr val="FFFF66"/>
                </a:solidFill>
                <a:latin typeface="Cambria"/>
                <a:cs typeface="Cambria"/>
              </a:rPr>
              <a:t>barnacles</a:t>
            </a:r>
            <a:r>
              <a:rPr sz="3600" spc="90" dirty="0">
                <a:solidFill>
                  <a:srgbClr val="FFFF66"/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rgbClr val="FFFF66"/>
                </a:solidFill>
                <a:latin typeface="Cambria"/>
                <a:cs typeface="Cambria"/>
              </a:rPr>
              <a:t>–</a:t>
            </a:r>
            <a:r>
              <a:rPr sz="3600" spc="100" dirty="0">
                <a:solidFill>
                  <a:srgbClr val="FFFF66"/>
                </a:solidFill>
                <a:latin typeface="Cambria"/>
                <a:cs typeface="Cambria"/>
              </a:rPr>
              <a:t> </a:t>
            </a:r>
            <a:r>
              <a:rPr sz="3600" spc="120" dirty="0">
                <a:solidFill>
                  <a:srgbClr val="FFFF66"/>
                </a:solidFill>
                <a:latin typeface="Cambria"/>
                <a:cs typeface="Cambria"/>
              </a:rPr>
              <a:t>shells</a:t>
            </a:r>
            <a:r>
              <a:rPr sz="3600" spc="95" dirty="0">
                <a:solidFill>
                  <a:srgbClr val="FFFF66"/>
                </a:solidFill>
                <a:latin typeface="Cambria"/>
                <a:cs typeface="Cambria"/>
              </a:rPr>
              <a:t> </a:t>
            </a:r>
            <a:r>
              <a:rPr sz="3600" spc="50" dirty="0">
                <a:solidFill>
                  <a:srgbClr val="FFFF66"/>
                </a:solidFill>
                <a:latin typeface="Cambria"/>
                <a:cs typeface="Cambria"/>
              </a:rPr>
              <a:t>of</a:t>
            </a:r>
            <a:r>
              <a:rPr sz="3600" spc="105" dirty="0">
                <a:solidFill>
                  <a:srgbClr val="FFFF66"/>
                </a:solidFill>
                <a:latin typeface="Cambria"/>
                <a:cs typeface="Cambria"/>
              </a:rPr>
              <a:t> </a:t>
            </a:r>
            <a:r>
              <a:rPr sz="3600" spc="180" dirty="0">
                <a:solidFill>
                  <a:srgbClr val="FFFF66"/>
                </a:solidFill>
                <a:latin typeface="Cambria"/>
                <a:cs typeface="Cambria"/>
              </a:rPr>
              <a:t>crabs</a:t>
            </a:r>
            <a:r>
              <a:rPr sz="3600" spc="90" dirty="0">
                <a:solidFill>
                  <a:srgbClr val="FFFF66"/>
                </a:solidFill>
                <a:latin typeface="Cambria"/>
                <a:cs typeface="Cambria"/>
              </a:rPr>
              <a:t> </a:t>
            </a:r>
            <a:r>
              <a:rPr sz="3600" spc="-190" dirty="0">
                <a:solidFill>
                  <a:srgbClr val="FFFF66"/>
                </a:solidFill>
                <a:latin typeface="Cambria"/>
                <a:cs typeface="Cambria"/>
              </a:rPr>
              <a:t>/</a:t>
            </a:r>
            <a:r>
              <a:rPr sz="3600" spc="105" dirty="0">
                <a:solidFill>
                  <a:srgbClr val="FFFF66"/>
                </a:solidFill>
                <a:latin typeface="Cambria"/>
                <a:cs typeface="Cambria"/>
              </a:rPr>
              <a:t> </a:t>
            </a:r>
            <a:r>
              <a:rPr sz="3600" spc="85" dirty="0">
                <a:solidFill>
                  <a:srgbClr val="FFFF66"/>
                </a:solidFill>
                <a:latin typeface="Cambria"/>
                <a:cs typeface="Cambria"/>
              </a:rPr>
              <a:t>snails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6390"/>
            <a:ext cx="9144000" cy="5922009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673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1909"/>
            <a:ext cx="9144000" cy="677164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9142730" y="0"/>
                </a:moveTo>
                <a:lnTo>
                  <a:pt x="0" y="0"/>
                </a:lnTo>
                <a:lnTo>
                  <a:pt x="0" y="6856730"/>
                </a:lnTo>
                <a:lnTo>
                  <a:pt x="4570730" y="6856730"/>
                </a:lnTo>
                <a:lnTo>
                  <a:pt x="9142730" y="6856730"/>
                </a:lnTo>
                <a:lnTo>
                  <a:pt x="9142730" y="0"/>
                </a:lnTo>
                <a:close/>
              </a:path>
            </a:pathLst>
          </a:custGeom>
          <a:solidFill>
            <a:srgbClr val="00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9270" y="132079"/>
            <a:ext cx="551497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u="heavy" spc="610" dirty="0">
                <a:solidFill>
                  <a:srgbClr val="FFFF66"/>
                </a:solidFill>
                <a:uFill>
                  <a:solidFill>
                    <a:srgbClr val="FFFF66"/>
                  </a:solidFill>
                </a:uFill>
                <a:latin typeface="Tahoma"/>
                <a:cs typeface="Tahoma"/>
              </a:rPr>
              <a:t>P</a:t>
            </a:r>
            <a:r>
              <a:rPr sz="6600" u="heavy" spc="85" dirty="0">
                <a:solidFill>
                  <a:srgbClr val="FFFF66"/>
                </a:solidFill>
                <a:uFill>
                  <a:solidFill>
                    <a:srgbClr val="FFFF66"/>
                  </a:solidFill>
                </a:uFill>
                <a:latin typeface="Tahoma"/>
                <a:cs typeface="Tahoma"/>
              </a:rPr>
              <a:t>A</a:t>
            </a:r>
            <a:r>
              <a:rPr sz="6600" u="heavy" spc="265" dirty="0">
                <a:solidFill>
                  <a:srgbClr val="FFFF66"/>
                </a:solidFill>
                <a:uFill>
                  <a:solidFill>
                    <a:srgbClr val="FFFF66"/>
                  </a:solidFill>
                </a:uFill>
                <a:latin typeface="Tahoma"/>
                <a:cs typeface="Tahoma"/>
              </a:rPr>
              <a:t>R</a:t>
            </a:r>
            <a:r>
              <a:rPr sz="6600" u="heavy" spc="85" dirty="0">
                <a:solidFill>
                  <a:srgbClr val="FFFF66"/>
                </a:solidFill>
                <a:uFill>
                  <a:solidFill>
                    <a:srgbClr val="FFFF66"/>
                  </a:solidFill>
                </a:uFill>
                <a:latin typeface="Tahoma"/>
                <a:cs typeface="Tahoma"/>
              </a:rPr>
              <a:t>A</a:t>
            </a:r>
            <a:r>
              <a:rPr sz="6600" u="heavy" spc="-320" dirty="0">
                <a:solidFill>
                  <a:srgbClr val="FFFF66"/>
                </a:solidFill>
                <a:uFill>
                  <a:solidFill>
                    <a:srgbClr val="FFFF66"/>
                  </a:solidFill>
                </a:uFill>
                <a:latin typeface="Tahoma"/>
                <a:cs typeface="Tahoma"/>
              </a:rPr>
              <a:t>S</a:t>
            </a:r>
            <a:r>
              <a:rPr sz="6600" u="heavy" spc="-145" dirty="0">
                <a:solidFill>
                  <a:srgbClr val="FFFF66"/>
                </a:solidFill>
                <a:uFill>
                  <a:solidFill>
                    <a:srgbClr val="FFFF66"/>
                  </a:solidFill>
                </a:uFill>
                <a:latin typeface="Tahoma"/>
                <a:cs typeface="Tahoma"/>
              </a:rPr>
              <a:t>I</a:t>
            </a:r>
            <a:r>
              <a:rPr sz="6600" u="heavy" spc="630" dirty="0">
                <a:solidFill>
                  <a:srgbClr val="FFFF66"/>
                </a:solidFill>
                <a:uFill>
                  <a:solidFill>
                    <a:srgbClr val="FFFF66"/>
                  </a:solidFill>
                </a:uFill>
                <a:latin typeface="Tahoma"/>
                <a:cs typeface="Tahoma"/>
              </a:rPr>
              <a:t>T</a:t>
            </a:r>
            <a:r>
              <a:rPr sz="6600" u="heavy" spc="-145" dirty="0">
                <a:solidFill>
                  <a:srgbClr val="FFFF66"/>
                </a:solidFill>
                <a:uFill>
                  <a:solidFill>
                    <a:srgbClr val="FFFF66"/>
                  </a:solidFill>
                </a:uFill>
                <a:latin typeface="Tahoma"/>
                <a:cs typeface="Tahoma"/>
              </a:rPr>
              <a:t>I</a:t>
            </a:r>
            <a:r>
              <a:rPr sz="6600" u="heavy" spc="-305" dirty="0">
                <a:solidFill>
                  <a:srgbClr val="FFFF66"/>
                </a:solidFill>
                <a:uFill>
                  <a:solidFill>
                    <a:srgbClr val="FFFF66"/>
                  </a:solidFill>
                </a:uFill>
                <a:latin typeface="Tahoma"/>
                <a:cs typeface="Tahoma"/>
              </a:rPr>
              <a:t>S</a:t>
            </a:r>
            <a:r>
              <a:rPr sz="6600" u="heavy" spc="-425" dirty="0">
                <a:solidFill>
                  <a:srgbClr val="FFFF66"/>
                </a:solidFill>
                <a:uFill>
                  <a:solidFill>
                    <a:srgbClr val="FFFF66"/>
                  </a:solidFill>
                </a:uFill>
                <a:latin typeface="Tahoma"/>
                <a:cs typeface="Tahoma"/>
              </a:rPr>
              <a:t>M</a:t>
            </a:r>
            <a:endParaRPr sz="6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070" y="1289050"/>
            <a:ext cx="755713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An</a:t>
            </a:r>
            <a:r>
              <a:rPr sz="26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interaction</a:t>
            </a:r>
            <a:r>
              <a:rPr sz="2600" spc="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between</a:t>
            </a:r>
            <a:r>
              <a:rPr sz="26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two</a:t>
            </a:r>
            <a:r>
              <a:rPr sz="26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different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5258" y="1644650"/>
            <a:ext cx="2223135" cy="77851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 indent="200660">
              <a:lnSpc>
                <a:spcPts val="2810"/>
              </a:lnSpc>
              <a:spcBef>
                <a:spcPts val="450"/>
              </a:spcBef>
            </a:pP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where</a:t>
            </a:r>
            <a:r>
              <a:rPr sz="2600" spc="6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one </a:t>
            </a:r>
            <a:r>
              <a:rPr sz="2600" spc="-155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&amp;</a:t>
            </a:r>
            <a:r>
              <a:rPr sz="2600" spc="-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the</a:t>
            </a:r>
            <a:r>
              <a:rPr sz="2600" spc="-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other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3069" y="1644650"/>
            <a:ext cx="3818254" cy="77851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12090" marR="5080" indent="-200025">
              <a:lnSpc>
                <a:spcPts val="2810"/>
              </a:lnSpc>
              <a:spcBef>
                <a:spcPts val="450"/>
              </a:spcBef>
            </a:pP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organism (parasite) </a:t>
            </a:r>
            <a:r>
              <a:rPr sz="2600" spc="-156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organism</a:t>
            </a:r>
            <a:r>
              <a:rPr sz="2600" spc="-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(host)</a:t>
            </a:r>
            <a:r>
              <a:rPr sz="2600" spc="-3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is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969" y="1644650"/>
            <a:ext cx="1821814" cy="113538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450"/>
              </a:spcBef>
            </a:pP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orga</a:t>
            </a:r>
            <a:r>
              <a:rPr sz="2600" spc="10" dirty="0">
                <a:solidFill>
                  <a:srgbClr val="FFFFFF"/>
                </a:solidFill>
                <a:latin typeface="Lucida Console"/>
                <a:cs typeface="Lucida Console"/>
              </a:rPr>
              <a:t>n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isms  benefits </a:t>
            </a:r>
            <a:r>
              <a:rPr sz="2600" spc="-155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harmed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670" y="2759709"/>
            <a:ext cx="6184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81000" algn="l"/>
              </a:tabLst>
            </a:pPr>
            <a:r>
              <a:rPr sz="3900" baseline="-6410" dirty="0">
                <a:solidFill>
                  <a:srgbClr val="FFFFFF"/>
                </a:solidFill>
                <a:latin typeface="Lucida Console"/>
                <a:cs typeface="Lucida Console"/>
              </a:rPr>
              <a:t>2</a:t>
            </a:r>
            <a:endParaRPr sz="3900" baseline="-641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7851" y="2796540"/>
            <a:ext cx="681418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types</a:t>
            </a:r>
            <a:r>
              <a:rPr sz="26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: </a:t>
            </a:r>
            <a:r>
              <a:rPr sz="2600" dirty="0">
                <a:solidFill>
                  <a:srgbClr val="D10F21"/>
                </a:solidFill>
                <a:latin typeface="Lucida Console"/>
                <a:cs typeface="Lucida Console"/>
              </a:rPr>
              <a:t>ectoparasite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–</a:t>
            </a:r>
            <a:r>
              <a:rPr sz="26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live</a:t>
            </a:r>
            <a:r>
              <a:rPr sz="2600" spc="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on</a:t>
            </a:r>
            <a:r>
              <a:rPr sz="26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the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8969" y="3153409"/>
            <a:ext cx="44183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external</a:t>
            </a:r>
            <a:r>
              <a:rPr sz="2600" spc="-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body</a:t>
            </a:r>
            <a:r>
              <a:rPr sz="2600" spc="-2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surface,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40020" y="3153409"/>
            <a:ext cx="30200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D10F21"/>
                </a:solidFill>
                <a:latin typeface="Lucida Console"/>
                <a:cs typeface="Lucida Console"/>
              </a:rPr>
              <a:t>endoparasite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s</a:t>
            </a:r>
            <a:r>
              <a:rPr sz="2600" spc="-6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–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8969" y="3509009"/>
            <a:ext cx="56159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live in</a:t>
            </a:r>
            <a:r>
              <a:rPr sz="2600" spc="-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the</a:t>
            </a:r>
            <a:r>
              <a:rPr sz="26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body</a:t>
            </a:r>
            <a:r>
              <a:rPr sz="2600" spc="-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of the</a:t>
            </a:r>
            <a:r>
              <a:rPr sz="2600" spc="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host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6070" y="3936782"/>
            <a:ext cx="3290570" cy="436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"/>
              </a:spcBef>
              <a:buSzPct val="96296"/>
              <a:buChar char="•"/>
              <a:tabLst>
                <a:tab pos="355600" algn="l"/>
              </a:tabLst>
            </a:pPr>
            <a:r>
              <a:rPr sz="2700" spc="155" dirty="0">
                <a:solidFill>
                  <a:srgbClr val="D10F21"/>
                </a:solidFill>
                <a:latin typeface="Lucida Console"/>
                <a:cs typeface="Lucida Console"/>
              </a:rPr>
              <a:t>E</a:t>
            </a:r>
            <a:r>
              <a:rPr sz="2700" spc="145" dirty="0">
                <a:solidFill>
                  <a:srgbClr val="D10F21"/>
                </a:solidFill>
                <a:latin typeface="Lucida Console"/>
                <a:cs typeface="Lucida Console"/>
              </a:rPr>
              <a:t>c</a:t>
            </a:r>
            <a:r>
              <a:rPr sz="2700" spc="155" dirty="0">
                <a:solidFill>
                  <a:srgbClr val="D10F21"/>
                </a:solidFill>
                <a:latin typeface="Lucida Console"/>
                <a:cs typeface="Lucida Console"/>
              </a:rPr>
              <a:t>topa</a:t>
            </a:r>
            <a:r>
              <a:rPr sz="2700" spc="145" dirty="0">
                <a:solidFill>
                  <a:srgbClr val="D10F21"/>
                </a:solidFill>
                <a:latin typeface="Lucida Console"/>
                <a:cs typeface="Lucida Console"/>
              </a:rPr>
              <a:t>r</a:t>
            </a:r>
            <a:r>
              <a:rPr sz="2700" spc="155" dirty="0">
                <a:solidFill>
                  <a:srgbClr val="D10F21"/>
                </a:solidFill>
                <a:latin typeface="Lucida Console"/>
                <a:cs typeface="Lucida Console"/>
              </a:rPr>
              <a:t>asi</a:t>
            </a:r>
            <a:r>
              <a:rPr sz="2700" spc="145" dirty="0">
                <a:solidFill>
                  <a:srgbClr val="D10F21"/>
                </a:solidFill>
                <a:latin typeface="Lucida Console"/>
                <a:cs typeface="Lucida Console"/>
              </a:rPr>
              <a:t>t</a:t>
            </a:r>
            <a:r>
              <a:rPr sz="2700" spc="155" dirty="0">
                <a:solidFill>
                  <a:srgbClr val="D10F21"/>
                </a:solidFill>
                <a:latin typeface="Lucida Console"/>
                <a:cs typeface="Lucida Console"/>
              </a:rPr>
              <a:t>e</a:t>
            </a:r>
            <a:r>
              <a:rPr sz="2700" spc="-65" dirty="0">
                <a:solidFill>
                  <a:srgbClr val="D10F21"/>
                </a:solidFill>
                <a:latin typeface="Lucida Console"/>
                <a:cs typeface="Lucida Console"/>
              </a:rPr>
              <a:t>s</a:t>
            </a:r>
            <a:endParaRPr sz="27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99890" y="3948429"/>
            <a:ext cx="48183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depend</a:t>
            </a:r>
            <a:r>
              <a:rPr sz="26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on</a:t>
            </a:r>
            <a:r>
              <a:rPr sz="2600" spc="-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their</a:t>
            </a:r>
            <a:r>
              <a:rPr sz="26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host</a:t>
            </a:r>
            <a:r>
              <a:rPr sz="2600" spc="-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for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8969" y="4305300"/>
            <a:ext cx="681418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food,</a:t>
            </a:r>
            <a:r>
              <a:rPr sz="26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protection</a:t>
            </a:r>
            <a:r>
              <a:rPr sz="2600" spc="-1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&amp;</a:t>
            </a:r>
            <a:r>
              <a:rPr sz="26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transportation.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6070" y="4743450"/>
            <a:ext cx="55600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Examples</a:t>
            </a:r>
            <a:r>
              <a:rPr sz="2600" spc="-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: flea,</a:t>
            </a:r>
            <a:r>
              <a:rPr sz="2600" spc="-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lice</a:t>
            </a:r>
            <a:r>
              <a:rPr sz="2600" spc="-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that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40475" y="4743450"/>
            <a:ext cx="22218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feed</a:t>
            </a:r>
            <a:r>
              <a:rPr sz="2600" spc="-4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on</a:t>
            </a:r>
            <a:r>
              <a:rPr sz="2600" spc="-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the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8969" y="5100320"/>
            <a:ext cx="60153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blood of</a:t>
            </a:r>
            <a:r>
              <a:rPr sz="2600" spc="-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the</a:t>
            </a:r>
            <a:r>
              <a:rPr sz="2600" spc="-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host.</a:t>
            </a:r>
            <a:r>
              <a:rPr sz="2600" spc="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Barnacles</a:t>
            </a:r>
            <a:r>
              <a:rPr sz="2600" spc="-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&amp;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8969" y="5455920"/>
            <a:ext cx="62160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(ectoparasites</a:t>
            </a:r>
            <a:r>
              <a:rPr sz="26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on</a:t>
            </a:r>
            <a:r>
              <a:rPr sz="2600" spc="-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plants),</a:t>
            </a:r>
            <a:r>
              <a:rPr sz="2600" spc="-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suck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39560" y="5100320"/>
            <a:ext cx="1821814" cy="7772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12090" marR="5080" indent="-200025">
              <a:lnSpc>
                <a:spcPts val="2800"/>
              </a:lnSpc>
              <a:spcBef>
                <a:spcPts val="459"/>
              </a:spcBef>
            </a:pP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aphids </a:t>
            </a:r>
            <a:r>
              <a:rPr sz="2600" spc="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cell</a:t>
            </a:r>
            <a:r>
              <a:rPr sz="2600" spc="-8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sap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8969" y="5812790"/>
            <a:ext cx="22218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from</a:t>
            </a:r>
            <a:r>
              <a:rPr sz="2600" spc="-7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Console"/>
                <a:cs typeface="Lucida Console"/>
              </a:rPr>
              <a:t>plants</a:t>
            </a:r>
            <a:endParaRPr sz="26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724650"/>
            <a:chOff x="0" y="0"/>
            <a:chExt cx="9144000" cy="6724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28600"/>
              <a:ext cx="5143500" cy="64960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8250" y="0"/>
              <a:ext cx="4095750" cy="3733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3000" y="3733800"/>
              <a:ext cx="4191000" cy="281051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9142730" y="0"/>
                </a:moveTo>
                <a:lnTo>
                  <a:pt x="0" y="0"/>
                </a:lnTo>
                <a:lnTo>
                  <a:pt x="0" y="6856730"/>
                </a:lnTo>
                <a:lnTo>
                  <a:pt x="4570730" y="6856730"/>
                </a:lnTo>
                <a:lnTo>
                  <a:pt x="9142730" y="6856730"/>
                </a:lnTo>
                <a:lnTo>
                  <a:pt x="9142730" y="0"/>
                </a:lnTo>
                <a:close/>
              </a:path>
            </a:pathLst>
          </a:custGeom>
          <a:solidFill>
            <a:srgbClr val="33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4669" y="414020"/>
            <a:ext cx="7552690" cy="2567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FFFF66"/>
              </a:buClr>
              <a:buFont typeface="Microsoft Sans Serif"/>
              <a:buChar char="•"/>
              <a:tabLst>
                <a:tab pos="355600" algn="l"/>
              </a:tabLst>
            </a:pPr>
            <a:r>
              <a:rPr sz="3200" b="1" spc="50" dirty="0">
                <a:solidFill>
                  <a:srgbClr val="FFFF66"/>
                </a:solidFill>
                <a:latin typeface="Trebuchet MS"/>
                <a:cs typeface="Trebuchet MS"/>
              </a:rPr>
              <a:t>Endoparasites </a:t>
            </a:r>
            <a:r>
              <a:rPr sz="32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are </a:t>
            </a:r>
            <a:r>
              <a:rPr sz="32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2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various </a:t>
            </a:r>
            <a:r>
              <a:rPr sz="32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types </a:t>
            </a:r>
            <a:r>
              <a:rPr sz="32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32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2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3200" spc="-64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li</a:t>
            </a:r>
            <a:r>
              <a:rPr sz="32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200" spc="-2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200" spc="-2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li</a:t>
            </a:r>
            <a:r>
              <a:rPr sz="32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32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2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2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2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32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200" spc="-64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f  </a:t>
            </a:r>
            <a:r>
              <a:rPr sz="32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their </a:t>
            </a:r>
            <a:r>
              <a:rPr sz="32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host</a:t>
            </a:r>
            <a:r>
              <a:rPr sz="3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&amp;</a:t>
            </a:r>
            <a:r>
              <a:rPr sz="3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absorb</a:t>
            </a:r>
            <a:r>
              <a:rPr sz="32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nutrients</a:t>
            </a:r>
            <a:r>
              <a:rPr sz="3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32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00" spc="-23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200" spc="-6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200" spc="-23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200" spc="-64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64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200" spc="-32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2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2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00" spc="-64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32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2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2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endParaRPr sz="32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5600" algn="l"/>
              </a:tabLst>
            </a:pPr>
            <a:r>
              <a:rPr sz="32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00" spc="-64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00" spc="-31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3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2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869" dirty="0">
                <a:solidFill>
                  <a:srgbClr val="FFFFFF"/>
                </a:solidFill>
                <a:latin typeface="Microsoft Sans Serif"/>
                <a:cs typeface="Microsoft Sans Serif"/>
              </a:rPr>
              <a:t>–</a:t>
            </a:r>
            <a:r>
              <a:rPr sz="32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00" i="1" spc="-3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00" i="1" spc="-2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300" i="1" spc="2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300" i="1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300" i="1" spc="-2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300" i="1" spc="-2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300" i="1" spc="-6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300" i="1" spc="-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300" i="1" spc="-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300" i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i="1" spc="-6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300" i="1" spc="-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3126739"/>
            <a:ext cx="5257800" cy="350266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9142730" y="0"/>
                </a:moveTo>
                <a:lnTo>
                  <a:pt x="0" y="0"/>
                </a:lnTo>
                <a:lnTo>
                  <a:pt x="0" y="6856730"/>
                </a:lnTo>
                <a:lnTo>
                  <a:pt x="4570730" y="6856730"/>
                </a:lnTo>
                <a:lnTo>
                  <a:pt x="9142730" y="6856730"/>
                </a:lnTo>
                <a:lnTo>
                  <a:pt x="9142730" y="0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4229" y="101600"/>
            <a:ext cx="48920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u="heavy" spc="85" dirty="0">
                <a:solidFill>
                  <a:srgbClr val="FFFF66"/>
                </a:solidFill>
                <a:uFill>
                  <a:solidFill>
                    <a:srgbClr val="FFFF66"/>
                  </a:solidFill>
                </a:uFill>
                <a:latin typeface="Tahoma"/>
                <a:cs typeface="Tahoma"/>
              </a:rPr>
              <a:t>MUTUALISM</a:t>
            </a:r>
            <a:endParaRPr sz="6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070" y="1134109"/>
            <a:ext cx="7538720" cy="8369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5080" indent="-342900">
              <a:lnSpc>
                <a:spcPts val="3030"/>
              </a:lnSpc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31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8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200" dirty="0">
                <a:solidFill>
                  <a:srgbClr val="00FF00"/>
                </a:solidFill>
                <a:latin typeface="Cambria"/>
                <a:cs typeface="Cambria"/>
              </a:rPr>
              <a:t>interaction</a:t>
            </a:r>
            <a:r>
              <a:rPr sz="2800" spc="70" dirty="0">
                <a:solidFill>
                  <a:srgbClr val="00FF00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00FF00"/>
                </a:solidFill>
                <a:latin typeface="Cambria"/>
                <a:cs typeface="Cambria"/>
              </a:rPr>
              <a:t>between</a:t>
            </a:r>
            <a:r>
              <a:rPr sz="2800" spc="70" dirty="0">
                <a:solidFill>
                  <a:srgbClr val="00FF00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00FF00"/>
                </a:solidFill>
                <a:latin typeface="Cambria"/>
                <a:cs typeface="Cambria"/>
              </a:rPr>
              <a:t>two</a:t>
            </a:r>
            <a:r>
              <a:rPr sz="2800" spc="70" dirty="0">
                <a:solidFill>
                  <a:srgbClr val="00FF00"/>
                </a:solidFill>
                <a:latin typeface="Cambria"/>
                <a:cs typeface="Cambria"/>
              </a:rPr>
              <a:t> </a:t>
            </a:r>
            <a:r>
              <a:rPr sz="2800" spc="200" dirty="0">
                <a:solidFill>
                  <a:srgbClr val="00FF00"/>
                </a:solidFill>
                <a:latin typeface="Cambria"/>
                <a:cs typeface="Cambria"/>
              </a:rPr>
              <a:t>organism</a:t>
            </a:r>
            <a:r>
              <a:rPr sz="2800" spc="60" dirty="0">
                <a:solidFill>
                  <a:srgbClr val="00FF00"/>
                </a:solidFill>
                <a:latin typeface="Cambria"/>
                <a:cs typeface="Cambria"/>
              </a:rPr>
              <a:t> </a:t>
            </a:r>
            <a:r>
              <a:rPr sz="2800" spc="210" dirty="0">
                <a:solidFill>
                  <a:srgbClr val="FFFFFF"/>
                </a:solidFill>
                <a:latin typeface="Cambria"/>
                <a:cs typeface="Cambria"/>
              </a:rPr>
              <a:t>in </a:t>
            </a:r>
            <a:r>
              <a:rPr sz="2800" spc="-6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204" dirty="0">
                <a:solidFill>
                  <a:srgbClr val="FFFFFF"/>
                </a:solidFill>
                <a:latin typeface="Cambria"/>
                <a:cs typeface="Cambria"/>
              </a:rPr>
              <a:t>which</a:t>
            </a:r>
            <a:r>
              <a:rPr sz="28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00FF00"/>
                </a:solidFill>
                <a:latin typeface="Cambria"/>
                <a:cs typeface="Cambria"/>
              </a:rPr>
              <a:t>both</a:t>
            </a:r>
            <a:r>
              <a:rPr sz="2800" spc="75" dirty="0">
                <a:solidFill>
                  <a:srgbClr val="00FF00"/>
                </a:solidFill>
                <a:latin typeface="Cambria"/>
                <a:cs typeface="Cambria"/>
              </a:rPr>
              <a:t> </a:t>
            </a:r>
            <a:r>
              <a:rPr sz="2800" spc="195" dirty="0">
                <a:solidFill>
                  <a:srgbClr val="00FF00"/>
                </a:solidFill>
                <a:latin typeface="Cambria"/>
                <a:cs typeface="Cambria"/>
              </a:rPr>
              <a:t>organisms</a:t>
            </a:r>
            <a:r>
              <a:rPr sz="2800" spc="75" dirty="0">
                <a:solidFill>
                  <a:srgbClr val="00FF00"/>
                </a:solidFill>
                <a:latin typeface="Cambria"/>
                <a:cs typeface="Cambria"/>
              </a:rPr>
              <a:t> </a:t>
            </a:r>
            <a:r>
              <a:rPr sz="2800" spc="165" dirty="0">
                <a:solidFill>
                  <a:srgbClr val="00FF00"/>
                </a:solidFill>
                <a:latin typeface="Cambria"/>
                <a:cs typeface="Cambria"/>
              </a:rPr>
              <a:t>benefit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070" y="2416598"/>
            <a:ext cx="8434070" cy="40925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59"/>
              </a:spcBef>
              <a:buChar char="•"/>
              <a:tabLst>
                <a:tab pos="355600" algn="l"/>
              </a:tabLst>
            </a:pPr>
            <a:r>
              <a:rPr sz="2800" spc="265" dirty="0">
                <a:solidFill>
                  <a:srgbClr val="FFFFFF"/>
                </a:solidFill>
                <a:latin typeface="Cambria"/>
                <a:cs typeface="Cambria"/>
              </a:rPr>
              <a:t>Examples</a:t>
            </a:r>
            <a:r>
              <a:rPr sz="28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endParaRPr sz="2800">
              <a:latin typeface="Cambria"/>
              <a:cs typeface="Cambria"/>
            </a:endParaRPr>
          </a:p>
          <a:p>
            <a:pPr marL="755015" marR="742315" lvl="1" indent="-285750" algn="just">
              <a:lnSpc>
                <a:spcPts val="2590"/>
              </a:lnSpc>
              <a:spcBef>
                <a:spcPts val="640"/>
              </a:spcBef>
              <a:buChar char="–"/>
              <a:tabLst>
                <a:tab pos="755650" algn="l"/>
              </a:tabLst>
            </a:pPr>
            <a:r>
              <a:rPr sz="2400" spc="155" dirty="0">
                <a:solidFill>
                  <a:srgbClr val="FFFFFF"/>
                </a:solidFill>
                <a:latin typeface="Cambria"/>
                <a:cs typeface="Cambria"/>
              </a:rPr>
              <a:t>algae</a:t>
            </a:r>
            <a:r>
              <a:rPr sz="24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Cambria"/>
                <a:cs typeface="Cambria"/>
              </a:rPr>
              <a:t>(obtain</a:t>
            </a:r>
            <a:r>
              <a:rPr sz="24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Cambria"/>
                <a:cs typeface="Cambria"/>
              </a:rPr>
              <a:t>water,</a:t>
            </a:r>
            <a:r>
              <a:rPr sz="24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Cambria"/>
                <a:cs typeface="Cambria"/>
              </a:rPr>
              <a:t>minerals</a:t>
            </a:r>
            <a:r>
              <a:rPr sz="24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700" dirty="0">
                <a:solidFill>
                  <a:srgbClr val="FFFFFF"/>
                </a:solidFill>
                <a:latin typeface="Cambria"/>
                <a:cs typeface="Cambria"/>
              </a:rPr>
              <a:t>&amp;</a:t>
            </a:r>
            <a:r>
              <a:rPr sz="24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Cambria"/>
                <a:cs typeface="Cambria"/>
              </a:rPr>
              <a:t>protection)</a:t>
            </a:r>
            <a:r>
              <a:rPr sz="24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700" dirty="0">
                <a:solidFill>
                  <a:srgbClr val="FFFFFF"/>
                </a:solidFill>
                <a:latin typeface="Cambria"/>
                <a:cs typeface="Cambria"/>
              </a:rPr>
              <a:t>&amp; </a:t>
            </a:r>
            <a:r>
              <a:rPr sz="2400" spc="-5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Cambria"/>
                <a:cs typeface="Cambria"/>
              </a:rPr>
              <a:t>fungi</a:t>
            </a:r>
            <a:r>
              <a:rPr sz="24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Cambria"/>
                <a:cs typeface="Cambria"/>
              </a:rPr>
              <a:t>(obtain</a:t>
            </a:r>
            <a:r>
              <a:rPr sz="24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Cambria"/>
                <a:cs typeface="Cambria"/>
              </a:rPr>
              <a:t>food)</a:t>
            </a:r>
            <a:r>
              <a:rPr sz="24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24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Cambria"/>
                <a:cs typeface="Cambria"/>
              </a:rPr>
              <a:t>lichen</a:t>
            </a:r>
            <a:r>
              <a:rPr sz="24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Cambria"/>
                <a:cs typeface="Cambria"/>
              </a:rPr>
              <a:t>(both</a:t>
            </a:r>
            <a:r>
              <a:rPr sz="24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75" dirty="0">
                <a:solidFill>
                  <a:srgbClr val="FFFFFF"/>
                </a:solidFill>
                <a:latin typeface="Cambria"/>
                <a:cs typeface="Cambria"/>
              </a:rPr>
              <a:t>plants)</a:t>
            </a:r>
            <a:endParaRPr sz="2400">
              <a:latin typeface="Cambria"/>
              <a:cs typeface="Cambria"/>
            </a:endParaRPr>
          </a:p>
          <a:p>
            <a:pPr marL="755015" marR="5080" lvl="1" indent="-285750" algn="just">
              <a:lnSpc>
                <a:spcPts val="259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400" spc="275" dirty="0">
                <a:solidFill>
                  <a:srgbClr val="FFFFFF"/>
                </a:solidFill>
                <a:latin typeface="Cambria"/>
                <a:cs typeface="Cambria"/>
              </a:rPr>
              <a:t>Hermit</a:t>
            </a:r>
            <a:r>
              <a:rPr sz="24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90" dirty="0">
                <a:solidFill>
                  <a:srgbClr val="FFFFFF"/>
                </a:solidFill>
                <a:latin typeface="Cambria"/>
                <a:cs typeface="Cambria"/>
              </a:rPr>
              <a:t>crabs</a:t>
            </a:r>
            <a:r>
              <a:rPr sz="24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Cambria"/>
                <a:cs typeface="Cambria"/>
              </a:rPr>
              <a:t>(obtain</a:t>
            </a:r>
            <a:r>
              <a:rPr sz="24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Cambria"/>
                <a:cs typeface="Cambria"/>
              </a:rPr>
              <a:t>protection</a:t>
            </a:r>
            <a:r>
              <a:rPr sz="24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sz="24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Cambria"/>
                <a:cs typeface="Cambria"/>
              </a:rPr>
              <a:t>its</a:t>
            </a:r>
            <a:r>
              <a:rPr sz="24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Cambria"/>
                <a:cs typeface="Cambria"/>
              </a:rPr>
              <a:t>predator) </a:t>
            </a:r>
            <a:r>
              <a:rPr sz="2400" spc="-5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700" dirty="0">
                <a:solidFill>
                  <a:srgbClr val="FFFFFF"/>
                </a:solidFill>
                <a:latin typeface="Cambria"/>
                <a:cs typeface="Cambria"/>
              </a:rPr>
              <a:t>&amp;</a:t>
            </a:r>
            <a:r>
              <a:rPr sz="24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Cambria"/>
                <a:cs typeface="Cambria"/>
              </a:rPr>
              <a:t>sea</a:t>
            </a:r>
            <a:r>
              <a:rPr sz="24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Cambria"/>
                <a:cs typeface="Cambria"/>
              </a:rPr>
              <a:t>anemones</a:t>
            </a:r>
            <a:r>
              <a:rPr sz="24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Cambria"/>
                <a:cs typeface="Cambria"/>
              </a:rPr>
              <a:t>(obtain</a:t>
            </a:r>
            <a:r>
              <a:rPr sz="24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75" dirty="0">
                <a:solidFill>
                  <a:srgbClr val="FFFFFF"/>
                </a:solidFill>
                <a:latin typeface="Cambria"/>
                <a:cs typeface="Cambria"/>
              </a:rPr>
              <a:t>transport</a:t>
            </a:r>
            <a:r>
              <a:rPr sz="24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700" dirty="0">
                <a:solidFill>
                  <a:srgbClr val="FFFFFF"/>
                </a:solidFill>
                <a:latin typeface="Cambria"/>
                <a:cs typeface="Cambria"/>
              </a:rPr>
              <a:t>&amp;</a:t>
            </a:r>
            <a:r>
              <a:rPr sz="24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leftover</a:t>
            </a:r>
            <a:r>
              <a:rPr sz="24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Cambria"/>
                <a:cs typeface="Cambria"/>
              </a:rPr>
              <a:t>food) </a:t>
            </a:r>
            <a:r>
              <a:rPr sz="2400" spc="-5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Cambria"/>
                <a:cs typeface="Cambria"/>
              </a:rPr>
              <a:t>(both</a:t>
            </a:r>
            <a:r>
              <a:rPr sz="24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90" dirty="0">
                <a:solidFill>
                  <a:srgbClr val="FFFFFF"/>
                </a:solidFill>
                <a:latin typeface="Cambria"/>
                <a:cs typeface="Cambria"/>
              </a:rPr>
              <a:t>animals)</a:t>
            </a:r>
            <a:endParaRPr sz="2400">
              <a:latin typeface="Cambria"/>
              <a:cs typeface="Cambria"/>
            </a:endParaRPr>
          </a:p>
          <a:p>
            <a:pPr marL="755015" marR="226060" lvl="1" indent="-285750">
              <a:lnSpc>
                <a:spcPct val="90100"/>
              </a:lnSpc>
              <a:spcBef>
                <a:spcPts val="555"/>
              </a:spcBef>
              <a:buFont typeface="Cambria"/>
              <a:buChar char="–"/>
              <a:tabLst>
                <a:tab pos="755015" algn="l"/>
                <a:tab pos="755650" algn="l"/>
              </a:tabLst>
            </a:pPr>
            <a:r>
              <a:rPr sz="2400" i="1" spc="204" dirty="0">
                <a:solidFill>
                  <a:srgbClr val="FFFFFF"/>
                </a:solidFill>
                <a:latin typeface="Georgia"/>
                <a:cs typeface="Georgia"/>
              </a:rPr>
              <a:t>Rhizobium </a:t>
            </a:r>
            <a:r>
              <a:rPr sz="2400" spc="175" dirty="0">
                <a:solidFill>
                  <a:srgbClr val="FFFFFF"/>
                </a:solidFill>
                <a:latin typeface="Cambria"/>
                <a:cs typeface="Cambria"/>
              </a:rPr>
              <a:t>bacteria </a:t>
            </a:r>
            <a:r>
              <a:rPr sz="2400" spc="155" dirty="0">
                <a:solidFill>
                  <a:srgbClr val="FFFFFF"/>
                </a:solidFill>
                <a:latin typeface="Cambria"/>
                <a:cs typeface="Cambria"/>
              </a:rPr>
              <a:t>(fix </a:t>
            </a:r>
            <a:r>
              <a:rPr sz="2400" spc="160" dirty="0">
                <a:solidFill>
                  <a:srgbClr val="FFFFFF"/>
                </a:solidFill>
                <a:latin typeface="Cambria"/>
                <a:cs typeface="Cambria"/>
              </a:rPr>
              <a:t>nitrogen </a:t>
            </a:r>
            <a:r>
              <a:rPr sz="2400" spc="185" dirty="0">
                <a:solidFill>
                  <a:srgbClr val="FFFFFF"/>
                </a:solidFill>
                <a:latin typeface="Cambria"/>
                <a:cs typeface="Cambria"/>
              </a:rPr>
              <a:t>in </a:t>
            </a:r>
            <a:r>
              <a:rPr sz="2400" spc="165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2400" spc="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Cambria"/>
                <a:cs typeface="Cambria"/>
              </a:rPr>
              <a:t>atmosphere</a:t>
            </a:r>
            <a:r>
              <a:rPr sz="24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75" dirty="0">
                <a:solidFill>
                  <a:srgbClr val="FFFFFF"/>
                </a:solidFill>
                <a:latin typeface="Cambria"/>
                <a:cs typeface="Cambria"/>
              </a:rPr>
              <a:t>nitrate)</a:t>
            </a:r>
            <a:r>
              <a:rPr sz="24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700" dirty="0">
                <a:solidFill>
                  <a:srgbClr val="FFFFFF"/>
                </a:solidFill>
                <a:latin typeface="Cambria"/>
                <a:cs typeface="Cambria"/>
              </a:rPr>
              <a:t>&amp;</a:t>
            </a:r>
            <a:r>
              <a:rPr sz="24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Cambria"/>
                <a:cs typeface="Cambria"/>
              </a:rPr>
              <a:t>legume</a:t>
            </a:r>
            <a:r>
              <a:rPr sz="24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Cambria"/>
                <a:cs typeface="Cambria"/>
              </a:rPr>
              <a:t>plants</a:t>
            </a:r>
            <a:r>
              <a:rPr sz="24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Cambria"/>
                <a:cs typeface="Cambria"/>
              </a:rPr>
              <a:t>(provides </a:t>
            </a:r>
            <a:r>
              <a:rPr sz="2400" spc="-50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food</a:t>
            </a:r>
            <a:r>
              <a:rPr sz="24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700" dirty="0">
                <a:solidFill>
                  <a:srgbClr val="FFFFFF"/>
                </a:solidFill>
                <a:latin typeface="Cambria"/>
                <a:cs typeface="Cambria"/>
              </a:rPr>
              <a:t>&amp;</a:t>
            </a:r>
            <a:r>
              <a:rPr sz="24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Cambria"/>
                <a:cs typeface="Cambria"/>
              </a:rPr>
              <a:t>protection)</a:t>
            </a:r>
            <a:r>
              <a:rPr sz="24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Cambria"/>
                <a:cs typeface="Cambria"/>
              </a:rPr>
              <a:t>(one</a:t>
            </a:r>
            <a:r>
              <a:rPr sz="24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200" dirty="0">
                <a:solidFill>
                  <a:srgbClr val="FFFFFF"/>
                </a:solidFill>
                <a:latin typeface="Cambria"/>
                <a:cs typeface="Cambria"/>
              </a:rPr>
              <a:t>animal</a:t>
            </a:r>
            <a:r>
              <a:rPr sz="24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700" dirty="0">
                <a:solidFill>
                  <a:srgbClr val="FFFFFF"/>
                </a:solidFill>
                <a:latin typeface="Cambria"/>
                <a:cs typeface="Cambria"/>
              </a:rPr>
              <a:t>&amp;</a:t>
            </a:r>
            <a:r>
              <a:rPr sz="24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Cambria"/>
                <a:cs typeface="Cambria"/>
              </a:rPr>
              <a:t>one</a:t>
            </a:r>
            <a:r>
              <a:rPr sz="24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Cambria"/>
                <a:cs typeface="Cambria"/>
              </a:rPr>
              <a:t>plant)</a:t>
            </a:r>
            <a:endParaRPr sz="2400">
              <a:latin typeface="Cambria"/>
              <a:cs typeface="Cambria"/>
            </a:endParaRPr>
          </a:p>
          <a:p>
            <a:pPr marL="755015" marR="661035" lvl="1" indent="-285750">
              <a:lnSpc>
                <a:spcPts val="2590"/>
              </a:lnSpc>
              <a:spcBef>
                <a:spcPts val="63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235" dirty="0">
                <a:solidFill>
                  <a:srgbClr val="FFFFFF"/>
                </a:solidFill>
                <a:latin typeface="Cambria"/>
                <a:cs typeface="Cambria"/>
              </a:rPr>
              <a:t>Bacteria</a:t>
            </a:r>
            <a:r>
              <a:rPr sz="24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700" dirty="0">
                <a:solidFill>
                  <a:srgbClr val="FFFFFF"/>
                </a:solidFill>
                <a:latin typeface="Cambria"/>
                <a:cs typeface="Cambria"/>
              </a:rPr>
              <a:t>&amp;</a:t>
            </a:r>
            <a:r>
              <a:rPr sz="24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Cambria"/>
                <a:cs typeface="Cambria"/>
              </a:rPr>
              <a:t>protozoa</a:t>
            </a:r>
            <a:r>
              <a:rPr sz="24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24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4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Cambria"/>
                <a:cs typeface="Cambria"/>
              </a:rPr>
              <a:t>alimentary</a:t>
            </a:r>
            <a:r>
              <a:rPr sz="24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204" dirty="0">
                <a:solidFill>
                  <a:srgbClr val="FFFFFF"/>
                </a:solidFill>
                <a:latin typeface="Cambria"/>
                <a:cs typeface="Cambria"/>
              </a:rPr>
              <a:t>canal</a:t>
            </a:r>
            <a:r>
              <a:rPr sz="24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2400" spc="-5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Cambria"/>
                <a:cs typeface="Cambria"/>
              </a:rPr>
              <a:t>herbivores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753859"/>
            <a:chOff x="0" y="0"/>
            <a:chExt cx="9144000" cy="67538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783580" cy="452501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0"/>
              <a:ext cx="3733800" cy="325247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9600" y="3295650"/>
              <a:ext cx="3962400" cy="34582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3300" y="514350"/>
              <a:ext cx="156210" cy="10363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43300" y="515619"/>
              <a:ext cx="156210" cy="1035050"/>
            </a:xfrm>
            <a:custGeom>
              <a:avLst/>
              <a:gdLst/>
              <a:ahLst/>
              <a:cxnLst/>
              <a:rect l="l" t="t" r="r" b="b"/>
              <a:pathLst>
                <a:path w="156210" h="1035050">
                  <a:moveTo>
                    <a:pt x="149860" y="312419"/>
                  </a:moveTo>
                  <a:lnTo>
                    <a:pt x="86360" y="320039"/>
                  </a:lnTo>
                  <a:lnTo>
                    <a:pt x="86360" y="247650"/>
                  </a:lnTo>
                  <a:lnTo>
                    <a:pt x="86360" y="234950"/>
                  </a:lnTo>
                  <a:lnTo>
                    <a:pt x="86360" y="223519"/>
                  </a:lnTo>
                  <a:lnTo>
                    <a:pt x="86360" y="213359"/>
                  </a:lnTo>
                  <a:lnTo>
                    <a:pt x="86360" y="204469"/>
                  </a:lnTo>
                  <a:lnTo>
                    <a:pt x="85089" y="198119"/>
                  </a:lnTo>
                  <a:lnTo>
                    <a:pt x="85089" y="190500"/>
                  </a:lnTo>
                  <a:lnTo>
                    <a:pt x="83820" y="185419"/>
                  </a:lnTo>
                  <a:lnTo>
                    <a:pt x="83820" y="182879"/>
                  </a:lnTo>
                  <a:lnTo>
                    <a:pt x="83820" y="181609"/>
                  </a:lnTo>
                  <a:lnTo>
                    <a:pt x="83820" y="180339"/>
                  </a:lnTo>
                  <a:lnTo>
                    <a:pt x="83820" y="179069"/>
                  </a:lnTo>
                  <a:lnTo>
                    <a:pt x="82550" y="176529"/>
                  </a:lnTo>
                  <a:lnTo>
                    <a:pt x="82550" y="175259"/>
                  </a:lnTo>
                  <a:lnTo>
                    <a:pt x="81279" y="173989"/>
                  </a:lnTo>
                  <a:lnTo>
                    <a:pt x="81279" y="172719"/>
                  </a:lnTo>
                  <a:lnTo>
                    <a:pt x="81279" y="171450"/>
                  </a:lnTo>
                  <a:lnTo>
                    <a:pt x="80010" y="171450"/>
                  </a:lnTo>
                  <a:lnTo>
                    <a:pt x="80010" y="170179"/>
                  </a:lnTo>
                  <a:lnTo>
                    <a:pt x="78739" y="170179"/>
                  </a:lnTo>
                  <a:lnTo>
                    <a:pt x="77470" y="168909"/>
                  </a:lnTo>
                  <a:lnTo>
                    <a:pt x="76200" y="168909"/>
                  </a:lnTo>
                  <a:lnTo>
                    <a:pt x="74929" y="168909"/>
                  </a:lnTo>
                  <a:lnTo>
                    <a:pt x="73660" y="170179"/>
                  </a:lnTo>
                  <a:lnTo>
                    <a:pt x="72389" y="170179"/>
                  </a:lnTo>
                  <a:lnTo>
                    <a:pt x="72389" y="171450"/>
                  </a:lnTo>
                  <a:lnTo>
                    <a:pt x="71120" y="173989"/>
                  </a:lnTo>
                  <a:lnTo>
                    <a:pt x="71120" y="175259"/>
                  </a:lnTo>
                  <a:lnTo>
                    <a:pt x="69850" y="176529"/>
                  </a:lnTo>
                  <a:lnTo>
                    <a:pt x="69850" y="177800"/>
                  </a:lnTo>
                  <a:lnTo>
                    <a:pt x="68579" y="179069"/>
                  </a:lnTo>
                  <a:lnTo>
                    <a:pt x="68579" y="180339"/>
                  </a:lnTo>
                  <a:lnTo>
                    <a:pt x="68579" y="181609"/>
                  </a:lnTo>
                  <a:lnTo>
                    <a:pt x="67310" y="185419"/>
                  </a:lnTo>
                  <a:lnTo>
                    <a:pt x="67310" y="186689"/>
                  </a:lnTo>
                  <a:lnTo>
                    <a:pt x="67310" y="189229"/>
                  </a:lnTo>
                  <a:lnTo>
                    <a:pt x="66039" y="191769"/>
                  </a:lnTo>
                  <a:lnTo>
                    <a:pt x="66039" y="194309"/>
                  </a:lnTo>
                  <a:lnTo>
                    <a:pt x="66039" y="196850"/>
                  </a:lnTo>
                  <a:lnTo>
                    <a:pt x="64770" y="200659"/>
                  </a:lnTo>
                  <a:lnTo>
                    <a:pt x="64770" y="207009"/>
                  </a:lnTo>
                  <a:lnTo>
                    <a:pt x="64770" y="213359"/>
                  </a:lnTo>
                  <a:lnTo>
                    <a:pt x="63500" y="220979"/>
                  </a:lnTo>
                  <a:lnTo>
                    <a:pt x="63500" y="229869"/>
                  </a:lnTo>
                  <a:lnTo>
                    <a:pt x="63500" y="238759"/>
                  </a:lnTo>
                  <a:lnTo>
                    <a:pt x="63500" y="247650"/>
                  </a:lnTo>
                  <a:lnTo>
                    <a:pt x="63500" y="260350"/>
                  </a:lnTo>
                  <a:lnTo>
                    <a:pt x="63500" y="270509"/>
                  </a:lnTo>
                  <a:lnTo>
                    <a:pt x="64770" y="281939"/>
                  </a:lnTo>
                  <a:lnTo>
                    <a:pt x="64770" y="290829"/>
                  </a:lnTo>
                  <a:lnTo>
                    <a:pt x="64770" y="298450"/>
                  </a:lnTo>
                  <a:lnTo>
                    <a:pt x="66039" y="307339"/>
                  </a:lnTo>
                  <a:lnTo>
                    <a:pt x="66039" y="314959"/>
                  </a:lnTo>
                  <a:lnTo>
                    <a:pt x="67310" y="321309"/>
                  </a:lnTo>
                  <a:lnTo>
                    <a:pt x="67310" y="325119"/>
                  </a:lnTo>
                  <a:lnTo>
                    <a:pt x="68579" y="328929"/>
                  </a:lnTo>
                  <a:lnTo>
                    <a:pt x="69850" y="335279"/>
                  </a:lnTo>
                  <a:lnTo>
                    <a:pt x="72389" y="341629"/>
                  </a:lnTo>
                  <a:lnTo>
                    <a:pt x="73660" y="347979"/>
                  </a:lnTo>
                  <a:lnTo>
                    <a:pt x="76200" y="355600"/>
                  </a:lnTo>
                  <a:lnTo>
                    <a:pt x="80010" y="363219"/>
                  </a:lnTo>
                  <a:lnTo>
                    <a:pt x="82550" y="370839"/>
                  </a:lnTo>
                  <a:lnTo>
                    <a:pt x="106679" y="425450"/>
                  </a:lnTo>
                  <a:lnTo>
                    <a:pt x="123189" y="467359"/>
                  </a:lnTo>
                  <a:lnTo>
                    <a:pt x="129539" y="487679"/>
                  </a:lnTo>
                  <a:lnTo>
                    <a:pt x="135889" y="505459"/>
                  </a:lnTo>
                  <a:lnTo>
                    <a:pt x="139700" y="524509"/>
                  </a:lnTo>
                  <a:lnTo>
                    <a:pt x="142239" y="532129"/>
                  </a:lnTo>
                  <a:lnTo>
                    <a:pt x="143510" y="539750"/>
                  </a:lnTo>
                  <a:lnTo>
                    <a:pt x="144779" y="547369"/>
                  </a:lnTo>
                  <a:lnTo>
                    <a:pt x="147320" y="556259"/>
                  </a:lnTo>
                  <a:lnTo>
                    <a:pt x="147320" y="567689"/>
                  </a:lnTo>
                  <a:lnTo>
                    <a:pt x="152400" y="624839"/>
                  </a:lnTo>
                  <a:lnTo>
                    <a:pt x="154939" y="681989"/>
                  </a:lnTo>
                  <a:lnTo>
                    <a:pt x="154939" y="715009"/>
                  </a:lnTo>
                  <a:lnTo>
                    <a:pt x="156210" y="749300"/>
                  </a:lnTo>
                  <a:lnTo>
                    <a:pt x="156210" y="775969"/>
                  </a:lnTo>
                  <a:lnTo>
                    <a:pt x="154939" y="800100"/>
                  </a:lnTo>
                  <a:lnTo>
                    <a:pt x="154939" y="821689"/>
                  </a:lnTo>
                  <a:lnTo>
                    <a:pt x="153670" y="843279"/>
                  </a:lnTo>
                  <a:lnTo>
                    <a:pt x="153670" y="861059"/>
                  </a:lnTo>
                  <a:lnTo>
                    <a:pt x="152400" y="878839"/>
                  </a:lnTo>
                  <a:lnTo>
                    <a:pt x="151129" y="894079"/>
                  </a:lnTo>
                  <a:lnTo>
                    <a:pt x="148589" y="908050"/>
                  </a:lnTo>
                  <a:lnTo>
                    <a:pt x="148589" y="913129"/>
                  </a:lnTo>
                  <a:lnTo>
                    <a:pt x="147320" y="919479"/>
                  </a:lnTo>
                  <a:lnTo>
                    <a:pt x="146050" y="925829"/>
                  </a:lnTo>
                  <a:lnTo>
                    <a:pt x="144779" y="930909"/>
                  </a:lnTo>
                  <a:lnTo>
                    <a:pt x="142239" y="943609"/>
                  </a:lnTo>
                  <a:lnTo>
                    <a:pt x="139700" y="955039"/>
                  </a:lnTo>
                  <a:lnTo>
                    <a:pt x="135889" y="965200"/>
                  </a:lnTo>
                  <a:lnTo>
                    <a:pt x="132079" y="976629"/>
                  </a:lnTo>
                  <a:lnTo>
                    <a:pt x="128270" y="984250"/>
                  </a:lnTo>
                  <a:lnTo>
                    <a:pt x="123189" y="994409"/>
                  </a:lnTo>
                  <a:lnTo>
                    <a:pt x="119379" y="1004569"/>
                  </a:lnTo>
                  <a:lnTo>
                    <a:pt x="114300" y="1010919"/>
                  </a:lnTo>
                  <a:lnTo>
                    <a:pt x="107950" y="1017269"/>
                  </a:lnTo>
                  <a:lnTo>
                    <a:pt x="102870" y="1023619"/>
                  </a:lnTo>
                  <a:lnTo>
                    <a:pt x="97789" y="1027429"/>
                  </a:lnTo>
                  <a:lnTo>
                    <a:pt x="91439" y="1029969"/>
                  </a:lnTo>
                  <a:lnTo>
                    <a:pt x="86360" y="1033779"/>
                  </a:lnTo>
                  <a:lnTo>
                    <a:pt x="80010" y="1035050"/>
                  </a:lnTo>
                  <a:lnTo>
                    <a:pt x="73660" y="1035050"/>
                  </a:lnTo>
                  <a:lnTo>
                    <a:pt x="67310" y="1033779"/>
                  </a:lnTo>
                  <a:lnTo>
                    <a:pt x="60960" y="1031239"/>
                  </a:lnTo>
                  <a:lnTo>
                    <a:pt x="54610" y="1028700"/>
                  </a:lnTo>
                  <a:lnTo>
                    <a:pt x="49529" y="1023619"/>
                  </a:lnTo>
                  <a:lnTo>
                    <a:pt x="43179" y="1017269"/>
                  </a:lnTo>
                  <a:lnTo>
                    <a:pt x="38100" y="1009650"/>
                  </a:lnTo>
                  <a:lnTo>
                    <a:pt x="33020" y="1002029"/>
                  </a:lnTo>
                  <a:lnTo>
                    <a:pt x="29210" y="991869"/>
                  </a:lnTo>
                  <a:lnTo>
                    <a:pt x="24129" y="981709"/>
                  </a:lnTo>
                  <a:lnTo>
                    <a:pt x="20320" y="970279"/>
                  </a:lnTo>
                  <a:lnTo>
                    <a:pt x="16510" y="958850"/>
                  </a:lnTo>
                  <a:lnTo>
                    <a:pt x="13970" y="946150"/>
                  </a:lnTo>
                  <a:lnTo>
                    <a:pt x="12700" y="939800"/>
                  </a:lnTo>
                  <a:lnTo>
                    <a:pt x="11429" y="933450"/>
                  </a:lnTo>
                  <a:lnTo>
                    <a:pt x="10160" y="925829"/>
                  </a:lnTo>
                  <a:lnTo>
                    <a:pt x="10160" y="919479"/>
                  </a:lnTo>
                  <a:lnTo>
                    <a:pt x="8889" y="911859"/>
                  </a:lnTo>
                  <a:lnTo>
                    <a:pt x="7620" y="904239"/>
                  </a:lnTo>
                  <a:lnTo>
                    <a:pt x="6350" y="887729"/>
                  </a:lnTo>
                  <a:lnTo>
                    <a:pt x="5079" y="871219"/>
                  </a:lnTo>
                  <a:lnTo>
                    <a:pt x="3810" y="852169"/>
                  </a:lnTo>
                  <a:lnTo>
                    <a:pt x="2539" y="831850"/>
                  </a:lnTo>
                  <a:lnTo>
                    <a:pt x="2539" y="808989"/>
                  </a:lnTo>
                  <a:lnTo>
                    <a:pt x="2539" y="786129"/>
                  </a:lnTo>
                  <a:lnTo>
                    <a:pt x="1270" y="732789"/>
                  </a:lnTo>
                  <a:lnTo>
                    <a:pt x="1270" y="668019"/>
                  </a:lnTo>
                  <a:lnTo>
                    <a:pt x="64770" y="659129"/>
                  </a:lnTo>
                  <a:lnTo>
                    <a:pt x="64770" y="779779"/>
                  </a:lnTo>
                  <a:lnTo>
                    <a:pt x="64770" y="806450"/>
                  </a:lnTo>
                  <a:lnTo>
                    <a:pt x="66039" y="816609"/>
                  </a:lnTo>
                  <a:lnTo>
                    <a:pt x="66039" y="825500"/>
                  </a:lnTo>
                  <a:lnTo>
                    <a:pt x="66039" y="834389"/>
                  </a:lnTo>
                  <a:lnTo>
                    <a:pt x="67310" y="840739"/>
                  </a:lnTo>
                  <a:lnTo>
                    <a:pt x="67310" y="844550"/>
                  </a:lnTo>
                  <a:lnTo>
                    <a:pt x="67310" y="847089"/>
                  </a:lnTo>
                  <a:lnTo>
                    <a:pt x="67310" y="849629"/>
                  </a:lnTo>
                  <a:lnTo>
                    <a:pt x="67310" y="852169"/>
                  </a:lnTo>
                  <a:lnTo>
                    <a:pt x="68579" y="853439"/>
                  </a:lnTo>
                  <a:lnTo>
                    <a:pt x="68579" y="855979"/>
                  </a:lnTo>
                  <a:lnTo>
                    <a:pt x="68579" y="857250"/>
                  </a:lnTo>
                  <a:lnTo>
                    <a:pt x="69850" y="858519"/>
                  </a:lnTo>
                  <a:lnTo>
                    <a:pt x="69850" y="859789"/>
                  </a:lnTo>
                  <a:lnTo>
                    <a:pt x="69850" y="861059"/>
                  </a:lnTo>
                  <a:lnTo>
                    <a:pt x="71120" y="862329"/>
                  </a:lnTo>
                  <a:lnTo>
                    <a:pt x="72389" y="863600"/>
                  </a:lnTo>
                  <a:lnTo>
                    <a:pt x="72389" y="864869"/>
                  </a:lnTo>
                  <a:lnTo>
                    <a:pt x="73660" y="866139"/>
                  </a:lnTo>
                  <a:lnTo>
                    <a:pt x="74929" y="866139"/>
                  </a:lnTo>
                  <a:lnTo>
                    <a:pt x="76200" y="867409"/>
                  </a:lnTo>
                  <a:lnTo>
                    <a:pt x="77470" y="867409"/>
                  </a:lnTo>
                  <a:lnTo>
                    <a:pt x="78739" y="867409"/>
                  </a:lnTo>
                  <a:lnTo>
                    <a:pt x="80010" y="866139"/>
                  </a:lnTo>
                  <a:lnTo>
                    <a:pt x="80010" y="864869"/>
                  </a:lnTo>
                  <a:lnTo>
                    <a:pt x="81279" y="864869"/>
                  </a:lnTo>
                  <a:lnTo>
                    <a:pt x="82550" y="863600"/>
                  </a:lnTo>
                  <a:lnTo>
                    <a:pt x="82550" y="862329"/>
                  </a:lnTo>
                  <a:lnTo>
                    <a:pt x="83820" y="861059"/>
                  </a:lnTo>
                  <a:lnTo>
                    <a:pt x="83820" y="859789"/>
                  </a:lnTo>
                  <a:lnTo>
                    <a:pt x="83820" y="857250"/>
                  </a:lnTo>
                  <a:lnTo>
                    <a:pt x="85089" y="855979"/>
                  </a:lnTo>
                  <a:lnTo>
                    <a:pt x="85089" y="854709"/>
                  </a:lnTo>
                  <a:lnTo>
                    <a:pt x="86360" y="852169"/>
                  </a:lnTo>
                  <a:lnTo>
                    <a:pt x="86360" y="850900"/>
                  </a:lnTo>
                  <a:lnTo>
                    <a:pt x="86360" y="848359"/>
                  </a:lnTo>
                  <a:lnTo>
                    <a:pt x="87629" y="844550"/>
                  </a:lnTo>
                  <a:lnTo>
                    <a:pt x="87629" y="842009"/>
                  </a:lnTo>
                  <a:lnTo>
                    <a:pt x="87629" y="839469"/>
                  </a:lnTo>
                  <a:lnTo>
                    <a:pt x="88900" y="834389"/>
                  </a:lnTo>
                  <a:lnTo>
                    <a:pt x="88900" y="826769"/>
                  </a:lnTo>
                  <a:lnTo>
                    <a:pt x="90170" y="819150"/>
                  </a:lnTo>
                  <a:lnTo>
                    <a:pt x="90170" y="812800"/>
                  </a:lnTo>
                  <a:lnTo>
                    <a:pt x="90170" y="802639"/>
                  </a:lnTo>
                  <a:lnTo>
                    <a:pt x="90170" y="727709"/>
                  </a:lnTo>
                  <a:lnTo>
                    <a:pt x="88900" y="713739"/>
                  </a:lnTo>
                  <a:lnTo>
                    <a:pt x="87629" y="699769"/>
                  </a:lnTo>
                  <a:lnTo>
                    <a:pt x="86360" y="688339"/>
                  </a:lnTo>
                  <a:lnTo>
                    <a:pt x="86360" y="681989"/>
                  </a:lnTo>
                  <a:lnTo>
                    <a:pt x="86360" y="678179"/>
                  </a:lnTo>
                  <a:lnTo>
                    <a:pt x="85089" y="674369"/>
                  </a:lnTo>
                  <a:lnTo>
                    <a:pt x="83820" y="670559"/>
                  </a:lnTo>
                  <a:lnTo>
                    <a:pt x="82550" y="664209"/>
                  </a:lnTo>
                  <a:lnTo>
                    <a:pt x="80010" y="656589"/>
                  </a:lnTo>
                  <a:lnTo>
                    <a:pt x="73660" y="636269"/>
                  </a:lnTo>
                  <a:lnTo>
                    <a:pt x="64770" y="613409"/>
                  </a:lnTo>
                  <a:lnTo>
                    <a:pt x="53339" y="585469"/>
                  </a:lnTo>
                  <a:lnTo>
                    <a:pt x="31750" y="532129"/>
                  </a:lnTo>
                  <a:lnTo>
                    <a:pt x="24129" y="513079"/>
                  </a:lnTo>
                  <a:lnTo>
                    <a:pt x="21589" y="505459"/>
                  </a:lnTo>
                  <a:lnTo>
                    <a:pt x="19050" y="497839"/>
                  </a:lnTo>
                  <a:lnTo>
                    <a:pt x="16510" y="488950"/>
                  </a:lnTo>
                  <a:lnTo>
                    <a:pt x="15239" y="481329"/>
                  </a:lnTo>
                  <a:lnTo>
                    <a:pt x="12700" y="472439"/>
                  </a:lnTo>
                  <a:lnTo>
                    <a:pt x="11429" y="463550"/>
                  </a:lnTo>
                  <a:lnTo>
                    <a:pt x="10160" y="453389"/>
                  </a:lnTo>
                  <a:lnTo>
                    <a:pt x="7620" y="443229"/>
                  </a:lnTo>
                  <a:lnTo>
                    <a:pt x="2539" y="392429"/>
                  </a:lnTo>
                  <a:lnTo>
                    <a:pt x="1270" y="377189"/>
                  </a:lnTo>
                  <a:lnTo>
                    <a:pt x="1270" y="361950"/>
                  </a:lnTo>
                  <a:lnTo>
                    <a:pt x="0" y="345439"/>
                  </a:lnTo>
                  <a:lnTo>
                    <a:pt x="0" y="212089"/>
                  </a:lnTo>
                  <a:lnTo>
                    <a:pt x="1270" y="190500"/>
                  </a:lnTo>
                  <a:lnTo>
                    <a:pt x="3810" y="152400"/>
                  </a:lnTo>
                  <a:lnTo>
                    <a:pt x="7620" y="121919"/>
                  </a:lnTo>
                  <a:lnTo>
                    <a:pt x="10160" y="109219"/>
                  </a:lnTo>
                  <a:lnTo>
                    <a:pt x="11429" y="96519"/>
                  </a:lnTo>
                  <a:lnTo>
                    <a:pt x="13970" y="85089"/>
                  </a:lnTo>
                  <a:lnTo>
                    <a:pt x="17779" y="73659"/>
                  </a:lnTo>
                  <a:lnTo>
                    <a:pt x="20320" y="63500"/>
                  </a:lnTo>
                  <a:lnTo>
                    <a:pt x="24129" y="53339"/>
                  </a:lnTo>
                  <a:lnTo>
                    <a:pt x="27939" y="44450"/>
                  </a:lnTo>
                  <a:lnTo>
                    <a:pt x="31750" y="36829"/>
                  </a:lnTo>
                  <a:lnTo>
                    <a:pt x="36829" y="29209"/>
                  </a:lnTo>
                  <a:lnTo>
                    <a:pt x="40639" y="21589"/>
                  </a:lnTo>
                  <a:lnTo>
                    <a:pt x="45720" y="15239"/>
                  </a:lnTo>
                  <a:lnTo>
                    <a:pt x="50800" y="10159"/>
                  </a:lnTo>
                  <a:lnTo>
                    <a:pt x="57150" y="7619"/>
                  </a:lnTo>
                  <a:lnTo>
                    <a:pt x="62229" y="3809"/>
                  </a:lnTo>
                  <a:lnTo>
                    <a:pt x="67310" y="1269"/>
                  </a:lnTo>
                  <a:lnTo>
                    <a:pt x="73660" y="1269"/>
                  </a:lnTo>
                  <a:lnTo>
                    <a:pt x="80010" y="0"/>
                  </a:lnTo>
                  <a:lnTo>
                    <a:pt x="86360" y="2539"/>
                  </a:lnTo>
                  <a:lnTo>
                    <a:pt x="92710" y="2539"/>
                  </a:lnTo>
                  <a:lnTo>
                    <a:pt x="97789" y="6350"/>
                  </a:lnTo>
                  <a:lnTo>
                    <a:pt x="104139" y="8889"/>
                  </a:lnTo>
                  <a:lnTo>
                    <a:pt x="109220" y="15239"/>
                  </a:lnTo>
                  <a:lnTo>
                    <a:pt x="114300" y="20319"/>
                  </a:lnTo>
                  <a:lnTo>
                    <a:pt x="119379" y="27939"/>
                  </a:lnTo>
                  <a:lnTo>
                    <a:pt x="123189" y="35559"/>
                  </a:lnTo>
                  <a:lnTo>
                    <a:pt x="127000" y="44450"/>
                  </a:lnTo>
                  <a:lnTo>
                    <a:pt x="130810" y="53339"/>
                  </a:lnTo>
                  <a:lnTo>
                    <a:pt x="134620" y="62229"/>
                  </a:lnTo>
                  <a:lnTo>
                    <a:pt x="137160" y="72389"/>
                  </a:lnTo>
                  <a:lnTo>
                    <a:pt x="138429" y="77469"/>
                  </a:lnTo>
                  <a:lnTo>
                    <a:pt x="139700" y="83819"/>
                  </a:lnTo>
                  <a:lnTo>
                    <a:pt x="140970" y="88900"/>
                  </a:lnTo>
                  <a:lnTo>
                    <a:pt x="142239" y="93979"/>
                  </a:lnTo>
                  <a:lnTo>
                    <a:pt x="143510" y="100329"/>
                  </a:lnTo>
                  <a:lnTo>
                    <a:pt x="143510" y="105409"/>
                  </a:lnTo>
                  <a:lnTo>
                    <a:pt x="144779" y="119379"/>
                  </a:lnTo>
                  <a:lnTo>
                    <a:pt x="146050" y="134619"/>
                  </a:lnTo>
                  <a:lnTo>
                    <a:pt x="147320" y="151129"/>
                  </a:lnTo>
                  <a:lnTo>
                    <a:pt x="148589" y="171450"/>
                  </a:lnTo>
                  <a:lnTo>
                    <a:pt x="148589" y="194309"/>
                  </a:lnTo>
                  <a:lnTo>
                    <a:pt x="149860" y="219709"/>
                  </a:lnTo>
                  <a:lnTo>
                    <a:pt x="149860" y="273050"/>
                  </a:lnTo>
                  <a:lnTo>
                    <a:pt x="149860" y="312419"/>
                  </a:lnTo>
                  <a:close/>
                </a:path>
              </a:pathLst>
            </a:custGeom>
            <a:ln w="9344">
              <a:solidFill>
                <a:srgbClr val="98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19829" y="510540"/>
              <a:ext cx="119379" cy="100711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719829" y="510540"/>
              <a:ext cx="119380" cy="1007110"/>
            </a:xfrm>
            <a:custGeom>
              <a:avLst/>
              <a:gdLst/>
              <a:ahLst/>
              <a:cxnLst/>
              <a:rect l="l" t="t" r="r" b="b"/>
              <a:pathLst>
                <a:path w="119379" h="1007110">
                  <a:moveTo>
                    <a:pt x="0" y="15239"/>
                  </a:moveTo>
                  <a:lnTo>
                    <a:pt x="114300" y="0"/>
                  </a:lnTo>
                  <a:lnTo>
                    <a:pt x="114300" y="199389"/>
                  </a:lnTo>
                  <a:lnTo>
                    <a:pt x="68580" y="205739"/>
                  </a:lnTo>
                  <a:lnTo>
                    <a:pt x="68580" y="393700"/>
                  </a:lnTo>
                  <a:lnTo>
                    <a:pt x="111760" y="388620"/>
                  </a:lnTo>
                  <a:lnTo>
                    <a:pt x="111760" y="576580"/>
                  </a:lnTo>
                  <a:lnTo>
                    <a:pt x="68580" y="581660"/>
                  </a:lnTo>
                  <a:lnTo>
                    <a:pt x="68580" y="798830"/>
                  </a:lnTo>
                  <a:lnTo>
                    <a:pt x="119380" y="792480"/>
                  </a:lnTo>
                  <a:lnTo>
                    <a:pt x="119380" y="991870"/>
                  </a:lnTo>
                  <a:lnTo>
                    <a:pt x="0" y="1007110"/>
                  </a:lnTo>
                  <a:lnTo>
                    <a:pt x="0" y="15239"/>
                  </a:lnTo>
                  <a:close/>
                </a:path>
              </a:pathLst>
            </a:custGeom>
            <a:ln w="9344">
              <a:solidFill>
                <a:srgbClr val="98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37940" y="486409"/>
              <a:ext cx="182879" cy="10210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65270" y="458469"/>
              <a:ext cx="182879" cy="101981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53229" y="436880"/>
              <a:ext cx="152400" cy="101218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253229" y="436880"/>
              <a:ext cx="152400" cy="1012190"/>
            </a:xfrm>
            <a:custGeom>
              <a:avLst/>
              <a:gdLst/>
              <a:ahLst/>
              <a:cxnLst/>
              <a:rect l="l" t="t" r="r" b="b"/>
              <a:pathLst>
                <a:path w="152400" h="1012190">
                  <a:moveTo>
                    <a:pt x="152400" y="0"/>
                  </a:moveTo>
                  <a:lnTo>
                    <a:pt x="152400" y="993140"/>
                  </a:lnTo>
                  <a:lnTo>
                    <a:pt x="92710" y="1000760"/>
                  </a:lnTo>
                  <a:lnTo>
                    <a:pt x="57150" y="553720"/>
                  </a:lnTo>
                  <a:lnTo>
                    <a:pt x="57150" y="1004570"/>
                  </a:lnTo>
                  <a:lnTo>
                    <a:pt x="0" y="1012190"/>
                  </a:lnTo>
                  <a:lnTo>
                    <a:pt x="0" y="20320"/>
                  </a:lnTo>
                  <a:lnTo>
                    <a:pt x="57150" y="12700"/>
                  </a:lnTo>
                  <a:lnTo>
                    <a:pt x="96520" y="454660"/>
                  </a:lnTo>
                  <a:lnTo>
                    <a:pt x="96520" y="7620"/>
                  </a:lnTo>
                  <a:lnTo>
                    <a:pt x="152400" y="0"/>
                  </a:lnTo>
                  <a:close/>
                </a:path>
              </a:pathLst>
            </a:custGeom>
            <a:ln w="9344">
              <a:solidFill>
                <a:srgbClr val="98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33570" y="419100"/>
              <a:ext cx="118110" cy="100711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433570" y="419100"/>
              <a:ext cx="118110" cy="1007110"/>
            </a:xfrm>
            <a:custGeom>
              <a:avLst/>
              <a:gdLst/>
              <a:ahLst/>
              <a:cxnLst/>
              <a:rect l="l" t="t" r="r" b="b"/>
              <a:pathLst>
                <a:path w="118110" h="1007110">
                  <a:moveTo>
                    <a:pt x="0" y="15239"/>
                  </a:moveTo>
                  <a:lnTo>
                    <a:pt x="113029" y="0"/>
                  </a:lnTo>
                  <a:lnTo>
                    <a:pt x="113029" y="199389"/>
                  </a:lnTo>
                  <a:lnTo>
                    <a:pt x="67309" y="205739"/>
                  </a:lnTo>
                  <a:lnTo>
                    <a:pt x="67309" y="393700"/>
                  </a:lnTo>
                  <a:lnTo>
                    <a:pt x="110489" y="388620"/>
                  </a:lnTo>
                  <a:lnTo>
                    <a:pt x="110489" y="576579"/>
                  </a:lnTo>
                  <a:lnTo>
                    <a:pt x="67309" y="581660"/>
                  </a:lnTo>
                  <a:lnTo>
                    <a:pt x="67309" y="798829"/>
                  </a:lnTo>
                  <a:lnTo>
                    <a:pt x="118109" y="792479"/>
                  </a:lnTo>
                  <a:lnTo>
                    <a:pt x="118109" y="991870"/>
                  </a:lnTo>
                  <a:lnTo>
                    <a:pt x="0" y="1007110"/>
                  </a:lnTo>
                  <a:lnTo>
                    <a:pt x="0" y="15239"/>
                  </a:lnTo>
                  <a:close/>
                </a:path>
              </a:pathLst>
            </a:custGeom>
            <a:ln w="9344">
              <a:solidFill>
                <a:srgbClr val="98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70729" y="388620"/>
              <a:ext cx="210820" cy="101981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570729" y="388620"/>
              <a:ext cx="210820" cy="1019810"/>
            </a:xfrm>
            <a:custGeom>
              <a:avLst/>
              <a:gdLst/>
              <a:ahLst/>
              <a:cxnLst/>
              <a:rect l="l" t="t" r="r" b="b"/>
              <a:pathLst>
                <a:path w="210820" h="1019810">
                  <a:moveTo>
                    <a:pt x="210820" y="0"/>
                  </a:moveTo>
                  <a:lnTo>
                    <a:pt x="210820" y="993139"/>
                  </a:lnTo>
                  <a:lnTo>
                    <a:pt x="151130" y="1000759"/>
                  </a:lnTo>
                  <a:lnTo>
                    <a:pt x="151130" y="330200"/>
                  </a:lnTo>
                  <a:lnTo>
                    <a:pt x="127000" y="1003300"/>
                  </a:lnTo>
                  <a:lnTo>
                    <a:pt x="85090" y="1008379"/>
                  </a:lnTo>
                  <a:lnTo>
                    <a:pt x="59690" y="356869"/>
                  </a:lnTo>
                  <a:lnTo>
                    <a:pt x="59690" y="1012189"/>
                  </a:lnTo>
                  <a:lnTo>
                    <a:pt x="0" y="1019809"/>
                  </a:lnTo>
                  <a:lnTo>
                    <a:pt x="0" y="26669"/>
                  </a:lnTo>
                  <a:lnTo>
                    <a:pt x="88900" y="16509"/>
                  </a:lnTo>
                  <a:lnTo>
                    <a:pt x="96520" y="226059"/>
                  </a:lnTo>
                  <a:lnTo>
                    <a:pt x="106680" y="477519"/>
                  </a:lnTo>
                  <a:lnTo>
                    <a:pt x="121920" y="11429"/>
                  </a:lnTo>
                  <a:lnTo>
                    <a:pt x="210820" y="0"/>
                  </a:lnTo>
                  <a:close/>
                </a:path>
              </a:pathLst>
            </a:custGeom>
            <a:ln w="9344">
              <a:solidFill>
                <a:srgbClr val="98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03140" y="347979"/>
              <a:ext cx="167639" cy="104521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91100" y="341629"/>
              <a:ext cx="152400" cy="101219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991100" y="342900"/>
              <a:ext cx="152400" cy="1010919"/>
            </a:xfrm>
            <a:custGeom>
              <a:avLst/>
              <a:gdLst/>
              <a:ahLst/>
              <a:cxnLst/>
              <a:rect l="l" t="t" r="r" b="b"/>
              <a:pathLst>
                <a:path w="152400" h="1010919">
                  <a:moveTo>
                    <a:pt x="152400" y="0"/>
                  </a:moveTo>
                  <a:lnTo>
                    <a:pt x="152400" y="991870"/>
                  </a:lnTo>
                  <a:lnTo>
                    <a:pt x="92710" y="999489"/>
                  </a:lnTo>
                  <a:lnTo>
                    <a:pt x="55879" y="552450"/>
                  </a:lnTo>
                  <a:lnTo>
                    <a:pt x="55879" y="1004570"/>
                  </a:lnTo>
                  <a:lnTo>
                    <a:pt x="0" y="1010920"/>
                  </a:lnTo>
                  <a:lnTo>
                    <a:pt x="0" y="19050"/>
                  </a:lnTo>
                  <a:lnTo>
                    <a:pt x="55879" y="11429"/>
                  </a:lnTo>
                  <a:lnTo>
                    <a:pt x="95250" y="454660"/>
                  </a:lnTo>
                  <a:lnTo>
                    <a:pt x="95250" y="7620"/>
                  </a:lnTo>
                  <a:lnTo>
                    <a:pt x="152400" y="0"/>
                  </a:lnTo>
                  <a:close/>
                </a:path>
              </a:pathLst>
            </a:custGeom>
            <a:ln w="9344">
              <a:solidFill>
                <a:srgbClr val="98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70170" y="323850"/>
              <a:ext cx="118110" cy="100711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170170" y="325120"/>
              <a:ext cx="118110" cy="1005840"/>
            </a:xfrm>
            <a:custGeom>
              <a:avLst/>
              <a:gdLst/>
              <a:ahLst/>
              <a:cxnLst/>
              <a:rect l="l" t="t" r="r" b="b"/>
              <a:pathLst>
                <a:path w="118110" h="1005840">
                  <a:moveTo>
                    <a:pt x="0" y="13970"/>
                  </a:moveTo>
                  <a:lnTo>
                    <a:pt x="113029" y="0"/>
                  </a:lnTo>
                  <a:lnTo>
                    <a:pt x="113029" y="198119"/>
                  </a:lnTo>
                  <a:lnTo>
                    <a:pt x="68579" y="204469"/>
                  </a:lnTo>
                  <a:lnTo>
                    <a:pt x="68579" y="393700"/>
                  </a:lnTo>
                  <a:lnTo>
                    <a:pt x="110489" y="387350"/>
                  </a:lnTo>
                  <a:lnTo>
                    <a:pt x="110489" y="576579"/>
                  </a:lnTo>
                  <a:lnTo>
                    <a:pt x="68579" y="581659"/>
                  </a:lnTo>
                  <a:lnTo>
                    <a:pt x="68579" y="798829"/>
                  </a:lnTo>
                  <a:lnTo>
                    <a:pt x="118109" y="792479"/>
                  </a:lnTo>
                  <a:lnTo>
                    <a:pt x="118109" y="990600"/>
                  </a:lnTo>
                  <a:lnTo>
                    <a:pt x="0" y="1005839"/>
                  </a:lnTo>
                  <a:lnTo>
                    <a:pt x="0" y="13970"/>
                  </a:lnTo>
                  <a:close/>
                </a:path>
              </a:pathLst>
            </a:custGeom>
            <a:ln w="9344">
              <a:solidFill>
                <a:srgbClr val="98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4320" y="444500"/>
              <a:ext cx="195579" cy="88011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15940" y="261620"/>
              <a:ext cx="157479" cy="101218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615940" y="261620"/>
              <a:ext cx="157480" cy="1012190"/>
            </a:xfrm>
            <a:custGeom>
              <a:avLst/>
              <a:gdLst/>
              <a:ahLst/>
              <a:cxnLst/>
              <a:rect l="l" t="t" r="r" b="b"/>
              <a:pathLst>
                <a:path w="157479" h="1012190">
                  <a:moveTo>
                    <a:pt x="157480" y="0"/>
                  </a:moveTo>
                  <a:lnTo>
                    <a:pt x="157480" y="991869"/>
                  </a:lnTo>
                  <a:lnTo>
                    <a:pt x="88900" y="1000759"/>
                  </a:lnTo>
                  <a:lnTo>
                    <a:pt x="88900" y="585469"/>
                  </a:lnTo>
                  <a:lnTo>
                    <a:pt x="68580" y="588009"/>
                  </a:lnTo>
                  <a:lnTo>
                    <a:pt x="68580" y="1003300"/>
                  </a:lnTo>
                  <a:lnTo>
                    <a:pt x="0" y="1012189"/>
                  </a:lnTo>
                  <a:lnTo>
                    <a:pt x="0" y="20320"/>
                  </a:lnTo>
                  <a:lnTo>
                    <a:pt x="68580" y="11429"/>
                  </a:lnTo>
                  <a:lnTo>
                    <a:pt x="68580" y="367029"/>
                  </a:lnTo>
                  <a:lnTo>
                    <a:pt x="88900" y="364489"/>
                  </a:lnTo>
                  <a:lnTo>
                    <a:pt x="88900" y="8889"/>
                  </a:lnTo>
                  <a:lnTo>
                    <a:pt x="157480" y="0"/>
                  </a:lnTo>
                  <a:close/>
                </a:path>
              </a:pathLst>
            </a:custGeom>
            <a:ln w="9344">
              <a:solidFill>
                <a:srgbClr val="98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0090" y="243840"/>
              <a:ext cx="119379" cy="100710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800090" y="243840"/>
              <a:ext cx="119380" cy="1007110"/>
            </a:xfrm>
            <a:custGeom>
              <a:avLst/>
              <a:gdLst/>
              <a:ahLst/>
              <a:cxnLst/>
              <a:rect l="l" t="t" r="r" b="b"/>
              <a:pathLst>
                <a:path w="119379" h="1007110">
                  <a:moveTo>
                    <a:pt x="0" y="15239"/>
                  </a:moveTo>
                  <a:lnTo>
                    <a:pt x="114300" y="0"/>
                  </a:lnTo>
                  <a:lnTo>
                    <a:pt x="114300" y="199389"/>
                  </a:lnTo>
                  <a:lnTo>
                    <a:pt x="68580" y="204469"/>
                  </a:lnTo>
                  <a:lnTo>
                    <a:pt x="68580" y="393699"/>
                  </a:lnTo>
                  <a:lnTo>
                    <a:pt x="111760" y="387349"/>
                  </a:lnTo>
                  <a:lnTo>
                    <a:pt x="111760" y="576579"/>
                  </a:lnTo>
                  <a:lnTo>
                    <a:pt x="68580" y="581659"/>
                  </a:lnTo>
                  <a:lnTo>
                    <a:pt x="68580" y="798829"/>
                  </a:lnTo>
                  <a:lnTo>
                    <a:pt x="119380" y="792479"/>
                  </a:lnTo>
                  <a:lnTo>
                    <a:pt x="119380" y="991869"/>
                  </a:lnTo>
                  <a:lnTo>
                    <a:pt x="0" y="1007109"/>
                  </a:lnTo>
                  <a:lnTo>
                    <a:pt x="0" y="15239"/>
                  </a:lnTo>
                  <a:close/>
                </a:path>
              </a:pathLst>
            </a:custGeom>
            <a:ln w="9344">
              <a:solidFill>
                <a:srgbClr val="98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34709" y="227329"/>
              <a:ext cx="162560" cy="101092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17590" y="190500"/>
              <a:ext cx="210820" cy="101981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117590" y="190500"/>
              <a:ext cx="210820" cy="1019810"/>
            </a:xfrm>
            <a:custGeom>
              <a:avLst/>
              <a:gdLst/>
              <a:ahLst/>
              <a:cxnLst/>
              <a:rect l="l" t="t" r="r" b="b"/>
              <a:pathLst>
                <a:path w="210820" h="1019810">
                  <a:moveTo>
                    <a:pt x="210820" y="0"/>
                  </a:moveTo>
                  <a:lnTo>
                    <a:pt x="210820" y="991870"/>
                  </a:lnTo>
                  <a:lnTo>
                    <a:pt x="151130" y="999489"/>
                  </a:lnTo>
                  <a:lnTo>
                    <a:pt x="151130" y="330200"/>
                  </a:lnTo>
                  <a:lnTo>
                    <a:pt x="127000" y="1003300"/>
                  </a:lnTo>
                  <a:lnTo>
                    <a:pt x="85089" y="1008379"/>
                  </a:lnTo>
                  <a:lnTo>
                    <a:pt x="59689" y="356870"/>
                  </a:lnTo>
                  <a:lnTo>
                    <a:pt x="59689" y="1010920"/>
                  </a:lnTo>
                  <a:lnTo>
                    <a:pt x="0" y="1019810"/>
                  </a:lnTo>
                  <a:lnTo>
                    <a:pt x="0" y="26670"/>
                  </a:lnTo>
                  <a:lnTo>
                    <a:pt x="87630" y="15240"/>
                  </a:lnTo>
                  <a:lnTo>
                    <a:pt x="96520" y="226060"/>
                  </a:lnTo>
                  <a:lnTo>
                    <a:pt x="106680" y="477520"/>
                  </a:lnTo>
                  <a:lnTo>
                    <a:pt x="121920" y="11429"/>
                  </a:lnTo>
                  <a:lnTo>
                    <a:pt x="210820" y="0"/>
                  </a:lnTo>
                  <a:close/>
                </a:path>
              </a:pathLst>
            </a:custGeom>
            <a:ln w="9344">
              <a:solidFill>
                <a:srgbClr val="98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56350" y="179070"/>
              <a:ext cx="68579" cy="100075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356350" y="179070"/>
              <a:ext cx="67310" cy="1000760"/>
            </a:xfrm>
            <a:custGeom>
              <a:avLst/>
              <a:gdLst/>
              <a:ahLst/>
              <a:cxnLst/>
              <a:rect l="l" t="t" r="r" b="b"/>
              <a:pathLst>
                <a:path w="67310" h="1000760">
                  <a:moveTo>
                    <a:pt x="67310" y="0"/>
                  </a:moveTo>
                  <a:lnTo>
                    <a:pt x="67310" y="991869"/>
                  </a:lnTo>
                  <a:lnTo>
                    <a:pt x="0" y="1000759"/>
                  </a:lnTo>
                  <a:lnTo>
                    <a:pt x="0" y="7620"/>
                  </a:lnTo>
                  <a:lnTo>
                    <a:pt x="67310" y="0"/>
                  </a:lnTo>
                  <a:close/>
                </a:path>
              </a:pathLst>
            </a:custGeom>
            <a:ln w="9344">
              <a:solidFill>
                <a:srgbClr val="98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40170" y="157479"/>
              <a:ext cx="149859" cy="100584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440170" y="157479"/>
              <a:ext cx="148590" cy="1005840"/>
            </a:xfrm>
            <a:custGeom>
              <a:avLst/>
              <a:gdLst/>
              <a:ahLst/>
              <a:cxnLst/>
              <a:rect l="l" t="t" r="r" b="b"/>
              <a:pathLst>
                <a:path w="148590" h="1005840">
                  <a:moveTo>
                    <a:pt x="148589" y="0"/>
                  </a:moveTo>
                  <a:lnTo>
                    <a:pt x="148589" y="199390"/>
                  </a:lnTo>
                  <a:lnTo>
                    <a:pt x="107950" y="204470"/>
                  </a:lnTo>
                  <a:lnTo>
                    <a:pt x="107950" y="996950"/>
                  </a:lnTo>
                  <a:lnTo>
                    <a:pt x="39369" y="1005840"/>
                  </a:lnTo>
                  <a:lnTo>
                    <a:pt x="39369" y="213360"/>
                  </a:lnTo>
                  <a:lnTo>
                    <a:pt x="0" y="218440"/>
                  </a:lnTo>
                  <a:lnTo>
                    <a:pt x="0" y="19050"/>
                  </a:lnTo>
                  <a:lnTo>
                    <a:pt x="148589" y="0"/>
                  </a:lnTo>
                  <a:close/>
                </a:path>
              </a:pathLst>
            </a:custGeom>
            <a:ln w="9344">
              <a:solidFill>
                <a:srgbClr val="98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61150" y="115570"/>
              <a:ext cx="161290" cy="103505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661150" y="116839"/>
              <a:ext cx="161290" cy="1033780"/>
            </a:xfrm>
            <a:custGeom>
              <a:avLst/>
              <a:gdLst/>
              <a:ahLst/>
              <a:cxnLst/>
              <a:rect l="l" t="t" r="r" b="b"/>
              <a:pathLst>
                <a:path w="161290" h="1033780">
                  <a:moveTo>
                    <a:pt x="161290" y="443229"/>
                  </a:moveTo>
                  <a:lnTo>
                    <a:pt x="92709" y="452119"/>
                  </a:lnTo>
                  <a:lnTo>
                    <a:pt x="92709" y="278129"/>
                  </a:lnTo>
                  <a:lnTo>
                    <a:pt x="92709" y="243839"/>
                  </a:lnTo>
                  <a:lnTo>
                    <a:pt x="92709" y="217169"/>
                  </a:lnTo>
                  <a:lnTo>
                    <a:pt x="92709" y="207009"/>
                  </a:lnTo>
                  <a:lnTo>
                    <a:pt x="91440" y="196850"/>
                  </a:lnTo>
                  <a:lnTo>
                    <a:pt x="91440" y="190500"/>
                  </a:lnTo>
                  <a:lnTo>
                    <a:pt x="91440" y="187959"/>
                  </a:lnTo>
                  <a:lnTo>
                    <a:pt x="90170" y="185419"/>
                  </a:lnTo>
                  <a:lnTo>
                    <a:pt x="90170" y="182879"/>
                  </a:lnTo>
                  <a:lnTo>
                    <a:pt x="90170" y="180339"/>
                  </a:lnTo>
                  <a:lnTo>
                    <a:pt x="90170" y="177800"/>
                  </a:lnTo>
                  <a:lnTo>
                    <a:pt x="88900" y="176529"/>
                  </a:lnTo>
                  <a:lnTo>
                    <a:pt x="88900" y="175259"/>
                  </a:lnTo>
                  <a:lnTo>
                    <a:pt x="87629" y="173989"/>
                  </a:lnTo>
                  <a:lnTo>
                    <a:pt x="87629" y="172719"/>
                  </a:lnTo>
                  <a:lnTo>
                    <a:pt x="87629" y="171450"/>
                  </a:lnTo>
                  <a:lnTo>
                    <a:pt x="86359" y="170179"/>
                  </a:lnTo>
                  <a:lnTo>
                    <a:pt x="86359" y="168909"/>
                  </a:lnTo>
                  <a:lnTo>
                    <a:pt x="85090" y="167639"/>
                  </a:lnTo>
                  <a:lnTo>
                    <a:pt x="83820" y="168909"/>
                  </a:lnTo>
                  <a:lnTo>
                    <a:pt x="82550" y="166369"/>
                  </a:lnTo>
                  <a:lnTo>
                    <a:pt x="81279" y="167639"/>
                  </a:lnTo>
                  <a:lnTo>
                    <a:pt x="80009" y="167639"/>
                  </a:lnTo>
                  <a:lnTo>
                    <a:pt x="78740" y="167639"/>
                  </a:lnTo>
                  <a:lnTo>
                    <a:pt x="77470" y="168909"/>
                  </a:lnTo>
                  <a:lnTo>
                    <a:pt x="76200" y="170179"/>
                  </a:lnTo>
                  <a:lnTo>
                    <a:pt x="74929" y="170179"/>
                  </a:lnTo>
                  <a:lnTo>
                    <a:pt x="74929" y="172719"/>
                  </a:lnTo>
                  <a:lnTo>
                    <a:pt x="73659" y="172719"/>
                  </a:lnTo>
                  <a:lnTo>
                    <a:pt x="73659" y="176529"/>
                  </a:lnTo>
                  <a:lnTo>
                    <a:pt x="72390" y="177800"/>
                  </a:lnTo>
                  <a:lnTo>
                    <a:pt x="72390" y="179069"/>
                  </a:lnTo>
                  <a:lnTo>
                    <a:pt x="71120" y="181609"/>
                  </a:lnTo>
                  <a:lnTo>
                    <a:pt x="71120" y="182879"/>
                  </a:lnTo>
                  <a:lnTo>
                    <a:pt x="71120" y="185419"/>
                  </a:lnTo>
                  <a:lnTo>
                    <a:pt x="71120" y="189229"/>
                  </a:lnTo>
                  <a:lnTo>
                    <a:pt x="69850" y="191769"/>
                  </a:lnTo>
                  <a:lnTo>
                    <a:pt x="69850" y="194309"/>
                  </a:lnTo>
                  <a:lnTo>
                    <a:pt x="69850" y="198119"/>
                  </a:lnTo>
                  <a:lnTo>
                    <a:pt x="68579" y="207009"/>
                  </a:lnTo>
                  <a:lnTo>
                    <a:pt x="68579" y="830579"/>
                  </a:lnTo>
                  <a:lnTo>
                    <a:pt x="69850" y="838199"/>
                  </a:lnTo>
                  <a:lnTo>
                    <a:pt x="69850" y="842009"/>
                  </a:lnTo>
                  <a:lnTo>
                    <a:pt x="69850" y="844549"/>
                  </a:lnTo>
                  <a:lnTo>
                    <a:pt x="71120" y="847089"/>
                  </a:lnTo>
                  <a:lnTo>
                    <a:pt x="71120" y="849629"/>
                  </a:lnTo>
                  <a:lnTo>
                    <a:pt x="71120" y="853439"/>
                  </a:lnTo>
                  <a:lnTo>
                    <a:pt x="71120" y="854709"/>
                  </a:lnTo>
                  <a:lnTo>
                    <a:pt x="72390" y="857249"/>
                  </a:lnTo>
                  <a:lnTo>
                    <a:pt x="72390" y="858519"/>
                  </a:lnTo>
                  <a:lnTo>
                    <a:pt x="73659" y="859789"/>
                  </a:lnTo>
                  <a:lnTo>
                    <a:pt x="73659" y="861059"/>
                  </a:lnTo>
                  <a:lnTo>
                    <a:pt x="74929" y="862329"/>
                  </a:lnTo>
                  <a:lnTo>
                    <a:pt x="74929" y="863599"/>
                  </a:lnTo>
                  <a:lnTo>
                    <a:pt x="76200" y="864869"/>
                  </a:lnTo>
                  <a:lnTo>
                    <a:pt x="77470" y="863599"/>
                  </a:lnTo>
                  <a:lnTo>
                    <a:pt x="78740" y="866139"/>
                  </a:lnTo>
                  <a:lnTo>
                    <a:pt x="80009" y="864869"/>
                  </a:lnTo>
                  <a:lnTo>
                    <a:pt x="82550" y="864869"/>
                  </a:lnTo>
                  <a:lnTo>
                    <a:pt x="82550" y="863599"/>
                  </a:lnTo>
                  <a:lnTo>
                    <a:pt x="83820" y="863599"/>
                  </a:lnTo>
                  <a:lnTo>
                    <a:pt x="85090" y="863599"/>
                  </a:lnTo>
                  <a:lnTo>
                    <a:pt x="85090" y="862329"/>
                  </a:lnTo>
                  <a:lnTo>
                    <a:pt x="86359" y="861059"/>
                  </a:lnTo>
                  <a:lnTo>
                    <a:pt x="86359" y="858519"/>
                  </a:lnTo>
                  <a:lnTo>
                    <a:pt x="87629" y="857249"/>
                  </a:lnTo>
                  <a:lnTo>
                    <a:pt x="87629" y="855979"/>
                  </a:lnTo>
                  <a:lnTo>
                    <a:pt x="88900" y="854709"/>
                  </a:lnTo>
                  <a:lnTo>
                    <a:pt x="88900" y="852169"/>
                  </a:lnTo>
                  <a:lnTo>
                    <a:pt x="90170" y="850899"/>
                  </a:lnTo>
                  <a:lnTo>
                    <a:pt x="90170" y="847089"/>
                  </a:lnTo>
                  <a:lnTo>
                    <a:pt x="90170" y="844549"/>
                  </a:lnTo>
                  <a:lnTo>
                    <a:pt x="90170" y="842009"/>
                  </a:lnTo>
                  <a:lnTo>
                    <a:pt x="91440" y="839469"/>
                  </a:lnTo>
                  <a:lnTo>
                    <a:pt x="91440" y="835659"/>
                  </a:lnTo>
                  <a:lnTo>
                    <a:pt x="91440" y="826769"/>
                  </a:lnTo>
                  <a:lnTo>
                    <a:pt x="92709" y="816609"/>
                  </a:lnTo>
                  <a:lnTo>
                    <a:pt x="92709" y="803909"/>
                  </a:lnTo>
                  <a:lnTo>
                    <a:pt x="92709" y="774699"/>
                  </a:lnTo>
                  <a:lnTo>
                    <a:pt x="92709" y="737869"/>
                  </a:lnTo>
                  <a:lnTo>
                    <a:pt x="92709" y="614679"/>
                  </a:lnTo>
                  <a:lnTo>
                    <a:pt x="161290" y="605789"/>
                  </a:lnTo>
                  <a:lnTo>
                    <a:pt x="161290" y="643889"/>
                  </a:lnTo>
                  <a:lnTo>
                    <a:pt x="160020" y="715009"/>
                  </a:lnTo>
                  <a:lnTo>
                    <a:pt x="160020" y="774699"/>
                  </a:lnTo>
                  <a:lnTo>
                    <a:pt x="158750" y="801369"/>
                  </a:lnTo>
                  <a:lnTo>
                    <a:pt x="157479" y="824229"/>
                  </a:lnTo>
                  <a:lnTo>
                    <a:pt x="156209" y="844549"/>
                  </a:lnTo>
                  <a:lnTo>
                    <a:pt x="154940" y="862329"/>
                  </a:lnTo>
                  <a:lnTo>
                    <a:pt x="154940" y="871219"/>
                  </a:lnTo>
                  <a:lnTo>
                    <a:pt x="153670" y="878839"/>
                  </a:lnTo>
                  <a:lnTo>
                    <a:pt x="152400" y="885189"/>
                  </a:lnTo>
                  <a:lnTo>
                    <a:pt x="151129" y="894079"/>
                  </a:lnTo>
                  <a:lnTo>
                    <a:pt x="148590" y="909319"/>
                  </a:lnTo>
                  <a:lnTo>
                    <a:pt x="146050" y="924559"/>
                  </a:lnTo>
                  <a:lnTo>
                    <a:pt x="142240" y="938529"/>
                  </a:lnTo>
                  <a:lnTo>
                    <a:pt x="138429" y="951229"/>
                  </a:lnTo>
                  <a:lnTo>
                    <a:pt x="134620" y="965199"/>
                  </a:lnTo>
                  <a:lnTo>
                    <a:pt x="129540" y="977899"/>
                  </a:lnTo>
                  <a:lnTo>
                    <a:pt x="124459" y="989329"/>
                  </a:lnTo>
                  <a:lnTo>
                    <a:pt x="119379" y="1000759"/>
                  </a:lnTo>
                  <a:lnTo>
                    <a:pt x="88900" y="1031239"/>
                  </a:lnTo>
                  <a:lnTo>
                    <a:pt x="81279" y="1032509"/>
                  </a:lnTo>
                  <a:lnTo>
                    <a:pt x="73659" y="1033779"/>
                  </a:lnTo>
                  <a:lnTo>
                    <a:pt x="67309" y="1032509"/>
                  </a:lnTo>
                  <a:lnTo>
                    <a:pt x="59690" y="1029969"/>
                  </a:lnTo>
                  <a:lnTo>
                    <a:pt x="53340" y="1027429"/>
                  </a:lnTo>
                  <a:lnTo>
                    <a:pt x="48259" y="1021079"/>
                  </a:lnTo>
                  <a:lnTo>
                    <a:pt x="41909" y="1014729"/>
                  </a:lnTo>
                  <a:lnTo>
                    <a:pt x="36829" y="1008379"/>
                  </a:lnTo>
                  <a:lnTo>
                    <a:pt x="31750" y="998219"/>
                  </a:lnTo>
                  <a:lnTo>
                    <a:pt x="26670" y="989329"/>
                  </a:lnTo>
                  <a:lnTo>
                    <a:pt x="22859" y="977899"/>
                  </a:lnTo>
                  <a:lnTo>
                    <a:pt x="19050" y="965199"/>
                  </a:lnTo>
                  <a:lnTo>
                    <a:pt x="15240" y="952499"/>
                  </a:lnTo>
                  <a:lnTo>
                    <a:pt x="12700" y="937259"/>
                  </a:lnTo>
                  <a:lnTo>
                    <a:pt x="10159" y="923289"/>
                  </a:lnTo>
                  <a:lnTo>
                    <a:pt x="7620" y="905509"/>
                  </a:lnTo>
                  <a:lnTo>
                    <a:pt x="6350" y="887729"/>
                  </a:lnTo>
                  <a:lnTo>
                    <a:pt x="5079" y="869949"/>
                  </a:lnTo>
                  <a:lnTo>
                    <a:pt x="2540" y="848359"/>
                  </a:lnTo>
                  <a:lnTo>
                    <a:pt x="2540" y="824229"/>
                  </a:lnTo>
                  <a:lnTo>
                    <a:pt x="1270" y="798829"/>
                  </a:lnTo>
                  <a:lnTo>
                    <a:pt x="0" y="739139"/>
                  </a:lnTo>
                  <a:lnTo>
                    <a:pt x="0" y="670559"/>
                  </a:lnTo>
                  <a:lnTo>
                    <a:pt x="0" y="380999"/>
                  </a:lnTo>
                  <a:lnTo>
                    <a:pt x="0" y="285749"/>
                  </a:lnTo>
                  <a:lnTo>
                    <a:pt x="1270" y="248919"/>
                  </a:lnTo>
                  <a:lnTo>
                    <a:pt x="1270" y="233679"/>
                  </a:lnTo>
                  <a:lnTo>
                    <a:pt x="1270" y="219709"/>
                  </a:lnTo>
                  <a:lnTo>
                    <a:pt x="2540" y="205739"/>
                  </a:lnTo>
                  <a:lnTo>
                    <a:pt x="2540" y="193039"/>
                  </a:lnTo>
                  <a:lnTo>
                    <a:pt x="3809" y="180339"/>
                  </a:lnTo>
                  <a:lnTo>
                    <a:pt x="5079" y="166369"/>
                  </a:lnTo>
                  <a:lnTo>
                    <a:pt x="7620" y="153669"/>
                  </a:lnTo>
                  <a:lnTo>
                    <a:pt x="8890" y="139700"/>
                  </a:lnTo>
                  <a:lnTo>
                    <a:pt x="11429" y="127000"/>
                  </a:lnTo>
                  <a:lnTo>
                    <a:pt x="12700" y="115569"/>
                  </a:lnTo>
                  <a:lnTo>
                    <a:pt x="15240" y="102869"/>
                  </a:lnTo>
                  <a:lnTo>
                    <a:pt x="19050" y="91439"/>
                  </a:lnTo>
                  <a:lnTo>
                    <a:pt x="21590" y="80009"/>
                  </a:lnTo>
                  <a:lnTo>
                    <a:pt x="25400" y="68579"/>
                  </a:lnTo>
                  <a:lnTo>
                    <a:pt x="27940" y="58419"/>
                  </a:lnTo>
                  <a:lnTo>
                    <a:pt x="31750" y="50800"/>
                  </a:lnTo>
                  <a:lnTo>
                    <a:pt x="35559" y="41909"/>
                  </a:lnTo>
                  <a:lnTo>
                    <a:pt x="39370" y="33019"/>
                  </a:lnTo>
                  <a:lnTo>
                    <a:pt x="44450" y="25400"/>
                  </a:lnTo>
                  <a:lnTo>
                    <a:pt x="48259" y="19050"/>
                  </a:lnTo>
                  <a:lnTo>
                    <a:pt x="53340" y="13969"/>
                  </a:lnTo>
                  <a:lnTo>
                    <a:pt x="58420" y="8889"/>
                  </a:lnTo>
                  <a:lnTo>
                    <a:pt x="63500" y="5079"/>
                  </a:lnTo>
                  <a:lnTo>
                    <a:pt x="68579" y="2539"/>
                  </a:lnTo>
                  <a:lnTo>
                    <a:pt x="73659" y="0"/>
                  </a:lnTo>
                  <a:lnTo>
                    <a:pt x="80009" y="0"/>
                  </a:lnTo>
                  <a:lnTo>
                    <a:pt x="87629" y="0"/>
                  </a:lnTo>
                  <a:lnTo>
                    <a:pt x="93979" y="0"/>
                  </a:lnTo>
                  <a:lnTo>
                    <a:pt x="100329" y="3809"/>
                  </a:lnTo>
                  <a:lnTo>
                    <a:pt x="106679" y="6350"/>
                  </a:lnTo>
                  <a:lnTo>
                    <a:pt x="113029" y="12700"/>
                  </a:lnTo>
                  <a:lnTo>
                    <a:pt x="118109" y="20319"/>
                  </a:lnTo>
                  <a:lnTo>
                    <a:pt x="123190" y="27939"/>
                  </a:lnTo>
                  <a:lnTo>
                    <a:pt x="128270" y="38100"/>
                  </a:lnTo>
                  <a:lnTo>
                    <a:pt x="133350" y="48259"/>
                  </a:lnTo>
                  <a:lnTo>
                    <a:pt x="138429" y="59689"/>
                  </a:lnTo>
                  <a:lnTo>
                    <a:pt x="142240" y="71119"/>
                  </a:lnTo>
                  <a:lnTo>
                    <a:pt x="144779" y="83819"/>
                  </a:lnTo>
                  <a:lnTo>
                    <a:pt x="148590" y="97789"/>
                  </a:lnTo>
                  <a:lnTo>
                    <a:pt x="149859" y="105409"/>
                  </a:lnTo>
                  <a:lnTo>
                    <a:pt x="151129" y="111759"/>
                  </a:lnTo>
                  <a:lnTo>
                    <a:pt x="152400" y="120650"/>
                  </a:lnTo>
                  <a:lnTo>
                    <a:pt x="152400" y="128269"/>
                  </a:lnTo>
                  <a:lnTo>
                    <a:pt x="153670" y="135889"/>
                  </a:lnTo>
                  <a:lnTo>
                    <a:pt x="154940" y="144779"/>
                  </a:lnTo>
                  <a:lnTo>
                    <a:pt x="156209" y="161289"/>
                  </a:lnTo>
                  <a:lnTo>
                    <a:pt x="157479" y="181609"/>
                  </a:lnTo>
                  <a:lnTo>
                    <a:pt x="158750" y="203200"/>
                  </a:lnTo>
                  <a:lnTo>
                    <a:pt x="160020" y="227329"/>
                  </a:lnTo>
                  <a:lnTo>
                    <a:pt x="160020" y="255269"/>
                  </a:lnTo>
                  <a:lnTo>
                    <a:pt x="160020" y="283209"/>
                  </a:lnTo>
                  <a:lnTo>
                    <a:pt x="161290" y="347979"/>
                  </a:lnTo>
                  <a:lnTo>
                    <a:pt x="161290" y="443229"/>
                  </a:lnTo>
                  <a:close/>
                </a:path>
              </a:pathLst>
            </a:custGeom>
            <a:ln w="9344">
              <a:solidFill>
                <a:srgbClr val="98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42759" y="110489"/>
              <a:ext cx="162559" cy="101091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005319" y="80010"/>
              <a:ext cx="182879" cy="102108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189469" y="64769"/>
              <a:ext cx="168909" cy="101218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543300" y="477519"/>
              <a:ext cx="82550" cy="29209"/>
            </a:xfrm>
            <a:custGeom>
              <a:avLst/>
              <a:gdLst/>
              <a:ahLst/>
              <a:cxnLst/>
              <a:rect l="l" t="t" r="r" b="b"/>
              <a:pathLst>
                <a:path w="82550" h="29209">
                  <a:moveTo>
                    <a:pt x="82550" y="27940"/>
                  </a:moveTo>
                  <a:lnTo>
                    <a:pt x="81280" y="27940"/>
                  </a:lnTo>
                  <a:lnTo>
                    <a:pt x="81280" y="25400"/>
                  </a:lnTo>
                  <a:lnTo>
                    <a:pt x="80010" y="25400"/>
                  </a:lnTo>
                  <a:lnTo>
                    <a:pt x="80010" y="24130"/>
                  </a:lnTo>
                  <a:lnTo>
                    <a:pt x="78740" y="24130"/>
                  </a:lnTo>
                  <a:lnTo>
                    <a:pt x="78740" y="21590"/>
                  </a:lnTo>
                  <a:lnTo>
                    <a:pt x="77470" y="21590"/>
                  </a:lnTo>
                  <a:lnTo>
                    <a:pt x="77470" y="20320"/>
                  </a:lnTo>
                  <a:lnTo>
                    <a:pt x="76200" y="20320"/>
                  </a:lnTo>
                  <a:lnTo>
                    <a:pt x="76200" y="19050"/>
                  </a:lnTo>
                  <a:lnTo>
                    <a:pt x="74930" y="19050"/>
                  </a:lnTo>
                  <a:lnTo>
                    <a:pt x="74930" y="17780"/>
                  </a:lnTo>
                  <a:lnTo>
                    <a:pt x="73660" y="17780"/>
                  </a:lnTo>
                  <a:lnTo>
                    <a:pt x="73660" y="16510"/>
                  </a:lnTo>
                  <a:lnTo>
                    <a:pt x="72390" y="16510"/>
                  </a:lnTo>
                  <a:lnTo>
                    <a:pt x="72390" y="15240"/>
                  </a:lnTo>
                  <a:lnTo>
                    <a:pt x="71107" y="15240"/>
                  </a:lnTo>
                  <a:lnTo>
                    <a:pt x="71107" y="13970"/>
                  </a:lnTo>
                  <a:lnTo>
                    <a:pt x="69850" y="13970"/>
                  </a:lnTo>
                  <a:lnTo>
                    <a:pt x="69850" y="11430"/>
                  </a:lnTo>
                  <a:lnTo>
                    <a:pt x="68580" y="11430"/>
                  </a:lnTo>
                  <a:lnTo>
                    <a:pt x="68580" y="10160"/>
                  </a:lnTo>
                  <a:lnTo>
                    <a:pt x="67310" y="10160"/>
                  </a:lnTo>
                  <a:lnTo>
                    <a:pt x="67310" y="8890"/>
                  </a:lnTo>
                  <a:lnTo>
                    <a:pt x="63500" y="8890"/>
                  </a:lnTo>
                  <a:lnTo>
                    <a:pt x="63500" y="7620"/>
                  </a:lnTo>
                  <a:lnTo>
                    <a:pt x="60960" y="7620"/>
                  </a:lnTo>
                  <a:lnTo>
                    <a:pt x="60960" y="6350"/>
                  </a:lnTo>
                  <a:lnTo>
                    <a:pt x="58407" y="6350"/>
                  </a:lnTo>
                  <a:lnTo>
                    <a:pt x="58407" y="5080"/>
                  </a:lnTo>
                  <a:lnTo>
                    <a:pt x="57150" y="5080"/>
                  </a:lnTo>
                  <a:lnTo>
                    <a:pt x="57150" y="3810"/>
                  </a:lnTo>
                  <a:lnTo>
                    <a:pt x="49530" y="3810"/>
                  </a:lnTo>
                  <a:lnTo>
                    <a:pt x="49530" y="2540"/>
                  </a:lnTo>
                  <a:lnTo>
                    <a:pt x="45720" y="2540"/>
                  </a:lnTo>
                  <a:lnTo>
                    <a:pt x="45720" y="1270"/>
                  </a:lnTo>
                  <a:lnTo>
                    <a:pt x="43180" y="1270"/>
                  </a:lnTo>
                  <a:lnTo>
                    <a:pt x="43180" y="0"/>
                  </a:lnTo>
                  <a:lnTo>
                    <a:pt x="41910" y="0"/>
                  </a:lnTo>
                  <a:lnTo>
                    <a:pt x="41910" y="1270"/>
                  </a:lnTo>
                  <a:lnTo>
                    <a:pt x="29210" y="1270"/>
                  </a:lnTo>
                  <a:lnTo>
                    <a:pt x="29210" y="2540"/>
                  </a:lnTo>
                  <a:lnTo>
                    <a:pt x="25400" y="2540"/>
                  </a:lnTo>
                  <a:lnTo>
                    <a:pt x="25400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1590" y="5080"/>
                  </a:lnTo>
                  <a:lnTo>
                    <a:pt x="2159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19050" y="7620"/>
                  </a:lnTo>
                  <a:lnTo>
                    <a:pt x="19050" y="8890"/>
                  </a:lnTo>
                  <a:lnTo>
                    <a:pt x="15240" y="8890"/>
                  </a:lnTo>
                  <a:lnTo>
                    <a:pt x="15240" y="10160"/>
                  </a:lnTo>
                  <a:lnTo>
                    <a:pt x="12700" y="10160"/>
                  </a:lnTo>
                  <a:lnTo>
                    <a:pt x="12700" y="11430"/>
                  </a:lnTo>
                  <a:lnTo>
                    <a:pt x="11430" y="11430"/>
                  </a:lnTo>
                  <a:lnTo>
                    <a:pt x="11430" y="12700"/>
                  </a:lnTo>
                  <a:lnTo>
                    <a:pt x="10160" y="12700"/>
                  </a:lnTo>
                  <a:lnTo>
                    <a:pt x="10160" y="13970"/>
                  </a:lnTo>
                  <a:lnTo>
                    <a:pt x="8890" y="13970"/>
                  </a:lnTo>
                  <a:lnTo>
                    <a:pt x="8890" y="15240"/>
                  </a:lnTo>
                  <a:lnTo>
                    <a:pt x="7620" y="15240"/>
                  </a:lnTo>
                  <a:lnTo>
                    <a:pt x="7620" y="16510"/>
                  </a:lnTo>
                  <a:lnTo>
                    <a:pt x="6350" y="16510"/>
                  </a:lnTo>
                  <a:lnTo>
                    <a:pt x="6350" y="17780"/>
                  </a:lnTo>
                  <a:lnTo>
                    <a:pt x="5080" y="17780"/>
                  </a:lnTo>
                  <a:lnTo>
                    <a:pt x="5080" y="19050"/>
                  </a:lnTo>
                  <a:lnTo>
                    <a:pt x="5080" y="20320"/>
                  </a:lnTo>
                  <a:lnTo>
                    <a:pt x="3810" y="20320"/>
                  </a:lnTo>
                  <a:lnTo>
                    <a:pt x="3810" y="21590"/>
                  </a:lnTo>
                  <a:lnTo>
                    <a:pt x="2540" y="21590"/>
                  </a:lnTo>
                  <a:lnTo>
                    <a:pt x="2540" y="24130"/>
                  </a:lnTo>
                  <a:lnTo>
                    <a:pt x="1270" y="24130"/>
                  </a:lnTo>
                  <a:lnTo>
                    <a:pt x="1270" y="26670"/>
                  </a:lnTo>
                  <a:lnTo>
                    <a:pt x="0" y="26670"/>
                  </a:lnTo>
                  <a:lnTo>
                    <a:pt x="0" y="29210"/>
                  </a:lnTo>
                  <a:lnTo>
                    <a:pt x="82550" y="29210"/>
                  </a:lnTo>
                  <a:lnTo>
                    <a:pt x="82550" y="27940"/>
                  </a:lnTo>
                  <a:close/>
                </a:path>
              </a:pathLst>
            </a:custGeom>
            <a:solidFill>
              <a:srgbClr val="6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536950" y="506729"/>
              <a:ext cx="93980" cy="10160"/>
            </a:xfrm>
            <a:custGeom>
              <a:avLst/>
              <a:gdLst/>
              <a:ahLst/>
              <a:cxnLst/>
              <a:rect l="l" t="t" r="r" b="b"/>
              <a:pathLst>
                <a:path w="93979" h="10159">
                  <a:moveTo>
                    <a:pt x="93980" y="8890"/>
                  </a:moveTo>
                  <a:lnTo>
                    <a:pt x="92710" y="8890"/>
                  </a:lnTo>
                  <a:lnTo>
                    <a:pt x="92710" y="7620"/>
                  </a:lnTo>
                  <a:lnTo>
                    <a:pt x="92710" y="5080"/>
                  </a:lnTo>
                  <a:lnTo>
                    <a:pt x="91440" y="5080"/>
                  </a:lnTo>
                  <a:lnTo>
                    <a:pt x="91440" y="3810"/>
                  </a:lnTo>
                  <a:lnTo>
                    <a:pt x="91440" y="2540"/>
                  </a:lnTo>
                  <a:lnTo>
                    <a:pt x="90170" y="2540"/>
                  </a:lnTo>
                  <a:lnTo>
                    <a:pt x="90170" y="1270"/>
                  </a:lnTo>
                  <a:lnTo>
                    <a:pt x="90157" y="0"/>
                  </a:lnTo>
                  <a:lnTo>
                    <a:pt x="5080" y="0"/>
                  </a:lnTo>
                  <a:lnTo>
                    <a:pt x="508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1270" y="5080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93980" y="10160"/>
                  </a:lnTo>
                  <a:lnTo>
                    <a:pt x="93980" y="8890"/>
                  </a:lnTo>
                  <a:close/>
                </a:path>
              </a:pathLst>
            </a:custGeom>
            <a:solidFill>
              <a:srgbClr val="6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30600" y="516889"/>
              <a:ext cx="105410" cy="11430"/>
            </a:xfrm>
            <a:custGeom>
              <a:avLst/>
              <a:gdLst/>
              <a:ahLst/>
              <a:cxnLst/>
              <a:rect l="l" t="t" r="r" b="b"/>
              <a:pathLst>
                <a:path w="105410" h="11429">
                  <a:moveTo>
                    <a:pt x="105410" y="10160"/>
                  </a:moveTo>
                  <a:lnTo>
                    <a:pt x="104140" y="10160"/>
                  </a:lnTo>
                  <a:lnTo>
                    <a:pt x="104140" y="7620"/>
                  </a:lnTo>
                  <a:lnTo>
                    <a:pt x="102857" y="7620"/>
                  </a:lnTo>
                  <a:lnTo>
                    <a:pt x="102857" y="5080"/>
                  </a:lnTo>
                  <a:lnTo>
                    <a:pt x="102870" y="3810"/>
                  </a:lnTo>
                  <a:lnTo>
                    <a:pt x="101600" y="3810"/>
                  </a:lnTo>
                  <a:lnTo>
                    <a:pt x="101600" y="2540"/>
                  </a:lnTo>
                  <a:lnTo>
                    <a:pt x="101600" y="1270"/>
                  </a:lnTo>
                  <a:lnTo>
                    <a:pt x="100330" y="1270"/>
                  </a:lnTo>
                  <a:lnTo>
                    <a:pt x="100330" y="0"/>
                  </a:lnTo>
                  <a:lnTo>
                    <a:pt x="5080" y="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2540" y="5080"/>
                  </a:lnTo>
                  <a:lnTo>
                    <a:pt x="2540" y="7620"/>
                  </a:lnTo>
                  <a:lnTo>
                    <a:pt x="1270" y="7620"/>
                  </a:lnTo>
                  <a:lnTo>
                    <a:pt x="1270" y="10160"/>
                  </a:lnTo>
                  <a:lnTo>
                    <a:pt x="0" y="10160"/>
                  </a:lnTo>
                  <a:lnTo>
                    <a:pt x="0" y="11430"/>
                  </a:lnTo>
                  <a:lnTo>
                    <a:pt x="105410" y="11430"/>
                  </a:lnTo>
                  <a:lnTo>
                    <a:pt x="105410" y="10160"/>
                  </a:lnTo>
                  <a:close/>
                </a:path>
              </a:pathLst>
            </a:custGeom>
            <a:solidFill>
              <a:srgbClr val="6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28060" y="528319"/>
              <a:ext cx="111760" cy="8890"/>
            </a:xfrm>
            <a:custGeom>
              <a:avLst/>
              <a:gdLst/>
              <a:ahLst/>
              <a:cxnLst/>
              <a:rect l="l" t="t" r="r" b="b"/>
              <a:pathLst>
                <a:path w="111760" h="8890">
                  <a:moveTo>
                    <a:pt x="111760" y="7620"/>
                  </a:moveTo>
                  <a:lnTo>
                    <a:pt x="110490" y="7620"/>
                  </a:lnTo>
                  <a:lnTo>
                    <a:pt x="110490" y="5080"/>
                  </a:lnTo>
                  <a:lnTo>
                    <a:pt x="109220" y="5080"/>
                  </a:lnTo>
                  <a:lnTo>
                    <a:pt x="109220" y="1270"/>
                  </a:lnTo>
                  <a:lnTo>
                    <a:pt x="107950" y="1270"/>
                  </a:lnTo>
                  <a:lnTo>
                    <a:pt x="107950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11760" y="8890"/>
                  </a:lnTo>
                  <a:lnTo>
                    <a:pt x="111760" y="7620"/>
                  </a:lnTo>
                  <a:close/>
                </a:path>
              </a:pathLst>
            </a:custGeom>
            <a:solidFill>
              <a:srgbClr val="6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24250" y="537209"/>
              <a:ext cx="118110" cy="10160"/>
            </a:xfrm>
            <a:custGeom>
              <a:avLst/>
              <a:gdLst/>
              <a:ahLst/>
              <a:cxnLst/>
              <a:rect l="l" t="t" r="r" b="b"/>
              <a:pathLst>
                <a:path w="118110" h="10159">
                  <a:moveTo>
                    <a:pt x="118110" y="7632"/>
                  </a:moveTo>
                  <a:lnTo>
                    <a:pt x="0" y="7632"/>
                  </a:lnTo>
                  <a:lnTo>
                    <a:pt x="0" y="10160"/>
                  </a:lnTo>
                  <a:lnTo>
                    <a:pt x="118110" y="10160"/>
                  </a:lnTo>
                  <a:lnTo>
                    <a:pt x="118110" y="7632"/>
                  </a:lnTo>
                  <a:close/>
                </a:path>
                <a:path w="118110" h="10159">
                  <a:moveTo>
                    <a:pt x="118110" y="5080"/>
                  </a:moveTo>
                  <a:lnTo>
                    <a:pt x="116840" y="5080"/>
                  </a:lnTo>
                  <a:lnTo>
                    <a:pt x="116840" y="2540"/>
                  </a:lnTo>
                  <a:lnTo>
                    <a:pt x="116840" y="1270"/>
                  </a:lnTo>
                  <a:lnTo>
                    <a:pt x="115570" y="1270"/>
                  </a:lnTo>
                  <a:lnTo>
                    <a:pt x="115570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1270" y="2540"/>
                  </a:lnTo>
                  <a:lnTo>
                    <a:pt x="1270" y="5080"/>
                  </a:lnTo>
                  <a:lnTo>
                    <a:pt x="1270" y="7620"/>
                  </a:lnTo>
                  <a:lnTo>
                    <a:pt x="118110" y="7620"/>
                  </a:lnTo>
                  <a:lnTo>
                    <a:pt x="118110" y="5080"/>
                  </a:lnTo>
                  <a:close/>
                </a:path>
              </a:pathLst>
            </a:custGeom>
            <a:solidFill>
              <a:srgbClr val="6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21710" y="547369"/>
              <a:ext cx="123189" cy="10160"/>
            </a:xfrm>
            <a:custGeom>
              <a:avLst/>
              <a:gdLst/>
              <a:ahLst/>
              <a:cxnLst/>
              <a:rect l="l" t="t" r="r" b="b"/>
              <a:pathLst>
                <a:path w="123189" h="10159">
                  <a:moveTo>
                    <a:pt x="123190" y="5080"/>
                  </a:moveTo>
                  <a:lnTo>
                    <a:pt x="121920" y="5080"/>
                  </a:lnTo>
                  <a:lnTo>
                    <a:pt x="121920" y="2540"/>
                  </a:lnTo>
                  <a:lnTo>
                    <a:pt x="121920" y="0"/>
                  </a:lnTo>
                  <a:lnTo>
                    <a:pt x="2540" y="0"/>
                  </a:lnTo>
                  <a:lnTo>
                    <a:pt x="2540" y="2540"/>
                  </a:lnTo>
                  <a:lnTo>
                    <a:pt x="1270" y="254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23190" y="10160"/>
                  </a:lnTo>
                  <a:lnTo>
                    <a:pt x="123190" y="6350"/>
                  </a:lnTo>
                  <a:lnTo>
                    <a:pt x="123190" y="5080"/>
                  </a:lnTo>
                  <a:close/>
                </a:path>
              </a:pathLst>
            </a:custGeom>
            <a:solidFill>
              <a:srgbClr val="6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17900" y="557529"/>
              <a:ext cx="129539" cy="11430"/>
            </a:xfrm>
            <a:custGeom>
              <a:avLst/>
              <a:gdLst/>
              <a:ahLst/>
              <a:cxnLst/>
              <a:rect l="l" t="t" r="r" b="b"/>
              <a:pathLst>
                <a:path w="129539" h="11429">
                  <a:moveTo>
                    <a:pt x="129540" y="6350"/>
                  </a:moveTo>
                  <a:lnTo>
                    <a:pt x="128270" y="6350"/>
                  </a:lnTo>
                  <a:lnTo>
                    <a:pt x="128270" y="2540"/>
                  </a:lnTo>
                  <a:lnTo>
                    <a:pt x="128257" y="1270"/>
                  </a:lnTo>
                  <a:lnTo>
                    <a:pt x="127000" y="1270"/>
                  </a:lnTo>
                  <a:lnTo>
                    <a:pt x="127000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1270" y="2540"/>
                  </a:lnTo>
                  <a:lnTo>
                    <a:pt x="1270" y="6350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11430"/>
                  </a:lnTo>
                  <a:lnTo>
                    <a:pt x="129540" y="11430"/>
                  </a:lnTo>
                  <a:lnTo>
                    <a:pt x="129540" y="7620"/>
                  </a:lnTo>
                  <a:lnTo>
                    <a:pt x="129540" y="6350"/>
                  </a:lnTo>
                  <a:close/>
                </a:path>
              </a:pathLst>
            </a:custGeom>
            <a:solidFill>
              <a:srgbClr val="6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15360" y="568959"/>
              <a:ext cx="134620" cy="10160"/>
            </a:xfrm>
            <a:custGeom>
              <a:avLst/>
              <a:gdLst/>
              <a:ahLst/>
              <a:cxnLst/>
              <a:rect l="l" t="t" r="r" b="b"/>
              <a:pathLst>
                <a:path w="134620" h="10159">
                  <a:moveTo>
                    <a:pt x="134620" y="6350"/>
                  </a:moveTo>
                  <a:lnTo>
                    <a:pt x="133337" y="6350"/>
                  </a:lnTo>
                  <a:lnTo>
                    <a:pt x="133337" y="2540"/>
                  </a:lnTo>
                  <a:lnTo>
                    <a:pt x="133350" y="0"/>
                  </a:lnTo>
                  <a:lnTo>
                    <a:pt x="2540" y="0"/>
                  </a:lnTo>
                  <a:lnTo>
                    <a:pt x="2540" y="2540"/>
                  </a:lnTo>
                  <a:lnTo>
                    <a:pt x="1270" y="2540"/>
                  </a:lnTo>
                  <a:lnTo>
                    <a:pt x="1270" y="6350"/>
                  </a:lnTo>
                  <a:lnTo>
                    <a:pt x="1270" y="889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134620" y="10160"/>
                  </a:lnTo>
                  <a:lnTo>
                    <a:pt x="134620" y="8890"/>
                  </a:lnTo>
                  <a:lnTo>
                    <a:pt x="134620" y="6350"/>
                  </a:lnTo>
                  <a:close/>
                </a:path>
              </a:pathLst>
            </a:custGeom>
            <a:solidFill>
              <a:srgbClr val="6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514090" y="579119"/>
              <a:ext cx="135890" cy="8890"/>
            </a:xfrm>
            <a:custGeom>
              <a:avLst/>
              <a:gdLst/>
              <a:ahLst/>
              <a:cxnLst/>
              <a:rect l="l" t="t" r="r" b="b"/>
              <a:pathLst>
                <a:path w="135889" h="8890">
                  <a:moveTo>
                    <a:pt x="135890" y="0"/>
                  </a:moveTo>
                  <a:lnTo>
                    <a:pt x="1270" y="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8890"/>
                  </a:lnTo>
                  <a:lnTo>
                    <a:pt x="135890" y="8890"/>
                  </a:lnTo>
                  <a:lnTo>
                    <a:pt x="135890" y="5080"/>
                  </a:lnTo>
                  <a:lnTo>
                    <a:pt x="135890" y="0"/>
                  </a:lnTo>
                  <a:close/>
                </a:path>
              </a:pathLst>
            </a:custGeom>
            <a:solidFill>
              <a:srgbClr val="6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12820" y="588009"/>
              <a:ext cx="138430" cy="10160"/>
            </a:xfrm>
            <a:custGeom>
              <a:avLst/>
              <a:gdLst/>
              <a:ahLst/>
              <a:cxnLst/>
              <a:rect l="l" t="t" r="r" b="b"/>
              <a:pathLst>
                <a:path w="138429" h="10159">
                  <a:moveTo>
                    <a:pt x="138430" y="2540"/>
                  </a:moveTo>
                  <a:lnTo>
                    <a:pt x="137160" y="2540"/>
                  </a:lnTo>
                  <a:lnTo>
                    <a:pt x="137160" y="0"/>
                  </a:lnTo>
                  <a:lnTo>
                    <a:pt x="1270" y="0"/>
                  </a:lnTo>
                  <a:lnTo>
                    <a:pt x="1270" y="254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38430" y="10160"/>
                  </a:lnTo>
                  <a:lnTo>
                    <a:pt x="138430" y="6350"/>
                  </a:lnTo>
                  <a:lnTo>
                    <a:pt x="138430" y="2540"/>
                  </a:lnTo>
                  <a:close/>
                </a:path>
              </a:pathLst>
            </a:custGeom>
            <a:solidFill>
              <a:srgbClr val="6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11550" y="598169"/>
              <a:ext cx="140970" cy="11430"/>
            </a:xfrm>
            <a:custGeom>
              <a:avLst/>
              <a:gdLst/>
              <a:ahLst/>
              <a:cxnLst/>
              <a:rect l="l" t="t" r="r" b="b"/>
              <a:pathLst>
                <a:path w="140970" h="11429">
                  <a:moveTo>
                    <a:pt x="140970" y="6350"/>
                  </a:moveTo>
                  <a:lnTo>
                    <a:pt x="139700" y="6350"/>
                  </a:lnTo>
                  <a:lnTo>
                    <a:pt x="139700" y="5080"/>
                  </a:lnTo>
                  <a:lnTo>
                    <a:pt x="139700" y="0"/>
                  </a:lnTo>
                  <a:lnTo>
                    <a:pt x="1270" y="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11430"/>
                  </a:lnTo>
                  <a:lnTo>
                    <a:pt x="140970" y="11430"/>
                  </a:lnTo>
                  <a:lnTo>
                    <a:pt x="140970" y="6350"/>
                  </a:lnTo>
                  <a:close/>
                </a:path>
              </a:pathLst>
            </a:custGeom>
            <a:solidFill>
              <a:srgbClr val="7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10280" y="609599"/>
              <a:ext cx="142240" cy="10160"/>
            </a:xfrm>
            <a:custGeom>
              <a:avLst/>
              <a:gdLst/>
              <a:ahLst/>
              <a:cxnLst/>
              <a:rect l="l" t="t" r="r" b="b"/>
              <a:pathLst>
                <a:path w="142239" h="10159">
                  <a:moveTo>
                    <a:pt x="14224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142227" y="10160"/>
                  </a:lnTo>
                  <a:lnTo>
                    <a:pt x="142227" y="1270"/>
                  </a:lnTo>
                  <a:lnTo>
                    <a:pt x="142240" y="0"/>
                  </a:lnTo>
                  <a:close/>
                </a:path>
              </a:pathLst>
            </a:custGeom>
            <a:solidFill>
              <a:srgbClr val="7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509010" y="619759"/>
              <a:ext cx="144780" cy="8890"/>
            </a:xfrm>
            <a:custGeom>
              <a:avLst/>
              <a:gdLst/>
              <a:ahLst/>
              <a:cxnLst/>
              <a:rect l="l" t="t" r="r" b="b"/>
              <a:pathLst>
                <a:path w="144779" h="8890">
                  <a:moveTo>
                    <a:pt x="144780" y="1270"/>
                  </a:moveTo>
                  <a:lnTo>
                    <a:pt x="143497" y="1270"/>
                  </a:lnTo>
                  <a:lnTo>
                    <a:pt x="143497" y="0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44780" y="8890"/>
                  </a:lnTo>
                  <a:lnTo>
                    <a:pt x="144780" y="2540"/>
                  </a:lnTo>
                  <a:lnTo>
                    <a:pt x="144780" y="1270"/>
                  </a:lnTo>
                  <a:close/>
                </a:path>
              </a:pathLst>
            </a:custGeom>
            <a:solidFill>
              <a:srgbClr val="7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509009" y="628650"/>
              <a:ext cx="144780" cy="10160"/>
            </a:xfrm>
            <a:custGeom>
              <a:avLst/>
              <a:gdLst/>
              <a:ahLst/>
              <a:cxnLst/>
              <a:rect l="l" t="t" r="r" b="b"/>
              <a:pathLst>
                <a:path w="144779" h="10159">
                  <a:moveTo>
                    <a:pt x="14477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4779" y="10160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7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507740" y="638809"/>
              <a:ext cx="147320" cy="11430"/>
            </a:xfrm>
            <a:custGeom>
              <a:avLst/>
              <a:gdLst/>
              <a:ahLst/>
              <a:cxnLst/>
              <a:rect l="l" t="t" r="r" b="b"/>
              <a:pathLst>
                <a:path w="147320" h="11429">
                  <a:moveTo>
                    <a:pt x="14732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1430"/>
                  </a:lnTo>
                  <a:lnTo>
                    <a:pt x="71120" y="11430"/>
                  </a:lnTo>
                  <a:lnTo>
                    <a:pt x="71120" y="8890"/>
                  </a:lnTo>
                  <a:lnTo>
                    <a:pt x="73660" y="8890"/>
                  </a:lnTo>
                  <a:lnTo>
                    <a:pt x="73660" y="7620"/>
                  </a:lnTo>
                  <a:lnTo>
                    <a:pt x="74930" y="7620"/>
                  </a:lnTo>
                  <a:lnTo>
                    <a:pt x="74930" y="8890"/>
                  </a:lnTo>
                  <a:lnTo>
                    <a:pt x="76200" y="8890"/>
                  </a:lnTo>
                  <a:lnTo>
                    <a:pt x="76200" y="10160"/>
                  </a:lnTo>
                  <a:lnTo>
                    <a:pt x="77470" y="10160"/>
                  </a:lnTo>
                  <a:lnTo>
                    <a:pt x="77470" y="11430"/>
                  </a:lnTo>
                  <a:lnTo>
                    <a:pt x="147320" y="11430"/>
                  </a:lnTo>
                  <a:lnTo>
                    <a:pt x="147320" y="10160"/>
                  </a:lnTo>
                  <a:lnTo>
                    <a:pt x="147320" y="8890"/>
                  </a:lnTo>
                  <a:lnTo>
                    <a:pt x="147320" y="7620"/>
                  </a:lnTo>
                  <a:lnTo>
                    <a:pt x="147320" y="1270"/>
                  </a:lnTo>
                  <a:lnTo>
                    <a:pt x="147320" y="0"/>
                  </a:lnTo>
                  <a:close/>
                </a:path>
              </a:pathLst>
            </a:custGeom>
            <a:solidFill>
              <a:srgbClr val="7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506470" y="650240"/>
              <a:ext cx="148590" cy="10160"/>
            </a:xfrm>
            <a:custGeom>
              <a:avLst/>
              <a:gdLst/>
              <a:ahLst/>
              <a:cxnLst/>
              <a:rect l="l" t="t" r="r" b="b"/>
              <a:pathLst>
                <a:path w="148589" h="10159">
                  <a:moveTo>
                    <a:pt x="71119" y="0"/>
                  </a:moveTo>
                  <a:lnTo>
                    <a:pt x="1269" y="0"/>
                  </a:lnTo>
                  <a:lnTo>
                    <a:pt x="1269" y="8889"/>
                  </a:lnTo>
                  <a:lnTo>
                    <a:pt x="68579" y="8889"/>
                  </a:lnTo>
                  <a:lnTo>
                    <a:pt x="68579" y="6350"/>
                  </a:lnTo>
                  <a:lnTo>
                    <a:pt x="69849" y="6350"/>
                  </a:lnTo>
                  <a:lnTo>
                    <a:pt x="69849" y="3810"/>
                  </a:lnTo>
                  <a:lnTo>
                    <a:pt x="71119" y="3810"/>
                  </a:lnTo>
                  <a:lnTo>
                    <a:pt x="71119" y="0"/>
                  </a:lnTo>
                  <a:close/>
                </a:path>
                <a:path w="148589" h="10159">
                  <a:moveTo>
                    <a:pt x="148589" y="0"/>
                  </a:moveTo>
                  <a:lnTo>
                    <a:pt x="80009" y="0"/>
                  </a:lnTo>
                  <a:lnTo>
                    <a:pt x="80009" y="2539"/>
                  </a:lnTo>
                  <a:lnTo>
                    <a:pt x="81279" y="2539"/>
                  </a:lnTo>
                  <a:lnTo>
                    <a:pt x="81279" y="5080"/>
                  </a:lnTo>
                  <a:lnTo>
                    <a:pt x="82550" y="5080"/>
                  </a:lnTo>
                  <a:lnTo>
                    <a:pt x="82550" y="8889"/>
                  </a:lnTo>
                  <a:lnTo>
                    <a:pt x="148589" y="8889"/>
                  </a:lnTo>
                  <a:lnTo>
                    <a:pt x="148589" y="0"/>
                  </a:lnTo>
                  <a:close/>
                </a:path>
                <a:path w="148589" h="10159">
                  <a:moveTo>
                    <a:pt x="68579" y="8890"/>
                  </a:moveTo>
                  <a:lnTo>
                    <a:pt x="0" y="8890"/>
                  </a:lnTo>
                  <a:lnTo>
                    <a:pt x="0" y="10160"/>
                  </a:lnTo>
                  <a:lnTo>
                    <a:pt x="68579" y="10160"/>
                  </a:lnTo>
                  <a:lnTo>
                    <a:pt x="68579" y="8890"/>
                  </a:lnTo>
                  <a:close/>
                </a:path>
                <a:path w="148589" h="10159">
                  <a:moveTo>
                    <a:pt x="148589" y="8890"/>
                  </a:moveTo>
                  <a:lnTo>
                    <a:pt x="82550" y="8890"/>
                  </a:lnTo>
                  <a:lnTo>
                    <a:pt x="82550" y="10160"/>
                  </a:lnTo>
                  <a:lnTo>
                    <a:pt x="148589" y="10160"/>
                  </a:lnTo>
                  <a:lnTo>
                    <a:pt x="148589" y="8890"/>
                  </a:lnTo>
                  <a:close/>
                </a:path>
              </a:pathLst>
            </a:custGeom>
            <a:solidFill>
              <a:srgbClr val="7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506470" y="660400"/>
              <a:ext cx="148590" cy="10160"/>
            </a:xfrm>
            <a:custGeom>
              <a:avLst/>
              <a:gdLst/>
              <a:ahLst/>
              <a:cxnLst/>
              <a:rect l="l" t="t" r="r" b="b"/>
              <a:pathLst>
                <a:path w="148589" h="10159">
                  <a:moveTo>
                    <a:pt x="6857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6039" y="10160"/>
                  </a:lnTo>
                  <a:lnTo>
                    <a:pt x="66039" y="7620"/>
                  </a:lnTo>
                  <a:lnTo>
                    <a:pt x="67310" y="7620"/>
                  </a:lnTo>
                  <a:lnTo>
                    <a:pt x="67310" y="1270"/>
                  </a:lnTo>
                  <a:lnTo>
                    <a:pt x="68579" y="1270"/>
                  </a:lnTo>
                  <a:lnTo>
                    <a:pt x="68579" y="0"/>
                  </a:lnTo>
                  <a:close/>
                </a:path>
                <a:path w="148589" h="10159">
                  <a:moveTo>
                    <a:pt x="148589" y="0"/>
                  </a:moveTo>
                  <a:lnTo>
                    <a:pt x="82550" y="0"/>
                  </a:lnTo>
                  <a:lnTo>
                    <a:pt x="82550" y="6350"/>
                  </a:lnTo>
                  <a:lnTo>
                    <a:pt x="83819" y="6350"/>
                  </a:lnTo>
                  <a:lnTo>
                    <a:pt x="83819" y="10160"/>
                  </a:lnTo>
                  <a:lnTo>
                    <a:pt x="148589" y="10160"/>
                  </a:lnTo>
                  <a:lnTo>
                    <a:pt x="148589" y="0"/>
                  </a:lnTo>
                  <a:close/>
                </a:path>
              </a:pathLst>
            </a:custGeom>
            <a:solidFill>
              <a:srgbClr val="7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506470" y="670559"/>
              <a:ext cx="148590" cy="8890"/>
            </a:xfrm>
            <a:custGeom>
              <a:avLst/>
              <a:gdLst/>
              <a:ahLst/>
              <a:cxnLst/>
              <a:rect l="l" t="t" r="r" b="b"/>
              <a:pathLst>
                <a:path w="148589" h="8890">
                  <a:moveTo>
                    <a:pt x="6603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4770" y="8889"/>
                  </a:lnTo>
                  <a:lnTo>
                    <a:pt x="64770" y="5079"/>
                  </a:lnTo>
                  <a:lnTo>
                    <a:pt x="66039" y="5079"/>
                  </a:lnTo>
                  <a:lnTo>
                    <a:pt x="66039" y="0"/>
                  </a:lnTo>
                  <a:close/>
                </a:path>
                <a:path w="148589" h="8890">
                  <a:moveTo>
                    <a:pt x="148589" y="0"/>
                  </a:moveTo>
                  <a:lnTo>
                    <a:pt x="83819" y="0"/>
                  </a:lnTo>
                  <a:lnTo>
                    <a:pt x="83819" y="8889"/>
                  </a:lnTo>
                  <a:lnTo>
                    <a:pt x="148589" y="8889"/>
                  </a:lnTo>
                  <a:lnTo>
                    <a:pt x="148589" y="0"/>
                  </a:lnTo>
                  <a:close/>
                </a:path>
              </a:pathLst>
            </a:custGeom>
            <a:solidFill>
              <a:srgbClr val="7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505200" y="679450"/>
              <a:ext cx="151130" cy="11430"/>
            </a:xfrm>
            <a:custGeom>
              <a:avLst/>
              <a:gdLst/>
              <a:ahLst/>
              <a:cxnLst/>
              <a:rect l="l" t="t" r="r" b="b"/>
              <a:pathLst>
                <a:path w="151129" h="11429">
                  <a:moveTo>
                    <a:pt x="6604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66039" y="11429"/>
                  </a:lnTo>
                  <a:lnTo>
                    <a:pt x="66040" y="0"/>
                  </a:lnTo>
                  <a:close/>
                </a:path>
                <a:path w="151129" h="11429">
                  <a:moveTo>
                    <a:pt x="149860" y="0"/>
                  </a:moveTo>
                  <a:lnTo>
                    <a:pt x="86360" y="0"/>
                  </a:lnTo>
                  <a:lnTo>
                    <a:pt x="86360" y="11429"/>
                  </a:lnTo>
                  <a:lnTo>
                    <a:pt x="151130" y="11429"/>
                  </a:lnTo>
                  <a:lnTo>
                    <a:pt x="151130" y="5079"/>
                  </a:lnTo>
                  <a:lnTo>
                    <a:pt x="149860" y="5079"/>
                  </a:lnTo>
                  <a:lnTo>
                    <a:pt x="149860" y="0"/>
                  </a:lnTo>
                  <a:close/>
                </a:path>
              </a:pathLst>
            </a:custGeom>
            <a:solidFill>
              <a:srgbClr val="7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505200" y="690880"/>
              <a:ext cx="151130" cy="10160"/>
            </a:xfrm>
            <a:custGeom>
              <a:avLst/>
              <a:gdLst/>
              <a:ahLst/>
              <a:cxnLst/>
              <a:rect l="l" t="t" r="r" b="b"/>
              <a:pathLst>
                <a:path w="151129" h="10159">
                  <a:moveTo>
                    <a:pt x="6603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4770" y="10160"/>
                  </a:lnTo>
                  <a:lnTo>
                    <a:pt x="64770" y="3810"/>
                  </a:lnTo>
                  <a:lnTo>
                    <a:pt x="66039" y="3810"/>
                  </a:lnTo>
                  <a:lnTo>
                    <a:pt x="66039" y="0"/>
                  </a:lnTo>
                  <a:close/>
                </a:path>
                <a:path w="151129" h="10159">
                  <a:moveTo>
                    <a:pt x="151130" y="0"/>
                  </a:moveTo>
                  <a:lnTo>
                    <a:pt x="86360" y="0"/>
                  </a:lnTo>
                  <a:lnTo>
                    <a:pt x="86360" y="10160"/>
                  </a:lnTo>
                  <a:lnTo>
                    <a:pt x="151130" y="10160"/>
                  </a:lnTo>
                  <a:lnTo>
                    <a:pt x="151130" y="0"/>
                  </a:lnTo>
                  <a:close/>
                </a:path>
              </a:pathLst>
            </a:custGeom>
            <a:solidFill>
              <a:srgbClr val="7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505200" y="701039"/>
              <a:ext cx="151130" cy="10160"/>
            </a:xfrm>
            <a:custGeom>
              <a:avLst/>
              <a:gdLst/>
              <a:ahLst/>
              <a:cxnLst/>
              <a:rect l="l" t="t" r="r" b="b"/>
              <a:pathLst>
                <a:path w="151129" h="10159">
                  <a:moveTo>
                    <a:pt x="647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4770" y="10160"/>
                  </a:lnTo>
                  <a:lnTo>
                    <a:pt x="64770" y="0"/>
                  </a:lnTo>
                  <a:close/>
                </a:path>
                <a:path w="151129" h="10159">
                  <a:moveTo>
                    <a:pt x="151130" y="0"/>
                  </a:moveTo>
                  <a:lnTo>
                    <a:pt x="86360" y="0"/>
                  </a:lnTo>
                  <a:lnTo>
                    <a:pt x="86360" y="10160"/>
                  </a:lnTo>
                  <a:lnTo>
                    <a:pt x="151130" y="10160"/>
                  </a:lnTo>
                  <a:lnTo>
                    <a:pt x="151130" y="0"/>
                  </a:lnTo>
                  <a:close/>
                </a:path>
              </a:pathLst>
            </a:custGeom>
            <a:solidFill>
              <a:srgbClr val="7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505200" y="711199"/>
              <a:ext cx="151130" cy="8890"/>
            </a:xfrm>
            <a:custGeom>
              <a:avLst/>
              <a:gdLst/>
              <a:ahLst/>
              <a:cxnLst/>
              <a:rect l="l" t="t" r="r" b="b"/>
              <a:pathLst>
                <a:path w="151129" h="8890">
                  <a:moveTo>
                    <a:pt x="647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4770" y="8890"/>
                  </a:lnTo>
                  <a:lnTo>
                    <a:pt x="64770" y="0"/>
                  </a:lnTo>
                  <a:close/>
                </a:path>
                <a:path w="151129" h="8890">
                  <a:moveTo>
                    <a:pt x="151130" y="0"/>
                  </a:moveTo>
                  <a:lnTo>
                    <a:pt x="86360" y="0"/>
                  </a:lnTo>
                  <a:lnTo>
                    <a:pt x="86360" y="8890"/>
                  </a:lnTo>
                  <a:lnTo>
                    <a:pt x="151130" y="8890"/>
                  </a:lnTo>
                  <a:lnTo>
                    <a:pt x="151130" y="0"/>
                  </a:lnTo>
                  <a:close/>
                </a:path>
              </a:pathLst>
            </a:custGeom>
            <a:solidFill>
              <a:srgbClr val="7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505200" y="720089"/>
              <a:ext cx="151130" cy="11430"/>
            </a:xfrm>
            <a:custGeom>
              <a:avLst/>
              <a:gdLst/>
              <a:ahLst/>
              <a:cxnLst/>
              <a:rect l="l" t="t" r="r" b="b"/>
              <a:pathLst>
                <a:path w="151129" h="11429">
                  <a:moveTo>
                    <a:pt x="64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64770" y="11430"/>
                  </a:lnTo>
                  <a:lnTo>
                    <a:pt x="64770" y="0"/>
                  </a:lnTo>
                  <a:close/>
                </a:path>
                <a:path w="151129" h="11429">
                  <a:moveTo>
                    <a:pt x="151130" y="0"/>
                  </a:moveTo>
                  <a:lnTo>
                    <a:pt x="86360" y="0"/>
                  </a:lnTo>
                  <a:lnTo>
                    <a:pt x="86360" y="11430"/>
                  </a:lnTo>
                  <a:lnTo>
                    <a:pt x="151130" y="11430"/>
                  </a:lnTo>
                  <a:lnTo>
                    <a:pt x="151130" y="0"/>
                  </a:lnTo>
                  <a:close/>
                </a:path>
              </a:pathLst>
            </a:custGeom>
            <a:solidFill>
              <a:srgbClr val="7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505200" y="731519"/>
              <a:ext cx="151130" cy="10160"/>
            </a:xfrm>
            <a:custGeom>
              <a:avLst/>
              <a:gdLst/>
              <a:ahLst/>
              <a:cxnLst/>
              <a:rect l="l" t="t" r="r" b="b"/>
              <a:pathLst>
                <a:path w="151129" h="10159">
                  <a:moveTo>
                    <a:pt x="647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4770" y="10160"/>
                  </a:lnTo>
                  <a:lnTo>
                    <a:pt x="64770" y="0"/>
                  </a:lnTo>
                  <a:close/>
                </a:path>
                <a:path w="151129" h="10159">
                  <a:moveTo>
                    <a:pt x="151130" y="0"/>
                  </a:moveTo>
                  <a:lnTo>
                    <a:pt x="86360" y="0"/>
                  </a:lnTo>
                  <a:lnTo>
                    <a:pt x="86360" y="10160"/>
                  </a:lnTo>
                  <a:lnTo>
                    <a:pt x="151130" y="10160"/>
                  </a:lnTo>
                  <a:lnTo>
                    <a:pt x="151130" y="0"/>
                  </a:lnTo>
                  <a:close/>
                </a:path>
              </a:pathLst>
            </a:custGeom>
            <a:solidFill>
              <a:srgbClr val="7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505200" y="741679"/>
              <a:ext cx="151130" cy="10160"/>
            </a:xfrm>
            <a:custGeom>
              <a:avLst/>
              <a:gdLst/>
              <a:ahLst/>
              <a:cxnLst/>
              <a:rect l="l" t="t" r="r" b="b"/>
              <a:pathLst>
                <a:path w="151129" h="10159">
                  <a:moveTo>
                    <a:pt x="647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4770" y="10160"/>
                  </a:lnTo>
                  <a:lnTo>
                    <a:pt x="64770" y="0"/>
                  </a:lnTo>
                  <a:close/>
                </a:path>
                <a:path w="151129" h="10159">
                  <a:moveTo>
                    <a:pt x="151130" y="0"/>
                  </a:moveTo>
                  <a:lnTo>
                    <a:pt x="86360" y="0"/>
                  </a:lnTo>
                  <a:lnTo>
                    <a:pt x="86360" y="10160"/>
                  </a:lnTo>
                  <a:lnTo>
                    <a:pt x="151130" y="10160"/>
                  </a:lnTo>
                  <a:lnTo>
                    <a:pt x="151130" y="0"/>
                  </a:lnTo>
                  <a:close/>
                </a:path>
              </a:pathLst>
            </a:custGeom>
            <a:solidFill>
              <a:srgbClr val="7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505200" y="751840"/>
              <a:ext cx="151130" cy="10160"/>
            </a:xfrm>
            <a:custGeom>
              <a:avLst/>
              <a:gdLst/>
              <a:ahLst/>
              <a:cxnLst/>
              <a:rect l="l" t="t" r="r" b="b"/>
              <a:pathLst>
                <a:path w="151129" h="10159">
                  <a:moveTo>
                    <a:pt x="647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6039" y="10160"/>
                  </a:lnTo>
                  <a:lnTo>
                    <a:pt x="66039" y="2539"/>
                  </a:lnTo>
                  <a:lnTo>
                    <a:pt x="64770" y="2539"/>
                  </a:lnTo>
                  <a:lnTo>
                    <a:pt x="64770" y="0"/>
                  </a:lnTo>
                  <a:close/>
                </a:path>
                <a:path w="151129" h="10159">
                  <a:moveTo>
                    <a:pt x="151130" y="0"/>
                  </a:moveTo>
                  <a:lnTo>
                    <a:pt x="86360" y="0"/>
                  </a:lnTo>
                  <a:lnTo>
                    <a:pt x="86360" y="10160"/>
                  </a:lnTo>
                  <a:lnTo>
                    <a:pt x="151130" y="10160"/>
                  </a:lnTo>
                  <a:lnTo>
                    <a:pt x="151130" y="0"/>
                  </a:lnTo>
                  <a:close/>
                </a:path>
              </a:pathLst>
            </a:custGeom>
            <a:solidFill>
              <a:srgbClr val="7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505200" y="761999"/>
              <a:ext cx="151130" cy="10160"/>
            </a:xfrm>
            <a:custGeom>
              <a:avLst/>
              <a:gdLst/>
              <a:ahLst/>
              <a:cxnLst/>
              <a:rect l="l" t="t" r="r" b="b"/>
              <a:pathLst>
                <a:path w="151129" h="10159">
                  <a:moveTo>
                    <a:pt x="660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6040" y="10160"/>
                  </a:lnTo>
                  <a:lnTo>
                    <a:pt x="66040" y="0"/>
                  </a:lnTo>
                  <a:close/>
                </a:path>
                <a:path w="151129" h="10159">
                  <a:moveTo>
                    <a:pt x="151130" y="0"/>
                  </a:moveTo>
                  <a:lnTo>
                    <a:pt x="86360" y="0"/>
                  </a:lnTo>
                  <a:lnTo>
                    <a:pt x="86360" y="10160"/>
                  </a:lnTo>
                  <a:lnTo>
                    <a:pt x="151130" y="10160"/>
                  </a:lnTo>
                  <a:lnTo>
                    <a:pt x="151130" y="0"/>
                  </a:lnTo>
                  <a:close/>
                </a:path>
              </a:pathLst>
            </a:custGeom>
            <a:solidFill>
              <a:srgbClr val="8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505200" y="772159"/>
              <a:ext cx="151130" cy="10160"/>
            </a:xfrm>
            <a:custGeom>
              <a:avLst/>
              <a:gdLst/>
              <a:ahLst/>
              <a:cxnLst/>
              <a:rect l="l" t="t" r="r" b="b"/>
              <a:pathLst>
                <a:path w="151129" h="10159">
                  <a:moveTo>
                    <a:pt x="6603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7310" y="10160"/>
                  </a:lnTo>
                  <a:lnTo>
                    <a:pt x="67310" y="8889"/>
                  </a:lnTo>
                  <a:lnTo>
                    <a:pt x="66039" y="8889"/>
                  </a:lnTo>
                  <a:lnTo>
                    <a:pt x="66039" y="0"/>
                  </a:lnTo>
                  <a:close/>
                </a:path>
                <a:path w="151129" h="10159">
                  <a:moveTo>
                    <a:pt x="151130" y="0"/>
                  </a:moveTo>
                  <a:lnTo>
                    <a:pt x="86360" y="0"/>
                  </a:lnTo>
                  <a:lnTo>
                    <a:pt x="86360" y="10160"/>
                  </a:lnTo>
                  <a:lnTo>
                    <a:pt x="151130" y="10160"/>
                  </a:lnTo>
                  <a:lnTo>
                    <a:pt x="151130" y="0"/>
                  </a:lnTo>
                  <a:close/>
                </a:path>
              </a:pathLst>
            </a:custGeom>
            <a:solidFill>
              <a:srgbClr val="8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505200" y="782319"/>
              <a:ext cx="151130" cy="10160"/>
            </a:xfrm>
            <a:custGeom>
              <a:avLst/>
              <a:gdLst/>
              <a:ahLst/>
              <a:cxnLst/>
              <a:rect l="l" t="t" r="r" b="b"/>
              <a:pathLst>
                <a:path w="151129" h="10159">
                  <a:moveTo>
                    <a:pt x="6731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7310" y="10159"/>
                  </a:lnTo>
                  <a:lnTo>
                    <a:pt x="67310" y="0"/>
                  </a:lnTo>
                  <a:close/>
                </a:path>
                <a:path w="151129" h="10159">
                  <a:moveTo>
                    <a:pt x="151130" y="0"/>
                  </a:moveTo>
                  <a:lnTo>
                    <a:pt x="86360" y="0"/>
                  </a:lnTo>
                  <a:lnTo>
                    <a:pt x="86360" y="10159"/>
                  </a:lnTo>
                  <a:lnTo>
                    <a:pt x="144780" y="10159"/>
                  </a:lnTo>
                  <a:lnTo>
                    <a:pt x="144780" y="8889"/>
                  </a:lnTo>
                  <a:lnTo>
                    <a:pt x="151130" y="8889"/>
                  </a:lnTo>
                  <a:lnTo>
                    <a:pt x="151130" y="0"/>
                  </a:lnTo>
                  <a:close/>
                </a:path>
              </a:pathLst>
            </a:custGeom>
            <a:solidFill>
              <a:srgbClr val="8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505200" y="792480"/>
              <a:ext cx="134620" cy="10160"/>
            </a:xfrm>
            <a:custGeom>
              <a:avLst/>
              <a:gdLst/>
              <a:ahLst/>
              <a:cxnLst/>
              <a:rect l="l" t="t" r="r" b="b"/>
              <a:pathLst>
                <a:path w="134620" h="10159">
                  <a:moveTo>
                    <a:pt x="673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79" y="10160"/>
                  </a:lnTo>
                  <a:lnTo>
                    <a:pt x="68579" y="3810"/>
                  </a:lnTo>
                  <a:lnTo>
                    <a:pt x="67310" y="3810"/>
                  </a:lnTo>
                  <a:lnTo>
                    <a:pt x="67310" y="0"/>
                  </a:lnTo>
                  <a:close/>
                </a:path>
                <a:path w="134620" h="10159">
                  <a:moveTo>
                    <a:pt x="134620" y="0"/>
                  </a:moveTo>
                  <a:lnTo>
                    <a:pt x="86360" y="0"/>
                  </a:lnTo>
                  <a:lnTo>
                    <a:pt x="86360" y="6350"/>
                  </a:lnTo>
                  <a:lnTo>
                    <a:pt x="87630" y="6350"/>
                  </a:lnTo>
                  <a:lnTo>
                    <a:pt x="87630" y="5080"/>
                  </a:lnTo>
                  <a:lnTo>
                    <a:pt x="102870" y="5080"/>
                  </a:lnTo>
                  <a:lnTo>
                    <a:pt x="102870" y="3810"/>
                  </a:lnTo>
                  <a:lnTo>
                    <a:pt x="113030" y="3810"/>
                  </a:lnTo>
                  <a:lnTo>
                    <a:pt x="113030" y="2540"/>
                  </a:lnTo>
                  <a:lnTo>
                    <a:pt x="124460" y="2540"/>
                  </a:lnTo>
                  <a:lnTo>
                    <a:pt x="124460" y="1270"/>
                  </a:lnTo>
                  <a:lnTo>
                    <a:pt x="134620" y="1270"/>
                  </a:lnTo>
                  <a:lnTo>
                    <a:pt x="134620" y="0"/>
                  </a:lnTo>
                  <a:close/>
                </a:path>
              </a:pathLst>
            </a:custGeom>
            <a:solidFill>
              <a:srgbClr val="8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505200" y="802640"/>
              <a:ext cx="71120" cy="10160"/>
            </a:xfrm>
            <a:custGeom>
              <a:avLst/>
              <a:gdLst/>
              <a:ahLst/>
              <a:cxnLst/>
              <a:rect l="l" t="t" r="r" b="b"/>
              <a:pathLst>
                <a:path w="71120" h="10159">
                  <a:moveTo>
                    <a:pt x="68579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68579" y="2539"/>
                  </a:lnTo>
                  <a:lnTo>
                    <a:pt x="68579" y="0"/>
                  </a:lnTo>
                  <a:close/>
                </a:path>
                <a:path w="71120" h="10159">
                  <a:moveTo>
                    <a:pt x="69850" y="2540"/>
                  </a:moveTo>
                  <a:lnTo>
                    <a:pt x="0" y="2540"/>
                  </a:lnTo>
                  <a:lnTo>
                    <a:pt x="0" y="10160"/>
                  </a:lnTo>
                  <a:lnTo>
                    <a:pt x="71120" y="10160"/>
                  </a:lnTo>
                  <a:lnTo>
                    <a:pt x="71120" y="7620"/>
                  </a:lnTo>
                  <a:lnTo>
                    <a:pt x="69850" y="7620"/>
                  </a:lnTo>
                  <a:lnTo>
                    <a:pt x="69850" y="2540"/>
                  </a:lnTo>
                  <a:close/>
                </a:path>
              </a:pathLst>
            </a:custGeom>
            <a:solidFill>
              <a:srgbClr val="8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505200" y="812800"/>
              <a:ext cx="73660" cy="10160"/>
            </a:xfrm>
            <a:custGeom>
              <a:avLst/>
              <a:gdLst/>
              <a:ahLst/>
              <a:cxnLst/>
              <a:rect l="l" t="t" r="r" b="b"/>
              <a:pathLst>
                <a:path w="73660" h="10159">
                  <a:moveTo>
                    <a:pt x="7112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72389" y="5079"/>
                  </a:lnTo>
                  <a:lnTo>
                    <a:pt x="72389" y="2539"/>
                  </a:lnTo>
                  <a:lnTo>
                    <a:pt x="71120" y="2539"/>
                  </a:lnTo>
                  <a:lnTo>
                    <a:pt x="71120" y="0"/>
                  </a:lnTo>
                  <a:close/>
                </a:path>
                <a:path w="73660" h="10159">
                  <a:moveTo>
                    <a:pt x="73660" y="5080"/>
                  </a:moveTo>
                  <a:lnTo>
                    <a:pt x="0" y="5080"/>
                  </a:lnTo>
                  <a:lnTo>
                    <a:pt x="0" y="10160"/>
                  </a:lnTo>
                  <a:lnTo>
                    <a:pt x="73660" y="10160"/>
                  </a:lnTo>
                  <a:lnTo>
                    <a:pt x="73660" y="5080"/>
                  </a:lnTo>
                  <a:close/>
                </a:path>
              </a:pathLst>
            </a:custGeom>
            <a:solidFill>
              <a:srgbClr val="8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505200" y="822960"/>
              <a:ext cx="77470" cy="10160"/>
            </a:xfrm>
            <a:custGeom>
              <a:avLst/>
              <a:gdLst/>
              <a:ahLst/>
              <a:cxnLst/>
              <a:rect l="l" t="t" r="r" b="b"/>
              <a:pathLst>
                <a:path w="77470" h="10159">
                  <a:moveTo>
                    <a:pt x="77470" y="8889"/>
                  </a:moveTo>
                  <a:lnTo>
                    <a:pt x="1270" y="8889"/>
                  </a:lnTo>
                  <a:lnTo>
                    <a:pt x="1270" y="10160"/>
                  </a:lnTo>
                  <a:lnTo>
                    <a:pt x="77470" y="10160"/>
                  </a:lnTo>
                  <a:lnTo>
                    <a:pt x="77470" y="8889"/>
                  </a:lnTo>
                  <a:close/>
                </a:path>
                <a:path w="77470" h="10159">
                  <a:moveTo>
                    <a:pt x="7492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76200" y="8889"/>
                  </a:lnTo>
                  <a:lnTo>
                    <a:pt x="76200" y="5079"/>
                  </a:lnTo>
                  <a:lnTo>
                    <a:pt x="74929" y="5079"/>
                  </a:lnTo>
                  <a:lnTo>
                    <a:pt x="74929" y="0"/>
                  </a:lnTo>
                  <a:close/>
                </a:path>
              </a:pathLst>
            </a:custGeom>
            <a:solidFill>
              <a:srgbClr val="8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506470" y="833119"/>
              <a:ext cx="80010" cy="10160"/>
            </a:xfrm>
            <a:custGeom>
              <a:avLst/>
              <a:gdLst/>
              <a:ahLst/>
              <a:cxnLst/>
              <a:rect l="l" t="t" r="r" b="b"/>
              <a:pathLst>
                <a:path w="80010" h="10159">
                  <a:moveTo>
                    <a:pt x="7620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80010" y="10159"/>
                  </a:lnTo>
                  <a:lnTo>
                    <a:pt x="80010" y="8889"/>
                  </a:lnTo>
                  <a:lnTo>
                    <a:pt x="78739" y="8889"/>
                  </a:lnTo>
                  <a:lnTo>
                    <a:pt x="78739" y="6350"/>
                  </a:lnTo>
                  <a:lnTo>
                    <a:pt x="77470" y="6350"/>
                  </a:lnTo>
                  <a:lnTo>
                    <a:pt x="77470" y="2539"/>
                  </a:lnTo>
                  <a:lnTo>
                    <a:pt x="76200" y="253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8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506470" y="843280"/>
              <a:ext cx="85090" cy="10160"/>
            </a:xfrm>
            <a:custGeom>
              <a:avLst/>
              <a:gdLst/>
              <a:ahLst/>
              <a:cxnLst/>
              <a:rect l="l" t="t" r="r" b="b"/>
              <a:pathLst>
                <a:path w="85089" h="10159">
                  <a:moveTo>
                    <a:pt x="8001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82550" y="6350"/>
                  </a:lnTo>
                  <a:lnTo>
                    <a:pt x="82550" y="3810"/>
                  </a:lnTo>
                  <a:lnTo>
                    <a:pt x="81279" y="3810"/>
                  </a:lnTo>
                  <a:lnTo>
                    <a:pt x="81279" y="1270"/>
                  </a:lnTo>
                  <a:lnTo>
                    <a:pt x="80010" y="1270"/>
                  </a:lnTo>
                  <a:lnTo>
                    <a:pt x="80010" y="0"/>
                  </a:lnTo>
                  <a:close/>
                </a:path>
                <a:path w="85089" h="10159">
                  <a:moveTo>
                    <a:pt x="83820" y="6350"/>
                  </a:moveTo>
                  <a:lnTo>
                    <a:pt x="0" y="6350"/>
                  </a:lnTo>
                  <a:lnTo>
                    <a:pt x="0" y="10160"/>
                  </a:lnTo>
                  <a:lnTo>
                    <a:pt x="85089" y="10160"/>
                  </a:lnTo>
                  <a:lnTo>
                    <a:pt x="85089" y="8890"/>
                  </a:lnTo>
                  <a:lnTo>
                    <a:pt x="83820" y="8890"/>
                  </a:lnTo>
                  <a:lnTo>
                    <a:pt x="83820" y="6350"/>
                  </a:lnTo>
                  <a:close/>
                </a:path>
              </a:pathLst>
            </a:custGeom>
            <a:solidFill>
              <a:srgbClr val="8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506470" y="853439"/>
              <a:ext cx="88900" cy="10160"/>
            </a:xfrm>
            <a:custGeom>
              <a:avLst/>
              <a:gdLst/>
              <a:ahLst/>
              <a:cxnLst/>
              <a:rect l="l" t="t" r="r" b="b"/>
              <a:pathLst>
                <a:path w="88900" h="10159">
                  <a:moveTo>
                    <a:pt x="8508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8900" y="10160"/>
                  </a:lnTo>
                  <a:lnTo>
                    <a:pt x="88900" y="7620"/>
                  </a:lnTo>
                  <a:lnTo>
                    <a:pt x="87629" y="7620"/>
                  </a:lnTo>
                  <a:lnTo>
                    <a:pt x="87629" y="5080"/>
                  </a:lnTo>
                  <a:lnTo>
                    <a:pt x="86360" y="5080"/>
                  </a:lnTo>
                  <a:lnTo>
                    <a:pt x="86360" y="1270"/>
                  </a:lnTo>
                  <a:lnTo>
                    <a:pt x="85089" y="1270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8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507740" y="863599"/>
              <a:ext cx="92710" cy="10160"/>
            </a:xfrm>
            <a:custGeom>
              <a:avLst/>
              <a:gdLst/>
              <a:ahLst/>
              <a:cxnLst/>
              <a:rect l="l" t="t" r="r" b="b"/>
              <a:pathLst>
                <a:path w="92710" h="10159">
                  <a:moveTo>
                    <a:pt x="92710" y="8890"/>
                  </a:moveTo>
                  <a:lnTo>
                    <a:pt x="91440" y="8890"/>
                  </a:lnTo>
                  <a:lnTo>
                    <a:pt x="91440" y="6350"/>
                  </a:lnTo>
                  <a:lnTo>
                    <a:pt x="90170" y="6350"/>
                  </a:lnTo>
                  <a:lnTo>
                    <a:pt x="90170" y="3810"/>
                  </a:lnTo>
                  <a:lnTo>
                    <a:pt x="88900" y="3810"/>
                  </a:lnTo>
                  <a:lnTo>
                    <a:pt x="8890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92710" y="10160"/>
                  </a:lnTo>
                  <a:lnTo>
                    <a:pt x="92710" y="8890"/>
                  </a:lnTo>
                  <a:close/>
                </a:path>
              </a:pathLst>
            </a:custGeom>
            <a:solidFill>
              <a:srgbClr val="8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507740" y="873759"/>
              <a:ext cx="96520" cy="10160"/>
            </a:xfrm>
            <a:custGeom>
              <a:avLst/>
              <a:gdLst/>
              <a:ahLst/>
              <a:cxnLst/>
              <a:rect l="l" t="t" r="r" b="b"/>
              <a:pathLst>
                <a:path w="96520" h="10159">
                  <a:moveTo>
                    <a:pt x="95250" y="5080"/>
                  </a:moveTo>
                  <a:lnTo>
                    <a:pt x="93980" y="5080"/>
                  </a:lnTo>
                  <a:lnTo>
                    <a:pt x="93980" y="3810"/>
                  </a:lnTo>
                  <a:lnTo>
                    <a:pt x="93967" y="2540"/>
                  </a:lnTo>
                  <a:lnTo>
                    <a:pt x="92710" y="2540"/>
                  </a:lnTo>
                  <a:lnTo>
                    <a:pt x="927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1270" y="7620"/>
                  </a:lnTo>
                  <a:lnTo>
                    <a:pt x="95250" y="7620"/>
                  </a:lnTo>
                  <a:lnTo>
                    <a:pt x="95250" y="5080"/>
                  </a:lnTo>
                  <a:close/>
                </a:path>
                <a:path w="96520" h="10159">
                  <a:moveTo>
                    <a:pt x="96520" y="7632"/>
                  </a:moveTo>
                  <a:lnTo>
                    <a:pt x="1270" y="7632"/>
                  </a:lnTo>
                  <a:lnTo>
                    <a:pt x="1270" y="10160"/>
                  </a:lnTo>
                  <a:lnTo>
                    <a:pt x="96520" y="10160"/>
                  </a:lnTo>
                  <a:lnTo>
                    <a:pt x="96520" y="7632"/>
                  </a:lnTo>
                  <a:close/>
                </a:path>
              </a:pathLst>
            </a:custGeom>
            <a:solidFill>
              <a:srgbClr val="8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509010" y="883919"/>
              <a:ext cx="100330" cy="10160"/>
            </a:xfrm>
            <a:custGeom>
              <a:avLst/>
              <a:gdLst/>
              <a:ahLst/>
              <a:cxnLst/>
              <a:rect l="l" t="t" r="r" b="b"/>
              <a:pathLst>
                <a:path w="100329" h="10159">
                  <a:moveTo>
                    <a:pt x="100330" y="8890"/>
                  </a:moveTo>
                  <a:lnTo>
                    <a:pt x="99047" y="8890"/>
                  </a:lnTo>
                  <a:lnTo>
                    <a:pt x="99047" y="7620"/>
                  </a:lnTo>
                  <a:lnTo>
                    <a:pt x="99060" y="6350"/>
                  </a:lnTo>
                  <a:lnTo>
                    <a:pt x="97790" y="6350"/>
                  </a:lnTo>
                  <a:lnTo>
                    <a:pt x="97790" y="3810"/>
                  </a:lnTo>
                  <a:lnTo>
                    <a:pt x="96520" y="3810"/>
                  </a:lnTo>
                  <a:lnTo>
                    <a:pt x="9652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270" y="7620"/>
                  </a:lnTo>
                  <a:lnTo>
                    <a:pt x="1270" y="8890"/>
                  </a:lnTo>
                  <a:lnTo>
                    <a:pt x="1270" y="10160"/>
                  </a:lnTo>
                  <a:lnTo>
                    <a:pt x="100330" y="10160"/>
                  </a:lnTo>
                  <a:lnTo>
                    <a:pt x="100330" y="8890"/>
                  </a:lnTo>
                  <a:close/>
                </a:path>
              </a:pathLst>
            </a:custGeom>
            <a:solidFill>
              <a:srgbClr val="8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510280" y="894079"/>
              <a:ext cx="102870" cy="10160"/>
            </a:xfrm>
            <a:custGeom>
              <a:avLst/>
              <a:gdLst/>
              <a:ahLst/>
              <a:cxnLst/>
              <a:rect l="l" t="t" r="r" b="b"/>
              <a:pathLst>
                <a:path w="102870" h="10159">
                  <a:moveTo>
                    <a:pt x="102870" y="7620"/>
                  </a:moveTo>
                  <a:lnTo>
                    <a:pt x="101600" y="7620"/>
                  </a:lnTo>
                  <a:lnTo>
                    <a:pt x="101600" y="5080"/>
                  </a:lnTo>
                  <a:lnTo>
                    <a:pt x="100317" y="5080"/>
                  </a:lnTo>
                  <a:lnTo>
                    <a:pt x="100317" y="2540"/>
                  </a:lnTo>
                  <a:lnTo>
                    <a:pt x="99060" y="2540"/>
                  </a:lnTo>
                  <a:lnTo>
                    <a:pt x="9906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270" y="8890"/>
                  </a:lnTo>
                  <a:lnTo>
                    <a:pt x="1270" y="10160"/>
                  </a:lnTo>
                  <a:lnTo>
                    <a:pt x="102870" y="10160"/>
                  </a:lnTo>
                  <a:lnTo>
                    <a:pt x="102870" y="8890"/>
                  </a:lnTo>
                  <a:lnTo>
                    <a:pt x="102870" y="7620"/>
                  </a:lnTo>
                  <a:close/>
                </a:path>
              </a:pathLst>
            </a:custGeom>
            <a:solidFill>
              <a:srgbClr val="8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511550" y="904239"/>
              <a:ext cx="105410" cy="10160"/>
            </a:xfrm>
            <a:custGeom>
              <a:avLst/>
              <a:gdLst/>
              <a:ahLst/>
              <a:cxnLst/>
              <a:rect l="l" t="t" r="r" b="b"/>
              <a:pathLst>
                <a:path w="105410" h="10159">
                  <a:moveTo>
                    <a:pt x="105410" y="7620"/>
                  </a:moveTo>
                  <a:lnTo>
                    <a:pt x="104140" y="7620"/>
                  </a:lnTo>
                  <a:lnTo>
                    <a:pt x="104140" y="3810"/>
                  </a:lnTo>
                  <a:lnTo>
                    <a:pt x="102870" y="3810"/>
                  </a:lnTo>
                  <a:lnTo>
                    <a:pt x="102870" y="1270"/>
                  </a:lnTo>
                  <a:lnTo>
                    <a:pt x="101600" y="1270"/>
                  </a:lnTo>
                  <a:lnTo>
                    <a:pt x="1016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105410" y="10160"/>
                  </a:lnTo>
                  <a:lnTo>
                    <a:pt x="105410" y="7620"/>
                  </a:lnTo>
                  <a:close/>
                </a:path>
              </a:pathLst>
            </a:custGeom>
            <a:solidFill>
              <a:srgbClr val="8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511550" y="914399"/>
              <a:ext cx="110489" cy="10160"/>
            </a:xfrm>
            <a:custGeom>
              <a:avLst/>
              <a:gdLst/>
              <a:ahLst/>
              <a:cxnLst/>
              <a:rect l="l" t="t" r="r" b="b"/>
              <a:pathLst>
                <a:path w="110489" h="10159">
                  <a:moveTo>
                    <a:pt x="110490" y="8890"/>
                  </a:moveTo>
                  <a:lnTo>
                    <a:pt x="109220" y="8890"/>
                  </a:lnTo>
                  <a:lnTo>
                    <a:pt x="109220" y="6350"/>
                  </a:lnTo>
                  <a:lnTo>
                    <a:pt x="107950" y="6350"/>
                  </a:lnTo>
                  <a:lnTo>
                    <a:pt x="107950" y="2540"/>
                  </a:lnTo>
                  <a:lnTo>
                    <a:pt x="106680" y="2540"/>
                  </a:lnTo>
                  <a:lnTo>
                    <a:pt x="106680" y="1270"/>
                  </a:lnTo>
                  <a:lnTo>
                    <a:pt x="1066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6350"/>
                  </a:lnTo>
                  <a:lnTo>
                    <a:pt x="1270" y="8890"/>
                  </a:lnTo>
                  <a:lnTo>
                    <a:pt x="1270" y="10160"/>
                  </a:lnTo>
                  <a:lnTo>
                    <a:pt x="110490" y="10160"/>
                  </a:lnTo>
                  <a:lnTo>
                    <a:pt x="110490" y="8890"/>
                  </a:lnTo>
                  <a:close/>
                </a:path>
              </a:pathLst>
            </a:custGeom>
            <a:solidFill>
              <a:srgbClr val="8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512820" y="924559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59">
                  <a:moveTo>
                    <a:pt x="113030" y="8890"/>
                  </a:moveTo>
                  <a:lnTo>
                    <a:pt x="111760" y="8890"/>
                  </a:lnTo>
                  <a:lnTo>
                    <a:pt x="111760" y="5080"/>
                  </a:lnTo>
                  <a:lnTo>
                    <a:pt x="110490" y="5080"/>
                  </a:lnTo>
                  <a:lnTo>
                    <a:pt x="110490" y="2540"/>
                  </a:lnTo>
                  <a:lnTo>
                    <a:pt x="109220" y="2540"/>
                  </a:lnTo>
                  <a:lnTo>
                    <a:pt x="1092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5080"/>
                  </a:lnTo>
                  <a:lnTo>
                    <a:pt x="1270" y="8890"/>
                  </a:lnTo>
                  <a:lnTo>
                    <a:pt x="1270" y="10160"/>
                  </a:lnTo>
                  <a:lnTo>
                    <a:pt x="113030" y="10160"/>
                  </a:lnTo>
                  <a:lnTo>
                    <a:pt x="113030" y="8890"/>
                  </a:lnTo>
                  <a:close/>
                </a:path>
              </a:pathLst>
            </a:custGeom>
            <a:solidFill>
              <a:srgbClr val="9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515360" y="934719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59">
                  <a:moveTo>
                    <a:pt x="114287" y="8890"/>
                  </a:moveTo>
                  <a:lnTo>
                    <a:pt x="113030" y="8890"/>
                  </a:lnTo>
                  <a:lnTo>
                    <a:pt x="113030" y="5080"/>
                  </a:lnTo>
                  <a:lnTo>
                    <a:pt x="111760" y="5080"/>
                  </a:lnTo>
                  <a:lnTo>
                    <a:pt x="111760" y="2540"/>
                  </a:lnTo>
                  <a:lnTo>
                    <a:pt x="110490" y="2540"/>
                  </a:lnTo>
                  <a:lnTo>
                    <a:pt x="11049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1270" y="5080"/>
                  </a:lnTo>
                  <a:lnTo>
                    <a:pt x="1270" y="8890"/>
                  </a:lnTo>
                  <a:lnTo>
                    <a:pt x="1270" y="10160"/>
                  </a:lnTo>
                  <a:lnTo>
                    <a:pt x="114287" y="10160"/>
                  </a:lnTo>
                  <a:lnTo>
                    <a:pt x="114287" y="8890"/>
                  </a:lnTo>
                  <a:close/>
                </a:path>
              </a:pathLst>
            </a:custGeom>
            <a:solidFill>
              <a:srgbClr val="9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516630" y="944879"/>
              <a:ext cx="115570" cy="10160"/>
            </a:xfrm>
            <a:custGeom>
              <a:avLst/>
              <a:gdLst/>
              <a:ahLst/>
              <a:cxnLst/>
              <a:rect l="l" t="t" r="r" b="b"/>
              <a:pathLst>
                <a:path w="115570" h="10159">
                  <a:moveTo>
                    <a:pt x="115570" y="6350"/>
                  </a:moveTo>
                  <a:lnTo>
                    <a:pt x="114300" y="6350"/>
                  </a:lnTo>
                  <a:lnTo>
                    <a:pt x="114300" y="2540"/>
                  </a:lnTo>
                  <a:lnTo>
                    <a:pt x="113030" y="2540"/>
                  </a:lnTo>
                  <a:lnTo>
                    <a:pt x="113030" y="1270"/>
                  </a:lnTo>
                  <a:lnTo>
                    <a:pt x="113017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6350"/>
                  </a:lnTo>
                  <a:lnTo>
                    <a:pt x="1270" y="7620"/>
                  </a:lnTo>
                  <a:lnTo>
                    <a:pt x="2540" y="7620"/>
                  </a:lnTo>
                  <a:lnTo>
                    <a:pt x="2540" y="10160"/>
                  </a:lnTo>
                  <a:lnTo>
                    <a:pt x="115570" y="10160"/>
                  </a:lnTo>
                  <a:lnTo>
                    <a:pt x="115570" y="7620"/>
                  </a:lnTo>
                  <a:lnTo>
                    <a:pt x="115570" y="6350"/>
                  </a:lnTo>
                  <a:close/>
                </a:path>
              </a:pathLst>
            </a:custGeom>
            <a:solidFill>
              <a:srgbClr val="9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519170" y="955039"/>
              <a:ext cx="116839" cy="10160"/>
            </a:xfrm>
            <a:custGeom>
              <a:avLst/>
              <a:gdLst/>
              <a:ahLst/>
              <a:cxnLst/>
              <a:rect l="l" t="t" r="r" b="b"/>
              <a:pathLst>
                <a:path w="116839" h="10159">
                  <a:moveTo>
                    <a:pt x="116840" y="8890"/>
                  </a:moveTo>
                  <a:lnTo>
                    <a:pt x="115570" y="8890"/>
                  </a:lnTo>
                  <a:lnTo>
                    <a:pt x="115570" y="5080"/>
                  </a:lnTo>
                  <a:lnTo>
                    <a:pt x="114287" y="5080"/>
                  </a:lnTo>
                  <a:lnTo>
                    <a:pt x="114287" y="254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5080"/>
                  </a:lnTo>
                  <a:lnTo>
                    <a:pt x="1270" y="8890"/>
                  </a:lnTo>
                  <a:lnTo>
                    <a:pt x="2540" y="8890"/>
                  </a:lnTo>
                  <a:lnTo>
                    <a:pt x="2540" y="10160"/>
                  </a:lnTo>
                  <a:lnTo>
                    <a:pt x="116840" y="10160"/>
                  </a:lnTo>
                  <a:lnTo>
                    <a:pt x="116840" y="8890"/>
                  </a:lnTo>
                  <a:close/>
                </a:path>
              </a:pathLst>
            </a:custGeom>
            <a:solidFill>
              <a:srgbClr val="9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521710" y="965199"/>
              <a:ext cx="118110" cy="10160"/>
            </a:xfrm>
            <a:custGeom>
              <a:avLst/>
              <a:gdLst/>
              <a:ahLst/>
              <a:cxnLst/>
              <a:rect l="l" t="t" r="r" b="b"/>
              <a:pathLst>
                <a:path w="118110" h="10159">
                  <a:moveTo>
                    <a:pt x="118110" y="8890"/>
                  </a:moveTo>
                  <a:lnTo>
                    <a:pt x="116840" y="8890"/>
                  </a:lnTo>
                  <a:lnTo>
                    <a:pt x="116840" y="6350"/>
                  </a:lnTo>
                  <a:lnTo>
                    <a:pt x="115570" y="6350"/>
                  </a:lnTo>
                  <a:lnTo>
                    <a:pt x="115570" y="3810"/>
                  </a:lnTo>
                  <a:lnTo>
                    <a:pt x="115570" y="2540"/>
                  </a:lnTo>
                  <a:lnTo>
                    <a:pt x="114300" y="254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270" y="3810"/>
                  </a:lnTo>
                  <a:lnTo>
                    <a:pt x="1270" y="6350"/>
                  </a:lnTo>
                  <a:lnTo>
                    <a:pt x="1270" y="8890"/>
                  </a:lnTo>
                  <a:lnTo>
                    <a:pt x="2540" y="8890"/>
                  </a:lnTo>
                  <a:lnTo>
                    <a:pt x="2540" y="10160"/>
                  </a:lnTo>
                  <a:lnTo>
                    <a:pt x="118110" y="10160"/>
                  </a:lnTo>
                  <a:lnTo>
                    <a:pt x="118110" y="8890"/>
                  </a:lnTo>
                  <a:close/>
                </a:path>
              </a:pathLst>
            </a:custGeom>
            <a:solidFill>
              <a:srgbClr val="9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524250" y="975359"/>
              <a:ext cx="118110" cy="10160"/>
            </a:xfrm>
            <a:custGeom>
              <a:avLst/>
              <a:gdLst/>
              <a:ahLst/>
              <a:cxnLst/>
              <a:rect l="l" t="t" r="r" b="b"/>
              <a:pathLst>
                <a:path w="118110" h="10159">
                  <a:moveTo>
                    <a:pt x="118110" y="6350"/>
                  </a:moveTo>
                  <a:lnTo>
                    <a:pt x="116840" y="6350"/>
                  </a:lnTo>
                  <a:lnTo>
                    <a:pt x="116840" y="2540"/>
                  </a:lnTo>
                  <a:lnTo>
                    <a:pt x="115570" y="2540"/>
                  </a:lnTo>
                  <a:lnTo>
                    <a:pt x="11557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6350"/>
                  </a:lnTo>
                  <a:lnTo>
                    <a:pt x="2540" y="6350"/>
                  </a:lnTo>
                  <a:lnTo>
                    <a:pt x="2540" y="10160"/>
                  </a:lnTo>
                  <a:lnTo>
                    <a:pt x="118110" y="10160"/>
                  </a:lnTo>
                  <a:lnTo>
                    <a:pt x="118110" y="6350"/>
                  </a:lnTo>
                  <a:close/>
                </a:path>
              </a:pathLst>
            </a:custGeom>
            <a:solidFill>
              <a:srgbClr val="9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528060" y="985519"/>
              <a:ext cx="116839" cy="10160"/>
            </a:xfrm>
            <a:custGeom>
              <a:avLst/>
              <a:gdLst/>
              <a:ahLst/>
              <a:cxnLst/>
              <a:rect l="l" t="t" r="r" b="b"/>
              <a:pathLst>
                <a:path w="116839" h="10159">
                  <a:moveTo>
                    <a:pt x="116840" y="7620"/>
                  </a:moveTo>
                  <a:lnTo>
                    <a:pt x="115570" y="7620"/>
                  </a:lnTo>
                  <a:lnTo>
                    <a:pt x="115570" y="3810"/>
                  </a:lnTo>
                  <a:lnTo>
                    <a:pt x="115570" y="1270"/>
                  </a:lnTo>
                  <a:lnTo>
                    <a:pt x="114300" y="127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1270" y="3810"/>
                  </a:lnTo>
                  <a:lnTo>
                    <a:pt x="1270" y="7620"/>
                  </a:lnTo>
                  <a:lnTo>
                    <a:pt x="2540" y="7620"/>
                  </a:lnTo>
                  <a:lnTo>
                    <a:pt x="2540" y="10160"/>
                  </a:lnTo>
                  <a:lnTo>
                    <a:pt x="116840" y="10160"/>
                  </a:lnTo>
                  <a:lnTo>
                    <a:pt x="116840" y="7620"/>
                  </a:lnTo>
                  <a:close/>
                </a:path>
              </a:pathLst>
            </a:custGeom>
            <a:solidFill>
              <a:srgbClr val="9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531870" y="995679"/>
              <a:ext cx="115570" cy="10160"/>
            </a:xfrm>
            <a:custGeom>
              <a:avLst/>
              <a:gdLst/>
              <a:ahLst/>
              <a:cxnLst/>
              <a:rect l="l" t="t" r="r" b="b"/>
              <a:pathLst>
                <a:path w="115570" h="10159">
                  <a:moveTo>
                    <a:pt x="115570" y="8890"/>
                  </a:moveTo>
                  <a:lnTo>
                    <a:pt x="114300" y="8890"/>
                  </a:lnTo>
                  <a:lnTo>
                    <a:pt x="114300" y="6350"/>
                  </a:lnTo>
                  <a:lnTo>
                    <a:pt x="114287" y="3810"/>
                  </a:lnTo>
                  <a:lnTo>
                    <a:pt x="113030" y="3810"/>
                  </a:lnTo>
                  <a:lnTo>
                    <a:pt x="11303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1270" y="3810"/>
                  </a:lnTo>
                  <a:lnTo>
                    <a:pt x="1270" y="6350"/>
                  </a:lnTo>
                  <a:lnTo>
                    <a:pt x="2540" y="6350"/>
                  </a:lnTo>
                  <a:lnTo>
                    <a:pt x="2540" y="8890"/>
                  </a:lnTo>
                  <a:lnTo>
                    <a:pt x="2540" y="10160"/>
                  </a:lnTo>
                  <a:lnTo>
                    <a:pt x="115570" y="10160"/>
                  </a:lnTo>
                  <a:lnTo>
                    <a:pt x="115570" y="8890"/>
                  </a:lnTo>
                  <a:close/>
                </a:path>
              </a:pathLst>
            </a:custGeom>
            <a:solidFill>
              <a:srgbClr val="9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535680" y="1005839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59">
                  <a:moveTo>
                    <a:pt x="114300" y="7620"/>
                  </a:moveTo>
                  <a:lnTo>
                    <a:pt x="113030" y="7620"/>
                  </a:lnTo>
                  <a:lnTo>
                    <a:pt x="113030" y="6350"/>
                  </a:lnTo>
                  <a:lnTo>
                    <a:pt x="113030" y="2540"/>
                  </a:lnTo>
                  <a:lnTo>
                    <a:pt x="111760" y="2540"/>
                  </a:lnTo>
                  <a:lnTo>
                    <a:pt x="11176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2540" y="8890"/>
                  </a:lnTo>
                  <a:lnTo>
                    <a:pt x="3810" y="8890"/>
                  </a:lnTo>
                  <a:lnTo>
                    <a:pt x="3810" y="10160"/>
                  </a:lnTo>
                  <a:lnTo>
                    <a:pt x="114300" y="10160"/>
                  </a:lnTo>
                  <a:lnTo>
                    <a:pt x="114300" y="8890"/>
                  </a:lnTo>
                  <a:lnTo>
                    <a:pt x="114300" y="7620"/>
                  </a:lnTo>
                  <a:close/>
                </a:path>
              </a:pathLst>
            </a:custGeom>
            <a:solidFill>
              <a:srgbClr val="9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539490" y="1015999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111760" y="5080"/>
                  </a:moveTo>
                  <a:lnTo>
                    <a:pt x="110490" y="5080"/>
                  </a:lnTo>
                  <a:lnTo>
                    <a:pt x="110490" y="2540"/>
                  </a:lnTo>
                  <a:lnTo>
                    <a:pt x="11049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2540" y="6350"/>
                  </a:lnTo>
                  <a:lnTo>
                    <a:pt x="2540" y="8890"/>
                  </a:lnTo>
                  <a:lnTo>
                    <a:pt x="3810" y="8890"/>
                  </a:lnTo>
                  <a:lnTo>
                    <a:pt x="3810" y="10160"/>
                  </a:lnTo>
                  <a:lnTo>
                    <a:pt x="111760" y="10160"/>
                  </a:lnTo>
                  <a:lnTo>
                    <a:pt x="111760" y="8890"/>
                  </a:lnTo>
                  <a:lnTo>
                    <a:pt x="111760" y="6350"/>
                  </a:lnTo>
                  <a:lnTo>
                    <a:pt x="111760" y="5080"/>
                  </a:lnTo>
                  <a:close/>
                </a:path>
              </a:pathLst>
            </a:custGeom>
            <a:solidFill>
              <a:srgbClr val="9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543300" y="1026159"/>
              <a:ext cx="109220" cy="10160"/>
            </a:xfrm>
            <a:custGeom>
              <a:avLst/>
              <a:gdLst/>
              <a:ahLst/>
              <a:cxnLst/>
              <a:rect l="l" t="t" r="r" b="b"/>
              <a:pathLst>
                <a:path w="109220" h="10159">
                  <a:moveTo>
                    <a:pt x="109220" y="3810"/>
                  </a:moveTo>
                  <a:lnTo>
                    <a:pt x="107950" y="3810"/>
                  </a:lnTo>
                  <a:lnTo>
                    <a:pt x="107950" y="2540"/>
                  </a:lnTo>
                  <a:lnTo>
                    <a:pt x="1079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6350"/>
                  </a:lnTo>
                  <a:lnTo>
                    <a:pt x="2540" y="6350"/>
                  </a:lnTo>
                  <a:lnTo>
                    <a:pt x="2540" y="8890"/>
                  </a:lnTo>
                  <a:lnTo>
                    <a:pt x="3810" y="8890"/>
                  </a:lnTo>
                  <a:lnTo>
                    <a:pt x="3810" y="10160"/>
                  </a:lnTo>
                  <a:lnTo>
                    <a:pt x="109207" y="10160"/>
                  </a:lnTo>
                  <a:lnTo>
                    <a:pt x="109207" y="8890"/>
                  </a:lnTo>
                  <a:lnTo>
                    <a:pt x="109207" y="6350"/>
                  </a:lnTo>
                  <a:lnTo>
                    <a:pt x="109220" y="3810"/>
                  </a:lnTo>
                  <a:close/>
                </a:path>
              </a:pathLst>
            </a:custGeom>
            <a:solidFill>
              <a:srgbClr val="9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547110" y="1036319"/>
              <a:ext cx="106680" cy="10160"/>
            </a:xfrm>
            <a:custGeom>
              <a:avLst/>
              <a:gdLst/>
              <a:ahLst/>
              <a:cxnLst/>
              <a:rect l="l" t="t" r="r" b="b"/>
              <a:pathLst>
                <a:path w="106679" h="10159">
                  <a:moveTo>
                    <a:pt x="106680" y="3810"/>
                  </a:moveTo>
                  <a:lnTo>
                    <a:pt x="105397" y="3810"/>
                  </a:lnTo>
                  <a:lnTo>
                    <a:pt x="105397" y="2540"/>
                  </a:lnTo>
                  <a:lnTo>
                    <a:pt x="105397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8890"/>
                  </a:lnTo>
                  <a:lnTo>
                    <a:pt x="3810" y="8890"/>
                  </a:lnTo>
                  <a:lnTo>
                    <a:pt x="3810" y="10160"/>
                  </a:lnTo>
                  <a:lnTo>
                    <a:pt x="106680" y="10160"/>
                  </a:lnTo>
                  <a:lnTo>
                    <a:pt x="106680" y="8890"/>
                  </a:lnTo>
                  <a:lnTo>
                    <a:pt x="106680" y="5080"/>
                  </a:lnTo>
                  <a:lnTo>
                    <a:pt x="106680" y="3810"/>
                  </a:lnTo>
                  <a:close/>
                </a:path>
              </a:pathLst>
            </a:custGeom>
            <a:solidFill>
              <a:srgbClr val="9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550920" y="1046479"/>
              <a:ext cx="104139" cy="10160"/>
            </a:xfrm>
            <a:custGeom>
              <a:avLst/>
              <a:gdLst/>
              <a:ahLst/>
              <a:cxnLst/>
              <a:rect l="l" t="t" r="r" b="b"/>
              <a:pathLst>
                <a:path w="104139" h="10159">
                  <a:moveTo>
                    <a:pt x="104140" y="3810"/>
                  </a:moveTo>
                  <a:lnTo>
                    <a:pt x="102870" y="3810"/>
                  </a:lnTo>
                  <a:lnTo>
                    <a:pt x="102870" y="2540"/>
                  </a:lnTo>
                  <a:lnTo>
                    <a:pt x="10287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8890"/>
                  </a:lnTo>
                  <a:lnTo>
                    <a:pt x="3810" y="8890"/>
                  </a:lnTo>
                  <a:lnTo>
                    <a:pt x="3810" y="10160"/>
                  </a:lnTo>
                  <a:lnTo>
                    <a:pt x="104140" y="10160"/>
                  </a:lnTo>
                  <a:lnTo>
                    <a:pt x="104140" y="8890"/>
                  </a:lnTo>
                  <a:lnTo>
                    <a:pt x="104140" y="5080"/>
                  </a:lnTo>
                  <a:lnTo>
                    <a:pt x="104140" y="3810"/>
                  </a:lnTo>
                  <a:close/>
                </a:path>
              </a:pathLst>
            </a:custGeom>
            <a:solidFill>
              <a:srgbClr val="9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554730" y="1056639"/>
              <a:ext cx="101600" cy="10160"/>
            </a:xfrm>
            <a:custGeom>
              <a:avLst/>
              <a:gdLst/>
              <a:ahLst/>
              <a:cxnLst/>
              <a:rect l="l" t="t" r="r" b="b"/>
              <a:pathLst>
                <a:path w="101600" h="10159">
                  <a:moveTo>
                    <a:pt x="101600" y="8902"/>
                  </a:moveTo>
                  <a:lnTo>
                    <a:pt x="3810" y="8902"/>
                  </a:lnTo>
                  <a:lnTo>
                    <a:pt x="3810" y="10160"/>
                  </a:lnTo>
                  <a:lnTo>
                    <a:pt x="101600" y="10160"/>
                  </a:lnTo>
                  <a:lnTo>
                    <a:pt x="101600" y="8902"/>
                  </a:lnTo>
                  <a:close/>
                </a:path>
                <a:path w="101600" h="10159">
                  <a:moveTo>
                    <a:pt x="101600" y="3810"/>
                  </a:moveTo>
                  <a:lnTo>
                    <a:pt x="100330" y="3810"/>
                  </a:lnTo>
                  <a:lnTo>
                    <a:pt x="100330" y="2540"/>
                  </a:lnTo>
                  <a:lnTo>
                    <a:pt x="1003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8890"/>
                  </a:lnTo>
                  <a:lnTo>
                    <a:pt x="101600" y="8890"/>
                  </a:lnTo>
                  <a:lnTo>
                    <a:pt x="101600" y="5080"/>
                  </a:lnTo>
                  <a:lnTo>
                    <a:pt x="101600" y="3810"/>
                  </a:lnTo>
                  <a:close/>
                </a:path>
              </a:pathLst>
            </a:custGeom>
            <a:solidFill>
              <a:srgbClr val="9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58540" y="1066799"/>
              <a:ext cx="99060" cy="10160"/>
            </a:xfrm>
            <a:custGeom>
              <a:avLst/>
              <a:gdLst/>
              <a:ahLst/>
              <a:cxnLst/>
              <a:rect l="l" t="t" r="r" b="b"/>
              <a:pathLst>
                <a:path w="99060" h="10159">
                  <a:moveTo>
                    <a:pt x="99060" y="5080"/>
                  </a:moveTo>
                  <a:lnTo>
                    <a:pt x="97790" y="5080"/>
                  </a:lnTo>
                  <a:lnTo>
                    <a:pt x="97790" y="3810"/>
                  </a:lnTo>
                  <a:lnTo>
                    <a:pt x="97790" y="1270"/>
                  </a:lnTo>
                  <a:lnTo>
                    <a:pt x="977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8890"/>
                  </a:lnTo>
                  <a:lnTo>
                    <a:pt x="5080" y="8890"/>
                  </a:lnTo>
                  <a:lnTo>
                    <a:pt x="5080" y="10160"/>
                  </a:lnTo>
                  <a:lnTo>
                    <a:pt x="99060" y="10160"/>
                  </a:lnTo>
                  <a:lnTo>
                    <a:pt x="99060" y="8890"/>
                  </a:lnTo>
                  <a:lnTo>
                    <a:pt x="99060" y="6350"/>
                  </a:lnTo>
                  <a:lnTo>
                    <a:pt x="99060" y="5080"/>
                  </a:lnTo>
                  <a:close/>
                </a:path>
              </a:pathLst>
            </a:custGeom>
            <a:solidFill>
              <a:srgbClr val="9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563620" y="1076959"/>
              <a:ext cx="93980" cy="10160"/>
            </a:xfrm>
            <a:custGeom>
              <a:avLst/>
              <a:gdLst/>
              <a:ahLst/>
              <a:cxnLst/>
              <a:rect l="l" t="t" r="r" b="b"/>
              <a:pathLst>
                <a:path w="93979" h="10159">
                  <a:moveTo>
                    <a:pt x="93980" y="7632"/>
                  </a:moveTo>
                  <a:lnTo>
                    <a:pt x="3810" y="7632"/>
                  </a:lnTo>
                  <a:lnTo>
                    <a:pt x="3810" y="10160"/>
                  </a:lnTo>
                  <a:lnTo>
                    <a:pt x="93980" y="10160"/>
                  </a:lnTo>
                  <a:lnTo>
                    <a:pt x="93980" y="7632"/>
                  </a:lnTo>
                  <a:close/>
                </a:path>
                <a:path w="93979" h="10159">
                  <a:moveTo>
                    <a:pt x="9398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7620"/>
                  </a:lnTo>
                  <a:lnTo>
                    <a:pt x="93980" y="7620"/>
                  </a:lnTo>
                  <a:lnTo>
                    <a:pt x="93980" y="5080"/>
                  </a:lnTo>
                  <a:lnTo>
                    <a:pt x="93980" y="2540"/>
                  </a:lnTo>
                  <a:lnTo>
                    <a:pt x="93980" y="0"/>
                  </a:lnTo>
                  <a:close/>
                </a:path>
              </a:pathLst>
            </a:custGeom>
            <a:solidFill>
              <a:srgbClr val="9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568700" y="1087119"/>
              <a:ext cx="90170" cy="10160"/>
            </a:xfrm>
            <a:custGeom>
              <a:avLst/>
              <a:gdLst/>
              <a:ahLst/>
              <a:cxnLst/>
              <a:rect l="l" t="t" r="r" b="b"/>
              <a:pathLst>
                <a:path w="90170" h="10159">
                  <a:moveTo>
                    <a:pt x="90170" y="2540"/>
                  </a:moveTo>
                  <a:lnTo>
                    <a:pt x="88900" y="2540"/>
                  </a:lnTo>
                  <a:lnTo>
                    <a:pt x="8890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6350"/>
                  </a:lnTo>
                  <a:lnTo>
                    <a:pt x="2540" y="6350"/>
                  </a:lnTo>
                  <a:lnTo>
                    <a:pt x="2540" y="8890"/>
                  </a:lnTo>
                  <a:lnTo>
                    <a:pt x="3810" y="8890"/>
                  </a:lnTo>
                  <a:lnTo>
                    <a:pt x="3810" y="10160"/>
                  </a:lnTo>
                  <a:lnTo>
                    <a:pt x="90157" y="10160"/>
                  </a:lnTo>
                  <a:lnTo>
                    <a:pt x="90157" y="8890"/>
                  </a:lnTo>
                  <a:lnTo>
                    <a:pt x="90157" y="6350"/>
                  </a:lnTo>
                  <a:lnTo>
                    <a:pt x="90170" y="2540"/>
                  </a:lnTo>
                  <a:close/>
                </a:path>
              </a:pathLst>
            </a:custGeom>
            <a:solidFill>
              <a:srgbClr val="A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572509" y="1097280"/>
              <a:ext cx="86360" cy="10160"/>
            </a:xfrm>
            <a:custGeom>
              <a:avLst/>
              <a:gdLst/>
              <a:ahLst/>
              <a:cxnLst/>
              <a:rect l="l" t="t" r="r" b="b"/>
              <a:pathLst>
                <a:path w="86360" h="10159">
                  <a:moveTo>
                    <a:pt x="86359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269" y="2540"/>
                  </a:lnTo>
                  <a:lnTo>
                    <a:pt x="1269" y="6350"/>
                  </a:lnTo>
                  <a:lnTo>
                    <a:pt x="86359" y="6350"/>
                  </a:lnTo>
                  <a:lnTo>
                    <a:pt x="86359" y="0"/>
                  </a:lnTo>
                  <a:close/>
                </a:path>
                <a:path w="86360" h="10159">
                  <a:moveTo>
                    <a:pt x="86360" y="6350"/>
                  </a:moveTo>
                  <a:lnTo>
                    <a:pt x="2539" y="6350"/>
                  </a:lnTo>
                  <a:lnTo>
                    <a:pt x="2539" y="8890"/>
                  </a:lnTo>
                  <a:lnTo>
                    <a:pt x="3810" y="8890"/>
                  </a:lnTo>
                  <a:lnTo>
                    <a:pt x="3810" y="10160"/>
                  </a:lnTo>
                  <a:lnTo>
                    <a:pt x="86360" y="10160"/>
                  </a:lnTo>
                  <a:lnTo>
                    <a:pt x="86360" y="6350"/>
                  </a:lnTo>
                  <a:close/>
                </a:path>
              </a:pathLst>
            </a:custGeom>
            <a:solidFill>
              <a:srgbClr val="A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576320" y="1107439"/>
              <a:ext cx="83820" cy="10160"/>
            </a:xfrm>
            <a:custGeom>
              <a:avLst/>
              <a:gdLst/>
              <a:ahLst/>
              <a:cxnLst/>
              <a:rect l="l" t="t" r="r" b="b"/>
              <a:pathLst>
                <a:path w="83820" h="10159">
                  <a:moveTo>
                    <a:pt x="82550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82550" y="2539"/>
                  </a:lnTo>
                  <a:lnTo>
                    <a:pt x="82550" y="0"/>
                  </a:lnTo>
                  <a:close/>
                </a:path>
                <a:path w="83820" h="10159">
                  <a:moveTo>
                    <a:pt x="83819" y="8889"/>
                  </a:moveTo>
                  <a:lnTo>
                    <a:pt x="3809" y="8889"/>
                  </a:lnTo>
                  <a:lnTo>
                    <a:pt x="3809" y="10160"/>
                  </a:lnTo>
                  <a:lnTo>
                    <a:pt x="83819" y="10160"/>
                  </a:lnTo>
                  <a:lnTo>
                    <a:pt x="83819" y="8889"/>
                  </a:lnTo>
                  <a:close/>
                </a:path>
                <a:path w="83820" h="10159">
                  <a:moveTo>
                    <a:pt x="82549" y="2540"/>
                  </a:moveTo>
                  <a:lnTo>
                    <a:pt x="1269" y="2540"/>
                  </a:lnTo>
                  <a:lnTo>
                    <a:pt x="1269" y="5080"/>
                  </a:lnTo>
                  <a:lnTo>
                    <a:pt x="2539" y="5080"/>
                  </a:lnTo>
                  <a:lnTo>
                    <a:pt x="2539" y="8889"/>
                  </a:lnTo>
                  <a:lnTo>
                    <a:pt x="82550" y="8889"/>
                  </a:lnTo>
                  <a:lnTo>
                    <a:pt x="82549" y="2540"/>
                  </a:lnTo>
                  <a:close/>
                </a:path>
              </a:pathLst>
            </a:custGeom>
            <a:solidFill>
              <a:srgbClr val="A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580129" y="1117600"/>
              <a:ext cx="80010" cy="10160"/>
            </a:xfrm>
            <a:custGeom>
              <a:avLst/>
              <a:gdLst/>
              <a:ahLst/>
              <a:cxnLst/>
              <a:rect l="l" t="t" r="r" b="b"/>
              <a:pathLst>
                <a:path w="80010" h="10159">
                  <a:moveTo>
                    <a:pt x="80010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80010" y="2539"/>
                  </a:lnTo>
                  <a:lnTo>
                    <a:pt x="80010" y="0"/>
                  </a:lnTo>
                  <a:close/>
                </a:path>
                <a:path w="80010" h="10159">
                  <a:moveTo>
                    <a:pt x="80010" y="2540"/>
                  </a:moveTo>
                  <a:lnTo>
                    <a:pt x="1270" y="2540"/>
                  </a:lnTo>
                  <a:lnTo>
                    <a:pt x="1270" y="7620"/>
                  </a:lnTo>
                  <a:lnTo>
                    <a:pt x="2540" y="7620"/>
                  </a:lnTo>
                  <a:lnTo>
                    <a:pt x="2540" y="10160"/>
                  </a:lnTo>
                  <a:lnTo>
                    <a:pt x="80010" y="10160"/>
                  </a:lnTo>
                  <a:lnTo>
                    <a:pt x="80010" y="2540"/>
                  </a:lnTo>
                  <a:close/>
                </a:path>
              </a:pathLst>
            </a:custGeom>
            <a:solidFill>
              <a:srgbClr val="A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569970" y="1127760"/>
              <a:ext cx="90170" cy="10160"/>
            </a:xfrm>
            <a:custGeom>
              <a:avLst/>
              <a:gdLst/>
              <a:ahLst/>
              <a:cxnLst/>
              <a:rect l="l" t="t" r="r" b="b"/>
              <a:pathLst>
                <a:path w="90170" h="10159">
                  <a:moveTo>
                    <a:pt x="90169" y="0"/>
                  </a:moveTo>
                  <a:lnTo>
                    <a:pt x="12700" y="0"/>
                  </a:lnTo>
                  <a:lnTo>
                    <a:pt x="12700" y="1269"/>
                  </a:lnTo>
                  <a:lnTo>
                    <a:pt x="13969" y="1269"/>
                  </a:lnTo>
                  <a:lnTo>
                    <a:pt x="13969" y="5079"/>
                  </a:lnTo>
                  <a:lnTo>
                    <a:pt x="15239" y="5079"/>
                  </a:lnTo>
                  <a:lnTo>
                    <a:pt x="15239" y="8889"/>
                  </a:lnTo>
                  <a:lnTo>
                    <a:pt x="16509" y="8889"/>
                  </a:lnTo>
                  <a:lnTo>
                    <a:pt x="16509" y="10160"/>
                  </a:lnTo>
                  <a:lnTo>
                    <a:pt x="90169" y="10160"/>
                  </a:lnTo>
                  <a:lnTo>
                    <a:pt x="90169" y="0"/>
                  </a:lnTo>
                  <a:close/>
                </a:path>
                <a:path w="90170" h="10159">
                  <a:moveTo>
                    <a:pt x="1270" y="8889"/>
                  </a:moveTo>
                  <a:lnTo>
                    <a:pt x="0" y="8889"/>
                  </a:lnTo>
                  <a:lnTo>
                    <a:pt x="0" y="10160"/>
                  </a:lnTo>
                  <a:lnTo>
                    <a:pt x="1270" y="10160"/>
                  </a:lnTo>
                  <a:lnTo>
                    <a:pt x="1270" y="8889"/>
                  </a:lnTo>
                  <a:close/>
                </a:path>
              </a:pathLst>
            </a:custGeom>
            <a:solidFill>
              <a:srgbClr val="A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506470" y="1137919"/>
              <a:ext cx="154940" cy="10160"/>
            </a:xfrm>
            <a:custGeom>
              <a:avLst/>
              <a:gdLst/>
              <a:ahLst/>
              <a:cxnLst/>
              <a:rect l="l" t="t" r="r" b="b"/>
              <a:pathLst>
                <a:path w="154939" h="10159">
                  <a:moveTo>
                    <a:pt x="153669" y="0"/>
                  </a:moveTo>
                  <a:lnTo>
                    <a:pt x="80009" y="0"/>
                  </a:lnTo>
                  <a:lnTo>
                    <a:pt x="80009" y="2539"/>
                  </a:lnTo>
                  <a:lnTo>
                    <a:pt x="81279" y="2539"/>
                  </a:lnTo>
                  <a:lnTo>
                    <a:pt x="81279" y="7619"/>
                  </a:lnTo>
                  <a:lnTo>
                    <a:pt x="153669" y="7619"/>
                  </a:lnTo>
                  <a:lnTo>
                    <a:pt x="153669" y="0"/>
                  </a:lnTo>
                  <a:close/>
                </a:path>
                <a:path w="154939" h="10159">
                  <a:moveTo>
                    <a:pt x="64770" y="0"/>
                  </a:moveTo>
                  <a:lnTo>
                    <a:pt x="50800" y="0"/>
                  </a:lnTo>
                  <a:lnTo>
                    <a:pt x="50800" y="1269"/>
                  </a:lnTo>
                  <a:lnTo>
                    <a:pt x="41909" y="1269"/>
                  </a:lnTo>
                  <a:lnTo>
                    <a:pt x="41909" y="2539"/>
                  </a:lnTo>
                  <a:lnTo>
                    <a:pt x="31750" y="2539"/>
                  </a:lnTo>
                  <a:lnTo>
                    <a:pt x="31750" y="3809"/>
                  </a:lnTo>
                  <a:lnTo>
                    <a:pt x="22859" y="3809"/>
                  </a:lnTo>
                  <a:lnTo>
                    <a:pt x="22859" y="5079"/>
                  </a:lnTo>
                  <a:lnTo>
                    <a:pt x="13969" y="5079"/>
                  </a:lnTo>
                  <a:lnTo>
                    <a:pt x="13969" y="6350"/>
                  </a:lnTo>
                  <a:lnTo>
                    <a:pt x="5079" y="6350"/>
                  </a:lnTo>
                  <a:lnTo>
                    <a:pt x="5079" y="7619"/>
                  </a:lnTo>
                  <a:lnTo>
                    <a:pt x="64769" y="7619"/>
                  </a:lnTo>
                  <a:lnTo>
                    <a:pt x="64770" y="0"/>
                  </a:lnTo>
                  <a:close/>
                </a:path>
                <a:path w="154939" h="10159">
                  <a:moveTo>
                    <a:pt x="64770" y="7620"/>
                  </a:moveTo>
                  <a:lnTo>
                    <a:pt x="0" y="7620"/>
                  </a:lnTo>
                  <a:lnTo>
                    <a:pt x="0" y="10159"/>
                  </a:lnTo>
                  <a:lnTo>
                    <a:pt x="64770" y="10159"/>
                  </a:lnTo>
                  <a:lnTo>
                    <a:pt x="64770" y="7620"/>
                  </a:lnTo>
                  <a:close/>
                </a:path>
                <a:path w="154939" h="10159">
                  <a:moveTo>
                    <a:pt x="154939" y="7620"/>
                  </a:moveTo>
                  <a:lnTo>
                    <a:pt x="82550" y="7620"/>
                  </a:lnTo>
                  <a:lnTo>
                    <a:pt x="82550" y="10159"/>
                  </a:lnTo>
                  <a:lnTo>
                    <a:pt x="154939" y="10159"/>
                  </a:lnTo>
                  <a:lnTo>
                    <a:pt x="154939" y="7620"/>
                  </a:lnTo>
                  <a:close/>
                </a:path>
              </a:pathLst>
            </a:custGeom>
            <a:solidFill>
              <a:srgbClr val="A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506470" y="1148080"/>
              <a:ext cx="154940" cy="10160"/>
            </a:xfrm>
            <a:custGeom>
              <a:avLst/>
              <a:gdLst/>
              <a:ahLst/>
              <a:cxnLst/>
              <a:rect l="l" t="t" r="r" b="b"/>
              <a:pathLst>
                <a:path w="154939" h="10159">
                  <a:moveTo>
                    <a:pt x="647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64770" y="6350"/>
                  </a:lnTo>
                  <a:lnTo>
                    <a:pt x="64770" y="0"/>
                  </a:lnTo>
                  <a:close/>
                </a:path>
                <a:path w="154939" h="10159">
                  <a:moveTo>
                    <a:pt x="154939" y="0"/>
                  </a:moveTo>
                  <a:lnTo>
                    <a:pt x="82550" y="0"/>
                  </a:lnTo>
                  <a:lnTo>
                    <a:pt x="82550" y="2540"/>
                  </a:lnTo>
                  <a:lnTo>
                    <a:pt x="83819" y="2540"/>
                  </a:lnTo>
                  <a:lnTo>
                    <a:pt x="83819" y="6350"/>
                  </a:lnTo>
                  <a:lnTo>
                    <a:pt x="154939" y="6350"/>
                  </a:lnTo>
                  <a:lnTo>
                    <a:pt x="154939" y="0"/>
                  </a:lnTo>
                  <a:close/>
                </a:path>
                <a:path w="154939" h="10159">
                  <a:moveTo>
                    <a:pt x="64770" y="6350"/>
                  </a:moveTo>
                  <a:lnTo>
                    <a:pt x="0" y="6350"/>
                  </a:lnTo>
                  <a:lnTo>
                    <a:pt x="0" y="10160"/>
                  </a:lnTo>
                  <a:lnTo>
                    <a:pt x="64770" y="10160"/>
                  </a:lnTo>
                  <a:lnTo>
                    <a:pt x="64770" y="6350"/>
                  </a:lnTo>
                  <a:close/>
                </a:path>
                <a:path w="154939" h="10159">
                  <a:moveTo>
                    <a:pt x="154939" y="6350"/>
                  </a:moveTo>
                  <a:lnTo>
                    <a:pt x="85089" y="6350"/>
                  </a:lnTo>
                  <a:lnTo>
                    <a:pt x="85089" y="10160"/>
                  </a:lnTo>
                  <a:lnTo>
                    <a:pt x="154939" y="10160"/>
                  </a:lnTo>
                  <a:lnTo>
                    <a:pt x="154939" y="6350"/>
                  </a:lnTo>
                  <a:close/>
                </a:path>
              </a:pathLst>
            </a:custGeom>
            <a:solidFill>
              <a:srgbClr val="A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506470" y="1158239"/>
              <a:ext cx="154940" cy="10160"/>
            </a:xfrm>
            <a:custGeom>
              <a:avLst/>
              <a:gdLst/>
              <a:ahLst/>
              <a:cxnLst/>
              <a:rect l="l" t="t" r="r" b="b"/>
              <a:pathLst>
                <a:path w="154939" h="10159">
                  <a:moveTo>
                    <a:pt x="647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4770" y="10160"/>
                  </a:lnTo>
                  <a:lnTo>
                    <a:pt x="64770" y="0"/>
                  </a:lnTo>
                  <a:close/>
                </a:path>
                <a:path w="154939" h="10159">
                  <a:moveTo>
                    <a:pt x="154940" y="0"/>
                  </a:moveTo>
                  <a:lnTo>
                    <a:pt x="85090" y="0"/>
                  </a:lnTo>
                  <a:lnTo>
                    <a:pt x="85090" y="10160"/>
                  </a:lnTo>
                  <a:lnTo>
                    <a:pt x="154940" y="1016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A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506470" y="1168400"/>
              <a:ext cx="154940" cy="10160"/>
            </a:xfrm>
            <a:custGeom>
              <a:avLst/>
              <a:gdLst/>
              <a:ahLst/>
              <a:cxnLst/>
              <a:rect l="l" t="t" r="r" b="b"/>
              <a:pathLst>
                <a:path w="154939" h="10159">
                  <a:moveTo>
                    <a:pt x="647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4770" y="10160"/>
                  </a:lnTo>
                  <a:lnTo>
                    <a:pt x="64770" y="0"/>
                  </a:lnTo>
                  <a:close/>
                </a:path>
                <a:path w="154939" h="10159">
                  <a:moveTo>
                    <a:pt x="154939" y="0"/>
                  </a:moveTo>
                  <a:lnTo>
                    <a:pt x="85089" y="0"/>
                  </a:lnTo>
                  <a:lnTo>
                    <a:pt x="85089" y="3810"/>
                  </a:lnTo>
                  <a:lnTo>
                    <a:pt x="86359" y="3810"/>
                  </a:lnTo>
                  <a:lnTo>
                    <a:pt x="86359" y="10160"/>
                  </a:lnTo>
                  <a:lnTo>
                    <a:pt x="154939" y="10160"/>
                  </a:lnTo>
                  <a:lnTo>
                    <a:pt x="154939" y="0"/>
                  </a:lnTo>
                  <a:close/>
                </a:path>
              </a:pathLst>
            </a:custGeom>
            <a:solidFill>
              <a:srgbClr val="A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506470" y="1178560"/>
              <a:ext cx="154940" cy="10160"/>
            </a:xfrm>
            <a:custGeom>
              <a:avLst/>
              <a:gdLst/>
              <a:ahLst/>
              <a:cxnLst/>
              <a:rect l="l" t="t" r="r" b="b"/>
              <a:pathLst>
                <a:path w="154939" h="10159">
                  <a:moveTo>
                    <a:pt x="647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4770" y="10160"/>
                  </a:lnTo>
                  <a:lnTo>
                    <a:pt x="64770" y="0"/>
                  </a:lnTo>
                  <a:close/>
                </a:path>
                <a:path w="154939" h="10159">
                  <a:moveTo>
                    <a:pt x="154939" y="0"/>
                  </a:moveTo>
                  <a:lnTo>
                    <a:pt x="86359" y="0"/>
                  </a:lnTo>
                  <a:lnTo>
                    <a:pt x="86359" y="6350"/>
                  </a:lnTo>
                  <a:lnTo>
                    <a:pt x="87629" y="6350"/>
                  </a:lnTo>
                  <a:lnTo>
                    <a:pt x="87629" y="10160"/>
                  </a:lnTo>
                  <a:lnTo>
                    <a:pt x="154939" y="10160"/>
                  </a:lnTo>
                  <a:lnTo>
                    <a:pt x="154939" y="0"/>
                  </a:lnTo>
                  <a:close/>
                </a:path>
              </a:pathLst>
            </a:custGeom>
            <a:solidFill>
              <a:srgbClr val="A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506470" y="1188719"/>
              <a:ext cx="154940" cy="10160"/>
            </a:xfrm>
            <a:custGeom>
              <a:avLst/>
              <a:gdLst/>
              <a:ahLst/>
              <a:cxnLst/>
              <a:rect l="l" t="t" r="r" b="b"/>
              <a:pathLst>
                <a:path w="154939" h="10159">
                  <a:moveTo>
                    <a:pt x="647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4770" y="10160"/>
                  </a:lnTo>
                  <a:lnTo>
                    <a:pt x="64770" y="0"/>
                  </a:lnTo>
                  <a:close/>
                </a:path>
                <a:path w="154939" h="10159">
                  <a:moveTo>
                    <a:pt x="154940" y="0"/>
                  </a:moveTo>
                  <a:lnTo>
                    <a:pt x="87630" y="0"/>
                  </a:lnTo>
                  <a:lnTo>
                    <a:pt x="87630" y="10160"/>
                  </a:lnTo>
                  <a:lnTo>
                    <a:pt x="154940" y="1016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A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506470" y="1198879"/>
              <a:ext cx="154940" cy="10160"/>
            </a:xfrm>
            <a:custGeom>
              <a:avLst/>
              <a:gdLst/>
              <a:ahLst/>
              <a:cxnLst/>
              <a:rect l="l" t="t" r="r" b="b"/>
              <a:pathLst>
                <a:path w="154939" h="10159">
                  <a:moveTo>
                    <a:pt x="647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4770" y="10160"/>
                  </a:lnTo>
                  <a:lnTo>
                    <a:pt x="64770" y="0"/>
                  </a:lnTo>
                  <a:close/>
                </a:path>
                <a:path w="154939" h="10159">
                  <a:moveTo>
                    <a:pt x="15494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4940" y="1016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A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506470" y="1209039"/>
              <a:ext cx="154940" cy="10160"/>
            </a:xfrm>
            <a:custGeom>
              <a:avLst/>
              <a:gdLst/>
              <a:ahLst/>
              <a:cxnLst/>
              <a:rect l="l" t="t" r="r" b="b"/>
              <a:pathLst>
                <a:path w="154939" h="10159">
                  <a:moveTo>
                    <a:pt x="647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4770" y="10160"/>
                  </a:lnTo>
                  <a:lnTo>
                    <a:pt x="64770" y="0"/>
                  </a:lnTo>
                  <a:close/>
                </a:path>
                <a:path w="154939" h="10159">
                  <a:moveTo>
                    <a:pt x="15494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4940" y="1016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A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506470" y="1219199"/>
              <a:ext cx="154940" cy="10160"/>
            </a:xfrm>
            <a:custGeom>
              <a:avLst/>
              <a:gdLst/>
              <a:ahLst/>
              <a:cxnLst/>
              <a:rect l="l" t="t" r="r" b="b"/>
              <a:pathLst>
                <a:path w="154939" h="10159">
                  <a:moveTo>
                    <a:pt x="647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4770" y="10160"/>
                  </a:lnTo>
                  <a:lnTo>
                    <a:pt x="64770" y="0"/>
                  </a:lnTo>
                  <a:close/>
                </a:path>
                <a:path w="154939" h="10159">
                  <a:moveTo>
                    <a:pt x="15494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4940" y="1016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A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506470" y="1229360"/>
              <a:ext cx="154940" cy="10160"/>
            </a:xfrm>
            <a:custGeom>
              <a:avLst/>
              <a:gdLst/>
              <a:ahLst/>
              <a:cxnLst/>
              <a:rect l="l" t="t" r="r" b="b"/>
              <a:pathLst>
                <a:path w="154939" h="10159">
                  <a:moveTo>
                    <a:pt x="647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269" y="8889"/>
                  </a:lnTo>
                  <a:lnTo>
                    <a:pt x="1269" y="10160"/>
                  </a:lnTo>
                  <a:lnTo>
                    <a:pt x="64770" y="10160"/>
                  </a:lnTo>
                  <a:lnTo>
                    <a:pt x="64770" y="0"/>
                  </a:lnTo>
                  <a:close/>
                </a:path>
                <a:path w="154939" h="10159">
                  <a:moveTo>
                    <a:pt x="154939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4939" y="10160"/>
                  </a:lnTo>
                  <a:lnTo>
                    <a:pt x="154939" y="0"/>
                  </a:lnTo>
                  <a:close/>
                </a:path>
              </a:pathLst>
            </a:custGeom>
            <a:solidFill>
              <a:srgbClr val="A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507740" y="123951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35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3500" y="10160"/>
                  </a:lnTo>
                  <a:lnTo>
                    <a:pt x="6350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7630" y="0"/>
                  </a:lnTo>
                  <a:lnTo>
                    <a:pt x="8763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507740" y="124967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35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3500" y="10160"/>
                  </a:lnTo>
                  <a:lnTo>
                    <a:pt x="6350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7630" y="0"/>
                  </a:lnTo>
                  <a:lnTo>
                    <a:pt x="8763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507740" y="125983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35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3500" y="10160"/>
                  </a:lnTo>
                  <a:lnTo>
                    <a:pt x="6350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7630" y="0"/>
                  </a:lnTo>
                  <a:lnTo>
                    <a:pt x="8763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507740" y="126999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35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3500" y="10160"/>
                  </a:lnTo>
                  <a:lnTo>
                    <a:pt x="6350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7630" y="0"/>
                  </a:lnTo>
                  <a:lnTo>
                    <a:pt x="8763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507740" y="128016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35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4770" y="10160"/>
                  </a:lnTo>
                  <a:lnTo>
                    <a:pt x="64770" y="8889"/>
                  </a:lnTo>
                  <a:lnTo>
                    <a:pt x="63500" y="8889"/>
                  </a:lnTo>
                  <a:lnTo>
                    <a:pt x="6350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7630" y="0"/>
                  </a:lnTo>
                  <a:lnTo>
                    <a:pt x="8763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507740" y="129031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47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4770" y="10160"/>
                  </a:lnTo>
                  <a:lnTo>
                    <a:pt x="6477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7630" y="0"/>
                  </a:lnTo>
                  <a:lnTo>
                    <a:pt x="8763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507740" y="130048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47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4770" y="10160"/>
                  </a:lnTo>
                  <a:lnTo>
                    <a:pt x="6477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7630" y="0"/>
                  </a:lnTo>
                  <a:lnTo>
                    <a:pt x="87630" y="1270"/>
                  </a:lnTo>
                  <a:lnTo>
                    <a:pt x="86360" y="1270"/>
                  </a:lnTo>
                  <a:lnTo>
                    <a:pt x="8636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507740" y="131063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647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6039" y="10160"/>
                  </a:lnTo>
                  <a:lnTo>
                    <a:pt x="66039" y="5080"/>
                  </a:lnTo>
                  <a:lnTo>
                    <a:pt x="64770" y="5080"/>
                  </a:lnTo>
                  <a:lnTo>
                    <a:pt x="6477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86360" y="0"/>
                  </a:lnTo>
                  <a:lnTo>
                    <a:pt x="86360" y="5080"/>
                  </a:lnTo>
                  <a:lnTo>
                    <a:pt x="85089" y="5080"/>
                  </a:lnTo>
                  <a:lnTo>
                    <a:pt x="85089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B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507740" y="1320800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1270" y="195"/>
                  </a:moveTo>
                  <a:lnTo>
                    <a:pt x="1270" y="10160"/>
                  </a:lnTo>
                  <a:lnTo>
                    <a:pt x="66040" y="10160"/>
                  </a:lnTo>
                  <a:lnTo>
                    <a:pt x="1270" y="195"/>
                  </a:lnTo>
                  <a:close/>
                </a:path>
                <a:path w="152400" h="10159">
                  <a:moveTo>
                    <a:pt x="66040" y="9964"/>
                  </a:moveTo>
                  <a:lnTo>
                    <a:pt x="66040" y="10160"/>
                  </a:lnTo>
                  <a:lnTo>
                    <a:pt x="67310" y="10160"/>
                  </a:lnTo>
                  <a:lnTo>
                    <a:pt x="66040" y="9964"/>
                  </a:lnTo>
                  <a:close/>
                </a:path>
                <a:path w="152400" h="10159">
                  <a:moveTo>
                    <a:pt x="66039" y="0"/>
                  </a:moveTo>
                  <a:lnTo>
                    <a:pt x="1270" y="0"/>
                  </a:lnTo>
                  <a:lnTo>
                    <a:pt x="66040" y="9964"/>
                  </a:lnTo>
                  <a:lnTo>
                    <a:pt x="66039" y="0"/>
                  </a:lnTo>
                  <a:close/>
                </a:path>
                <a:path w="152400" h="10159">
                  <a:moveTo>
                    <a:pt x="1270" y="0"/>
                  </a:moveTo>
                  <a:lnTo>
                    <a:pt x="0" y="0"/>
                  </a:lnTo>
                  <a:lnTo>
                    <a:pt x="1270" y="195"/>
                  </a:lnTo>
                  <a:lnTo>
                    <a:pt x="127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85089" y="0"/>
                  </a:lnTo>
                  <a:lnTo>
                    <a:pt x="85089" y="3810"/>
                  </a:lnTo>
                  <a:lnTo>
                    <a:pt x="83820" y="3810"/>
                  </a:lnTo>
                  <a:lnTo>
                    <a:pt x="8382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B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509009" y="1330960"/>
              <a:ext cx="151130" cy="10160"/>
            </a:xfrm>
            <a:custGeom>
              <a:avLst/>
              <a:gdLst/>
              <a:ahLst/>
              <a:cxnLst/>
              <a:rect l="l" t="t" r="r" b="b"/>
              <a:pathLst>
                <a:path w="151129" h="10159">
                  <a:moveTo>
                    <a:pt x="6603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66039" y="1269"/>
                  </a:lnTo>
                  <a:lnTo>
                    <a:pt x="66039" y="0"/>
                  </a:lnTo>
                  <a:close/>
                </a:path>
                <a:path w="151129" h="10159">
                  <a:moveTo>
                    <a:pt x="151129" y="0"/>
                  </a:moveTo>
                  <a:lnTo>
                    <a:pt x="82550" y="0"/>
                  </a:lnTo>
                  <a:lnTo>
                    <a:pt x="82550" y="1269"/>
                  </a:lnTo>
                  <a:lnTo>
                    <a:pt x="151129" y="1269"/>
                  </a:lnTo>
                  <a:lnTo>
                    <a:pt x="151129" y="0"/>
                  </a:lnTo>
                  <a:close/>
                </a:path>
                <a:path w="151129" h="10159">
                  <a:moveTo>
                    <a:pt x="68579" y="8889"/>
                  </a:moveTo>
                  <a:lnTo>
                    <a:pt x="1269" y="8889"/>
                  </a:lnTo>
                  <a:lnTo>
                    <a:pt x="1269" y="10160"/>
                  </a:lnTo>
                  <a:lnTo>
                    <a:pt x="68579" y="10160"/>
                  </a:lnTo>
                  <a:lnTo>
                    <a:pt x="68579" y="8889"/>
                  </a:lnTo>
                  <a:close/>
                </a:path>
                <a:path w="151129" h="10159">
                  <a:moveTo>
                    <a:pt x="66039" y="1270"/>
                  </a:moveTo>
                  <a:lnTo>
                    <a:pt x="0" y="1270"/>
                  </a:lnTo>
                  <a:lnTo>
                    <a:pt x="0" y="8889"/>
                  </a:lnTo>
                  <a:lnTo>
                    <a:pt x="67310" y="8889"/>
                  </a:lnTo>
                  <a:lnTo>
                    <a:pt x="67310" y="5079"/>
                  </a:lnTo>
                  <a:lnTo>
                    <a:pt x="66039" y="5079"/>
                  </a:lnTo>
                  <a:lnTo>
                    <a:pt x="66039" y="1270"/>
                  </a:lnTo>
                  <a:close/>
                </a:path>
                <a:path w="151129" h="10159">
                  <a:moveTo>
                    <a:pt x="151129" y="1270"/>
                  </a:moveTo>
                  <a:lnTo>
                    <a:pt x="81279" y="1270"/>
                  </a:lnTo>
                  <a:lnTo>
                    <a:pt x="81279" y="3810"/>
                  </a:lnTo>
                  <a:lnTo>
                    <a:pt x="80010" y="3810"/>
                  </a:lnTo>
                  <a:lnTo>
                    <a:pt x="80010" y="8889"/>
                  </a:lnTo>
                  <a:lnTo>
                    <a:pt x="78739" y="8889"/>
                  </a:lnTo>
                  <a:lnTo>
                    <a:pt x="78739" y="10160"/>
                  </a:lnTo>
                  <a:lnTo>
                    <a:pt x="151130" y="10160"/>
                  </a:lnTo>
                  <a:lnTo>
                    <a:pt x="151129" y="1270"/>
                  </a:lnTo>
                  <a:close/>
                </a:path>
              </a:pathLst>
            </a:custGeom>
            <a:solidFill>
              <a:srgbClr val="B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510280" y="1341119"/>
              <a:ext cx="149860" cy="10160"/>
            </a:xfrm>
            <a:custGeom>
              <a:avLst/>
              <a:gdLst/>
              <a:ahLst/>
              <a:cxnLst/>
              <a:rect l="l" t="t" r="r" b="b"/>
              <a:pathLst>
                <a:path w="149860" h="10159">
                  <a:moveTo>
                    <a:pt x="149860" y="0"/>
                  </a:moveTo>
                  <a:lnTo>
                    <a:pt x="77470" y="0"/>
                  </a:lnTo>
                  <a:lnTo>
                    <a:pt x="77470" y="1270"/>
                  </a:lnTo>
                  <a:lnTo>
                    <a:pt x="74930" y="1270"/>
                  </a:lnTo>
                  <a:lnTo>
                    <a:pt x="74930" y="2540"/>
                  </a:lnTo>
                  <a:lnTo>
                    <a:pt x="72390" y="2540"/>
                  </a:lnTo>
                  <a:lnTo>
                    <a:pt x="72390" y="3810"/>
                  </a:lnTo>
                  <a:lnTo>
                    <a:pt x="69850" y="3810"/>
                  </a:lnTo>
                  <a:lnTo>
                    <a:pt x="69850" y="2540"/>
                  </a:lnTo>
                  <a:lnTo>
                    <a:pt x="68567" y="2540"/>
                  </a:lnTo>
                  <a:lnTo>
                    <a:pt x="68567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48577" y="10160"/>
                  </a:lnTo>
                  <a:lnTo>
                    <a:pt x="148577" y="6350"/>
                  </a:lnTo>
                  <a:lnTo>
                    <a:pt x="149860" y="6350"/>
                  </a:lnTo>
                  <a:lnTo>
                    <a:pt x="149860" y="3810"/>
                  </a:lnTo>
                  <a:lnTo>
                    <a:pt x="149860" y="2540"/>
                  </a:lnTo>
                  <a:lnTo>
                    <a:pt x="149860" y="1270"/>
                  </a:lnTo>
                  <a:lnTo>
                    <a:pt x="149860" y="0"/>
                  </a:lnTo>
                  <a:close/>
                </a:path>
              </a:pathLst>
            </a:custGeom>
            <a:solidFill>
              <a:srgbClr val="B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510280" y="1351279"/>
              <a:ext cx="148590" cy="10160"/>
            </a:xfrm>
            <a:custGeom>
              <a:avLst/>
              <a:gdLst/>
              <a:ahLst/>
              <a:cxnLst/>
              <a:rect l="l" t="t" r="r" b="b"/>
              <a:pathLst>
                <a:path w="148589" h="10159">
                  <a:moveTo>
                    <a:pt x="148590" y="6350"/>
                  </a:moveTo>
                  <a:lnTo>
                    <a:pt x="148577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1270" y="6350"/>
                  </a:lnTo>
                  <a:lnTo>
                    <a:pt x="1270" y="10160"/>
                  </a:lnTo>
                  <a:lnTo>
                    <a:pt x="148590" y="10160"/>
                  </a:lnTo>
                  <a:lnTo>
                    <a:pt x="148590" y="6350"/>
                  </a:lnTo>
                  <a:close/>
                </a:path>
              </a:pathLst>
            </a:custGeom>
            <a:solidFill>
              <a:srgbClr val="B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511550" y="1361439"/>
              <a:ext cx="147320" cy="10160"/>
            </a:xfrm>
            <a:custGeom>
              <a:avLst/>
              <a:gdLst/>
              <a:ahLst/>
              <a:cxnLst/>
              <a:rect l="l" t="t" r="r" b="b"/>
              <a:pathLst>
                <a:path w="147320" h="10159">
                  <a:moveTo>
                    <a:pt x="1473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146050" y="10160"/>
                  </a:lnTo>
                  <a:lnTo>
                    <a:pt x="146050" y="2540"/>
                  </a:lnTo>
                  <a:lnTo>
                    <a:pt x="147320" y="2540"/>
                  </a:lnTo>
                  <a:lnTo>
                    <a:pt x="147320" y="0"/>
                  </a:lnTo>
                  <a:close/>
                </a:path>
              </a:pathLst>
            </a:custGeom>
            <a:solidFill>
              <a:srgbClr val="B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511550" y="1371599"/>
              <a:ext cx="146050" cy="10160"/>
            </a:xfrm>
            <a:custGeom>
              <a:avLst/>
              <a:gdLst/>
              <a:ahLst/>
              <a:cxnLst/>
              <a:rect l="l" t="t" r="r" b="b"/>
              <a:pathLst>
                <a:path w="146050" h="10159">
                  <a:moveTo>
                    <a:pt x="14605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10160"/>
                  </a:lnTo>
                  <a:lnTo>
                    <a:pt x="144780" y="10160"/>
                  </a:lnTo>
                  <a:lnTo>
                    <a:pt x="144780" y="3810"/>
                  </a:lnTo>
                  <a:lnTo>
                    <a:pt x="146050" y="3810"/>
                  </a:lnTo>
                  <a:lnTo>
                    <a:pt x="146050" y="254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B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512820" y="1381759"/>
              <a:ext cx="143510" cy="10160"/>
            </a:xfrm>
            <a:custGeom>
              <a:avLst/>
              <a:gdLst/>
              <a:ahLst/>
              <a:cxnLst/>
              <a:rect l="l" t="t" r="r" b="b"/>
              <a:pathLst>
                <a:path w="143510" h="10159">
                  <a:moveTo>
                    <a:pt x="1435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1270" y="5080"/>
                  </a:lnTo>
                  <a:lnTo>
                    <a:pt x="1270" y="10160"/>
                  </a:lnTo>
                  <a:lnTo>
                    <a:pt x="142240" y="10160"/>
                  </a:lnTo>
                  <a:lnTo>
                    <a:pt x="142240" y="5080"/>
                  </a:lnTo>
                  <a:lnTo>
                    <a:pt x="142240" y="1270"/>
                  </a:lnTo>
                  <a:lnTo>
                    <a:pt x="143510" y="1270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B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514090" y="1391919"/>
              <a:ext cx="140970" cy="10160"/>
            </a:xfrm>
            <a:custGeom>
              <a:avLst/>
              <a:gdLst/>
              <a:ahLst/>
              <a:cxnLst/>
              <a:rect l="l" t="t" r="r" b="b"/>
              <a:pathLst>
                <a:path w="140970" h="10159">
                  <a:moveTo>
                    <a:pt x="1409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270" y="8890"/>
                  </a:lnTo>
                  <a:lnTo>
                    <a:pt x="1270" y="10160"/>
                  </a:lnTo>
                  <a:lnTo>
                    <a:pt x="138430" y="10160"/>
                  </a:lnTo>
                  <a:lnTo>
                    <a:pt x="138430" y="8890"/>
                  </a:lnTo>
                  <a:lnTo>
                    <a:pt x="139700" y="8890"/>
                  </a:lnTo>
                  <a:lnTo>
                    <a:pt x="139700" y="2540"/>
                  </a:lnTo>
                  <a:lnTo>
                    <a:pt x="140970" y="2540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B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515360" y="1402079"/>
              <a:ext cx="137160" cy="10160"/>
            </a:xfrm>
            <a:custGeom>
              <a:avLst/>
              <a:gdLst/>
              <a:ahLst/>
              <a:cxnLst/>
              <a:rect l="l" t="t" r="r" b="b"/>
              <a:pathLst>
                <a:path w="137160" h="10159">
                  <a:moveTo>
                    <a:pt x="13716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6350"/>
                  </a:lnTo>
                  <a:lnTo>
                    <a:pt x="1270" y="6350"/>
                  </a:lnTo>
                  <a:lnTo>
                    <a:pt x="1270" y="10160"/>
                  </a:lnTo>
                  <a:lnTo>
                    <a:pt x="135890" y="10160"/>
                  </a:lnTo>
                  <a:lnTo>
                    <a:pt x="135890" y="6350"/>
                  </a:lnTo>
                  <a:lnTo>
                    <a:pt x="135890" y="3810"/>
                  </a:lnTo>
                  <a:lnTo>
                    <a:pt x="137160" y="381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B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516630" y="1412239"/>
              <a:ext cx="133350" cy="10160"/>
            </a:xfrm>
            <a:custGeom>
              <a:avLst/>
              <a:gdLst/>
              <a:ahLst/>
              <a:cxnLst/>
              <a:rect l="l" t="t" r="r" b="b"/>
              <a:pathLst>
                <a:path w="133350" h="10159">
                  <a:moveTo>
                    <a:pt x="13335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6350"/>
                  </a:lnTo>
                  <a:lnTo>
                    <a:pt x="1270" y="8890"/>
                  </a:lnTo>
                  <a:lnTo>
                    <a:pt x="2540" y="8890"/>
                  </a:lnTo>
                  <a:lnTo>
                    <a:pt x="2540" y="10160"/>
                  </a:lnTo>
                  <a:lnTo>
                    <a:pt x="132080" y="10160"/>
                  </a:lnTo>
                  <a:lnTo>
                    <a:pt x="132080" y="8890"/>
                  </a:lnTo>
                  <a:lnTo>
                    <a:pt x="132080" y="6350"/>
                  </a:lnTo>
                  <a:lnTo>
                    <a:pt x="133350" y="6350"/>
                  </a:lnTo>
                  <a:lnTo>
                    <a:pt x="133350" y="254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519170" y="1422399"/>
              <a:ext cx="129539" cy="10160"/>
            </a:xfrm>
            <a:custGeom>
              <a:avLst/>
              <a:gdLst/>
              <a:ahLst/>
              <a:cxnLst/>
              <a:rect l="l" t="t" r="r" b="b"/>
              <a:pathLst>
                <a:path w="129539" h="10159">
                  <a:moveTo>
                    <a:pt x="12954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1270" y="5080"/>
                  </a:lnTo>
                  <a:lnTo>
                    <a:pt x="1270" y="7620"/>
                  </a:lnTo>
                  <a:lnTo>
                    <a:pt x="1270" y="10160"/>
                  </a:lnTo>
                  <a:lnTo>
                    <a:pt x="126987" y="10160"/>
                  </a:lnTo>
                  <a:lnTo>
                    <a:pt x="126987" y="7620"/>
                  </a:lnTo>
                  <a:lnTo>
                    <a:pt x="128270" y="7620"/>
                  </a:lnTo>
                  <a:lnTo>
                    <a:pt x="128270" y="5080"/>
                  </a:lnTo>
                  <a:lnTo>
                    <a:pt x="128270" y="2540"/>
                  </a:lnTo>
                  <a:lnTo>
                    <a:pt x="129540" y="2540"/>
                  </a:lnTo>
                  <a:lnTo>
                    <a:pt x="129540" y="0"/>
                  </a:lnTo>
                  <a:close/>
                </a:path>
              </a:pathLst>
            </a:custGeom>
            <a:solidFill>
              <a:srgbClr val="C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520440" y="1432559"/>
              <a:ext cx="125730" cy="10160"/>
            </a:xfrm>
            <a:custGeom>
              <a:avLst/>
              <a:gdLst/>
              <a:ahLst/>
              <a:cxnLst/>
              <a:rect l="l" t="t" r="r" b="b"/>
              <a:pathLst>
                <a:path w="125729" h="10159">
                  <a:moveTo>
                    <a:pt x="125730" y="1270"/>
                  </a:moveTo>
                  <a:lnTo>
                    <a:pt x="125717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2540" y="6350"/>
                  </a:lnTo>
                  <a:lnTo>
                    <a:pt x="2540" y="8890"/>
                  </a:lnTo>
                  <a:lnTo>
                    <a:pt x="2540" y="10160"/>
                  </a:lnTo>
                  <a:lnTo>
                    <a:pt x="121907" y="10160"/>
                  </a:lnTo>
                  <a:lnTo>
                    <a:pt x="121907" y="8890"/>
                  </a:lnTo>
                  <a:lnTo>
                    <a:pt x="123190" y="8890"/>
                  </a:lnTo>
                  <a:lnTo>
                    <a:pt x="123190" y="6350"/>
                  </a:lnTo>
                  <a:lnTo>
                    <a:pt x="123190" y="5080"/>
                  </a:lnTo>
                  <a:lnTo>
                    <a:pt x="124460" y="5080"/>
                  </a:lnTo>
                  <a:lnTo>
                    <a:pt x="124460" y="2540"/>
                  </a:lnTo>
                  <a:lnTo>
                    <a:pt x="125730" y="2540"/>
                  </a:lnTo>
                  <a:lnTo>
                    <a:pt x="125730" y="1270"/>
                  </a:lnTo>
                  <a:close/>
                </a:path>
              </a:pathLst>
            </a:custGeom>
            <a:solidFill>
              <a:srgbClr val="C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524250" y="1442719"/>
              <a:ext cx="118110" cy="10160"/>
            </a:xfrm>
            <a:custGeom>
              <a:avLst/>
              <a:gdLst/>
              <a:ahLst/>
              <a:cxnLst/>
              <a:rect l="l" t="t" r="r" b="b"/>
              <a:pathLst>
                <a:path w="118110" h="10159">
                  <a:moveTo>
                    <a:pt x="118097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270" y="3810"/>
                  </a:lnTo>
                  <a:lnTo>
                    <a:pt x="1270" y="6350"/>
                  </a:lnTo>
                  <a:lnTo>
                    <a:pt x="1270" y="7620"/>
                  </a:lnTo>
                  <a:lnTo>
                    <a:pt x="2540" y="7620"/>
                  </a:lnTo>
                  <a:lnTo>
                    <a:pt x="2540" y="10160"/>
                  </a:lnTo>
                  <a:lnTo>
                    <a:pt x="115557" y="10160"/>
                  </a:lnTo>
                  <a:lnTo>
                    <a:pt x="115557" y="7620"/>
                  </a:lnTo>
                  <a:lnTo>
                    <a:pt x="115570" y="6350"/>
                  </a:lnTo>
                  <a:lnTo>
                    <a:pt x="116840" y="6350"/>
                  </a:lnTo>
                  <a:lnTo>
                    <a:pt x="116840" y="3810"/>
                  </a:lnTo>
                  <a:lnTo>
                    <a:pt x="116840" y="2540"/>
                  </a:lnTo>
                  <a:lnTo>
                    <a:pt x="118097" y="2540"/>
                  </a:lnTo>
                  <a:lnTo>
                    <a:pt x="118097" y="0"/>
                  </a:lnTo>
                  <a:close/>
                </a:path>
              </a:pathLst>
            </a:custGeom>
            <a:solidFill>
              <a:srgbClr val="C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526790" y="1452879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1117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7620"/>
                  </a:lnTo>
                  <a:lnTo>
                    <a:pt x="2540" y="8890"/>
                  </a:lnTo>
                  <a:lnTo>
                    <a:pt x="3810" y="8890"/>
                  </a:lnTo>
                  <a:lnTo>
                    <a:pt x="3810" y="10160"/>
                  </a:lnTo>
                  <a:lnTo>
                    <a:pt x="107950" y="10160"/>
                  </a:lnTo>
                  <a:lnTo>
                    <a:pt x="107950" y="8890"/>
                  </a:lnTo>
                  <a:lnTo>
                    <a:pt x="107950" y="7620"/>
                  </a:lnTo>
                  <a:lnTo>
                    <a:pt x="109207" y="7620"/>
                  </a:lnTo>
                  <a:lnTo>
                    <a:pt x="109207" y="5080"/>
                  </a:lnTo>
                  <a:lnTo>
                    <a:pt x="110490" y="5080"/>
                  </a:lnTo>
                  <a:lnTo>
                    <a:pt x="110490" y="2540"/>
                  </a:lnTo>
                  <a:lnTo>
                    <a:pt x="111760" y="2540"/>
                  </a:lnTo>
                  <a:lnTo>
                    <a:pt x="111760" y="1270"/>
                  </a:lnTo>
                  <a:lnTo>
                    <a:pt x="111760" y="0"/>
                  </a:lnTo>
                  <a:close/>
                </a:path>
              </a:pathLst>
            </a:custGeom>
            <a:solidFill>
              <a:srgbClr val="C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530600" y="1463039"/>
              <a:ext cx="102870" cy="10160"/>
            </a:xfrm>
            <a:custGeom>
              <a:avLst/>
              <a:gdLst/>
              <a:ahLst/>
              <a:cxnLst/>
              <a:rect l="l" t="t" r="r" b="b"/>
              <a:pathLst>
                <a:path w="102870" h="10159">
                  <a:moveTo>
                    <a:pt x="101600" y="2552"/>
                  </a:moveTo>
                  <a:lnTo>
                    <a:pt x="1270" y="2552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7620"/>
                  </a:lnTo>
                  <a:lnTo>
                    <a:pt x="3810" y="7620"/>
                  </a:lnTo>
                  <a:lnTo>
                    <a:pt x="3810" y="10160"/>
                  </a:lnTo>
                  <a:lnTo>
                    <a:pt x="99047" y="10160"/>
                  </a:lnTo>
                  <a:lnTo>
                    <a:pt x="99060" y="7620"/>
                  </a:lnTo>
                  <a:lnTo>
                    <a:pt x="100330" y="7620"/>
                  </a:lnTo>
                  <a:lnTo>
                    <a:pt x="100330" y="5080"/>
                  </a:lnTo>
                  <a:lnTo>
                    <a:pt x="101600" y="5080"/>
                  </a:lnTo>
                  <a:lnTo>
                    <a:pt x="101600" y="2552"/>
                  </a:lnTo>
                  <a:close/>
                </a:path>
                <a:path w="102870" h="10159">
                  <a:moveTo>
                    <a:pt x="1028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02870" y="2540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C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535680" y="1473199"/>
              <a:ext cx="93980" cy="10160"/>
            </a:xfrm>
            <a:custGeom>
              <a:avLst/>
              <a:gdLst/>
              <a:ahLst/>
              <a:cxnLst/>
              <a:rect l="l" t="t" r="r" b="b"/>
              <a:pathLst>
                <a:path w="93979" h="10159">
                  <a:moveTo>
                    <a:pt x="939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8890"/>
                  </a:lnTo>
                  <a:lnTo>
                    <a:pt x="5080" y="8890"/>
                  </a:lnTo>
                  <a:lnTo>
                    <a:pt x="5080" y="10160"/>
                  </a:lnTo>
                  <a:lnTo>
                    <a:pt x="88900" y="10160"/>
                  </a:lnTo>
                  <a:lnTo>
                    <a:pt x="88900" y="8890"/>
                  </a:lnTo>
                  <a:lnTo>
                    <a:pt x="90170" y="8890"/>
                  </a:lnTo>
                  <a:lnTo>
                    <a:pt x="90170" y="6350"/>
                  </a:lnTo>
                  <a:lnTo>
                    <a:pt x="91440" y="6350"/>
                  </a:lnTo>
                  <a:lnTo>
                    <a:pt x="91440" y="5080"/>
                  </a:lnTo>
                  <a:lnTo>
                    <a:pt x="91440" y="3810"/>
                  </a:lnTo>
                  <a:lnTo>
                    <a:pt x="92710" y="3810"/>
                  </a:lnTo>
                  <a:lnTo>
                    <a:pt x="92710" y="2540"/>
                  </a:lnTo>
                  <a:lnTo>
                    <a:pt x="92710" y="1270"/>
                  </a:lnTo>
                  <a:lnTo>
                    <a:pt x="93967" y="1270"/>
                  </a:lnTo>
                  <a:lnTo>
                    <a:pt x="93967" y="0"/>
                  </a:lnTo>
                  <a:close/>
                </a:path>
              </a:pathLst>
            </a:custGeom>
            <a:solidFill>
              <a:srgbClr val="C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540759" y="1483360"/>
              <a:ext cx="83820" cy="10160"/>
            </a:xfrm>
            <a:custGeom>
              <a:avLst/>
              <a:gdLst/>
              <a:ahLst/>
              <a:cxnLst/>
              <a:rect l="l" t="t" r="r" b="b"/>
              <a:pathLst>
                <a:path w="83820" h="10159">
                  <a:moveTo>
                    <a:pt x="76200" y="8889"/>
                  </a:moveTo>
                  <a:lnTo>
                    <a:pt x="6350" y="8889"/>
                  </a:lnTo>
                  <a:lnTo>
                    <a:pt x="6350" y="10160"/>
                  </a:lnTo>
                  <a:lnTo>
                    <a:pt x="76200" y="10160"/>
                  </a:lnTo>
                  <a:lnTo>
                    <a:pt x="76200" y="8889"/>
                  </a:lnTo>
                  <a:close/>
                </a:path>
                <a:path w="83820" h="10159">
                  <a:moveTo>
                    <a:pt x="77469" y="7619"/>
                  </a:moveTo>
                  <a:lnTo>
                    <a:pt x="5079" y="7619"/>
                  </a:lnTo>
                  <a:lnTo>
                    <a:pt x="5079" y="8889"/>
                  </a:lnTo>
                  <a:lnTo>
                    <a:pt x="77469" y="8889"/>
                  </a:lnTo>
                  <a:lnTo>
                    <a:pt x="77469" y="7619"/>
                  </a:lnTo>
                  <a:close/>
                </a:path>
                <a:path w="83820" h="10159">
                  <a:moveTo>
                    <a:pt x="80010" y="5079"/>
                  </a:moveTo>
                  <a:lnTo>
                    <a:pt x="3810" y="5079"/>
                  </a:lnTo>
                  <a:lnTo>
                    <a:pt x="3810" y="7619"/>
                  </a:lnTo>
                  <a:lnTo>
                    <a:pt x="78739" y="7619"/>
                  </a:lnTo>
                  <a:lnTo>
                    <a:pt x="78739" y="6350"/>
                  </a:lnTo>
                  <a:lnTo>
                    <a:pt x="80010" y="6350"/>
                  </a:lnTo>
                  <a:lnTo>
                    <a:pt x="80010" y="5079"/>
                  </a:lnTo>
                  <a:close/>
                </a:path>
                <a:path w="83820" h="10159">
                  <a:moveTo>
                    <a:pt x="82549" y="1269"/>
                  </a:moveTo>
                  <a:lnTo>
                    <a:pt x="1269" y="1269"/>
                  </a:lnTo>
                  <a:lnTo>
                    <a:pt x="1269" y="3810"/>
                  </a:lnTo>
                  <a:lnTo>
                    <a:pt x="2539" y="3810"/>
                  </a:lnTo>
                  <a:lnTo>
                    <a:pt x="2539" y="5079"/>
                  </a:lnTo>
                  <a:lnTo>
                    <a:pt x="81279" y="5079"/>
                  </a:lnTo>
                  <a:lnTo>
                    <a:pt x="81279" y="2539"/>
                  </a:lnTo>
                  <a:lnTo>
                    <a:pt x="82549" y="2539"/>
                  </a:lnTo>
                  <a:lnTo>
                    <a:pt x="82549" y="1269"/>
                  </a:lnTo>
                  <a:close/>
                </a:path>
                <a:path w="83820" h="10159">
                  <a:moveTo>
                    <a:pt x="8382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83820" y="1269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rgbClr val="C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547109" y="149351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60960" y="8889"/>
                  </a:moveTo>
                  <a:lnTo>
                    <a:pt x="8889" y="8889"/>
                  </a:lnTo>
                  <a:lnTo>
                    <a:pt x="8889" y="10159"/>
                  </a:lnTo>
                  <a:lnTo>
                    <a:pt x="60960" y="10159"/>
                  </a:lnTo>
                  <a:lnTo>
                    <a:pt x="60960" y="8889"/>
                  </a:lnTo>
                  <a:close/>
                </a:path>
                <a:path w="68579" h="10159">
                  <a:moveTo>
                    <a:pt x="62229" y="7619"/>
                  </a:moveTo>
                  <a:lnTo>
                    <a:pt x="7619" y="7619"/>
                  </a:lnTo>
                  <a:lnTo>
                    <a:pt x="7619" y="8889"/>
                  </a:lnTo>
                  <a:lnTo>
                    <a:pt x="62229" y="8889"/>
                  </a:lnTo>
                  <a:lnTo>
                    <a:pt x="62229" y="7619"/>
                  </a:lnTo>
                  <a:close/>
                </a:path>
                <a:path w="68579" h="10159">
                  <a:moveTo>
                    <a:pt x="63500" y="6350"/>
                  </a:moveTo>
                  <a:lnTo>
                    <a:pt x="6350" y="6350"/>
                  </a:lnTo>
                  <a:lnTo>
                    <a:pt x="6350" y="7619"/>
                  </a:lnTo>
                  <a:lnTo>
                    <a:pt x="63500" y="7619"/>
                  </a:lnTo>
                  <a:lnTo>
                    <a:pt x="63500" y="6350"/>
                  </a:lnTo>
                  <a:close/>
                </a:path>
                <a:path w="68579" h="10159">
                  <a:moveTo>
                    <a:pt x="64770" y="3809"/>
                  </a:moveTo>
                  <a:lnTo>
                    <a:pt x="3810" y="3809"/>
                  </a:lnTo>
                  <a:lnTo>
                    <a:pt x="3810" y="5079"/>
                  </a:lnTo>
                  <a:lnTo>
                    <a:pt x="5079" y="5079"/>
                  </a:lnTo>
                  <a:lnTo>
                    <a:pt x="5079" y="6350"/>
                  </a:lnTo>
                  <a:lnTo>
                    <a:pt x="64769" y="6350"/>
                  </a:lnTo>
                  <a:lnTo>
                    <a:pt x="64770" y="3809"/>
                  </a:lnTo>
                  <a:close/>
                </a:path>
                <a:path w="68579" h="10159">
                  <a:moveTo>
                    <a:pt x="66039" y="2539"/>
                  </a:moveTo>
                  <a:lnTo>
                    <a:pt x="2539" y="2539"/>
                  </a:lnTo>
                  <a:lnTo>
                    <a:pt x="2539" y="3809"/>
                  </a:lnTo>
                  <a:lnTo>
                    <a:pt x="66039" y="3809"/>
                  </a:lnTo>
                  <a:lnTo>
                    <a:pt x="66039" y="2539"/>
                  </a:lnTo>
                  <a:close/>
                </a:path>
                <a:path w="68579" h="10159">
                  <a:moveTo>
                    <a:pt x="6730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67309" y="2539"/>
                  </a:lnTo>
                  <a:lnTo>
                    <a:pt x="67309" y="1269"/>
                  </a:lnTo>
                  <a:close/>
                </a:path>
                <a:path w="68579" h="10159">
                  <a:moveTo>
                    <a:pt x="6857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68579" y="126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557270" y="1503680"/>
              <a:ext cx="49530" cy="10160"/>
            </a:xfrm>
            <a:custGeom>
              <a:avLst/>
              <a:gdLst/>
              <a:ahLst/>
              <a:cxnLst/>
              <a:rect l="l" t="t" r="r" b="b"/>
              <a:pathLst>
                <a:path w="49529" h="10159">
                  <a:moveTo>
                    <a:pt x="29210" y="8890"/>
                  </a:moveTo>
                  <a:lnTo>
                    <a:pt x="21589" y="8890"/>
                  </a:lnTo>
                  <a:lnTo>
                    <a:pt x="21589" y="10160"/>
                  </a:lnTo>
                  <a:lnTo>
                    <a:pt x="29210" y="10160"/>
                  </a:lnTo>
                  <a:lnTo>
                    <a:pt x="29210" y="8890"/>
                  </a:lnTo>
                  <a:close/>
                </a:path>
                <a:path w="49529" h="10159">
                  <a:moveTo>
                    <a:pt x="35560" y="7620"/>
                  </a:moveTo>
                  <a:lnTo>
                    <a:pt x="15239" y="7620"/>
                  </a:lnTo>
                  <a:lnTo>
                    <a:pt x="15239" y="8890"/>
                  </a:lnTo>
                  <a:lnTo>
                    <a:pt x="35560" y="8890"/>
                  </a:lnTo>
                  <a:lnTo>
                    <a:pt x="35560" y="7620"/>
                  </a:lnTo>
                  <a:close/>
                </a:path>
                <a:path w="49529" h="10159">
                  <a:moveTo>
                    <a:pt x="38100" y="6350"/>
                  </a:moveTo>
                  <a:lnTo>
                    <a:pt x="12700" y="6350"/>
                  </a:lnTo>
                  <a:lnTo>
                    <a:pt x="12700" y="7620"/>
                  </a:lnTo>
                  <a:lnTo>
                    <a:pt x="38100" y="7620"/>
                  </a:lnTo>
                  <a:lnTo>
                    <a:pt x="38100" y="6350"/>
                  </a:lnTo>
                  <a:close/>
                </a:path>
                <a:path w="49529" h="10159">
                  <a:moveTo>
                    <a:pt x="39369" y="5080"/>
                  </a:moveTo>
                  <a:lnTo>
                    <a:pt x="8889" y="5080"/>
                  </a:lnTo>
                  <a:lnTo>
                    <a:pt x="8889" y="6350"/>
                  </a:lnTo>
                  <a:lnTo>
                    <a:pt x="39369" y="6350"/>
                  </a:lnTo>
                  <a:lnTo>
                    <a:pt x="39369" y="5080"/>
                  </a:lnTo>
                  <a:close/>
                </a:path>
                <a:path w="49529" h="10159">
                  <a:moveTo>
                    <a:pt x="40639" y="3810"/>
                  </a:moveTo>
                  <a:lnTo>
                    <a:pt x="6350" y="3810"/>
                  </a:lnTo>
                  <a:lnTo>
                    <a:pt x="6350" y="5080"/>
                  </a:lnTo>
                  <a:lnTo>
                    <a:pt x="40639" y="5080"/>
                  </a:lnTo>
                  <a:lnTo>
                    <a:pt x="40639" y="3810"/>
                  </a:lnTo>
                  <a:close/>
                </a:path>
                <a:path w="49529" h="10159">
                  <a:moveTo>
                    <a:pt x="44450" y="2540"/>
                  </a:moveTo>
                  <a:lnTo>
                    <a:pt x="2539" y="2540"/>
                  </a:lnTo>
                  <a:lnTo>
                    <a:pt x="2539" y="3810"/>
                  </a:lnTo>
                  <a:lnTo>
                    <a:pt x="44450" y="3810"/>
                  </a:lnTo>
                  <a:lnTo>
                    <a:pt x="44450" y="2540"/>
                  </a:lnTo>
                  <a:close/>
                </a:path>
                <a:path w="49529" h="10159">
                  <a:moveTo>
                    <a:pt x="46989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46989" y="2540"/>
                  </a:lnTo>
                  <a:lnTo>
                    <a:pt x="46989" y="1270"/>
                  </a:lnTo>
                  <a:close/>
                </a:path>
                <a:path w="49529" h="10159">
                  <a:moveTo>
                    <a:pt x="4952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9529" y="1270"/>
                  </a:lnTo>
                  <a:lnTo>
                    <a:pt x="49529" y="0"/>
                  </a:lnTo>
                  <a:close/>
                </a:path>
              </a:pathLst>
            </a:custGeom>
            <a:solidFill>
              <a:srgbClr val="C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505200" y="477519"/>
              <a:ext cx="156210" cy="1035050"/>
            </a:xfrm>
            <a:custGeom>
              <a:avLst/>
              <a:gdLst/>
              <a:ahLst/>
              <a:cxnLst/>
              <a:rect l="l" t="t" r="r" b="b"/>
              <a:pathLst>
                <a:path w="156210" h="1035050">
                  <a:moveTo>
                    <a:pt x="149860" y="312419"/>
                  </a:moveTo>
                  <a:lnTo>
                    <a:pt x="86360" y="320039"/>
                  </a:lnTo>
                  <a:lnTo>
                    <a:pt x="86360" y="247650"/>
                  </a:lnTo>
                  <a:lnTo>
                    <a:pt x="86360" y="234950"/>
                  </a:lnTo>
                  <a:lnTo>
                    <a:pt x="86360" y="223519"/>
                  </a:lnTo>
                  <a:lnTo>
                    <a:pt x="86360" y="213359"/>
                  </a:lnTo>
                  <a:lnTo>
                    <a:pt x="86360" y="204469"/>
                  </a:lnTo>
                  <a:lnTo>
                    <a:pt x="85089" y="196850"/>
                  </a:lnTo>
                  <a:lnTo>
                    <a:pt x="85089" y="190500"/>
                  </a:lnTo>
                  <a:lnTo>
                    <a:pt x="83820" y="185419"/>
                  </a:lnTo>
                  <a:lnTo>
                    <a:pt x="83820" y="182879"/>
                  </a:lnTo>
                  <a:lnTo>
                    <a:pt x="83820" y="181609"/>
                  </a:lnTo>
                  <a:lnTo>
                    <a:pt x="83820" y="180339"/>
                  </a:lnTo>
                  <a:lnTo>
                    <a:pt x="83820" y="179069"/>
                  </a:lnTo>
                  <a:lnTo>
                    <a:pt x="82550" y="175259"/>
                  </a:lnTo>
                  <a:lnTo>
                    <a:pt x="81279" y="173989"/>
                  </a:lnTo>
                  <a:lnTo>
                    <a:pt x="81279" y="172719"/>
                  </a:lnTo>
                  <a:lnTo>
                    <a:pt x="81279" y="171450"/>
                  </a:lnTo>
                  <a:lnTo>
                    <a:pt x="80010" y="171450"/>
                  </a:lnTo>
                  <a:lnTo>
                    <a:pt x="80010" y="170179"/>
                  </a:lnTo>
                  <a:lnTo>
                    <a:pt x="78739" y="170179"/>
                  </a:lnTo>
                  <a:lnTo>
                    <a:pt x="77470" y="168909"/>
                  </a:lnTo>
                  <a:lnTo>
                    <a:pt x="76200" y="168909"/>
                  </a:lnTo>
                  <a:lnTo>
                    <a:pt x="74929" y="168909"/>
                  </a:lnTo>
                  <a:lnTo>
                    <a:pt x="73660" y="170179"/>
                  </a:lnTo>
                  <a:lnTo>
                    <a:pt x="72389" y="170179"/>
                  </a:lnTo>
                  <a:lnTo>
                    <a:pt x="72389" y="171450"/>
                  </a:lnTo>
                  <a:lnTo>
                    <a:pt x="71120" y="173989"/>
                  </a:lnTo>
                  <a:lnTo>
                    <a:pt x="71120" y="175259"/>
                  </a:lnTo>
                  <a:lnTo>
                    <a:pt x="69850" y="176529"/>
                  </a:lnTo>
                  <a:lnTo>
                    <a:pt x="69850" y="177800"/>
                  </a:lnTo>
                  <a:lnTo>
                    <a:pt x="68579" y="179069"/>
                  </a:lnTo>
                  <a:lnTo>
                    <a:pt x="68579" y="180339"/>
                  </a:lnTo>
                  <a:lnTo>
                    <a:pt x="68579" y="181609"/>
                  </a:lnTo>
                  <a:lnTo>
                    <a:pt x="67310" y="185419"/>
                  </a:lnTo>
                  <a:lnTo>
                    <a:pt x="67310" y="186689"/>
                  </a:lnTo>
                  <a:lnTo>
                    <a:pt x="67310" y="189229"/>
                  </a:lnTo>
                  <a:lnTo>
                    <a:pt x="66039" y="191769"/>
                  </a:lnTo>
                  <a:lnTo>
                    <a:pt x="66039" y="194309"/>
                  </a:lnTo>
                  <a:lnTo>
                    <a:pt x="66039" y="196850"/>
                  </a:lnTo>
                  <a:lnTo>
                    <a:pt x="64770" y="199389"/>
                  </a:lnTo>
                  <a:lnTo>
                    <a:pt x="64770" y="207009"/>
                  </a:lnTo>
                  <a:lnTo>
                    <a:pt x="64770" y="213359"/>
                  </a:lnTo>
                  <a:lnTo>
                    <a:pt x="63500" y="220979"/>
                  </a:lnTo>
                  <a:lnTo>
                    <a:pt x="63500" y="229869"/>
                  </a:lnTo>
                  <a:lnTo>
                    <a:pt x="63500" y="238759"/>
                  </a:lnTo>
                  <a:lnTo>
                    <a:pt x="63500" y="247650"/>
                  </a:lnTo>
                  <a:lnTo>
                    <a:pt x="63500" y="260350"/>
                  </a:lnTo>
                  <a:lnTo>
                    <a:pt x="63500" y="270509"/>
                  </a:lnTo>
                  <a:lnTo>
                    <a:pt x="64770" y="281939"/>
                  </a:lnTo>
                  <a:lnTo>
                    <a:pt x="64770" y="290829"/>
                  </a:lnTo>
                  <a:lnTo>
                    <a:pt x="64770" y="298450"/>
                  </a:lnTo>
                  <a:lnTo>
                    <a:pt x="66039" y="307339"/>
                  </a:lnTo>
                  <a:lnTo>
                    <a:pt x="66039" y="314959"/>
                  </a:lnTo>
                  <a:lnTo>
                    <a:pt x="67310" y="321309"/>
                  </a:lnTo>
                  <a:lnTo>
                    <a:pt x="67310" y="325119"/>
                  </a:lnTo>
                  <a:lnTo>
                    <a:pt x="68579" y="328929"/>
                  </a:lnTo>
                  <a:lnTo>
                    <a:pt x="69850" y="335279"/>
                  </a:lnTo>
                  <a:lnTo>
                    <a:pt x="72389" y="341629"/>
                  </a:lnTo>
                  <a:lnTo>
                    <a:pt x="86360" y="378459"/>
                  </a:lnTo>
                  <a:lnTo>
                    <a:pt x="106679" y="425450"/>
                  </a:lnTo>
                  <a:lnTo>
                    <a:pt x="115570" y="447039"/>
                  </a:lnTo>
                  <a:lnTo>
                    <a:pt x="123189" y="467359"/>
                  </a:lnTo>
                  <a:lnTo>
                    <a:pt x="129539" y="487679"/>
                  </a:lnTo>
                  <a:lnTo>
                    <a:pt x="135889" y="505459"/>
                  </a:lnTo>
                  <a:lnTo>
                    <a:pt x="139700" y="524509"/>
                  </a:lnTo>
                  <a:lnTo>
                    <a:pt x="142239" y="532129"/>
                  </a:lnTo>
                  <a:lnTo>
                    <a:pt x="143510" y="539750"/>
                  </a:lnTo>
                  <a:lnTo>
                    <a:pt x="144779" y="547369"/>
                  </a:lnTo>
                  <a:lnTo>
                    <a:pt x="146050" y="556259"/>
                  </a:lnTo>
                  <a:lnTo>
                    <a:pt x="147320" y="567689"/>
                  </a:lnTo>
                  <a:lnTo>
                    <a:pt x="148589" y="576579"/>
                  </a:lnTo>
                  <a:lnTo>
                    <a:pt x="151129" y="599439"/>
                  </a:lnTo>
                  <a:lnTo>
                    <a:pt x="152400" y="624839"/>
                  </a:lnTo>
                  <a:lnTo>
                    <a:pt x="153670" y="652779"/>
                  </a:lnTo>
                  <a:lnTo>
                    <a:pt x="154939" y="681989"/>
                  </a:lnTo>
                  <a:lnTo>
                    <a:pt x="154939" y="715009"/>
                  </a:lnTo>
                  <a:lnTo>
                    <a:pt x="156210" y="749300"/>
                  </a:lnTo>
                  <a:lnTo>
                    <a:pt x="156210" y="774700"/>
                  </a:lnTo>
                  <a:lnTo>
                    <a:pt x="154939" y="800100"/>
                  </a:lnTo>
                  <a:lnTo>
                    <a:pt x="154939" y="821689"/>
                  </a:lnTo>
                  <a:lnTo>
                    <a:pt x="153670" y="843279"/>
                  </a:lnTo>
                  <a:lnTo>
                    <a:pt x="153670" y="861059"/>
                  </a:lnTo>
                  <a:lnTo>
                    <a:pt x="152400" y="878839"/>
                  </a:lnTo>
                  <a:lnTo>
                    <a:pt x="151129" y="894079"/>
                  </a:lnTo>
                  <a:lnTo>
                    <a:pt x="148589" y="908050"/>
                  </a:lnTo>
                  <a:lnTo>
                    <a:pt x="148589" y="913129"/>
                  </a:lnTo>
                  <a:lnTo>
                    <a:pt x="147320" y="919479"/>
                  </a:lnTo>
                  <a:lnTo>
                    <a:pt x="146050" y="925829"/>
                  </a:lnTo>
                  <a:lnTo>
                    <a:pt x="144779" y="930909"/>
                  </a:lnTo>
                  <a:lnTo>
                    <a:pt x="142239" y="943609"/>
                  </a:lnTo>
                  <a:lnTo>
                    <a:pt x="139700" y="955039"/>
                  </a:lnTo>
                  <a:lnTo>
                    <a:pt x="135889" y="965200"/>
                  </a:lnTo>
                  <a:lnTo>
                    <a:pt x="132079" y="976629"/>
                  </a:lnTo>
                  <a:lnTo>
                    <a:pt x="128270" y="984250"/>
                  </a:lnTo>
                  <a:lnTo>
                    <a:pt x="123189" y="994409"/>
                  </a:lnTo>
                  <a:lnTo>
                    <a:pt x="119379" y="1003300"/>
                  </a:lnTo>
                  <a:lnTo>
                    <a:pt x="114300" y="1010919"/>
                  </a:lnTo>
                  <a:lnTo>
                    <a:pt x="107950" y="1017269"/>
                  </a:lnTo>
                  <a:lnTo>
                    <a:pt x="102870" y="1023619"/>
                  </a:lnTo>
                  <a:lnTo>
                    <a:pt x="97789" y="1027429"/>
                  </a:lnTo>
                  <a:lnTo>
                    <a:pt x="91439" y="1029969"/>
                  </a:lnTo>
                  <a:lnTo>
                    <a:pt x="86360" y="1033779"/>
                  </a:lnTo>
                  <a:lnTo>
                    <a:pt x="80010" y="1035050"/>
                  </a:lnTo>
                  <a:lnTo>
                    <a:pt x="73660" y="1035050"/>
                  </a:lnTo>
                  <a:lnTo>
                    <a:pt x="67310" y="1033779"/>
                  </a:lnTo>
                  <a:lnTo>
                    <a:pt x="60960" y="1031239"/>
                  </a:lnTo>
                  <a:lnTo>
                    <a:pt x="54610" y="1028700"/>
                  </a:lnTo>
                  <a:lnTo>
                    <a:pt x="49529" y="1023619"/>
                  </a:lnTo>
                  <a:lnTo>
                    <a:pt x="43179" y="1017269"/>
                  </a:lnTo>
                  <a:lnTo>
                    <a:pt x="38100" y="1009650"/>
                  </a:lnTo>
                  <a:lnTo>
                    <a:pt x="33020" y="1000759"/>
                  </a:lnTo>
                  <a:lnTo>
                    <a:pt x="27939" y="991869"/>
                  </a:lnTo>
                  <a:lnTo>
                    <a:pt x="24129" y="981709"/>
                  </a:lnTo>
                  <a:lnTo>
                    <a:pt x="20320" y="970279"/>
                  </a:lnTo>
                  <a:lnTo>
                    <a:pt x="16510" y="958850"/>
                  </a:lnTo>
                  <a:lnTo>
                    <a:pt x="13970" y="946150"/>
                  </a:lnTo>
                  <a:lnTo>
                    <a:pt x="12700" y="939800"/>
                  </a:lnTo>
                  <a:lnTo>
                    <a:pt x="11429" y="933450"/>
                  </a:lnTo>
                  <a:lnTo>
                    <a:pt x="10160" y="925829"/>
                  </a:lnTo>
                  <a:lnTo>
                    <a:pt x="8889" y="919479"/>
                  </a:lnTo>
                  <a:lnTo>
                    <a:pt x="8889" y="911859"/>
                  </a:lnTo>
                  <a:lnTo>
                    <a:pt x="7620" y="904239"/>
                  </a:lnTo>
                  <a:lnTo>
                    <a:pt x="6350" y="887729"/>
                  </a:lnTo>
                  <a:lnTo>
                    <a:pt x="5079" y="871219"/>
                  </a:lnTo>
                  <a:lnTo>
                    <a:pt x="3810" y="852169"/>
                  </a:lnTo>
                  <a:lnTo>
                    <a:pt x="2539" y="831850"/>
                  </a:lnTo>
                  <a:lnTo>
                    <a:pt x="2539" y="808989"/>
                  </a:lnTo>
                  <a:lnTo>
                    <a:pt x="2539" y="786129"/>
                  </a:lnTo>
                  <a:lnTo>
                    <a:pt x="1270" y="732789"/>
                  </a:lnTo>
                  <a:lnTo>
                    <a:pt x="1270" y="668019"/>
                  </a:lnTo>
                  <a:lnTo>
                    <a:pt x="64770" y="659129"/>
                  </a:lnTo>
                  <a:lnTo>
                    <a:pt x="64770" y="779779"/>
                  </a:lnTo>
                  <a:lnTo>
                    <a:pt x="64770" y="806450"/>
                  </a:lnTo>
                  <a:lnTo>
                    <a:pt x="66039" y="816609"/>
                  </a:lnTo>
                  <a:lnTo>
                    <a:pt x="66039" y="825500"/>
                  </a:lnTo>
                  <a:lnTo>
                    <a:pt x="66039" y="834389"/>
                  </a:lnTo>
                  <a:lnTo>
                    <a:pt x="67310" y="840739"/>
                  </a:lnTo>
                  <a:lnTo>
                    <a:pt x="67310" y="844550"/>
                  </a:lnTo>
                  <a:lnTo>
                    <a:pt x="67310" y="847089"/>
                  </a:lnTo>
                  <a:lnTo>
                    <a:pt x="67310" y="849629"/>
                  </a:lnTo>
                  <a:lnTo>
                    <a:pt x="67310" y="852169"/>
                  </a:lnTo>
                  <a:lnTo>
                    <a:pt x="68579" y="853439"/>
                  </a:lnTo>
                  <a:lnTo>
                    <a:pt x="68579" y="855979"/>
                  </a:lnTo>
                  <a:lnTo>
                    <a:pt x="68579" y="857250"/>
                  </a:lnTo>
                  <a:lnTo>
                    <a:pt x="69850" y="858519"/>
                  </a:lnTo>
                  <a:lnTo>
                    <a:pt x="69850" y="859789"/>
                  </a:lnTo>
                  <a:lnTo>
                    <a:pt x="69850" y="861059"/>
                  </a:lnTo>
                  <a:lnTo>
                    <a:pt x="71120" y="862329"/>
                  </a:lnTo>
                  <a:lnTo>
                    <a:pt x="72389" y="863600"/>
                  </a:lnTo>
                  <a:lnTo>
                    <a:pt x="72389" y="864869"/>
                  </a:lnTo>
                  <a:lnTo>
                    <a:pt x="73660" y="866139"/>
                  </a:lnTo>
                  <a:lnTo>
                    <a:pt x="76200" y="867409"/>
                  </a:lnTo>
                  <a:lnTo>
                    <a:pt x="77470" y="866139"/>
                  </a:lnTo>
                  <a:lnTo>
                    <a:pt x="78739" y="866139"/>
                  </a:lnTo>
                  <a:lnTo>
                    <a:pt x="80010" y="864869"/>
                  </a:lnTo>
                  <a:lnTo>
                    <a:pt x="81279" y="864869"/>
                  </a:lnTo>
                  <a:lnTo>
                    <a:pt x="82550" y="863600"/>
                  </a:lnTo>
                  <a:lnTo>
                    <a:pt x="82550" y="862329"/>
                  </a:lnTo>
                  <a:lnTo>
                    <a:pt x="83820" y="861059"/>
                  </a:lnTo>
                  <a:lnTo>
                    <a:pt x="83820" y="859789"/>
                  </a:lnTo>
                  <a:lnTo>
                    <a:pt x="83820" y="857250"/>
                  </a:lnTo>
                  <a:lnTo>
                    <a:pt x="85089" y="855979"/>
                  </a:lnTo>
                  <a:lnTo>
                    <a:pt x="85089" y="854709"/>
                  </a:lnTo>
                  <a:lnTo>
                    <a:pt x="86360" y="852169"/>
                  </a:lnTo>
                  <a:lnTo>
                    <a:pt x="86360" y="850900"/>
                  </a:lnTo>
                  <a:lnTo>
                    <a:pt x="86360" y="848359"/>
                  </a:lnTo>
                  <a:lnTo>
                    <a:pt x="87629" y="844550"/>
                  </a:lnTo>
                  <a:lnTo>
                    <a:pt x="87629" y="842009"/>
                  </a:lnTo>
                  <a:lnTo>
                    <a:pt x="87629" y="839469"/>
                  </a:lnTo>
                  <a:lnTo>
                    <a:pt x="88900" y="834389"/>
                  </a:lnTo>
                  <a:lnTo>
                    <a:pt x="88900" y="826769"/>
                  </a:lnTo>
                  <a:lnTo>
                    <a:pt x="90170" y="819150"/>
                  </a:lnTo>
                  <a:lnTo>
                    <a:pt x="90170" y="812800"/>
                  </a:lnTo>
                  <a:lnTo>
                    <a:pt x="90170" y="727709"/>
                  </a:lnTo>
                  <a:lnTo>
                    <a:pt x="88900" y="713739"/>
                  </a:lnTo>
                  <a:lnTo>
                    <a:pt x="87629" y="699769"/>
                  </a:lnTo>
                  <a:lnTo>
                    <a:pt x="86360" y="688339"/>
                  </a:lnTo>
                  <a:lnTo>
                    <a:pt x="86360" y="681989"/>
                  </a:lnTo>
                  <a:lnTo>
                    <a:pt x="86360" y="678179"/>
                  </a:lnTo>
                  <a:lnTo>
                    <a:pt x="85089" y="674369"/>
                  </a:lnTo>
                  <a:lnTo>
                    <a:pt x="83820" y="670559"/>
                  </a:lnTo>
                  <a:lnTo>
                    <a:pt x="82550" y="664209"/>
                  </a:lnTo>
                  <a:lnTo>
                    <a:pt x="80010" y="656589"/>
                  </a:lnTo>
                  <a:lnTo>
                    <a:pt x="73660" y="636269"/>
                  </a:lnTo>
                  <a:lnTo>
                    <a:pt x="64770" y="613409"/>
                  </a:lnTo>
                  <a:lnTo>
                    <a:pt x="52070" y="585469"/>
                  </a:lnTo>
                  <a:lnTo>
                    <a:pt x="31750" y="532129"/>
                  </a:lnTo>
                  <a:lnTo>
                    <a:pt x="24129" y="513079"/>
                  </a:lnTo>
                  <a:lnTo>
                    <a:pt x="21589" y="505459"/>
                  </a:lnTo>
                  <a:lnTo>
                    <a:pt x="19050" y="497839"/>
                  </a:lnTo>
                  <a:lnTo>
                    <a:pt x="16510" y="488950"/>
                  </a:lnTo>
                  <a:lnTo>
                    <a:pt x="15239" y="481329"/>
                  </a:lnTo>
                  <a:lnTo>
                    <a:pt x="12700" y="472439"/>
                  </a:lnTo>
                  <a:lnTo>
                    <a:pt x="11429" y="463550"/>
                  </a:lnTo>
                  <a:lnTo>
                    <a:pt x="8889" y="453389"/>
                  </a:lnTo>
                  <a:lnTo>
                    <a:pt x="7620" y="443229"/>
                  </a:lnTo>
                  <a:lnTo>
                    <a:pt x="6350" y="430529"/>
                  </a:lnTo>
                  <a:lnTo>
                    <a:pt x="5079" y="419100"/>
                  </a:lnTo>
                  <a:lnTo>
                    <a:pt x="3810" y="406400"/>
                  </a:lnTo>
                  <a:lnTo>
                    <a:pt x="2539" y="392429"/>
                  </a:lnTo>
                  <a:lnTo>
                    <a:pt x="1270" y="377189"/>
                  </a:lnTo>
                  <a:lnTo>
                    <a:pt x="1270" y="360679"/>
                  </a:lnTo>
                  <a:lnTo>
                    <a:pt x="0" y="345439"/>
                  </a:lnTo>
                  <a:lnTo>
                    <a:pt x="0" y="212089"/>
                  </a:lnTo>
                  <a:lnTo>
                    <a:pt x="1270" y="190500"/>
                  </a:lnTo>
                  <a:lnTo>
                    <a:pt x="3810" y="152400"/>
                  </a:lnTo>
                  <a:lnTo>
                    <a:pt x="7620" y="121919"/>
                  </a:lnTo>
                  <a:lnTo>
                    <a:pt x="8889" y="109219"/>
                  </a:lnTo>
                  <a:lnTo>
                    <a:pt x="11429" y="96519"/>
                  </a:lnTo>
                  <a:lnTo>
                    <a:pt x="13970" y="83819"/>
                  </a:lnTo>
                  <a:lnTo>
                    <a:pt x="17779" y="73659"/>
                  </a:lnTo>
                  <a:lnTo>
                    <a:pt x="20320" y="63500"/>
                  </a:lnTo>
                  <a:lnTo>
                    <a:pt x="24129" y="53339"/>
                  </a:lnTo>
                  <a:lnTo>
                    <a:pt x="27939" y="44450"/>
                  </a:lnTo>
                  <a:lnTo>
                    <a:pt x="31750" y="36829"/>
                  </a:lnTo>
                  <a:lnTo>
                    <a:pt x="36829" y="29209"/>
                  </a:lnTo>
                  <a:lnTo>
                    <a:pt x="40639" y="21589"/>
                  </a:lnTo>
                  <a:lnTo>
                    <a:pt x="45720" y="15239"/>
                  </a:lnTo>
                  <a:lnTo>
                    <a:pt x="50800" y="10159"/>
                  </a:lnTo>
                  <a:lnTo>
                    <a:pt x="57150" y="7619"/>
                  </a:lnTo>
                  <a:lnTo>
                    <a:pt x="62229" y="3809"/>
                  </a:lnTo>
                  <a:lnTo>
                    <a:pt x="67310" y="1269"/>
                  </a:lnTo>
                  <a:lnTo>
                    <a:pt x="73660" y="1269"/>
                  </a:lnTo>
                  <a:lnTo>
                    <a:pt x="80010" y="0"/>
                  </a:lnTo>
                  <a:lnTo>
                    <a:pt x="86360" y="2539"/>
                  </a:lnTo>
                  <a:lnTo>
                    <a:pt x="92710" y="2539"/>
                  </a:lnTo>
                  <a:lnTo>
                    <a:pt x="97789" y="6350"/>
                  </a:lnTo>
                  <a:lnTo>
                    <a:pt x="104139" y="8889"/>
                  </a:lnTo>
                  <a:lnTo>
                    <a:pt x="109220" y="15239"/>
                  </a:lnTo>
                  <a:lnTo>
                    <a:pt x="114300" y="20319"/>
                  </a:lnTo>
                  <a:lnTo>
                    <a:pt x="119379" y="27939"/>
                  </a:lnTo>
                  <a:lnTo>
                    <a:pt x="123189" y="35559"/>
                  </a:lnTo>
                  <a:lnTo>
                    <a:pt x="127000" y="44450"/>
                  </a:lnTo>
                  <a:lnTo>
                    <a:pt x="130810" y="53339"/>
                  </a:lnTo>
                  <a:lnTo>
                    <a:pt x="134620" y="62229"/>
                  </a:lnTo>
                  <a:lnTo>
                    <a:pt x="137160" y="72389"/>
                  </a:lnTo>
                  <a:lnTo>
                    <a:pt x="138429" y="77469"/>
                  </a:lnTo>
                  <a:lnTo>
                    <a:pt x="139700" y="83819"/>
                  </a:lnTo>
                  <a:lnTo>
                    <a:pt x="140970" y="88900"/>
                  </a:lnTo>
                  <a:lnTo>
                    <a:pt x="142239" y="93979"/>
                  </a:lnTo>
                  <a:lnTo>
                    <a:pt x="143510" y="100329"/>
                  </a:lnTo>
                  <a:lnTo>
                    <a:pt x="143510" y="105409"/>
                  </a:lnTo>
                  <a:lnTo>
                    <a:pt x="144779" y="119379"/>
                  </a:lnTo>
                  <a:lnTo>
                    <a:pt x="146050" y="134619"/>
                  </a:lnTo>
                  <a:lnTo>
                    <a:pt x="147320" y="151129"/>
                  </a:lnTo>
                  <a:lnTo>
                    <a:pt x="148589" y="171450"/>
                  </a:lnTo>
                  <a:lnTo>
                    <a:pt x="148589" y="194309"/>
                  </a:lnTo>
                  <a:lnTo>
                    <a:pt x="149860" y="219709"/>
                  </a:lnTo>
                  <a:lnTo>
                    <a:pt x="149860" y="273050"/>
                  </a:lnTo>
                  <a:lnTo>
                    <a:pt x="149860" y="312419"/>
                  </a:lnTo>
                  <a:close/>
                </a:path>
              </a:pathLst>
            </a:custGeom>
            <a:ln w="9344">
              <a:solidFill>
                <a:srgbClr val="CC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681730" y="472452"/>
              <a:ext cx="115570" cy="29209"/>
            </a:xfrm>
            <a:custGeom>
              <a:avLst/>
              <a:gdLst/>
              <a:ahLst/>
              <a:cxnLst/>
              <a:rect l="l" t="t" r="r" b="b"/>
              <a:pathLst>
                <a:path w="115570" h="29209">
                  <a:moveTo>
                    <a:pt x="115570" y="0"/>
                  </a:moveTo>
                  <a:lnTo>
                    <a:pt x="114300" y="0"/>
                  </a:lnTo>
                  <a:lnTo>
                    <a:pt x="114300" y="1257"/>
                  </a:lnTo>
                  <a:lnTo>
                    <a:pt x="100330" y="1257"/>
                  </a:lnTo>
                  <a:lnTo>
                    <a:pt x="100330" y="2540"/>
                  </a:lnTo>
                  <a:lnTo>
                    <a:pt x="91440" y="2540"/>
                  </a:lnTo>
                  <a:lnTo>
                    <a:pt x="91440" y="3797"/>
                  </a:lnTo>
                  <a:lnTo>
                    <a:pt x="81280" y="3797"/>
                  </a:lnTo>
                  <a:lnTo>
                    <a:pt x="81280" y="5067"/>
                  </a:lnTo>
                  <a:lnTo>
                    <a:pt x="72390" y="5067"/>
                  </a:lnTo>
                  <a:lnTo>
                    <a:pt x="72390" y="6350"/>
                  </a:lnTo>
                  <a:lnTo>
                    <a:pt x="62230" y="6350"/>
                  </a:lnTo>
                  <a:lnTo>
                    <a:pt x="62230" y="7607"/>
                  </a:lnTo>
                  <a:lnTo>
                    <a:pt x="53340" y="7607"/>
                  </a:lnTo>
                  <a:lnTo>
                    <a:pt x="53340" y="8877"/>
                  </a:lnTo>
                  <a:lnTo>
                    <a:pt x="43180" y="8877"/>
                  </a:lnTo>
                  <a:lnTo>
                    <a:pt x="43180" y="10147"/>
                  </a:lnTo>
                  <a:lnTo>
                    <a:pt x="34290" y="10147"/>
                  </a:lnTo>
                  <a:lnTo>
                    <a:pt x="34290" y="11417"/>
                  </a:lnTo>
                  <a:lnTo>
                    <a:pt x="24130" y="11417"/>
                  </a:lnTo>
                  <a:lnTo>
                    <a:pt x="24130" y="12687"/>
                  </a:lnTo>
                  <a:lnTo>
                    <a:pt x="15240" y="12687"/>
                  </a:lnTo>
                  <a:lnTo>
                    <a:pt x="15240" y="13957"/>
                  </a:lnTo>
                  <a:lnTo>
                    <a:pt x="5080" y="13957"/>
                  </a:lnTo>
                  <a:lnTo>
                    <a:pt x="5080" y="15227"/>
                  </a:lnTo>
                  <a:lnTo>
                    <a:pt x="0" y="15227"/>
                  </a:lnTo>
                  <a:lnTo>
                    <a:pt x="0" y="19037"/>
                  </a:lnTo>
                  <a:lnTo>
                    <a:pt x="0" y="29197"/>
                  </a:lnTo>
                  <a:lnTo>
                    <a:pt x="115570" y="29197"/>
                  </a:lnTo>
                  <a:lnTo>
                    <a:pt x="115570" y="19037"/>
                  </a:lnTo>
                  <a:lnTo>
                    <a:pt x="115570" y="15227"/>
                  </a:lnTo>
                  <a:lnTo>
                    <a:pt x="115570" y="8877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6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681729" y="501650"/>
              <a:ext cx="115570" cy="8890"/>
            </a:xfrm>
            <a:custGeom>
              <a:avLst/>
              <a:gdLst/>
              <a:ahLst/>
              <a:cxnLst/>
              <a:rect l="l" t="t" r="r" b="b"/>
              <a:pathLst>
                <a:path w="115570" h="8890">
                  <a:moveTo>
                    <a:pt x="0" y="0"/>
                  </a:moveTo>
                  <a:lnTo>
                    <a:pt x="115570" y="0"/>
                  </a:lnTo>
                  <a:lnTo>
                    <a:pt x="115570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681729" y="510540"/>
              <a:ext cx="115570" cy="10160"/>
            </a:xfrm>
            <a:custGeom>
              <a:avLst/>
              <a:gdLst/>
              <a:ahLst/>
              <a:cxnLst/>
              <a:rect l="l" t="t" r="r" b="b"/>
              <a:pathLst>
                <a:path w="115570" h="10159">
                  <a:moveTo>
                    <a:pt x="0" y="0"/>
                  </a:moveTo>
                  <a:lnTo>
                    <a:pt x="115570" y="0"/>
                  </a:lnTo>
                  <a:lnTo>
                    <a:pt x="11557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681729" y="520700"/>
              <a:ext cx="115570" cy="10160"/>
            </a:xfrm>
            <a:custGeom>
              <a:avLst/>
              <a:gdLst/>
              <a:ahLst/>
              <a:cxnLst/>
              <a:rect l="l" t="t" r="r" b="b"/>
              <a:pathLst>
                <a:path w="115570" h="10159">
                  <a:moveTo>
                    <a:pt x="0" y="0"/>
                  </a:moveTo>
                  <a:lnTo>
                    <a:pt x="115570" y="0"/>
                  </a:lnTo>
                  <a:lnTo>
                    <a:pt x="11557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681729" y="530859"/>
              <a:ext cx="115570" cy="10160"/>
            </a:xfrm>
            <a:custGeom>
              <a:avLst/>
              <a:gdLst/>
              <a:ahLst/>
              <a:cxnLst/>
              <a:rect l="l" t="t" r="r" b="b"/>
              <a:pathLst>
                <a:path w="115570" h="10159">
                  <a:moveTo>
                    <a:pt x="0" y="0"/>
                  </a:moveTo>
                  <a:lnTo>
                    <a:pt x="115570" y="0"/>
                  </a:lnTo>
                  <a:lnTo>
                    <a:pt x="11557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681729" y="541019"/>
              <a:ext cx="115570" cy="8890"/>
            </a:xfrm>
            <a:custGeom>
              <a:avLst/>
              <a:gdLst/>
              <a:ahLst/>
              <a:cxnLst/>
              <a:rect l="l" t="t" r="r" b="b"/>
              <a:pathLst>
                <a:path w="115570" h="8890">
                  <a:moveTo>
                    <a:pt x="0" y="0"/>
                  </a:moveTo>
                  <a:lnTo>
                    <a:pt x="115570" y="0"/>
                  </a:lnTo>
                  <a:lnTo>
                    <a:pt x="115570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681729" y="549909"/>
              <a:ext cx="115570" cy="10160"/>
            </a:xfrm>
            <a:custGeom>
              <a:avLst/>
              <a:gdLst/>
              <a:ahLst/>
              <a:cxnLst/>
              <a:rect l="l" t="t" r="r" b="b"/>
              <a:pathLst>
                <a:path w="115570" h="10159">
                  <a:moveTo>
                    <a:pt x="0" y="0"/>
                  </a:moveTo>
                  <a:lnTo>
                    <a:pt x="115570" y="0"/>
                  </a:lnTo>
                  <a:lnTo>
                    <a:pt x="11557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681729" y="560069"/>
              <a:ext cx="115570" cy="10160"/>
            </a:xfrm>
            <a:custGeom>
              <a:avLst/>
              <a:gdLst/>
              <a:ahLst/>
              <a:cxnLst/>
              <a:rect l="l" t="t" r="r" b="b"/>
              <a:pathLst>
                <a:path w="115570" h="10159">
                  <a:moveTo>
                    <a:pt x="0" y="0"/>
                  </a:moveTo>
                  <a:lnTo>
                    <a:pt x="115570" y="0"/>
                  </a:lnTo>
                  <a:lnTo>
                    <a:pt x="11557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681729" y="570230"/>
              <a:ext cx="115570" cy="10160"/>
            </a:xfrm>
            <a:custGeom>
              <a:avLst/>
              <a:gdLst/>
              <a:ahLst/>
              <a:cxnLst/>
              <a:rect l="l" t="t" r="r" b="b"/>
              <a:pathLst>
                <a:path w="115570" h="10159">
                  <a:moveTo>
                    <a:pt x="0" y="0"/>
                  </a:moveTo>
                  <a:lnTo>
                    <a:pt x="115570" y="0"/>
                  </a:lnTo>
                  <a:lnTo>
                    <a:pt x="11557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681729" y="580390"/>
              <a:ext cx="115570" cy="10160"/>
            </a:xfrm>
            <a:custGeom>
              <a:avLst/>
              <a:gdLst/>
              <a:ahLst/>
              <a:cxnLst/>
              <a:rect l="l" t="t" r="r" b="b"/>
              <a:pathLst>
                <a:path w="115570" h="10159">
                  <a:moveTo>
                    <a:pt x="0" y="0"/>
                  </a:moveTo>
                  <a:lnTo>
                    <a:pt x="115570" y="0"/>
                  </a:lnTo>
                  <a:lnTo>
                    <a:pt x="11557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681729" y="590550"/>
              <a:ext cx="115570" cy="10160"/>
            </a:xfrm>
            <a:custGeom>
              <a:avLst/>
              <a:gdLst/>
              <a:ahLst/>
              <a:cxnLst/>
              <a:rect l="l" t="t" r="r" b="b"/>
              <a:pathLst>
                <a:path w="115570" h="10159">
                  <a:moveTo>
                    <a:pt x="0" y="0"/>
                  </a:moveTo>
                  <a:lnTo>
                    <a:pt x="115570" y="0"/>
                  </a:lnTo>
                  <a:lnTo>
                    <a:pt x="11557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681729" y="600709"/>
              <a:ext cx="115570" cy="8890"/>
            </a:xfrm>
            <a:custGeom>
              <a:avLst/>
              <a:gdLst/>
              <a:ahLst/>
              <a:cxnLst/>
              <a:rect l="l" t="t" r="r" b="b"/>
              <a:pathLst>
                <a:path w="115570" h="8890">
                  <a:moveTo>
                    <a:pt x="0" y="0"/>
                  </a:moveTo>
                  <a:lnTo>
                    <a:pt x="115570" y="0"/>
                  </a:lnTo>
                  <a:lnTo>
                    <a:pt x="115570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681729" y="609600"/>
              <a:ext cx="115570" cy="10160"/>
            </a:xfrm>
            <a:custGeom>
              <a:avLst/>
              <a:gdLst/>
              <a:ahLst/>
              <a:cxnLst/>
              <a:rect l="l" t="t" r="r" b="b"/>
              <a:pathLst>
                <a:path w="115570" h="10159">
                  <a:moveTo>
                    <a:pt x="0" y="0"/>
                  </a:moveTo>
                  <a:lnTo>
                    <a:pt x="115570" y="0"/>
                  </a:lnTo>
                  <a:lnTo>
                    <a:pt x="11557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681729" y="619759"/>
              <a:ext cx="115570" cy="10160"/>
            </a:xfrm>
            <a:custGeom>
              <a:avLst/>
              <a:gdLst/>
              <a:ahLst/>
              <a:cxnLst/>
              <a:rect l="l" t="t" r="r" b="b"/>
              <a:pathLst>
                <a:path w="115570" h="10159">
                  <a:moveTo>
                    <a:pt x="0" y="0"/>
                  </a:moveTo>
                  <a:lnTo>
                    <a:pt x="115570" y="0"/>
                  </a:lnTo>
                  <a:lnTo>
                    <a:pt x="11557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681729" y="629919"/>
              <a:ext cx="115570" cy="10160"/>
            </a:xfrm>
            <a:custGeom>
              <a:avLst/>
              <a:gdLst/>
              <a:ahLst/>
              <a:cxnLst/>
              <a:rect l="l" t="t" r="r" b="b"/>
              <a:pathLst>
                <a:path w="115570" h="10159">
                  <a:moveTo>
                    <a:pt x="0" y="0"/>
                  </a:moveTo>
                  <a:lnTo>
                    <a:pt x="115570" y="0"/>
                  </a:lnTo>
                  <a:lnTo>
                    <a:pt x="11557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681729" y="640080"/>
              <a:ext cx="115570" cy="8890"/>
            </a:xfrm>
            <a:custGeom>
              <a:avLst/>
              <a:gdLst/>
              <a:ahLst/>
              <a:cxnLst/>
              <a:rect l="l" t="t" r="r" b="b"/>
              <a:pathLst>
                <a:path w="115570" h="8890">
                  <a:moveTo>
                    <a:pt x="0" y="0"/>
                  </a:moveTo>
                  <a:lnTo>
                    <a:pt x="115570" y="0"/>
                  </a:lnTo>
                  <a:lnTo>
                    <a:pt x="115570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681729" y="648969"/>
              <a:ext cx="115570" cy="10160"/>
            </a:xfrm>
            <a:custGeom>
              <a:avLst/>
              <a:gdLst/>
              <a:ahLst/>
              <a:cxnLst/>
              <a:rect l="l" t="t" r="r" b="b"/>
              <a:pathLst>
                <a:path w="115570" h="10159">
                  <a:moveTo>
                    <a:pt x="0" y="0"/>
                  </a:moveTo>
                  <a:lnTo>
                    <a:pt x="115570" y="0"/>
                  </a:lnTo>
                  <a:lnTo>
                    <a:pt x="11557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681729" y="659130"/>
              <a:ext cx="115570" cy="10160"/>
            </a:xfrm>
            <a:custGeom>
              <a:avLst/>
              <a:gdLst/>
              <a:ahLst/>
              <a:cxnLst/>
              <a:rect l="l" t="t" r="r" b="b"/>
              <a:pathLst>
                <a:path w="115570" h="10159">
                  <a:moveTo>
                    <a:pt x="0" y="0"/>
                  </a:moveTo>
                  <a:lnTo>
                    <a:pt x="115570" y="0"/>
                  </a:lnTo>
                  <a:lnTo>
                    <a:pt x="11557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681730" y="669289"/>
              <a:ext cx="115570" cy="10160"/>
            </a:xfrm>
            <a:custGeom>
              <a:avLst/>
              <a:gdLst/>
              <a:ahLst/>
              <a:cxnLst/>
              <a:rect l="l" t="t" r="r" b="b"/>
              <a:pathLst>
                <a:path w="115570" h="10159">
                  <a:moveTo>
                    <a:pt x="11557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7620"/>
                  </a:lnTo>
                  <a:lnTo>
                    <a:pt x="86360" y="7620"/>
                  </a:lnTo>
                  <a:lnTo>
                    <a:pt x="86360" y="6350"/>
                  </a:lnTo>
                  <a:lnTo>
                    <a:pt x="97777" y="6350"/>
                  </a:lnTo>
                  <a:lnTo>
                    <a:pt x="97777" y="5080"/>
                  </a:lnTo>
                  <a:lnTo>
                    <a:pt x="109220" y="5080"/>
                  </a:lnTo>
                  <a:lnTo>
                    <a:pt x="109220" y="3810"/>
                  </a:lnTo>
                  <a:lnTo>
                    <a:pt x="115570" y="3810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7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681729" y="67945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681729" y="689609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0"/>
                  </a:move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681729" y="69850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681729" y="70865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681729" y="71881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681729" y="728980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0"/>
                  </a:moveTo>
                  <a:lnTo>
                    <a:pt x="69850" y="0"/>
                  </a:lnTo>
                  <a:lnTo>
                    <a:pt x="69850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681729" y="73786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681729" y="74803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681729" y="75819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681729" y="76835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681729" y="77850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681729" y="788669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0"/>
                  </a:move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681729" y="79755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681729" y="80771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681729" y="817880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0"/>
                  </a:moveTo>
                  <a:lnTo>
                    <a:pt x="69850" y="0"/>
                  </a:lnTo>
                  <a:lnTo>
                    <a:pt x="69850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681729" y="82676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681729" y="83693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681729" y="84708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681729" y="857250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3030" y="10160"/>
                  </a:lnTo>
                  <a:lnTo>
                    <a:pt x="11303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13029" h="10159">
                  <a:moveTo>
                    <a:pt x="113030" y="2540"/>
                  </a:moveTo>
                  <a:lnTo>
                    <a:pt x="111760" y="2540"/>
                  </a:lnTo>
                  <a:lnTo>
                    <a:pt x="111760" y="3810"/>
                  </a:lnTo>
                  <a:lnTo>
                    <a:pt x="99060" y="3810"/>
                  </a:lnTo>
                  <a:lnTo>
                    <a:pt x="99060" y="5080"/>
                  </a:lnTo>
                  <a:lnTo>
                    <a:pt x="90170" y="5080"/>
                  </a:lnTo>
                  <a:lnTo>
                    <a:pt x="90170" y="6350"/>
                  </a:lnTo>
                  <a:lnTo>
                    <a:pt x="82550" y="6350"/>
                  </a:lnTo>
                  <a:lnTo>
                    <a:pt x="82550" y="7620"/>
                  </a:lnTo>
                  <a:lnTo>
                    <a:pt x="73660" y="7620"/>
                  </a:lnTo>
                  <a:lnTo>
                    <a:pt x="73660" y="8890"/>
                  </a:lnTo>
                  <a:lnTo>
                    <a:pt x="113030" y="8890"/>
                  </a:lnTo>
                  <a:lnTo>
                    <a:pt x="113030" y="2540"/>
                  </a:lnTo>
                  <a:close/>
                </a:path>
              </a:pathLst>
            </a:custGeom>
            <a:solidFill>
              <a:srgbClr val="8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681729" y="867410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59">
                  <a:moveTo>
                    <a:pt x="0" y="0"/>
                  </a:moveTo>
                  <a:lnTo>
                    <a:pt x="113030" y="0"/>
                  </a:lnTo>
                  <a:lnTo>
                    <a:pt x="11303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681729" y="877569"/>
              <a:ext cx="113030" cy="8890"/>
            </a:xfrm>
            <a:custGeom>
              <a:avLst/>
              <a:gdLst/>
              <a:ahLst/>
              <a:cxnLst/>
              <a:rect l="l" t="t" r="r" b="b"/>
              <a:pathLst>
                <a:path w="113029" h="8890">
                  <a:moveTo>
                    <a:pt x="0" y="0"/>
                  </a:moveTo>
                  <a:lnTo>
                    <a:pt x="113030" y="0"/>
                  </a:lnTo>
                  <a:lnTo>
                    <a:pt x="113030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681729" y="886460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59">
                  <a:moveTo>
                    <a:pt x="0" y="0"/>
                  </a:moveTo>
                  <a:lnTo>
                    <a:pt x="113030" y="0"/>
                  </a:lnTo>
                  <a:lnTo>
                    <a:pt x="11303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681729" y="896619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59">
                  <a:moveTo>
                    <a:pt x="0" y="0"/>
                  </a:moveTo>
                  <a:lnTo>
                    <a:pt x="113030" y="0"/>
                  </a:lnTo>
                  <a:lnTo>
                    <a:pt x="11303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681729" y="906780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59">
                  <a:moveTo>
                    <a:pt x="0" y="0"/>
                  </a:moveTo>
                  <a:lnTo>
                    <a:pt x="113030" y="0"/>
                  </a:lnTo>
                  <a:lnTo>
                    <a:pt x="11303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681729" y="916939"/>
              <a:ext cx="113030" cy="8890"/>
            </a:xfrm>
            <a:custGeom>
              <a:avLst/>
              <a:gdLst/>
              <a:ahLst/>
              <a:cxnLst/>
              <a:rect l="l" t="t" r="r" b="b"/>
              <a:pathLst>
                <a:path w="113029" h="8890">
                  <a:moveTo>
                    <a:pt x="0" y="0"/>
                  </a:moveTo>
                  <a:lnTo>
                    <a:pt x="113030" y="0"/>
                  </a:lnTo>
                  <a:lnTo>
                    <a:pt x="113030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681729" y="925830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59">
                  <a:moveTo>
                    <a:pt x="0" y="0"/>
                  </a:moveTo>
                  <a:lnTo>
                    <a:pt x="113030" y="0"/>
                  </a:lnTo>
                  <a:lnTo>
                    <a:pt x="11303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681729" y="935989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59">
                  <a:moveTo>
                    <a:pt x="0" y="0"/>
                  </a:moveTo>
                  <a:lnTo>
                    <a:pt x="113030" y="0"/>
                  </a:lnTo>
                  <a:lnTo>
                    <a:pt x="11303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681729" y="946150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59">
                  <a:moveTo>
                    <a:pt x="0" y="0"/>
                  </a:moveTo>
                  <a:lnTo>
                    <a:pt x="113030" y="0"/>
                  </a:lnTo>
                  <a:lnTo>
                    <a:pt x="11303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681729" y="956310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59">
                  <a:moveTo>
                    <a:pt x="0" y="0"/>
                  </a:moveTo>
                  <a:lnTo>
                    <a:pt x="113030" y="0"/>
                  </a:lnTo>
                  <a:lnTo>
                    <a:pt x="113029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681729" y="966469"/>
              <a:ext cx="113030" cy="8890"/>
            </a:xfrm>
            <a:custGeom>
              <a:avLst/>
              <a:gdLst/>
              <a:ahLst/>
              <a:cxnLst/>
              <a:rect l="l" t="t" r="r" b="b"/>
              <a:pathLst>
                <a:path w="113029" h="8890">
                  <a:moveTo>
                    <a:pt x="0" y="0"/>
                  </a:moveTo>
                  <a:lnTo>
                    <a:pt x="113029" y="0"/>
                  </a:lnTo>
                  <a:lnTo>
                    <a:pt x="11302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681729" y="975360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59">
                  <a:moveTo>
                    <a:pt x="0" y="0"/>
                  </a:moveTo>
                  <a:lnTo>
                    <a:pt x="113029" y="0"/>
                  </a:lnTo>
                  <a:lnTo>
                    <a:pt x="113029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681729" y="985519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59">
                  <a:moveTo>
                    <a:pt x="0" y="0"/>
                  </a:moveTo>
                  <a:lnTo>
                    <a:pt x="113029" y="0"/>
                  </a:lnTo>
                  <a:lnTo>
                    <a:pt x="113029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681729" y="995680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59">
                  <a:moveTo>
                    <a:pt x="0" y="0"/>
                  </a:moveTo>
                  <a:lnTo>
                    <a:pt x="113029" y="0"/>
                  </a:lnTo>
                  <a:lnTo>
                    <a:pt x="113029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681729" y="1005839"/>
              <a:ext cx="113030" cy="8890"/>
            </a:xfrm>
            <a:custGeom>
              <a:avLst/>
              <a:gdLst/>
              <a:ahLst/>
              <a:cxnLst/>
              <a:rect l="l" t="t" r="r" b="b"/>
              <a:pathLst>
                <a:path w="113029" h="8890">
                  <a:moveTo>
                    <a:pt x="0" y="0"/>
                  </a:moveTo>
                  <a:lnTo>
                    <a:pt x="113029" y="0"/>
                  </a:lnTo>
                  <a:lnTo>
                    <a:pt x="11302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681729" y="1014730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59">
                  <a:moveTo>
                    <a:pt x="0" y="0"/>
                  </a:moveTo>
                  <a:lnTo>
                    <a:pt x="113029" y="0"/>
                  </a:lnTo>
                  <a:lnTo>
                    <a:pt x="113029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681729" y="1024889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59">
                  <a:moveTo>
                    <a:pt x="0" y="0"/>
                  </a:moveTo>
                  <a:lnTo>
                    <a:pt x="113029" y="0"/>
                  </a:lnTo>
                  <a:lnTo>
                    <a:pt x="113029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681729" y="1035050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59">
                  <a:moveTo>
                    <a:pt x="0" y="0"/>
                  </a:moveTo>
                  <a:lnTo>
                    <a:pt x="113029" y="0"/>
                  </a:lnTo>
                  <a:lnTo>
                    <a:pt x="113029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681730" y="1045209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59">
                  <a:moveTo>
                    <a:pt x="113017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8890"/>
                  </a:lnTo>
                  <a:lnTo>
                    <a:pt x="85077" y="8890"/>
                  </a:lnTo>
                  <a:lnTo>
                    <a:pt x="85077" y="7620"/>
                  </a:lnTo>
                  <a:lnTo>
                    <a:pt x="96520" y="7620"/>
                  </a:lnTo>
                  <a:lnTo>
                    <a:pt x="96520" y="6350"/>
                  </a:lnTo>
                  <a:lnTo>
                    <a:pt x="106667" y="6350"/>
                  </a:lnTo>
                  <a:lnTo>
                    <a:pt x="106667" y="5080"/>
                  </a:lnTo>
                  <a:lnTo>
                    <a:pt x="113017" y="5080"/>
                  </a:lnTo>
                  <a:lnTo>
                    <a:pt x="113017" y="0"/>
                  </a:lnTo>
                  <a:close/>
                </a:path>
              </a:pathLst>
            </a:custGeom>
            <a:solidFill>
              <a:srgbClr val="9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681729" y="1055369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0"/>
                  </a:move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681729" y="106426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681729" y="107441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681729" y="108458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681729" y="109473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681729" y="1104900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0"/>
                  </a:move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681729" y="111378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681729" y="112395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681729" y="113411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681729" y="114426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681729" y="1154430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0"/>
                  </a:moveTo>
                  <a:lnTo>
                    <a:pt x="69850" y="0"/>
                  </a:lnTo>
                  <a:lnTo>
                    <a:pt x="69850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681729" y="116331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681729" y="117348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681729" y="118363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681729" y="1193800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0"/>
                  </a:move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681729" y="120268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681729" y="121285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681729" y="122301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681729" y="123316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681729" y="1243330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0"/>
                  </a:moveTo>
                  <a:lnTo>
                    <a:pt x="69850" y="0"/>
                  </a:lnTo>
                  <a:lnTo>
                    <a:pt x="69850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681729" y="125221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681729" y="1262380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80" y="10160"/>
                  </a:lnTo>
                  <a:lnTo>
                    <a:pt x="11938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19379" h="10159">
                  <a:moveTo>
                    <a:pt x="119380" y="3810"/>
                  </a:moveTo>
                  <a:lnTo>
                    <a:pt x="104140" y="3810"/>
                  </a:lnTo>
                  <a:lnTo>
                    <a:pt x="104140" y="5080"/>
                  </a:lnTo>
                  <a:lnTo>
                    <a:pt x="93980" y="5080"/>
                  </a:lnTo>
                  <a:lnTo>
                    <a:pt x="93980" y="6350"/>
                  </a:lnTo>
                  <a:lnTo>
                    <a:pt x="83820" y="6350"/>
                  </a:lnTo>
                  <a:lnTo>
                    <a:pt x="83820" y="7620"/>
                  </a:lnTo>
                  <a:lnTo>
                    <a:pt x="73660" y="7620"/>
                  </a:lnTo>
                  <a:lnTo>
                    <a:pt x="73660" y="8890"/>
                  </a:lnTo>
                  <a:lnTo>
                    <a:pt x="119380" y="8890"/>
                  </a:lnTo>
                  <a:lnTo>
                    <a:pt x="119380" y="3810"/>
                  </a:lnTo>
                  <a:close/>
                </a:path>
              </a:pathLst>
            </a:custGeom>
            <a:solidFill>
              <a:srgbClr val="B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681729" y="1272539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80" y="1016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B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681729" y="1282700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80" y="1016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B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681729" y="1292860"/>
              <a:ext cx="119380" cy="8890"/>
            </a:xfrm>
            <a:custGeom>
              <a:avLst/>
              <a:gdLst/>
              <a:ahLst/>
              <a:cxnLst/>
              <a:rect l="l" t="t" r="r" b="b"/>
              <a:pathLst>
                <a:path w="119379" h="8890">
                  <a:moveTo>
                    <a:pt x="11938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19380" y="8889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B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681729" y="1301750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80" y="1016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B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681729" y="1311910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80" y="1016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B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681729" y="1322069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119380" y="10159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B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681729" y="1332230"/>
              <a:ext cx="119380" cy="8890"/>
            </a:xfrm>
            <a:custGeom>
              <a:avLst/>
              <a:gdLst/>
              <a:ahLst/>
              <a:cxnLst/>
              <a:rect l="l" t="t" r="r" b="b"/>
              <a:pathLst>
                <a:path w="119379" h="8890">
                  <a:moveTo>
                    <a:pt x="11938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19380" y="889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B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681729" y="1341119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119380" y="10159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B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681729" y="1351280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80" y="1016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B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681729" y="1361439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80" y="1016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B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681729" y="1371600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80" y="1016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B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681729" y="1381760"/>
              <a:ext cx="119380" cy="8890"/>
            </a:xfrm>
            <a:custGeom>
              <a:avLst/>
              <a:gdLst/>
              <a:ahLst/>
              <a:cxnLst/>
              <a:rect l="l" t="t" r="r" b="b"/>
              <a:pathLst>
                <a:path w="119379" h="8890">
                  <a:moveTo>
                    <a:pt x="11938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19380" y="8889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C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681729" y="1390650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80" y="1016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C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681729" y="1400810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80" y="1016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C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681729" y="1410969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119380" y="10159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C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681729" y="1421130"/>
              <a:ext cx="119380" cy="8890"/>
            </a:xfrm>
            <a:custGeom>
              <a:avLst/>
              <a:gdLst/>
              <a:ahLst/>
              <a:cxnLst/>
              <a:rect l="l" t="t" r="r" b="b"/>
              <a:pathLst>
                <a:path w="119379" h="8890">
                  <a:moveTo>
                    <a:pt x="11938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19380" y="889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C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681729" y="1430019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119380" y="10159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C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681729" y="1440180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80" y="1016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C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681729" y="1450339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80" y="1016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C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681730" y="1460499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85077" y="10160"/>
                  </a:lnTo>
                  <a:lnTo>
                    <a:pt x="85077" y="8890"/>
                  </a:lnTo>
                  <a:lnTo>
                    <a:pt x="95250" y="8890"/>
                  </a:lnTo>
                  <a:lnTo>
                    <a:pt x="95250" y="7620"/>
                  </a:lnTo>
                  <a:lnTo>
                    <a:pt x="105410" y="7620"/>
                  </a:lnTo>
                  <a:lnTo>
                    <a:pt x="105410" y="6350"/>
                  </a:lnTo>
                  <a:lnTo>
                    <a:pt x="115570" y="6350"/>
                  </a:lnTo>
                  <a:lnTo>
                    <a:pt x="115570" y="5080"/>
                  </a:lnTo>
                  <a:lnTo>
                    <a:pt x="119380" y="508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C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681729" y="1470660"/>
              <a:ext cx="74930" cy="10160"/>
            </a:xfrm>
            <a:custGeom>
              <a:avLst/>
              <a:gdLst/>
              <a:ahLst/>
              <a:cxnLst/>
              <a:rect l="l" t="t" r="r" b="b"/>
              <a:pathLst>
                <a:path w="74929" h="10159">
                  <a:moveTo>
                    <a:pt x="7492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70" y="10160"/>
                  </a:lnTo>
                  <a:lnTo>
                    <a:pt x="1270" y="8889"/>
                  </a:lnTo>
                  <a:lnTo>
                    <a:pt x="15239" y="8889"/>
                  </a:lnTo>
                  <a:lnTo>
                    <a:pt x="15239" y="7620"/>
                  </a:lnTo>
                  <a:lnTo>
                    <a:pt x="25400" y="7620"/>
                  </a:lnTo>
                  <a:lnTo>
                    <a:pt x="25400" y="6350"/>
                  </a:lnTo>
                  <a:lnTo>
                    <a:pt x="35560" y="6350"/>
                  </a:lnTo>
                  <a:lnTo>
                    <a:pt x="35560" y="5080"/>
                  </a:lnTo>
                  <a:lnTo>
                    <a:pt x="45720" y="5080"/>
                  </a:lnTo>
                  <a:lnTo>
                    <a:pt x="45720" y="3810"/>
                  </a:lnTo>
                  <a:lnTo>
                    <a:pt x="55879" y="3810"/>
                  </a:lnTo>
                  <a:lnTo>
                    <a:pt x="55879" y="2539"/>
                  </a:lnTo>
                  <a:lnTo>
                    <a:pt x="64770" y="2539"/>
                  </a:lnTo>
                  <a:lnTo>
                    <a:pt x="64770" y="1270"/>
                  </a:lnTo>
                  <a:lnTo>
                    <a:pt x="74929" y="1270"/>
                  </a:lnTo>
                  <a:lnTo>
                    <a:pt x="74929" y="0"/>
                  </a:lnTo>
                  <a:close/>
                </a:path>
              </a:pathLst>
            </a:custGeom>
            <a:solidFill>
              <a:srgbClr val="C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681729" y="472440"/>
              <a:ext cx="119380" cy="1007110"/>
            </a:xfrm>
            <a:custGeom>
              <a:avLst/>
              <a:gdLst/>
              <a:ahLst/>
              <a:cxnLst/>
              <a:rect l="l" t="t" r="r" b="b"/>
              <a:pathLst>
                <a:path w="119379" h="1007110">
                  <a:moveTo>
                    <a:pt x="0" y="15239"/>
                  </a:moveTo>
                  <a:lnTo>
                    <a:pt x="114300" y="0"/>
                  </a:lnTo>
                  <a:lnTo>
                    <a:pt x="114300" y="199389"/>
                  </a:lnTo>
                  <a:lnTo>
                    <a:pt x="68580" y="204470"/>
                  </a:lnTo>
                  <a:lnTo>
                    <a:pt x="68580" y="393700"/>
                  </a:lnTo>
                  <a:lnTo>
                    <a:pt x="111760" y="387350"/>
                  </a:lnTo>
                  <a:lnTo>
                    <a:pt x="111760" y="576580"/>
                  </a:lnTo>
                  <a:lnTo>
                    <a:pt x="68580" y="581660"/>
                  </a:lnTo>
                  <a:lnTo>
                    <a:pt x="68580" y="798830"/>
                  </a:lnTo>
                  <a:lnTo>
                    <a:pt x="119380" y="792480"/>
                  </a:lnTo>
                  <a:lnTo>
                    <a:pt x="119380" y="991870"/>
                  </a:lnTo>
                  <a:lnTo>
                    <a:pt x="0" y="1007110"/>
                  </a:lnTo>
                  <a:lnTo>
                    <a:pt x="0" y="15239"/>
                  </a:lnTo>
                  <a:close/>
                </a:path>
              </a:pathLst>
            </a:custGeom>
            <a:ln w="9344">
              <a:solidFill>
                <a:srgbClr val="CC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839210" y="453389"/>
              <a:ext cx="101600" cy="29209"/>
            </a:xfrm>
            <a:custGeom>
              <a:avLst/>
              <a:gdLst/>
              <a:ahLst/>
              <a:cxnLst/>
              <a:rect l="l" t="t" r="r" b="b"/>
              <a:pathLst>
                <a:path w="101600" h="29209">
                  <a:moveTo>
                    <a:pt x="101600" y="16510"/>
                  </a:moveTo>
                  <a:lnTo>
                    <a:pt x="100330" y="16510"/>
                  </a:lnTo>
                  <a:lnTo>
                    <a:pt x="100330" y="13970"/>
                  </a:lnTo>
                  <a:lnTo>
                    <a:pt x="100330" y="12700"/>
                  </a:lnTo>
                  <a:lnTo>
                    <a:pt x="100330" y="11430"/>
                  </a:lnTo>
                  <a:lnTo>
                    <a:pt x="100330" y="10160"/>
                  </a:lnTo>
                  <a:lnTo>
                    <a:pt x="100330" y="0"/>
                  </a:lnTo>
                  <a:lnTo>
                    <a:pt x="99060" y="0"/>
                  </a:lnTo>
                  <a:lnTo>
                    <a:pt x="99060" y="1270"/>
                  </a:lnTo>
                  <a:lnTo>
                    <a:pt x="86360" y="1270"/>
                  </a:lnTo>
                  <a:lnTo>
                    <a:pt x="86360" y="2540"/>
                  </a:lnTo>
                  <a:lnTo>
                    <a:pt x="77470" y="2540"/>
                  </a:lnTo>
                  <a:lnTo>
                    <a:pt x="77470" y="3810"/>
                  </a:lnTo>
                  <a:lnTo>
                    <a:pt x="68580" y="3810"/>
                  </a:lnTo>
                  <a:lnTo>
                    <a:pt x="68580" y="5080"/>
                  </a:lnTo>
                  <a:lnTo>
                    <a:pt x="59690" y="5080"/>
                  </a:lnTo>
                  <a:lnTo>
                    <a:pt x="59690" y="6350"/>
                  </a:lnTo>
                  <a:lnTo>
                    <a:pt x="49530" y="6350"/>
                  </a:lnTo>
                  <a:lnTo>
                    <a:pt x="49530" y="7620"/>
                  </a:lnTo>
                  <a:lnTo>
                    <a:pt x="40640" y="7620"/>
                  </a:lnTo>
                  <a:lnTo>
                    <a:pt x="40640" y="8890"/>
                  </a:lnTo>
                  <a:lnTo>
                    <a:pt x="31750" y="8890"/>
                  </a:lnTo>
                  <a:lnTo>
                    <a:pt x="31750" y="10160"/>
                  </a:lnTo>
                  <a:lnTo>
                    <a:pt x="22860" y="10160"/>
                  </a:lnTo>
                  <a:lnTo>
                    <a:pt x="22860" y="11430"/>
                  </a:lnTo>
                  <a:lnTo>
                    <a:pt x="13970" y="11430"/>
                  </a:lnTo>
                  <a:lnTo>
                    <a:pt x="13970" y="12700"/>
                  </a:lnTo>
                  <a:lnTo>
                    <a:pt x="5080" y="12700"/>
                  </a:lnTo>
                  <a:lnTo>
                    <a:pt x="5080" y="13970"/>
                  </a:lnTo>
                  <a:lnTo>
                    <a:pt x="0" y="13970"/>
                  </a:lnTo>
                  <a:lnTo>
                    <a:pt x="0" y="16510"/>
                  </a:lnTo>
                  <a:lnTo>
                    <a:pt x="0" y="19050"/>
                  </a:lnTo>
                  <a:lnTo>
                    <a:pt x="0" y="29210"/>
                  </a:lnTo>
                  <a:lnTo>
                    <a:pt x="101600" y="29210"/>
                  </a:lnTo>
                  <a:lnTo>
                    <a:pt x="101600" y="19050"/>
                  </a:lnTo>
                  <a:lnTo>
                    <a:pt x="101600" y="16510"/>
                  </a:lnTo>
                  <a:close/>
                </a:path>
              </a:pathLst>
            </a:custGeom>
            <a:solidFill>
              <a:srgbClr val="6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837940" y="482599"/>
              <a:ext cx="102870" cy="10160"/>
            </a:xfrm>
            <a:custGeom>
              <a:avLst/>
              <a:gdLst/>
              <a:ahLst/>
              <a:cxnLst/>
              <a:rect l="l" t="t" r="r" b="b"/>
              <a:pathLst>
                <a:path w="102870" h="10159">
                  <a:moveTo>
                    <a:pt x="102870" y="0"/>
                  </a:moveTo>
                  <a:lnTo>
                    <a:pt x="1270" y="0"/>
                  </a:lnTo>
                  <a:lnTo>
                    <a:pt x="1270" y="381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102870" y="10160"/>
                  </a:lnTo>
                  <a:lnTo>
                    <a:pt x="102870" y="3810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6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837940" y="492759"/>
              <a:ext cx="104139" cy="10160"/>
            </a:xfrm>
            <a:custGeom>
              <a:avLst/>
              <a:gdLst/>
              <a:ahLst/>
              <a:cxnLst/>
              <a:rect l="l" t="t" r="r" b="b"/>
              <a:pathLst>
                <a:path w="104139" h="10159">
                  <a:moveTo>
                    <a:pt x="104140" y="8890"/>
                  </a:moveTo>
                  <a:lnTo>
                    <a:pt x="102870" y="8890"/>
                  </a:lnTo>
                  <a:lnTo>
                    <a:pt x="102870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104140" y="10160"/>
                  </a:lnTo>
                  <a:lnTo>
                    <a:pt x="104140" y="8890"/>
                  </a:lnTo>
                  <a:close/>
                </a:path>
              </a:pathLst>
            </a:custGeom>
            <a:solidFill>
              <a:srgbClr val="6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837940" y="502919"/>
              <a:ext cx="104139" cy="10160"/>
            </a:xfrm>
            <a:custGeom>
              <a:avLst/>
              <a:gdLst/>
              <a:ahLst/>
              <a:cxnLst/>
              <a:rect l="l" t="t" r="r" b="b"/>
              <a:pathLst>
                <a:path w="104139" h="10159">
                  <a:moveTo>
                    <a:pt x="0" y="10159"/>
                  </a:moveTo>
                  <a:lnTo>
                    <a:pt x="0" y="0"/>
                  </a:lnTo>
                  <a:lnTo>
                    <a:pt x="104139" y="0"/>
                  </a:lnTo>
                  <a:lnTo>
                    <a:pt x="104139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6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837940" y="513080"/>
              <a:ext cx="104139" cy="8890"/>
            </a:xfrm>
            <a:custGeom>
              <a:avLst/>
              <a:gdLst/>
              <a:ahLst/>
              <a:cxnLst/>
              <a:rect l="l" t="t" r="r" b="b"/>
              <a:pathLst>
                <a:path w="104139" h="8890">
                  <a:moveTo>
                    <a:pt x="0" y="8890"/>
                  </a:moveTo>
                  <a:lnTo>
                    <a:pt x="0" y="0"/>
                  </a:lnTo>
                  <a:lnTo>
                    <a:pt x="104139" y="0"/>
                  </a:lnTo>
                  <a:lnTo>
                    <a:pt x="104140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6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3836670" y="521969"/>
              <a:ext cx="105410" cy="10160"/>
            </a:xfrm>
            <a:custGeom>
              <a:avLst/>
              <a:gdLst/>
              <a:ahLst/>
              <a:cxnLst/>
              <a:rect l="l" t="t" r="r" b="b"/>
              <a:pathLst>
                <a:path w="105410" h="10159">
                  <a:moveTo>
                    <a:pt x="10541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105410" y="10160"/>
                  </a:lnTo>
                  <a:lnTo>
                    <a:pt x="105410" y="1270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6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3836670" y="532129"/>
              <a:ext cx="106680" cy="10160"/>
            </a:xfrm>
            <a:custGeom>
              <a:avLst/>
              <a:gdLst/>
              <a:ahLst/>
              <a:cxnLst/>
              <a:rect l="l" t="t" r="r" b="b"/>
              <a:pathLst>
                <a:path w="106679" h="10159">
                  <a:moveTo>
                    <a:pt x="106680" y="1270"/>
                  </a:moveTo>
                  <a:lnTo>
                    <a:pt x="105410" y="1270"/>
                  </a:lnTo>
                  <a:lnTo>
                    <a:pt x="1054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106680" y="10160"/>
                  </a:lnTo>
                  <a:lnTo>
                    <a:pt x="106680" y="1270"/>
                  </a:lnTo>
                  <a:close/>
                </a:path>
              </a:pathLst>
            </a:custGeom>
            <a:solidFill>
              <a:srgbClr val="6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3836670" y="542290"/>
              <a:ext cx="106680" cy="10160"/>
            </a:xfrm>
            <a:custGeom>
              <a:avLst/>
              <a:gdLst/>
              <a:ahLst/>
              <a:cxnLst/>
              <a:rect l="l" t="t" r="r" b="b"/>
              <a:pathLst>
                <a:path w="106679" h="10159">
                  <a:moveTo>
                    <a:pt x="0" y="10160"/>
                  </a:moveTo>
                  <a:lnTo>
                    <a:pt x="0" y="0"/>
                  </a:lnTo>
                  <a:lnTo>
                    <a:pt x="106679" y="0"/>
                  </a:lnTo>
                  <a:lnTo>
                    <a:pt x="1066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6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3835400" y="552449"/>
              <a:ext cx="107950" cy="8890"/>
            </a:xfrm>
            <a:custGeom>
              <a:avLst/>
              <a:gdLst/>
              <a:ahLst/>
              <a:cxnLst/>
              <a:rect l="l" t="t" r="r" b="b"/>
              <a:pathLst>
                <a:path w="107950" h="8890">
                  <a:moveTo>
                    <a:pt x="107950" y="0"/>
                  </a:moveTo>
                  <a:lnTo>
                    <a:pt x="1270" y="0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07950" y="8890"/>
                  </a:lnTo>
                  <a:lnTo>
                    <a:pt x="107950" y="762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6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3835400" y="561339"/>
              <a:ext cx="109220" cy="10160"/>
            </a:xfrm>
            <a:custGeom>
              <a:avLst/>
              <a:gdLst/>
              <a:ahLst/>
              <a:cxnLst/>
              <a:rect l="l" t="t" r="r" b="b"/>
              <a:pathLst>
                <a:path w="109220" h="10159">
                  <a:moveTo>
                    <a:pt x="109220" y="3810"/>
                  </a:moveTo>
                  <a:lnTo>
                    <a:pt x="107950" y="3810"/>
                  </a:lnTo>
                  <a:lnTo>
                    <a:pt x="10795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109220" y="10160"/>
                  </a:lnTo>
                  <a:lnTo>
                    <a:pt x="109220" y="3810"/>
                  </a:lnTo>
                  <a:close/>
                </a:path>
              </a:pathLst>
            </a:custGeom>
            <a:solidFill>
              <a:srgbClr val="6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3835400" y="571500"/>
              <a:ext cx="109220" cy="10160"/>
            </a:xfrm>
            <a:custGeom>
              <a:avLst/>
              <a:gdLst/>
              <a:ahLst/>
              <a:cxnLst/>
              <a:rect l="l" t="t" r="r" b="b"/>
              <a:pathLst>
                <a:path w="109220" h="10159">
                  <a:moveTo>
                    <a:pt x="0" y="10160"/>
                  </a:moveTo>
                  <a:lnTo>
                    <a:pt x="0" y="0"/>
                  </a:lnTo>
                  <a:lnTo>
                    <a:pt x="109220" y="0"/>
                  </a:lnTo>
                  <a:lnTo>
                    <a:pt x="10922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3835400" y="581659"/>
              <a:ext cx="109220" cy="10160"/>
            </a:xfrm>
            <a:custGeom>
              <a:avLst/>
              <a:gdLst/>
              <a:ahLst/>
              <a:cxnLst/>
              <a:rect l="l" t="t" r="r" b="b"/>
              <a:pathLst>
                <a:path w="109220" h="10159">
                  <a:moveTo>
                    <a:pt x="0" y="10160"/>
                  </a:moveTo>
                  <a:lnTo>
                    <a:pt x="0" y="0"/>
                  </a:lnTo>
                  <a:lnTo>
                    <a:pt x="109220" y="0"/>
                  </a:lnTo>
                  <a:lnTo>
                    <a:pt x="10922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3834130" y="591819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111760" y="5080"/>
                  </a:moveTo>
                  <a:lnTo>
                    <a:pt x="110490" y="5080"/>
                  </a:lnTo>
                  <a:lnTo>
                    <a:pt x="110490" y="0"/>
                  </a:lnTo>
                  <a:lnTo>
                    <a:pt x="1270" y="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111760" y="10160"/>
                  </a:lnTo>
                  <a:lnTo>
                    <a:pt x="111760" y="5080"/>
                  </a:lnTo>
                  <a:close/>
                </a:path>
              </a:pathLst>
            </a:custGeom>
            <a:solidFill>
              <a:srgbClr val="7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3834129" y="601980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0" y="10160"/>
                  </a:moveTo>
                  <a:lnTo>
                    <a:pt x="0" y="0"/>
                  </a:lnTo>
                  <a:lnTo>
                    <a:pt x="111760" y="0"/>
                  </a:lnTo>
                  <a:lnTo>
                    <a:pt x="11176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3834129" y="612140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0" y="10160"/>
                  </a:moveTo>
                  <a:lnTo>
                    <a:pt x="0" y="0"/>
                  </a:lnTo>
                  <a:lnTo>
                    <a:pt x="111760" y="0"/>
                  </a:lnTo>
                  <a:lnTo>
                    <a:pt x="11176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3834130" y="622299"/>
              <a:ext cx="113030" cy="8890"/>
            </a:xfrm>
            <a:custGeom>
              <a:avLst/>
              <a:gdLst/>
              <a:ahLst/>
              <a:cxnLst/>
              <a:rect l="l" t="t" r="r" b="b"/>
              <a:pathLst>
                <a:path w="113029" h="8890">
                  <a:moveTo>
                    <a:pt x="113017" y="7620"/>
                  </a:moveTo>
                  <a:lnTo>
                    <a:pt x="111760" y="7620"/>
                  </a:lnTo>
                  <a:lnTo>
                    <a:pt x="111760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13017" y="8890"/>
                  </a:lnTo>
                  <a:lnTo>
                    <a:pt x="113017" y="7620"/>
                  </a:lnTo>
                  <a:close/>
                </a:path>
              </a:pathLst>
            </a:custGeom>
            <a:solidFill>
              <a:srgbClr val="7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3832860" y="631189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59">
                  <a:moveTo>
                    <a:pt x="114287" y="0"/>
                  </a:moveTo>
                  <a:lnTo>
                    <a:pt x="1270" y="0"/>
                  </a:lnTo>
                  <a:lnTo>
                    <a:pt x="1270" y="2540"/>
                  </a:lnTo>
                  <a:lnTo>
                    <a:pt x="114287" y="2540"/>
                  </a:lnTo>
                  <a:lnTo>
                    <a:pt x="114287" y="0"/>
                  </a:lnTo>
                  <a:close/>
                </a:path>
                <a:path w="114300" h="10159">
                  <a:moveTo>
                    <a:pt x="114300" y="2552"/>
                  </a:moveTo>
                  <a:lnTo>
                    <a:pt x="0" y="2552"/>
                  </a:lnTo>
                  <a:lnTo>
                    <a:pt x="0" y="10160"/>
                  </a:lnTo>
                  <a:lnTo>
                    <a:pt x="114300" y="10160"/>
                  </a:lnTo>
                  <a:lnTo>
                    <a:pt x="114300" y="2552"/>
                  </a:lnTo>
                  <a:close/>
                </a:path>
              </a:pathLst>
            </a:custGeom>
            <a:solidFill>
              <a:srgbClr val="7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3832859" y="641350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59">
                  <a:moveTo>
                    <a:pt x="0" y="10160"/>
                  </a:moveTo>
                  <a:lnTo>
                    <a:pt x="0" y="0"/>
                  </a:lnTo>
                  <a:lnTo>
                    <a:pt x="114300" y="0"/>
                  </a:lnTo>
                  <a:lnTo>
                    <a:pt x="11430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3832859" y="651509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59">
                  <a:moveTo>
                    <a:pt x="1143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4300" y="1016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7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3832859" y="661669"/>
              <a:ext cx="115570" cy="8890"/>
            </a:xfrm>
            <a:custGeom>
              <a:avLst/>
              <a:gdLst/>
              <a:ahLst/>
              <a:cxnLst/>
              <a:rect l="l" t="t" r="r" b="b"/>
              <a:pathLst>
                <a:path w="115570" h="8890">
                  <a:moveTo>
                    <a:pt x="1155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15570" y="8889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7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3831590" y="670559"/>
              <a:ext cx="116839" cy="10160"/>
            </a:xfrm>
            <a:custGeom>
              <a:avLst/>
              <a:gdLst/>
              <a:ahLst/>
              <a:cxnLst/>
              <a:rect l="l" t="t" r="r" b="b"/>
              <a:pathLst>
                <a:path w="116839" h="10159">
                  <a:moveTo>
                    <a:pt x="0" y="10160"/>
                  </a:moveTo>
                  <a:lnTo>
                    <a:pt x="0" y="0"/>
                  </a:lnTo>
                  <a:lnTo>
                    <a:pt x="116840" y="0"/>
                  </a:lnTo>
                  <a:lnTo>
                    <a:pt x="11683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3831590" y="680719"/>
              <a:ext cx="116839" cy="10160"/>
            </a:xfrm>
            <a:custGeom>
              <a:avLst/>
              <a:gdLst/>
              <a:ahLst/>
              <a:cxnLst/>
              <a:rect l="l" t="t" r="r" b="b"/>
              <a:pathLst>
                <a:path w="116839" h="10159">
                  <a:moveTo>
                    <a:pt x="0" y="10159"/>
                  </a:moveTo>
                  <a:lnTo>
                    <a:pt x="0" y="0"/>
                  </a:lnTo>
                  <a:lnTo>
                    <a:pt x="116839" y="0"/>
                  </a:lnTo>
                  <a:lnTo>
                    <a:pt x="116839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7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3831590" y="690879"/>
              <a:ext cx="118110" cy="10160"/>
            </a:xfrm>
            <a:custGeom>
              <a:avLst/>
              <a:gdLst/>
              <a:ahLst/>
              <a:cxnLst/>
              <a:rect l="l" t="t" r="r" b="b"/>
              <a:pathLst>
                <a:path w="118110" h="10159">
                  <a:moveTo>
                    <a:pt x="118110" y="2540"/>
                  </a:moveTo>
                  <a:lnTo>
                    <a:pt x="116840" y="2540"/>
                  </a:lnTo>
                  <a:lnTo>
                    <a:pt x="1168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118110" y="10160"/>
                  </a:lnTo>
                  <a:lnTo>
                    <a:pt x="118110" y="2540"/>
                  </a:lnTo>
                  <a:close/>
                </a:path>
              </a:pathLst>
            </a:custGeom>
            <a:solidFill>
              <a:srgbClr val="7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3830320" y="701039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1270" y="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7620"/>
                  </a:lnTo>
                  <a:lnTo>
                    <a:pt x="62230" y="7620"/>
                  </a:lnTo>
                  <a:lnTo>
                    <a:pt x="62230" y="10160"/>
                  </a:lnTo>
                  <a:lnTo>
                    <a:pt x="119380" y="10160"/>
                  </a:lnTo>
                  <a:lnTo>
                    <a:pt x="119380" y="7620"/>
                  </a:lnTo>
                  <a:lnTo>
                    <a:pt x="119380" y="635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7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3830320" y="711199"/>
              <a:ext cx="119380" cy="8890"/>
            </a:xfrm>
            <a:custGeom>
              <a:avLst/>
              <a:gdLst/>
              <a:ahLst/>
              <a:cxnLst/>
              <a:rect l="l" t="t" r="r" b="b"/>
              <a:pathLst>
                <a:path w="119379" h="8890">
                  <a:moveTo>
                    <a:pt x="609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0960" y="8890"/>
                  </a:lnTo>
                  <a:lnTo>
                    <a:pt x="60960" y="0"/>
                  </a:lnTo>
                  <a:close/>
                </a:path>
                <a:path w="119379" h="8890">
                  <a:moveTo>
                    <a:pt x="119380" y="0"/>
                  </a:moveTo>
                  <a:lnTo>
                    <a:pt x="62230" y="0"/>
                  </a:lnTo>
                  <a:lnTo>
                    <a:pt x="62230" y="8890"/>
                  </a:lnTo>
                  <a:lnTo>
                    <a:pt x="119380" y="889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7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3830320" y="720090"/>
              <a:ext cx="120650" cy="10160"/>
            </a:xfrm>
            <a:custGeom>
              <a:avLst/>
              <a:gdLst/>
              <a:ahLst/>
              <a:cxnLst/>
              <a:rect l="l" t="t" r="r" b="b"/>
              <a:pathLst>
                <a:path w="120650" h="10159">
                  <a:moveTo>
                    <a:pt x="119379" y="0"/>
                  </a:moveTo>
                  <a:lnTo>
                    <a:pt x="62229" y="0"/>
                  </a:lnTo>
                  <a:lnTo>
                    <a:pt x="62229" y="10160"/>
                  </a:lnTo>
                  <a:lnTo>
                    <a:pt x="120650" y="10160"/>
                  </a:lnTo>
                  <a:lnTo>
                    <a:pt x="120650" y="5080"/>
                  </a:lnTo>
                  <a:lnTo>
                    <a:pt x="119379" y="5080"/>
                  </a:lnTo>
                  <a:lnTo>
                    <a:pt x="119379" y="0"/>
                  </a:lnTo>
                  <a:close/>
                </a:path>
                <a:path w="12065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7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3830320" y="730249"/>
              <a:ext cx="120650" cy="10160"/>
            </a:xfrm>
            <a:custGeom>
              <a:avLst/>
              <a:gdLst/>
              <a:ahLst/>
              <a:cxnLst/>
              <a:rect l="l" t="t" r="r" b="b"/>
              <a:pathLst>
                <a:path w="12065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120650" h="10159">
                  <a:moveTo>
                    <a:pt x="120650" y="0"/>
                  </a:moveTo>
                  <a:lnTo>
                    <a:pt x="62230" y="0"/>
                  </a:lnTo>
                  <a:lnTo>
                    <a:pt x="62230" y="10160"/>
                  </a:lnTo>
                  <a:lnTo>
                    <a:pt x="120650" y="10160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8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3829050" y="740409"/>
              <a:ext cx="121920" cy="10160"/>
            </a:xfrm>
            <a:custGeom>
              <a:avLst/>
              <a:gdLst/>
              <a:ahLst/>
              <a:cxnLst/>
              <a:rect l="l" t="t" r="r" b="b"/>
              <a:pathLst>
                <a:path w="121920" h="10159">
                  <a:moveTo>
                    <a:pt x="62230" y="0"/>
                  </a:moveTo>
                  <a:lnTo>
                    <a:pt x="1270" y="0"/>
                  </a:lnTo>
                  <a:lnTo>
                    <a:pt x="1270" y="381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3810"/>
                  </a:lnTo>
                  <a:lnTo>
                    <a:pt x="62230" y="3810"/>
                  </a:lnTo>
                  <a:lnTo>
                    <a:pt x="62230" y="0"/>
                  </a:lnTo>
                  <a:close/>
                </a:path>
                <a:path w="121920" h="10159">
                  <a:moveTo>
                    <a:pt x="121920" y="0"/>
                  </a:moveTo>
                  <a:lnTo>
                    <a:pt x="63500" y="0"/>
                  </a:lnTo>
                  <a:lnTo>
                    <a:pt x="63500" y="10160"/>
                  </a:lnTo>
                  <a:lnTo>
                    <a:pt x="121920" y="10160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8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3829050" y="750569"/>
              <a:ext cx="123189" cy="10160"/>
            </a:xfrm>
            <a:custGeom>
              <a:avLst/>
              <a:gdLst/>
              <a:ahLst/>
              <a:cxnLst/>
              <a:rect l="l" t="t" r="r" b="b"/>
              <a:pathLst>
                <a:path w="123189" h="10159">
                  <a:moveTo>
                    <a:pt x="60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0960" y="10159"/>
                  </a:lnTo>
                  <a:lnTo>
                    <a:pt x="60960" y="0"/>
                  </a:lnTo>
                  <a:close/>
                </a:path>
                <a:path w="123189" h="10159">
                  <a:moveTo>
                    <a:pt x="121920" y="0"/>
                  </a:moveTo>
                  <a:lnTo>
                    <a:pt x="63500" y="0"/>
                  </a:lnTo>
                  <a:lnTo>
                    <a:pt x="63500" y="10159"/>
                  </a:lnTo>
                  <a:lnTo>
                    <a:pt x="123189" y="10159"/>
                  </a:lnTo>
                  <a:lnTo>
                    <a:pt x="123189" y="6350"/>
                  </a:lnTo>
                  <a:lnTo>
                    <a:pt x="121920" y="6350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8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3829050" y="760729"/>
              <a:ext cx="123189" cy="10160"/>
            </a:xfrm>
            <a:custGeom>
              <a:avLst/>
              <a:gdLst/>
              <a:ahLst/>
              <a:cxnLst/>
              <a:rect l="l" t="t" r="r" b="b"/>
              <a:pathLst>
                <a:path w="1231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47" y="10160"/>
                  </a:lnTo>
                  <a:lnTo>
                    <a:pt x="60960" y="0"/>
                  </a:lnTo>
                  <a:close/>
                </a:path>
                <a:path w="123189" h="10159">
                  <a:moveTo>
                    <a:pt x="123190" y="0"/>
                  </a:moveTo>
                  <a:lnTo>
                    <a:pt x="64770" y="0"/>
                  </a:lnTo>
                  <a:lnTo>
                    <a:pt x="64770" y="10160"/>
                  </a:lnTo>
                  <a:lnTo>
                    <a:pt x="123190" y="10160"/>
                  </a:lnTo>
                  <a:lnTo>
                    <a:pt x="123190" y="0"/>
                  </a:lnTo>
                  <a:close/>
                </a:path>
              </a:pathLst>
            </a:custGeom>
            <a:solidFill>
              <a:srgbClr val="8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3829050" y="770889"/>
              <a:ext cx="123189" cy="8890"/>
            </a:xfrm>
            <a:custGeom>
              <a:avLst/>
              <a:gdLst/>
              <a:ahLst/>
              <a:cxnLst/>
              <a:rect l="l" t="t" r="r" b="b"/>
              <a:pathLst>
                <a:path w="123189" h="8890">
                  <a:moveTo>
                    <a:pt x="60947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0947" y="8890"/>
                  </a:lnTo>
                  <a:lnTo>
                    <a:pt x="60947" y="0"/>
                  </a:lnTo>
                  <a:close/>
                </a:path>
                <a:path w="123189" h="8890">
                  <a:moveTo>
                    <a:pt x="123190" y="0"/>
                  </a:moveTo>
                  <a:lnTo>
                    <a:pt x="64770" y="0"/>
                  </a:lnTo>
                  <a:lnTo>
                    <a:pt x="64770" y="8890"/>
                  </a:lnTo>
                  <a:lnTo>
                    <a:pt x="123190" y="8890"/>
                  </a:lnTo>
                  <a:lnTo>
                    <a:pt x="123190" y="0"/>
                  </a:lnTo>
                  <a:close/>
                </a:path>
              </a:pathLst>
            </a:custGeom>
            <a:solidFill>
              <a:srgbClr val="8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3827779" y="779780"/>
              <a:ext cx="125730" cy="10160"/>
            </a:xfrm>
            <a:custGeom>
              <a:avLst/>
              <a:gdLst/>
              <a:ahLst/>
              <a:cxnLst/>
              <a:rect l="l" t="t" r="r" b="b"/>
              <a:pathLst>
                <a:path w="125729" h="10159">
                  <a:moveTo>
                    <a:pt x="62229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6350"/>
                  </a:lnTo>
                  <a:lnTo>
                    <a:pt x="62229" y="6350"/>
                  </a:lnTo>
                  <a:lnTo>
                    <a:pt x="62229" y="0"/>
                  </a:lnTo>
                  <a:close/>
                </a:path>
                <a:path w="125729" h="10159">
                  <a:moveTo>
                    <a:pt x="124460" y="0"/>
                  </a:moveTo>
                  <a:lnTo>
                    <a:pt x="66040" y="0"/>
                  </a:lnTo>
                  <a:lnTo>
                    <a:pt x="66040" y="6350"/>
                  </a:lnTo>
                  <a:lnTo>
                    <a:pt x="124460" y="6350"/>
                  </a:lnTo>
                  <a:lnTo>
                    <a:pt x="124460" y="0"/>
                  </a:lnTo>
                  <a:close/>
                </a:path>
                <a:path w="125729" h="10159">
                  <a:moveTo>
                    <a:pt x="60960" y="6350"/>
                  </a:moveTo>
                  <a:lnTo>
                    <a:pt x="0" y="635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6350"/>
                  </a:lnTo>
                  <a:close/>
                </a:path>
                <a:path w="125729" h="10159">
                  <a:moveTo>
                    <a:pt x="124460" y="6350"/>
                  </a:moveTo>
                  <a:lnTo>
                    <a:pt x="66040" y="6350"/>
                  </a:lnTo>
                  <a:lnTo>
                    <a:pt x="66040" y="10160"/>
                  </a:lnTo>
                  <a:lnTo>
                    <a:pt x="125730" y="10160"/>
                  </a:lnTo>
                  <a:lnTo>
                    <a:pt x="125730" y="8890"/>
                  </a:lnTo>
                  <a:lnTo>
                    <a:pt x="124460" y="8890"/>
                  </a:lnTo>
                  <a:lnTo>
                    <a:pt x="124460" y="6350"/>
                  </a:lnTo>
                  <a:close/>
                </a:path>
              </a:pathLst>
            </a:custGeom>
            <a:solidFill>
              <a:srgbClr val="8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3827780" y="789939"/>
              <a:ext cx="125730" cy="10160"/>
            </a:xfrm>
            <a:custGeom>
              <a:avLst/>
              <a:gdLst/>
              <a:ahLst/>
              <a:cxnLst/>
              <a:rect l="l" t="t" r="r" b="b"/>
              <a:pathLst>
                <a:path w="12572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125729" h="10159">
                  <a:moveTo>
                    <a:pt x="125730" y="0"/>
                  </a:moveTo>
                  <a:lnTo>
                    <a:pt x="66040" y="0"/>
                  </a:lnTo>
                  <a:lnTo>
                    <a:pt x="66040" y="10160"/>
                  </a:lnTo>
                  <a:lnTo>
                    <a:pt x="125730" y="10160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rgbClr val="8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3827780" y="800099"/>
              <a:ext cx="125730" cy="10160"/>
            </a:xfrm>
            <a:custGeom>
              <a:avLst/>
              <a:gdLst/>
              <a:ahLst/>
              <a:cxnLst/>
              <a:rect l="l" t="t" r="r" b="b"/>
              <a:pathLst>
                <a:path w="12572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125729" h="10159">
                  <a:moveTo>
                    <a:pt x="125730" y="0"/>
                  </a:moveTo>
                  <a:lnTo>
                    <a:pt x="66040" y="0"/>
                  </a:lnTo>
                  <a:lnTo>
                    <a:pt x="66040" y="10160"/>
                  </a:lnTo>
                  <a:lnTo>
                    <a:pt x="125730" y="10160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rgbClr val="8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3826509" y="810259"/>
              <a:ext cx="127000" cy="8890"/>
            </a:xfrm>
            <a:custGeom>
              <a:avLst/>
              <a:gdLst/>
              <a:ahLst/>
              <a:cxnLst/>
              <a:rect l="l" t="t" r="r" b="b"/>
              <a:pathLst>
                <a:path w="127000" h="8890">
                  <a:moveTo>
                    <a:pt x="62229" y="0"/>
                  </a:moveTo>
                  <a:lnTo>
                    <a:pt x="1269" y="0"/>
                  </a:lnTo>
                  <a:lnTo>
                    <a:pt x="1269" y="7619"/>
                  </a:lnTo>
                  <a:lnTo>
                    <a:pt x="62229" y="7619"/>
                  </a:lnTo>
                  <a:lnTo>
                    <a:pt x="62229" y="0"/>
                  </a:lnTo>
                  <a:close/>
                </a:path>
                <a:path w="127000" h="8890">
                  <a:moveTo>
                    <a:pt x="127000" y="0"/>
                  </a:moveTo>
                  <a:lnTo>
                    <a:pt x="67310" y="0"/>
                  </a:lnTo>
                  <a:lnTo>
                    <a:pt x="67310" y="2539"/>
                  </a:lnTo>
                  <a:lnTo>
                    <a:pt x="68579" y="2539"/>
                  </a:lnTo>
                  <a:lnTo>
                    <a:pt x="68579" y="7619"/>
                  </a:lnTo>
                  <a:lnTo>
                    <a:pt x="127000" y="7619"/>
                  </a:lnTo>
                  <a:lnTo>
                    <a:pt x="127000" y="0"/>
                  </a:lnTo>
                  <a:close/>
                </a:path>
                <a:path w="127000" h="8890">
                  <a:moveTo>
                    <a:pt x="62229" y="7620"/>
                  </a:moveTo>
                  <a:lnTo>
                    <a:pt x="0" y="7620"/>
                  </a:lnTo>
                  <a:lnTo>
                    <a:pt x="0" y="8889"/>
                  </a:lnTo>
                  <a:lnTo>
                    <a:pt x="62229" y="8889"/>
                  </a:lnTo>
                  <a:lnTo>
                    <a:pt x="62229" y="7620"/>
                  </a:lnTo>
                  <a:close/>
                </a:path>
                <a:path w="127000" h="8890">
                  <a:moveTo>
                    <a:pt x="127000" y="7620"/>
                  </a:moveTo>
                  <a:lnTo>
                    <a:pt x="68579" y="7620"/>
                  </a:lnTo>
                  <a:lnTo>
                    <a:pt x="68579" y="8889"/>
                  </a:lnTo>
                  <a:lnTo>
                    <a:pt x="127000" y="8889"/>
                  </a:lnTo>
                  <a:lnTo>
                    <a:pt x="127000" y="7620"/>
                  </a:lnTo>
                  <a:close/>
                </a:path>
              </a:pathLst>
            </a:custGeom>
            <a:solidFill>
              <a:srgbClr val="8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3826509" y="819150"/>
              <a:ext cx="128270" cy="10160"/>
            </a:xfrm>
            <a:custGeom>
              <a:avLst/>
              <a:gdLst/>
              <a:ahLst/>
              <a:cxnLst/>
              <a:rect l="l" t="t" r="r" b="b"/>
              <a:pathLst>
                <a:path w="128270" h="10159">
                  <a:moveTo>
                    <a:pt x="6222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7620"/>
                  </a:lnTo>
                  <a:lnTo>
                    <a:pt x="62229" y="7620"/>
                  </a:lnTo>
                  <a:lnTo>
                    <a:pt x="62229" y="0"/>
                  </a:lnTo>
                  <a:close/>
                </a:path>
                <a:path w="128270" h="10159">
                  <a:moveTo>
                    <a:pt x="127000" y="0"/>
                  </a:moveTo>
                  <a:lnTo>
                    <a:pt x="68579" y="0"/>
                  </a:lnTo>
                  <a:lnTo>
                    <a:pt x="68579" y="10160"/>
                  </a:lnTo>
                  <a:lnTo>
                    <a:pt x="128269" y="10160"/>
                  </a:lnTo>
                  <a:lnTo>
                    <a:pt x="128269" y="1270"/>
                  </a:lnTo>
                  <a:lnTo>
                    <a:pt x="127000" y="1270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8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3826510" y="829309"/>
              <a:ext cx="128270" cy="10160"/>
            </a:xfrm>
            <a:custGeom>
              <a:avLst/>
              <a:gdLst/>
              <a:ahLst/>
              <a:cxnLst/>
              <a:rect l="l" t="t" r="r" b="b"/>
              <a:pathLst>
                <a:path w="12827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128270" h="10159">
                  <a:moveTo>
                    <a:pt x="128270" y="0"/>
                  </a:moveTo>
                  <a:lnTo>
                    <a:pt x="68580" y="0"/>
                  </a:lnTo>
                  <a:lnTo>
                    <a:pt x="68580" y="10160"/>
                  </a:lnTo>
                  <a:lnTo>
                    <a:pt x="128270" y="10160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8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3826510" y="839469"/>
              <a:ext cx="128270" cy="10160"/>
            </a:xfrm>
            <a:custGeom>
              <a:avLst/>
              <a:gdLst/>
              <a:ahLst/>
              <a:cxnLst/>
              <a:rect l="l" t="t" r="r" b="b"/>
              <a:pathLst>
                <a:path w="12827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47" y="10160"/>
                  </a:lnTo>
                  <a:lnTo>
                    <a:pt x="60960" y="0"/>
                  </a:lnTo>
                  <a:close/>
                </a:path>
                <a:path w="128270" h="10159">
                  <a:moveTo>
                    <a:pt x="128270" y="0"/>
                  </a:moveTo>
                  <a:lnTo>
                    <a:pt x="68580" y="0"/>
                  </a:lnTo>
                  <a:lnTo>
                    <a:pt x="68580" y="10160"/>
                  </a:lnTo>
                  <a:lnTo>
                    <a:pt x="128270" y="10160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8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3825240" y="849630"/>
              <a:ext cx="130810" cy="10160"/>
            </a:xfrm>
            <a:custGeom>
              <a:avLst/>
              <a:gdLst/>
              <a:ahLst/>
              <a:cxnLst/>
              <a:rect l="l" t="t" r="r" b="b"/>
              <a:pathLst>
                <a:path w="130810" h="10159">
                  <a:moveTo>
                    <a:pt x="62229" y="0"/>
                  </a:moveTo>
                  <a:lnTo>
                    <a:pt x="1270" y="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62229" y="10160"/>
                  </a:lnTo>
                  <a:lnTo>
                    <a:pt x="62229" y="0"/>
                  </a:lnTo>
                  <a:close/>
                </a:path>
                <a:path w="130810" h="10159">
                  <a:moveTo>
                    <a:pt x="129539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130810" y="10160"/>
                  </a:lnTo>
                  <a:lnTo>
                    <a:pt x="130810" y="2540"/>
                  </a:lnTo>
                  <a:lnTo>
                    <a:pt x="129539" y="2540"/>
                  </a:lnTo>
                  <a:lnTo>
                    <a:pt x="129539" y="0"/>
                  </a:lnTo>
                  <a:close/>
                </a:path>
              </a:pathLst>
            </a:custGeom>
            <a:solidFill>
              <a:srgbClr val="8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3825240" y="859789"/>
              <a:ext cx="130810" cy="10160"/>
            </a:xfrm>
            <a:custGeom>
              <a:avLst/>
              <a:gdLst/>
              <a:ahLst/>
              <a:cxnLst/>
              <a:rect l="l" t="t" r="r" b="b"/>
              <a:pathLst>
                <a:path w="130810" h="10159">
                  <a:moveTo>
                    <a:pt x="6222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2229" y="8889"/>
                  </a:lnTo>
                  <a:lnTo>
                    <a:pt x="62229" y="0"/>
                  </a:lnTo>
                  <a:close/>
                </a:path>
                <a:path w="130810" h="10159">
                  <a:moveTo>
                    <a:pt x="130810" y="0"/>
                  </a:moveTo>
                  <a:lnTo>
                    <a:pt x="69850" y="0"/>
                  </a:lnTo>
                  <a:lnTo>
                    <a:pt x="69850" y="5080"/>
                  </a:lnTo>
                  <a:lnTo>
                    <a:pt x="71120" y="5080"/>
                  </a:lnTo>
                  <a:lnTo>
                    <a:pt x="71120" y="8889"/>
                  </a:lnTo>
                  <a:lnTo>
                    <a:pt x="130810" y="8889"/>
                  </a:lnTo>
                  <a:lnTo>
                    <a:pt x="130810" y="0"/>
                  </a:lnTo>
                  <a:close/>
                </a:path>
                <a:path w="130810" h="10159">
                  <a:moveTo>
                    <a:pt x="60960" y="8890"/>
                  </a:moveTo>
                  <a:lnTo>
                    <a:pt x="0" y="889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8890"/>
                  </a:lnTo>
                  <a:close/>
                </a:path>
                <a:path w="130810" h="10159">
                  <a:moveTo>
                    <a:pt x="130810" y="8890"/>
                  </a:moveTo>
                  <a:lnTo>
                    <a:pt x="71120" y="8890"/>
                  </a:lnTo>
                  <a:lnTo>
                    <a:pt x="71120" y="10160"/>
                  </a:lnTo>
                  <a:lnTo>
                    <a:pt x="130810" y="10160"/>
                  </a:lnTo>
                  <a:lnTo>
                    <a:pt x="130810" y="8890"/>
                  </a:lnTo>
                  <a:close/>
                </a:path>
              </a:pathLst>
            </a:custGeom>
            <a:solidFill>
              <a:srgbClr val="8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3825240" y="869949"/>
              <a:ext cx="130810" cy="10160"/>
            </a:xfrm>
            <a:custGeom>
              <a:avLst/>
              <a:gdLst/>
              <a:ahLst/>
              <a:cxnLst/>
              <a:rect l="l" t="t" r="r" b="b"/>
              <a:pathLst>
                <a:path w="13081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130810" h="10159">
                  <a:moveTo>
                    <a:pt x="130810" y="0"/>
                  </a:moveTo>
                  <a:lnTo>
                    <a:pt x="71120" y="0"/>
                  </a:lnTo>
                  <a:lnTo>
                    <a:pt x="71120" y="10160"/>
                  </a:lnTo>
                  <a:lnTo>
                    <a:pt x="130810" y="10160"/>
                  </a:lnTo>
                  <a:lnTo>
                    <a:pt x="130810" y="0"/>
                  </a:lnTo>
                  <a:close/>
                </a:path>
              </a:pathLst>
            </a:custGeom>
            <a:solidFill>
              <a:srgbClr val="8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3825240" y="880110"/>
              <a:ext cx="132080" cy="8890"/>
            </a:xfrm>
            <a:custGeom>
              <a:avLst/>
              <a:gdLst/>
              <a:ahLst/>
              <a:cxnLst/>
              <a:rect l="l" t="t" r="r" b="b"/>
              <a:pathLst>
                <a:path w="132079" h="8890">
                  <a:moveTo>
                    <a:pt x="60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0960" y="8889"/>
                  </a:lnTo>
                  <a:lnTo>
                    <a:pt x="60960" y="0"/>
                  </a:lnTo>
                  <a:close/>
                </a:path>
                <a:path w="132079" h="8890">
                  <a:moveTo>
                    <a:pt x="130810" y="0"/>
                  </a:moveTo>
                  <a:lnTo>
                    <a:pt x="71120" y="0"/>
                  </a:lnTo>
                  <a:lnTo>
                    <a:pt x="71120" y="8889"/>
                  </a:lnTo>
                  <a:lnTo>
                    <a:pt x="132080" y="8889"/>
                  </a:lnTo>
                  <a:lnTo>
                    <a:pt x="132080" y="3810"/>
                  </a:lnTo>
                  <a:lnTo>
                    <a:pt x="130810" y="3810"/>
                  </a:lnTo>
                  <a:lnTo>
                    <a:pt x="130810" y="0"/>
                  </a:lnTo>
                  <a:close/>
                </a:path>
              </a:pathLst>
            </a:custGeom>
            <a:solidFill>
              <a:srgbClr val="8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3823970" y="888999"/>
              <a:ext cx="133350" cy="10160"/>
            </a:xfrm>
            <a:custGeom>
              <a:avLst/>
              <a:gdLst/>
              <a:ahLst/>
              <a:cxnLst/>
              <a:rect l="l" t="t" r="r" b="b"/>
              <a:pathLst>
                <a:path w="133350" h="10159">
                  <a:moveTo>
                    <a:pt x="62230" y="2552"/>
                  </a:moveTo>
                  <a:lnTo>
                    <a:pt x="0" y="2552"/>
                  </a:lnTo>
                  <a:lnTo>
                    <a:pt x="0" y="10160"/>
                  </a:lnTo>
                  <a:lnTo>
                    <a:pt x="62230" y="10160"/>
                  </a:lnTo>
                  <a:lnTo>
                    <a:pt x="62230" y="2552"/>
                  </a:lnTo>
                  <a:close/>
                </a:path>
                <a:path w="133350" h="10159">
                  <a:moveTo>
                    <a:pt x="62230" y="0"/>
                  </a:moveTo>
                  <a:lnTo>
                    <a:pt x="1270" y="0"/>
                  </a:lnTo>
                  <a:lnTo>
                    <a:pt x="1270" y="2540"/>
                  </a:lnTo>
                  <a:lnTo>
                    <a:pt x="62230" y="2540"/>
                  </a:lnTo>
                  <a:lnTo>
                    <a:pt x="62230" y="0"/>
                  </a:lnTo>
                  <a:close/>
                </a:path>
                <a:path w="133350" h="10159">
                  <a:moveTo>
                    <a:pt x="133350" y="2552"/>
                  </a:moveTo>
                  <a:lnTo>
                    <a:pt x="72390" y="2552"/>
                  </a:lnTo>
                  <a:lnTo>
                    <a:pt x="72390" y="10160"/>
                  </a:lnTo>
                  <a:lnTo>
                    <a:pt x="133350" y="10160"/>
                  </a:lnTo>
                  <a:lnTo>
                    <a:pt x="133350" y="2552"/>
                  </a:lnTo>
                  <a:close/>
                </a:path>
                <a:path w="133350" h="10159">
                  <a:moveTo>
                    <a:pt x="133350" y="0"/>
                  </a:moveTo>
                  <a:lnTo>
                    <a:pt x="72390" y="0"/>
                  </a:lnTo>
                  <a:lnTo>
                    <a:pt x="72390" y="2540"/>
                  </a:lnTo>
                  <a:lnTo>
                    <a:pt x="133350" y="254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9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3823970" y="899159"/>
              <a:ext cx="133350" cy="10160"/>
            </a:xfrm>
            <a:custGeom>
              <a:avLst/>
              <a:gdLst/>
              <a:ahLst/>
              <a:cxnLst/>
              <a:rect l="l" t="t" r="r" b="b"/>
              <a:pathLst>
                <a:path w="133350" h="10159">
                  <a:moveTo>
                    <a:pt x="622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2230" y="10160"/>
                  </a:lnTo>
                  <a:lnTo>
                    <a:pt x="62230" y="0"/>
                  </a:lnTo>
                  <a:close/>
                </a:path>
                <a:path w="133350" h="10159">
                  <a:moveTo>
                    <a:pt x="133350" y="0"/>
                  </a:moveTo>
                  <a:lnTo>
                    <a:pt x="72390" y="0"/>
                  </a:lnTo>
                  <a:lnTo>
                    <a:pt x="72390" y="10160"/>
                  </a:lnTo>
                  <a:lnTo>
                    <a:pt x="133350" y="1016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9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3823970" y="909319"/>
              <a:ext cx="134620" cy="10160"/>
            </a:xfrm>
            <a:custGeom>
              <a:avLst/>
              <a:gdLst/>
              <a:ahLst/>
              <a:cxnLst/>
              <a:rect l="l" t="t" r="r" b="b"/>
              <a:pathLst>
                <a:path w="1346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134620" h="10159">
                  <a:moveTo>
                    <a:pt x="134620" y="6350"/>
                  </a:moveTo>
                  <a:lnTo>
                    <a:pt x="133350" y="6350"/>
                  </a:lnTo>
                  <a:lnTo>
                    <a:pt x="133350" y="0"/>
                  </a:lnTo>
                  <a:lnTo>
                    <a:pt x="72390" y="0"/>
                  </a:lnTo>
                  <a:lnTo>
                    <a:pt x="72390" y="6350"/>
                  </a:lnTo>
                  <a:lnTo>
                    <a:pt x="73660" y="6350"/>
                  </a:lnTo>
                  <a:lnTo>
                    <a:pt x="73660" y="10160"/>
                  </a:lnTo>
                  <a:lnTo>
                    <a:pt x="134620" y="10160"/>
                  </a:lnTo>
                  <a:lnTo>
                    <a:pt x="134620" y="6350"/>
                  </a:lnTo>
                  <a:close/>
                </a:path>
              </a:pathLst>
            </a:custGeom>
            <a:solidFill>
              <a:srgbClr val="9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3823970" y="919479"/>
              <a:ext cx="134620" cy="8890"/>
            </a:xfrm>
            <a:custGeom>
              <a:avLst/>
              <a:gdLst/>
              <a:ahLst/>
              <a:cxnLst/>
              <a:rect l="l" t="t" r="r" b="b"/>
              <a:pathLst>
                <a:path w="134620" h="8890">
                  <a:moveTo>
                    <a:pt x="609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0960" y="8890"/>
                  </a:lnTo>
                  <a:lnTo>
                    <a:pt x="60960" y="0"/>
                  </a:lnTo>
                  <a:close/>
                </a:path>
                <a:path w="134620" h="8890">
                  <a:moveTo>
                    <a:pt x="134620" y="0"/>
                  </a:moveTo>
                  <a:lnTo>
                    <a:pt x="73660" y="0"/>
                  </a:lnTo>
                  <a:lnTo>
                    <a:pt x="73660" y="8890"/>
                  </a:lnTo>
                  <a:lnTo>
                    <a:pt x="134620" y="8890"/>
                  </a:lnTo>
                  <a:lnTo>
                    <a:pt x="134620" y="0"/>
                  </a:lnTo>
                  <a:close/>
                </a:path>
              </a:pathLst>
            </a:custGeom>
            <a:solidFill>
              <a:srgbClr val="9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3822700" y="928369"/>
              <a:ext cx="135890" cy="10160"/>
            </a:xfrm>
            <a:custGeom>
              <a:avLst/>
              <a:gdLst/>
              <a:ahLst/>
              <a:cxnLst/>
              <a:rect l="l" t="t" r="r" b="b"/>
              <a:pathLst>
                <a:path w="135889" h="10159">
                  <a:moveTo>
                    <a:pt x="622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2230" y="10160"/>
                  </a:lnTo>
                  <a:lnTo>
                    <a:pt x="62230" y="0"/>
                  </a:lnTo>
                  <a:close/>
                </a:path>
                <a:path w="135889" h="10159">
                  <a:moveTo>
                    <a:pt x="135890" y="0"/>
                  </a:moveTo>
                  <a:lnTo>
                    <a:pt x="74930" y="0"/>
                  </a:lnTo>
                  <a:lnTo>
                    <a:pt x="74930" y="10160"/>
                  </a:lnTo>
                  <a:lnTo>
                    <a:pt x="135890" y="10160"/>
                  </a:lnTo>
                  <a:lnTo>
                    <a:pt x="135890" y="0"/>
                  </a:lnTo>
                  <a:close/>
                </a:path>
              </a:pathLst>
            </a:custGeom>
            <a:solidFill>
              <a:srgbClr val="9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3822700" y="938530"/>
              <a:ext cx="137160" cy="10160"/>
            </a:xfrm>
            <a:custGeom>
              <a:avLst/>
              <a:gdLst/>
              <a:ahLst/>
              <a:cxnLst/>
              <a:rect l="l" t="t" r="r" b="b"/>
              <a:pathLst>
                <a:path w="137160" h="10159">
                  <a:moveTo>
                    <a:pt x="6222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7620"/>
                  </a:lnTo>
                  <a:lnTo>
                    <a:pt x="62229" y="7620"/>
                  </a:lnTo>
                  <a:lnTo>
                    <a:pt x="62229" y="0"/>
                  </a:lnTo>
                  <a:close/>
                </a:path>
                <a:path w="137160" h="10159">
                  <a:moveTo>
                    <a:pt x="135889" y="0"/>
                  </a:moveTo>
                  <a:lnTo>
                    <a:pt x="74929" y="0"/>
                  </a:lnTo>
                  <a:lnTo>
                    <a:pt x="74929" y="10160"/>
                  </a:lnTo>
                  <a:lnTo>
                    <a:pt x="137159" y="10160"/>
                  </a:lnTo>
                  <a:lnTo>
                    <a:pt x="137159" y="8890"/>
                  </a:lnTo>
                  <a:lnTo>
                    <a:pt x="135889" y="8890"/>
                  </a:lnTo>
                  <a:lnTo>
                    <a:pt x="135889" y="0"/>
                  </a:lnTo>
                  <a:close/>
                </a:path>
              </a:pathLst>
            </a:custGeom>
            <a:solidFill>
              <a:srgbClr val="9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3822700" y="948689"/>
              <a:ext cx="137160" cy="10160"/>
            </a:xfrm>
            <a:custGeom>
              <a:avLst/>
              <a:gdLst/>
              <a:ahLst/>
              <a:cxnLst/>
              <a:rect l="l" t="t" r="r" b="b"/>
              <a:pathLst>
                <a:path w="13716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137160" h="10159">
                  <a:moveTo>
                    <a:pt x="137147" y="0"/>
                  </a:moveTo>
                  <a:lnTo>
                    <a:pt x="74930" y="0"/>
                  </a:lnTo>
                  <a:lnTo>
                    <a:pt x="74930" y="10160"/>
                  </a:lnTo>
                  <a:lnTo>
                    <a:pt x="137147" y="10160"/>
                  </a:lnTo>
                  <a:lnTo>
                    <a:pt x="137147" y="0"/>
                  </a:lnTo>
                  <a:close/>
                </a:path>
              </a:pathLst>
            </a:custGeom>
            <a:solidFill>
              <a:srgbClr val="9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3821429" y="958850"/>
              <a:ext cx="138430" cy="10160"/>
            </a:xfrm>
            <a:custGeom>
              <a:avLst/>
              <a:gdLst/>
              <a:ahLst/>
              <a:cxnLst/>
              <a:rect l="l" t="t" r="r" b="b"/>
              <a:pathLst>
                <a:path w="138429" h="10159">
                  <a:moveTo>
                    <a:pt x="62230" y="0"/>
                  </a:moveTo>
                  <a:lnTo>
                    <a:pt x="1270" y="0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62229" y="10160"/>
                  </a:lnTo>
                  <a:lnTo>
                    <a:pt x="62230" y="0"/>
                  </a:lnTo>
                  <a:close/>
                </a:path>
                <a:path w="138429" h="10159">
                  <a:moveTo>
                    <a:pt x="138429" y="0"/>
                  </a:moveTo>
                  <a:lnTo>
                    <a:pt x="76200" y="0"/>
                  </a:lnTo>
                  <a:lnTo>
                    <a:pt x="76200" y="8889"/>
                  </a:lnTo>
                  <a:lnTo>
                    <a:pt x="77470" y="8889"/>
                  </a:lnTo>
                  <a:lnTo>
                    <a:pt x="77470" y="10160"/>
                  </a:lnTo>
                  <a:lnTo>
                    <a:pt x="138430" y="10160"/>
                  </a:lnTo>
                  <a:lnTo>
                    <a:pt x="138429" y="0"/>
                  </a:lnTo>
                  <a:close/>
                </a:path>
              </a:pathLst>
            </a:custGeom>
            <a:solidFill>
              <a:srgbClr val="9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3821429" y="969010"/>
              <a:ext cx="138430" cy="8890"/>
            </a:xfrm>
            <a:custGeom>
              <a:avLst/>
              <a:gdLst/>
              <a:ahLst/>
              <a:cxnLst/>
              <a:rect l="l" t="t" r="r" b="b"/>
              <a:pathLst>
                <a:path w="138429" h="8890">
                  <a:moveTo>
                    <a:pt x="6222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0960" y="8889"/>
                  </a:lnTo>
                  <a:lnTo>
                    <a:pt x="60960" y="7619"/>
                  </a:lnTo>
                  <a:lnTo>
                    <a:pt x="62229" y="7619"/>
                  </a:lnTo>
                  <a:lnTo>
                    <a:pt x="62229" y="0"/>
                  </a:lnTo>
                  <a:close/>
                </a:path>
                <a:path w="138429" h="8890">
                  <a:moveTo>
                    <a:pt x="138430" y="0"/>
                  </a:moveTo>
                  <a:lnTo>
                    <a:pt x="77470" y="0"/>
                  </a:lnTo>
                  <a:lnTo>
                    <a:pt x="77470" y="8889"/>
                  </a:lnTo>
                  <a:lnTo>
                    <a:pt x="138430" y="8889"/>
                  </a:lnTo>
                  <a:lnTo>
                    <a:pt x="138430" y="0"/>
                  </a:lnTo>
                  <a:close/>
                </a:path>
              </a:pathLst>
            </a:custGeom>
            <a:solidFill>
              <a:srgbClr val="9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3821429" y="977900"/>
              <a:ext cx="139700" cy="10160"/>
            </a:xfrm>
            <a:custGeom>
              <a:avLst/>
              <a:gdLst/>
              <a:ahLst/>
              <a:cxnLst/>
              <a:rect l="l" t="t" r="r" b="b"/>
              <a:pathLst>
                <a:path w="13970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139700" h="10159">
                  <a:moveTo>
                    <a:pt x="138430" y="0"/>
                  </a:moveTo>
                  <a:lnTo>
                    <a:pt x="77470" y="0"/>
                  </a:lnTo>
                  <a:lnTo>
                    <a:pt x="77470" y="10160"/>
                  </a:lnTo>
                  <a:lnTo>
                    <a:pt x="139700" y="10160"/>
                  </a:lnTo>
                  <a:lnTo>
                    <a:pt x="139700" y="2539"/>
                  </a:lnTo>
                  <a:lnTo>
                    <a:pt x="138430" y="2539"/>
                  </a:lnTo>
                  <a:lnTo>
                    <a:pt x="138430" y="0"/>
                  </a:lnTo>
                  <a:close/>
                </a:path>
              </a:pathLst>
            </a:custGeom>
            <a:solidFill>
              <a:srgbClr val="9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3821430" y="988059"/>
              <a:ext cx="139700" cy="10160"/>
            </a:xfrm>
            <a:custGeom>
              <a:avLst/>
              <a:gdLst/>
              <a:ahLst/>
              <a:cxnLst/>
              <a:rect l="l" t="t" r="r" b="b"/>
              <a:pathLst>
                <a:path w="13970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139700" h="10159">
                  <a:moveTo>
                    <a:pt x="139700" y="0"/>
                  </a:moveTo>
                  <a:lnTo>
                    <a:pt x="77470" y="0"/>
                  </a:lnTo>
                  <a:lnTo>
                    <a:pt x="77470" y="10160"/>
                  </a:lnTo>
                  <a:lnTo>
                    <a:pt x="139700" y="10160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3820159" y="998219"/>
              <a:ext cx="140970" cy="10160"/>
            </a:xfrm>
            <a:custGeom>
              <a:avLst/>
              <a:gdLst/>
              <a:ahLst/>
              <a:cxnLst/>
              <a:rect l="l" t="t" r="r" b="b"/>
              <a:pathLst>
                <a:path w="140970" h="10159">
                  <a:moveTo>
                    <a:pt x="62229" y="0"/>
                  </a:moveTo>
                  <a:lnTo>
                    <a:pt x="1269" y="0"/>
                  </a:lnTo>
                  <a:lnTo>
                    <a:pt x="1269" y="5079"/>
                  </a:lnTo>
                  <a:lnTo>
                    <a:pt x="0" y="5079"/>
                  </a:lnTo>
                  <a:lnTo>
                    <a:pt x="0" y="10159"/>
                  </a:lnTo>
                  <a:lnTo>
                    <a:pt x="62229" y="10159"/>
                  </a:lnTo>
                  <a:lnTo>
                    <a:pt x="62229" y="0"/>
                  </a:lnTo>
                  <a:close/>
                </a:path>
                <a:path w="140970" h="10159">
                  <a:moveTo>
                    <a:pt x="140969" y="0"/>
                  </a:moveTo>
                  <a:lnTo>
                    <a:pt x="78739" y="0"/>
                  </a:lnTo>
                  <a:lnTo>
                    <a:pt x="78739" y="10159"/>
                  </a:lnTo>
                  <a:lnTo>
                    <a:pt x="140969" y="10159"/>
                  </a:lnTo>
                  <a:lnTo>
                    <a:pt x="140969" y="0"/>
                  </a:lnTo>
                  <a:close/>
                </a:path>
              </a:pathLst>
            </a:custGeom>
            <a:solidFill>
              <a:srgbClr val="9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3820159" y="1008380"/>
              <a:ext cx="142240" cy="10160"/>
            </a:xfrm>
            <a:custGeom>
              <a:avLst/>
              <a:gdLst/>
              <a:ahLst/>
              <a:cxnLst/>
              <a:rect l="l" t="t" r="r" b="b"/>
              <a:pathLst>
                <a:path w="14223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142239" h="10159">
                  <a:moveTo>
                    <a:pt x="140969" y="0"/>
                  </a:moveTo>
                  <a:lnTo>
                    <a:pt x="78739" y="0"/>
                  </a:lnTo>
                  <a:lnTo>
                    <a:pt x="78739" y="10160"/>
                  </a:lnTo>
                  <a:lnTo>
                    <a:pt x="142239" y="10160"/>
                  </a:lnTo>
                  <a:lnTo>
                    <a:pt x="142239" y="3810"/>
                  </a:lnTo>
                  <a:lnTo>
                    <a:pt x="140969" y="3810"/>
                  </a:lnTo>
                  <a:lnTo>
                    <a:pt x="140969" y="0"/>
                  </a:lnTo>
                  <a:close/>
                </a:path>
              </a:pathLst>
            </a:custGeom>
            <a:solidFill>
              <a:srgbClr val="9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3820159" y="1018539"/>
              <a:ext cx="142240" cy="10160"/>
            </a:xfrm>
            <a:custGeom>
              <a:avLst/>
              <a:gdLst/>
              <a:ahLst/>
              <a:cxnLst/>
              <a:rect l="l" t="t" r="r" b="b"/>
              <a:pathLst>
                <a:path w="14223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59" y="10160"/>
                  </a:lnTo>
                  <a:lnTo>
                    <a:pt x="60960" y="0"/>
                  </a:lnTo>
                  <a:close/>
                </a:path>
                <a:path w="142239" h="10159">
                  <a:moveTo>
                    <a:pt x="142239" y="0"/>
                  </a:moveTo>
                  <a:lnTo>
                    <a:pt x="78739" y="0"/>
                  </a:lnTo>
                  <a:lnTo>
                    <a:pt x="78739" y="1270"/>
                  </a:lnTo>
                  <a:lnTo>
                    <a:pt x="80010" y="1270"/>
                  </a:lnTo>
                  <a:lnTo>
                    <a:pt x="80010" y="10160"/>
                  </a:lnTo>
                  <a:lnTo>
                    <a:pt x="142239" y="10160"/>
                  </a:lnTo>
                  <a:lnTo>
                    <a:pt x="142239" y="0"/>
                  </a:lnTo>
                  <a:close/>
                </a:path>
              </a:pathLst>
            </a:custGeom>
            <a:solidFill>
              <a:srgbClr val="9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3820160" y="1028699"/>
              <a:ext cx="142240" cy="8890"/>
            </a:xfrm>
            <a:custGeom>
              <a:avLst/>
              <a:gdLst/>
              <a:ahLst/>
              <a:cxnLst/>
              <a:rect l="l" t="t" r="r" b="b"/>
              <a:pathLst>
                <a:path w="142239" h="8890">
                  <a:moveTo>
                    <a:pt x="60947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0947" y="8890"/>
                  </a:lnTo>
                  <a:lnTo>
                    <a:pt x="60947" y="0"/>
                  </a:lnTo>
                  <a:close/>
                </a:path>
                <a:path w="142239" h="8890">
                  <a:moveTo>
                    <a:pt x="142240" y="0"/>
                  </a:moveTo>
                  <a:lnTo>
                    <a:pt x="80010" y="0"/>
                  </a:lnTo>
                  <a:lnTo>
                    <a:pt x="80010" y="8890"/>
                  </a:lnTo>
                  <a:lnTo>
                    <a:pt x="142240" y="8890"/>
                  </a:lnTo>
                  <a:lnTo>
                    <a:pt x="142240" y="0"/>
                  </a:lnTo>
                  <a:close/>
                </a:path>
              </a:pathLst>
            </a:custGeom>
            <a:solidFill>
              <a:srgbClr val="9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3818890" y="1037589"/>
              <a:ext cx="144780" cy="10160"/>
            </a:xfrm>
            <a:custGeom>
              <a:avLst/>
              <a:gdLst/>
              <a:ahLst/>
              <a:cxnLst/>
              <a:rect l="l" t="t" r="r" b="b"/>
              <a:pathLst>
                <a:path w="144779" h="10159">
                  <a:moveTo>
                    <a:pt x="62229" y="0"/>
                  </a:moveTo>
                  <a:lnTo>
                    <a:pt x="1270" y="0"/>
                  </a:lnTo>
                  <a:lnTo>
                    <a:pt x="1270" y="2539"/>
                  </a:lnTo>
                  <a:lnTo>
                    <a:pt x="0" y="2539"/>
                  </a:lnTo>
                  <a:lnTo>
                    <a:pt x="0" y="6350"/>
                  </a:lnTo>
                  <a:lnTo>
                    <a:pt x="62229" y="6350"/>
                  </a:lnTo>
                  <a:lnTo>
                    <a:pt x="62229" y="0"/>
                  </a:lnTo>
                  <a:close/>
                </a:path>
                <a:path w="144779" h="10159">
                  <a:moveTo>
                    <a:pt x="143510" y="0"/>
                  </a:moveTo>
                  <a:lnTo>
                    <a:pt x="81280" y="0"/>
                  </a:lnTo>
                  <a:lnTo>
                    <a:pt x="81280" y="6350"/>
                  </a:lnTo>
                  <a:lnTo>
                    <a:pt x="143510" y="6350"/>
                  </a:lnTo>
                  <a:lnTo>
                    <a:pt x="143510" y="0"/>
                  </a:lnTo>
                  <a:close/>
                </a:path>
                <a:path w="144779" h="10159">
                  <a:moveTo>
                    <a:pt x="62229" y="6350"/>
                  </a:moveTo>
                  <a:lnTo>
                    <a:pt x="0" y="6350"/>
                  </a:lnTo>
                  <a:lnTo>
                    <a:pt x="0" y="10160"/>
                  </a:lnTo>
                  <a:lnTo>
                    <a:pt x="62229" y="10160"/>
                  </a:lnTo>
                  <a:lnTo>
                    <a:pt x="62229" y="6350"/>
                  </a:lnTo>
                  <a:close/>
                </a:path>
                <a:path w="144779" h="10159">
                  <a:moveTo>
                    <a:pt x="144780" y="6350"/>
                  </a:moveTo>
                  <a:lnTo>
                    <a:pt x="81280" y="6350"/>
                  </a:lnTo>
                  <a:lnTo>
                    <a:pt x="81280" y="10160"/>
                  </a:lnTo>
                  <a:lnTo>
                    <a:pt x="144780" y="10160"/>
                  </a:lnTo>
                  <a:lnTo>
                    <a:pt x="144780" y="6350"/>
                  </a:lnTo>
                  <a:close/>
                </a:path>
              </a:pathLst>
            </a:custGeom>
            <a:solidFill>
              <a:srgbClr val="9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3818890" y="1047749"/>
              <a:ext cx="144780" cy="10160"/>
            </a:xfrm>
            <a:custGeom>
              <a:avLst/>
              <a:gdLst/>
              <a:ahLst/>
              <a:cxnLst/>
              <a:rect l="l" t="t" r="r" b="b"/>
              <a:pathLst>
                <a:path w="144779" h="10159">
                  <a:moveTo>
                    <a:pt x="6221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2217" y="10160"/>
                  </a:lnTo>
                  <a:lnTo>
                    <a:pt x="62217" y="0"/>
                  </a:lnTo>
                  <a:close/>
                </a:path>
                <a:path w="144779" h="10159">
                  <a:moveTo>
                    <a:pt x="144780" y="0"/>
                  </a:moveTo>
                  <a:lnTo>
                    <a:pt x="81280" y="0"/>
                  </a:lnTo>
                  <a:lnTo>
                    <a:pt x="81280" y="10160"/>
                  </a:lnTo>
                  <a:lnTo>
                    <a:pt x="144780" y="1016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A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3818890" y="1057910"/>
              <a:ext cx="144780" cy="10160"/>
            </a:xfrm>
            <a:custGeom>
              <a:avLst/>
              <a:gdLst/>
              <a:ahLst/>
              <a:cxnLst/>
              <a:rect l="l" t="t" r="r" b="b"/>
              <a:pathLst>
                <a:path w="144779" h="10159">
                  <a:moveTo>
                    <a:pt x="6222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3810"/>
                  </a:lnTo>
                  <a:lnTo>
                    <a:pt x="62229" y="3810"/>
                  </a:lnTo>
                  <a:lnTo>
                    <a:pt x="62229" y="0"/>
                  </a:lnTo>
                  <a:close/>
                </a:path>
                <a:path w="144779" h="10159">
                  <a:moveTo>
                    <a:pt x="144780" y="0"/>
                  </a:moveTo>
                  <a:lnTo>
                    <a:pt x="81280" y="0"/>
                  </a:lnTo>
                  <a:lnTo>
                    <a:pt x="81280" y="10160"/>
                  </a:lnTo>
                  <a:lnTo>
                    <a:pt x="144779" y="1016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A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3818890" y="1068069"/>
              <a:ext cx="146050" cy="8890"/>
            </a:xfrm>
            <a:custGeom>
              <a:avLst/>
              <a:gdLst/>
              <a:ahLst/>
              <a:cxnLst/>
              <a:rect l="l" t="t" r="r" b="b"/>
              <a:pathLst>
                <a:path w="146050" h="8890">
                  <a:moveTo>
                    <a:pt x="60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0960" y="8889"/>
                  </a:lnTo>
                  <a:lnTo>
                    <a:pt x="60960" y="0"/>
                  </a:lnTo>
                  <a:close/>
                </a:path>
                <a:path w="146050" h="8890">
                  <a:moveTo>
                    <a:pt x="144779" y="0"/>
                  </a:moveTo>
                  <a:lnTo>
                    <a:pt x="81280" y="0"/>
                  </a:lnTo>
                  <a:lnTo>
                    <a:pt x="81280" y="3809"/>
                  </a:lnTo>
                  <a:lnTo>
                    <a:pt x="82550" y="3809"/>
                  </a:lnTo>
                  <a:lnTo>
                    <a:pt x="82550" y="8889"/>
                  </a:lnTo>
                  <a:lnTo>
                    <a:pt x="146050" y="8889"/>
                  </a:lnTo>
                  <a:lnTo>
                    <a:pt x="146050" y="7619"/>
                  </a:lnTo>
                  <a:lnTo>
                    <a:pt x="144779" y="7619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A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3817620" y="1076959"/>
              <a:ext cx="147320" cy="10160"/>
            </a:xfrm>
            <a:custGeom>
              <a:avLst/>
              <a:gdLst/>
              <a:ahLst/>
              <a:cxnLst/>
              <a:rect l="l" t="t" r="r" b="b"/>
              <a:pathLst>
                <a:path w="147320" h="10159">
                  <a:moveTo>
                    <a:pt x="622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2230" y="10160"/>
                  </a:lnTo>
                  <a:lnTo>
                    <a:pt x="62230" y="0"/>
                  </a:lnTo>
                  <a:close/>
                </a:path>
                <a:path w="147320" h="10159">
                  <a:moveTo>
                    <a:pt x="147320" y="0"/>
                  </a:moveTo>
                  <a:lnTo>
                    <a:pt x="83820" y="0"/>
                  </a:lnTo>
                  <a:lnTo>
                    <a:pt x="83820" y="10160"/>
                  </a:lnTo>
                  <a:lnTo>
                    <a:pt x="147320" y="10160"/>
                  </a:lnTo>
                  <a:lnTo>
                    <a:pt x="147320" y="0"/>
                  </a:lnTo>
                  <a:close/>
                </a:path>
              </a:pathLst>
            </a:custGeom>
            <a:solidFill>
              <a:srgbClr val="A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3817620" y="1087119"/>
              <a:ext cx="147320" cy="10160"/>
            </a:xfrm>
            <a:custGeom>
              <a:avLst/>
              <a:gdLst/>
              <a:ahLst/>
              <a:cxnLst/>
              <a:rect l="l" t="t" r="r" b="b"/>
              <a:pathLst>
                <a:path w="147320" h="10159">
                  <a:moveTo>
                    <a:pt x="622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2230" y="10160"/>
                  </a:lnTo>
                  <a:lnTo>
                    <a:pt x="62230" y="0"/>
                  </a:lnTo>
                  <a:close/>
                </a:path>
                <a:path w="147320" h="10159">
                  <a:moveTo>
                    <a:pt x="147320" y="0"/>
                  </a:moveTo>
                  <a:lnTo>
                    <a:pt x="83820" y="0"/>
                  </a:lnTo>
                  <a:lnTo>
                    <a:pt x="83820" y="10160"/>
                  </a:lnTo>
                  <a:lnTo>
                    <a:pt x="147320" y="10160"/>
                  </a:lnTo>
                  <a:lnTo>
                    <a:pt x="147320" y="0"/>
                  </a:lnTo>
                  <a:close/>
                </a:path>
              </a:pathLst>
            </a:custGeom>
            <a:solidFill>
              <a:srgbClr val="A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3817620" y="1097279"/>
              <a:ext cx="147320" cy="10160"/>
            </a:xfrm>
            <a:custGeom>
              <a:avLst/>
              <a:gdLst/>
              <a:ahLst/>
              <a:cxnLst/>
              <a:rect l="l" t="t" r="r" b="b"/>
              <a:pathLst>
                <a:path w="147320" h="10159">
                  <a:moveTo>
                    <a:pt x="147320" y="0"/>
                  </a:moveTo>
                  <a:lnTo>
                    <a:pt x="83820" y="0"/>
                  </a:lnTo>
                  <a:lnTo>
                    <a:pt x="83820" y="1270"/>
                  </a:lnTo>
                  <a:lnTo>
                    <a:pt x="67310" y="1270"/>
                  </a:lnTo>
                  <a:lnTo>
                    <a:pt x="67310" y="2540"/>
                  </a:lnTo>
                  <a:lnTo>
                    <a:pt x="62230" y="2540"/>
                  </a:lnTo>
                  <a:lnTo>
                    <a:pt x="622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147320" y="10160"/>
                  </a:lnTo>
                  <a:lnTo>
                    <a:pt x="147320" y="2540"/>
                  </a:lnTo>
                  <a:lnTo>
                    <a:pt x="147320" y="1270"/>
                  </a:lnTo>
                  <a:lnTo>
                    <a:pt x="147320" y="0"/>
                  </a:lnTo>
                  <a:close/>
                </a:path>
              </a:pathLst>
            </a:custGeom>
            <a:solidFill>
              <a:srgbClr val="A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3816350" y="1107439"/>
              <a:ext cx="149860" cy="10160"/>
            </a:xfrm>
            <a:custGeom>
              <a:avLst/>
              <a:gdLst/>
              <a:ahLst/>
              <a:cxnLst/>
              <a:rect l="l" t="t" r="r" b="b"/>
              <a:pathLst>
                <a:path w="149860" h="10159">
                  <a:moveTo>
                    <a:pt x="149860" y="0"/>
                  </a:moveTo>
                  <a:lnTo>
                    <a:pt x="1270" y="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49860" y="10160"/>
                  </a:lnTo>
                  <a:lnTo>
                    <a:pt x="149860" y="6350"/>
                  </a:lnTo>
                  <a:lnTo>
                    <a:pt x="149860" y="0"/>
                  </a:lnTo>
                  <a:close/>
                </a:path>
              </a:pathLst>
            </a:custGeom>
            <a:solidFill>
              <a:srgbClr val="A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3816350" y="1117600"/>
              <a:ext cx="149860" cy="10160"/>
            </a:xfrm>
            <a:custGeom>
              <a:avLst/>
              <a:gdLst/>
              <a:ahLst/>
              <a:cxnLst/>
              <a:rect l="l" t="t" r="r" b="b"/>
              <a:pathLst>
                <a:path w="149860" h="10159">
                  <a:moveTo>
                    <a:pt x="0" y="10160"/>
                  </a:moveTo>
                  <a:lnTo>
                    <a:pt x="0" y="0"/>
                  </a:lnTo>
                  <a:lnTo>
                    <a:pt x="149860" y="0"/>
                  </a:lnTo>
                  <a:lnTo>
                    <a:pt x="14986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3816350" y="1127760"/>
              <a:ext cx="149860" cy="8890"/>
            </a:xfrm>
            <a:custGeom>
              <a:avLst/>
              <a:gdLst/>
              <a:ahLst/>
              <a:cxnLst/>
              <a:rect l="l" t="t" r="r" b="b"/>
              <a:pathLst>
                <a:path w="149860" h="8890">
                  <a:moveTo>
                    <a:pt x="0" y="8889"/>
                  </a:moveTo>
                  <a:lnTo>
                    <a:pt x="0" y="0"/>
                  </a:lnTo>
                  <a:lnTo>
                    <a:pt x="149860" y="0"/>
                  </a:lnTo>
                  <a:lnTo>
                    <a:pt x="14986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3816350" y="1136649"/>
              <a:ext cx="151130" cy="10160"/>
            </a:xfrm>
            <a:custGeom>
              <a:avLst/>
              <a:gdLst/>
              <a:ahLst/>
              <a:cxnLst/>
              <a:rect l="l" t="t" r="r" b="b"/>
              <a:pathLst>
                <a:path w="151129" h="10159">
                  <a:moveTo>
                    <a:pt x="14986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49860" y="2540"/>
                  </a:lnTo>
                  <a:lnTo>
                    <a:pt x="149860" y="0"/>
                  </a:lnTo>
                  <a:close/>
                </a:path>
                <a:path w="151129" h="10159">
                  <a:moveTo>
                    <a:pt x="151130" y="2552"/>
                  </a:moveTo>
                  <a:lnTo>
                    <a:pt x="0" y="2552"/>
                  </a:lnTo>
                  <a:lnTo>
                    <a:pt x="0" y="10160"/>
                  </a:lnTo>
                  <a:lnTo>
                    <a:pt x="151130" y="10160"/>
                  </a:lnTo>
                  <a:lnTo>
                    <a:pt x="151130" y="2552"/>
                  </a:lnTo>
                  <a:close/>
                </a:path>
              </a:pathLst>
            </a:custGeom>
            <a:solidFill>
              <a:srgbClr val="A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3815080" y="114680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152400" y="0"/>
                  </a:moveTo>
                  <a:lnTo>
                    <a:pt x="1270" y="0"/>
                  </a:lnTo>
                  <a:lnTo>
                    <a:pt x="1270" y="381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152400" y="10160"/>
                  </a:lnTo>
                  <a:lnTo>
                    <a:pt x="152400" y="381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A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3815079" y="115696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0" y="10159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A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3815080" y="116712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3810"/>
                  </a:moveTo>
                  <a:lnTo>
                    <a:pt x="152400" y="381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153670" y="10160"/>
                  </a:lnTo>
                  <a:lnTo>
                    <a:pt x="153670" y="3810"/>
                  </a:lnTo>
                  <a:close/>
                </a:path>
              </a:pathLst>
            </a:custGeom>
            <a:solidFill>
              <a:srgbClr val="A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3815079" y="117728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0" y="8889"/>
                  </a:moveTo>
                  <a:lnTo>
                    <a:pt x="0" y="0"/>
                  </a:lnTo>
                  <a:lnTo>
                    <a:pt x="153670" y="0"/>
                  </a:lnTo>
                  <a:lnTo>
                    <a:pt x="15367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3813810" y="1186179"/>
              <a:ext cx="154940" cy="10160"/>
            </a:xfrm>
            <a:custGeom>
              <a:avLst/>
              <a:gdLst/>
              <a:ahLst/>
              <a:cxnLst/>
              <a:rect l="l" t="t" r="r" b="b"/>
              <a:pathLst>
                <a:path w="154939" h="10159">
                  <a:moveTo>
                    <a:pt x="15494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154940" y="10160"/>
                  </a:lnTo>
                  <a:lnTo>
                    <a:pt x="154940" y="127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A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3813810" y="1196339"/>
              <a:ext cx="156210" cy="10160"/>
            </a:xfrm>
            <a:custGeom>
              <a:avLst/>
              <a:gdLst/>
              <a:ahLst/>
              <a:cxnLst/>
              <a:rect l="l" t="t" r="r" b="b"/>
              <a:pathLst>
                <a:path w="156210" h="10159">
                  <a:moveTo>
                    <a:pt x="156210" y="6350"/>
                  </a:moveTo>
                  <a:lnTo>
                    <a:pt x="154940" y="6350"/>
                  </a:lnTo>
                  <a:lnTo>
                    <a:pt x="15494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56210" y="10160"/>
                  </a:lnTo>
                  <a:lnTo>
                    <a:pt x="156210" y="6350"/>
                  </a:lnTo>
                  <a:close/>
                </a:path>
              </a:pathLst>
            </a:custGeom>
            <a:solidFill>
              <a:srgbClr val="A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3813809" y="1206500"/>
              <a:ext cx="156210" cy="10160"/>
            </a:xfrm>
            <a:custGeom>
              <a:avLst/>
              <a:gdLst/>
              <a:ahLst/>
              <a:cxnLst/>
              <a:rect l="l" t="t" r="r" b="b"/>
              <a:pathLst>
                <a:path w="156210" h="10159">
                  <a:moveTo>
                    <a:pt x="0" y="10160"/>
                  </a:moveTo>
                  <a:lnTo>
                    <a:pt x="0" y="0"/>
                  </a:lnTo>
                  <a:lnTo>
                    <a:pt x="156210" y="0"/>
                  </a:lnTo>
                  <a:lnTo>
                    <a:pt x="15621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3812540" y="1216659"/>
              <a:ext cx="157480" cy="10160"/>
            </a:xfrm>
            <a:custGeom>
              <a:avLst/>
              <a:gdLst/>
              <a:ahLst/>
              <a:cxnLst/>
              <a:rect l="l" t="t" r="r" b="b"/>
              <a:pathLst>
                <a:path w="157479" h="10159">
                  <a:moveTo>
                    <a:pt x="157480" y="0"/>
                  </a:moveTo>
                  <a:lnTo>
                    <a:pt x="1270" y="0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157467" y="10160"/>
                  </a:lnTo>
                  <a:lnTo>
                    <a:pt x="157467" y="7620"/>
                  </a:lnTo>
                  <a:lnTo>
                    <a:pt x="157480" y="0"/>
                  </a:lnTo>
                  <a:close/>
                </a:path>
              </a:pathLst>
            </a:custGeom>
            <a:solidFill>
              <a:srgbClr val="B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3812540" y="1226819"/>
              <a:ext cx="158750" cy="8890"/>
            </a:xfrm>
            <a:custGeom>
              <a:avLst/>
              <a:gdLst/>
              <a:ahLst/>
              <a:cxnLst/>
              <a:rect l="l" t="t" r="r" b="b"/>
              <a:pathLst>
                <a:path w="158750" h="8890">
                  <a:moveTo>
                    <a:pt x="158750" y="7620"/>
                  </a:moveTo>
                  <a:lnTo>
                    <a:pt x="157467" y="7620"/>
                  </a:lnTo>
                  <a:lnTo>
                    <a:pt x="157467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58750" y="8890"/>
                  </a:lnTo>
                  <a:lnTo>
                    <a:pt x="158750" y="7620"/>
                  </a:lnTo>
                  <a:close/>
                </a:path>
              </a:pathLst>
            </a:custGeom>
            <a:solidFill>
              <a:srgbClr val="B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3812540" y="1235710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0" y="10160"/>
                  </a:moveTo>
                  <a:lnTo>
                    <a:pt x="0" y="0"/>
                  </a:lnTo>
                  <a:lnTo>
                    <a:pt x="158750" y="0"/>
                  </a:lnTo>
                  <a:lnTo>
                    <a:pt x="1587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3812540" y="124586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0" y="10159"/>
                  </a:moveTo>
                  <a:lnTo>
                    <a:pt x="0" y="0"/>
                  </a:lnTo>
                  <a:lnTo>
                    <a:pt x="158750" y="0"/>
                  </a:lnTo>
                  <a:lnTo>
                    <a:pt x="15875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B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3811270" y="1256029"/>
              <a:ext cx="160020" cy="10160"/>
            </a:xfrm>
            <a:custGeom>
              <a:avLst/>
              <a:gdLst/>
              <a:ahLst/>
              <a:cxnLst/>
              <a:rect l="l" t="t" r="r" b="b"/>
              <a:pathLst>
                <a:path w="160020" h="10159">
                  <a:moveTo>
                    <a:pt x="160020" y="0"/>
                  </a:moveTo>
                  <a:lnTo>
                    <a:pt x="1270" y="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160020" y="10160"/>
                  </a:lnTo>
                  <a:lnTo>
                    <a:pt x="160020" y="508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B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3811270" y="1266189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89" h="10159">
                  <a:moveTo>
                    <a:pt x="16129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87630" y="10160"/>
                  </a:lnTo>
                  <a:lnTo>
                    <a:pt x="87630" y="8890"/>
                  </a:lnTo>
                  <a:lnTo>
                    <a:pt x="92710" y="8890"/>
                  </a:lnTo>
                  <a:lnTo>
                    <a:pt x="92710" y="10160"/>
                  </a:lnTo>
                  <a:lnTo>
                    <a:pt x="161290" y="10160"/>
                  </a:lnTo>
                  <a:lnTo>
                    <a:pt x="161290" y="8890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B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3811270" y="1276349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89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61289" h="10159">
                  <a:moveTo>
                    <a:pt x="161290" y="0"/>
                  </a:moveTo>
                  <a:lnTo>
                    <a:pt x="92710" y="0"/>
                  </a:lnTo>
                  <a:lnTo>
                    <a:pt x="92710" y="10160"/>
                  </a:lnTo>
                  <a:lnTo>
                    <a:pt x="161290" y="10160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B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3811270" y="1286509"/>
              <a:ext cx="161290" cy="8890"/>
            </a:xfrm>
            <a:custGeom>
              <a:avLst/>
              <a:gdLst/>
              <a:ahLst/>
              <a:cxnLst/>
              <a:rect l="l" t="t" r="r" b="b"/>
              <a:pathLst>
                <a:path w="161289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61289" h="8890">
                  <a:moveTo>
                    <a:pt x="161277" y="0"/>
                  </a:moveTo>
                  <a:lnTo>
                    <a:pt x="92710" y="0"/>
                  </a:lnTo>
                  <a:lnTo>
                    <a:pt x="92710" y="8890"/>
                  </a:lnTo>
                  <a:lnTo>
                    <a:pt x="161277" y="8890"/>
                  </a:lnTo>
                  <a:lnTo>
                    <a:pt x="161277" y="0"/>
                  </a:lnTo>
                  <a:close/>
                </a:path>
              </a:pathLst>
            </a:custGeom>
            <a:solidFill>
              <a:srgbClr val="B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3810000" y="1295400"/>
              <a:ext cx="163830" cy="10160"/>
            </a:xfrm>
            <a:custGeom>
              <a:avLst/>
              <a:gdLst/>
              <a:ahLst/>
              <a:cxnLst/>
              <a:rect l="l" t="t" r="r" b="b"/>
              <a:pathLst>
                <a:path w="163829" h="10159">
                  <a:moveTo>
                    <a:pt x="71120" y="0"/>
                  </a:moveTo>
                  <a:lnTo>
                    <a:pt x="1270" y="0"/>
                  </a:lnTo>
                  <a:lnTo>
                    <a:pt x="1270" y="2539"/>
                  </a:lnTo>
                  <a:lnTo>
                    <a:pt x="0" y="2539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3810"/>
                  </a:lnTo>
                  <a:lnTo>
                    <a:pt x="71120" y="3810"/>
                  </a:lnTo>
                  <a:lnTo>
                    <a:pt x="71120" y="0"/>
                  </a:lnTo>
                  <a:close/>
                </a:path>
                <a:path w="163829" h="10159">
                  <a:moveTo>
                    <a:pt x="162559" y="0"/>
                  </a:moveTo>
                  <a:lnTo>
                    <a:pt x="93979" y="0"/>
                  </a:lnTo>
                  <a:lnTo>
                    <a:pt x="93979" y="8889"/>
                  </a:lnTo>
                  <a:lnTo>
                    <a:pt x="95250" y="8889"/>
                  </a:lnTo>
                  <a:lnTo>
                    <a:pt x="95250" y="10160"/>
                  </a:lnTo>
                  <a:lnTo>
                    <a:pt x="163829" y="10160"/>
                  </a:lnTo>
                  <a:lnTo>
                    <a:pt x="163829" y="3810"/>
                  </a:lnTo>
                  <a:lnTo>
                    <a:pt x="162559" y="3810"/>
                  </a:lnTo>
                  <a:lnTo>
                    <a:pt x="162559" y="0"/>
                  </a:lnTo>
                  <a:close/>
                </a:path>
              </a:pathLst>
            </a:custGeom>
            <a:solidFill>
              <a:srgbClr val="B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3810000" y="1305559"/>
              <a:ext cx="163830" cy="10160"/>
            </a:xfrm>
            <a:custGeom>
              <a:avLst/>
              <a:gdLst/>
              <a:ahLst/>
              <a:cxnLst/>
              <a:rect l="l" t="t" r="r" b="b"/>
              <a:pathLst>
                <a:path w="163829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63829" h="10159">
                  <a:moveTo>
                    <a:pt x="16383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63830" y="10160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B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3810000" y="1315719"/>
              <a:ext cx="163830" cy="10160"/>
            </a:xfrm>
            <a:custGeom>
              <a:avLst/>
              <a:gdLst/>
              <a:ahLst/>
              <a:cxnLst/>
              <a:rect l="l" t="t" r="r" b="b"/>
              <a:pathLst>
                <a:path w="163829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63829" h="10159">
                  <a:moveTo>
                    <a:pt x="16383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63830" y="10160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B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3810000" y="1325880"/>
              <a:ext cx="165100" cy="8890"/>
            </a:xfrm>
            <a:custGeom>
              <a:avLst/>
              <a:gdLst/>
              <a:ahLst/>
              <a:cxnLst/>
              <a:rect l="l" t="t" r="r" b="b"/>
              <a:pathLst>
                <a:path w="16510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65100" h="8890">
                  <a:moveTo>
                    <a:pt x="163829" y="0"/>
                  </a:moveTo>
                  <a:lnTo>
                    <a:pt x="95250" y="0"/>
                  </a:lnTo>
                  <a:lnTo>
                    <a:pt x="95250" y="8890"/>
                  </a:lnTo>
                  <a:lnTo>
                    <a:pt x="165100" y="8890"/>
                  </a:lnTo>
                  <a:lnTo>
                    <a:pt x="165100" y="5080"/>
                  </a:lnTo>
                  <a:lnTo>
                    <a:pt x="163829" y="5080"/>
                  </a:lnTo>
                  <a:lnTo>
                    <a:pt x="163829" y="0"/>
                  </a:lnTo>
                  <a:close/>
                </a:path>
              </a:pathLst>
            </a:custGeom>
            <a:solidFill>
              <a:srgbClr val="B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3808729" y="1334769"/>
              <a:ext cx="166370" cy="10160"/>
            </a:xfrm>
            <a:custGeom>
              <a:avLst/>
              <a:gdLst/>
              <a:ahLst/>
              <a:cxnLst/>
              <a:rect l="l" t="t" r="r" b="b"/>
              <a:pathLst>
                <a:path w="166370" h="10159">
                  <a:moveTo>
                    <a:pt x="7112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9850" y="10159"/>
                  </a:lnTo>
                  <a:lnTo>
                    <a:pt x="69850" y="8889"/>
                  </a:lnTo>
                  <a:lnTo>
                    <a:pt x="71120" y="8889"/>
                  </a:lnTo>
                  <a:lnTo>
                    <a:pt x="71120" y="0"/>
                  </a:lnTo>
                  <a:close/>
                </a:path>
                <a:path w="166370" h="10159">
                  <a:moveTo>
                    <a:pt x="166370" y="0"/>
                  </a:moveTo>
                  <a:lnTo>
                    <a:pt x="96520" y="0"/>
                  </a:lnTo>
                  <a:lnTo>
                    <a:pt x="96520" y="10159"/>
                  </a:lnTo>
                  <a:lnTo>
                    <a:pt x="166370" y="10159"/>
                  </a:lnTo>
                  <a:lnTo>
                    <a:pt x="166370" y="0"/>
                  </a:lnTo>
                  <a:close/>
                </a:path>
              </a:pathLst>
            </a:custGeom>
            <a:solidFill>
              <a:srgbClr val="B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3808730" y="1344929"/>
              <a:ext cx="166370" cy="10160"/>
            </a:xfrm>
            <a:custGeom>
              <a:avLst/>
              <a:gdLst/>
              <a:ahLst/>
              <a:cxnLst/>
              <a:rect l="l" t="t" r="r" b="b"/>
              <a:pathLst>
                <a:path w="1663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66370" h="10159">
                  <a:moveTo>
                    <a:pt x="166370" y="0"/>
                  </a:moveTo>
                  <a:lnTo>
                    <a:pt x="96520" y="0"/>
                  </a:lnTo>
                  <a:lnTo>
                    <a:pt x="96520" y="10160"/>
                  </a:lnTo>
                  <a:lnTo>
                    <a:pt x="166370" y="10160"/>
                  </a:lnTo>
                  <a:lnTo>
                    <a:pt x="166370" y="0"/>
                  </a:lnTo>
                  <a:close/>
                </a:path>
              </a:pathLst>
            </a:custGeom>
            <a:solidFill>
              <a:srgbClr val="B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3808730" y="1355089"/>
              <a:ext cx="167640" cy="10160"/>
            </a:xfrm>
            <a:custGeom>
              <a:avLst/>
              <a:gdLst/>
              <a:ahLst/>
              <a:cxnLst/>
              <a:rect l="l" t="t" r="r" b="b"/>
              <a:pathLst>
                <a:path w="167639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67639" h="10159">
                  <a:moveTo>
                    <a:pt x="167640" y="7620"/>
                  </a:moveTo>
                  <a:lnTo>
                    <a:pt x="166370" y="7620"/>
                  </a:lnTo>
                  <a:lnTo>
                    <a:pt x="166370" y="0"/>
                  </a:lnTo>
                  <a:lnTo>
                    <a:pt x="96520" y="0"/>
                  </a:lnTo>
                  <a:lnTo>
                    <a:pt x="96520" y="7620"/>
                  </a:lnTo>
                  <a:lnTo>
                    <a:pt x="97790" y="7620"/>
                  </a:lnTo>
                  <a:lnTo>
                    <a:pt x="97790" y="10160"/>
                  </a:lnTo>
                  <a:lnTo>
                    <a:pt x="167640" y="10160"/>
                  </a:lnTo>
                  <a:lnTo>
                    <a:pt x="167640" y="7620"/>
                  </a:lnTo>
                  <a:close/>
                </a:path>
              </a:pathLst>
            </a:custGeom>
            <a:solidFill>
              <a:srgbClr val="B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3807459" y="1365250"/>
              <a:ext cx="168910" cy="10160"/>
            </a:xfrm>
            <a:custGeom>
              <a:avLst/>
              <a:gdLst/>
              <a:ahLst/>
              <a:cxnLst/>
              <a:rect l="l" t="t" r="r" b="b"/>
              <a:pathLst>
                <a:path w="168910" h="10159">
                  <a:moveTo>
                    <a:pt x="71119" y="0"/>
                  </a:moveTo>
                  <a:lnTo>
                    <a:pt x="1269" y="0"/>
                  </a:lnTo>
                  <a:lnTo>
                    <a:pt x="1269" y="635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71120" y="10160"/>
                  </a:lnTo>
                  <a:lnTo>
                    <a:pt x="71119" y="0"/>
                  </a:lnTo>
                  <a:close/>
                </a:path>
                <a:path w="168910" h="10159">
                  <a:moveTo>
                    <a:pt x="168910" y="0"/>
                  </a:moveTo>
                  <a:lnTo>
                    <a:pt x="99060" y="0"/>
                  </a:lnTo>
                  <a:lnTo>
                    <a:pt x="99060" y="10160"/>
                  </a:lnTo>
                  <a:lnTo>
                    <a:pt x="168910" y="10160"/>
                  </a:lnTo>
                  <a:lnTo>
                    <a:pt x="168910" y="0"/>
                  </a:lnTo>
                  <a:close/>
                </a:path>
              </a:pathLst>
            </a:custGeom>
            <a:solidFill>
              <a:srgbClr val="C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3807460" y="1375409"/>
              <a:ext cx="168910" cy="8890"/>
            </a:xfrm>
            <a:custGeom>
              <a:avLst/>
              <a:gdLst/>
              <a:ahLst/>
              <a:cxnLst/>
              <a:rect l="l" t="t" r="r" b="b"/>
              <a:pathLst>
                <a:path w="168910" h="8890">
                  <a:moveTo>
                    <a:pt x="7112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71120" y="8890"/>
                  </a:lnTo>
                  <a:lnTo>
                    <a:pt x="71120" y="0"/>
                  </a:lnTo>
                  <a:close/>
                </a:path>
                <a:path w="168910" h="8890">
                  <a:moveTo>
                    <a:pt x="168910" y="0"/>
                  </a:moveTo>
                  <a:lnTo>
                    <a:pt x="99060" y="0"/>
                  </a:lnTo>
                  <a:lnTo>
                    <a:pt x="99060" y="8890"/>
                  </a:lnTo>
                  <a:lnTo>
                    <a:pt x="168910" y="8890"/>
                  </a:lnTo>
                  <a:lnTo>
                    <a:pt x="168910" y="0"/>
                  </a:lnTo>
                  <a:close/>
                </a:path>
              </a:pathLst>
            </a:custGeom>
            <a:solidFill>
              <a:srgbClr val="C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3807459" y="1384300"/>
              <a:ext cx="168910" cy="10160"/>
            </a:xfrm>
            <a:custGeom>
              <a:avLst/>
              <a:gdLst/>
              <a:ahLst/>
              <a:cxnLst/>
              <a:rect l="l" t="t" r="r" b="b"/>
              <a:pathLst>
                <a:path w="168910" h="10159">
                  <a:moveTo>
                    <a:pt x="711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3810"/>
                  </a:lnTo>
                  <a:lnTo>
                    <a:pt x="71120" y="3810"/>
                  </a:lnTo>
                  <a:lnTo>
                    <a:pt x="71120" y="0"/>
                  </a:lnTo>
                  <a:close/>
                </a:path>
                <a:path w="168910" h="10159">
                  <a:moveTo>
                    <a:pt x="168910" y="0"/>
                  </a:moveTo>
                  <a:lnTo>
                    <a:pt x="99060" y="0"/>
                  </a:lnTo>
                  <a:lnTo>
                    <a:pt x="99060" y="10160"/>
                  </a:lnTo>
                  <a:lnTo>
                    <a:pt x="168910" y="10160"/>
                  </a:lnTo>
                  <a:lnTo>
                    <a:pt x="168910" y="0"/>
                  </a:lnTo>
                  <a:close/>
                </a:path>
              </a:pathLst>
            </a:custGeom>
            <a:solidFill>
              <a:srgbClr val="C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3807460" y="1394459"/>
              <a:ext cx="170180" cy="10160"/>
            </a:xfrm>
            <a:custGeom>
              <a:avLst/>
              <a:gdLst/>
              <a:ahLst/>
              <a:cxnLst/>
              <a:rect l="l" t="t" r="r" b="b"/>
              <a:pathLst>
                <a:path w="170179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70179" h="10159">
                  <a:moveTo>
                    <a:pt x="170180" y="0"/>
                  </a:moveTo>
                  <a:lnTo>
                    <a:pt x="99060" y="0"/>
                  </a:lnTo>
                  <a:lnTo>
                    <a:pt x="99060" y="10160"/>
                  </a:lnTo>
                  <a:lnTo>
                    <a:pt x="170180" y="10160"/>
                  </a:lnTo>
                  <a:lnTo>
                    <a:pt x="170180" y="0"/>
                  </a:lnTo>
                  <a:close/>
                </a:path>
              </a:pathLst>
            </a:custGeom>
            <a:solidFill>
              <a:srgbClr val="C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3806190" y="1404619"/>
              <a:ext cx="171450" cy="10160"/>
            </a:xfrm>
            <a:custGeom>
              <a:avLst/>
              <a:gdLst/>
              <a:ahLst/>
              <a:cxnLst/>
              <a:rect l="l" t="t" r="r" b="b"/>
              <a:pathLst>
                <a:path w="171450" h="10159">
                  <a:moveTo>
                    <a:pt x="71120" y="0"/>
                  </a:moveTo>
                  <a:lnTo>
                    <a:pt x="1270" y="0"/>
                  </a:lnTo>
                  <a:lnTo>
                    <a:pt x="1270" y="3809"/>
                  </a:lnTo>
                  <a:lnTo>
                    <a:pt x="0" y="3809"/>
                  </a:lnTo>
                  <a:lnTo>
                    <a:pt x="0" y="10159"/>
                  </a:lnTo>
                  <a:lnTo>
                    <a:pt x="71120" y="10159"/>
                  </a:lnTo>
                  <a:lnTo>
                    <a:pt x="71120" y="0"/>
                  </a:lnTo>
                  <a:close/>
                </a:path>
                <a:path w="171450" h="10159">
                  <a:moveTo>
                    <a:pt x="171450" y="0"/>
                  </a:moveTo>
                  <a:lnTo>
                    <a:pt x="100330" y="0"/>
                  </a:lnTo>
                  <a:lnTo>
                    <a:pt x="100330" y="10159"/>
                  </a:lnTo>
                  <a:lnTo>
                    <a:pt x="171450" y="10159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C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3806190" y="1414779"/>
              <a:ext cx="171450" cy="10160"/>
            </a:xfrm>
            <a:custGeom>
              <a:avLst/>
              <a:gdLst/>
              <a:ahLst/>
              <a:cxnLst/>
              <a:rect l="l" t="t" r="r" b="b"/>
              <a:pathLst>
                <a:path w="171450" h="10159">
                  <a:moveTo>
                    <a:pt x="71120" y="6362"/>
                  </a:moveTo>
                  <a:lnTo>
                    <a:pt x="0" y="6362"/>
                  </a:lnTo>
                  <a:lnTo>
                    <a:pt x="0" y="10160"/>
                  </a:lnTo>
                  <a:lnTo>
                    <a:pt x="71120" y="10160"/>
                  </a:lnTo>
                  <a:lnTo>
                    <a:pt x="71120" y="6362"/>
                  </a:lnTo>
                  <a:close/>
                </a:path>
                <a:path w="171450" h="10159">
                  <a:moveTo>
                    <a:pt x="7112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1120" y="6350"/>
                  </a:lnTo>
                  <a:lnTo>
                    <a:pt x="71120" y="0"/>
                  </a:lnTo>
                  <a:close/>
                </a:path>
                <a:path w="171450" h="10159">
                  <a:moveTo>
                    <a:pt x="171450" y="6362"/>
                  </a:moveTo>
                  <a:lnTo>
                    <a:pt x="101600" y="6362"/>
                  </a:lnTo>
                  <a:lnTo>
                    <a:pt x="101600" y="10160"/>
                  </a:lnTo>
                  <a:lnTo>
                    <a:pt x="171450" y="10160"/>
                  </a:lnTo>
                  <a:lnTo>
                    <a:pt x="171450" y="6362"/>
                  </a:lnTo>
                  <a:close/>
                </a:path>
                <a:path w="171450" h="10159">
                  <a:moveTo>
                    <a:pt x="171450" y="0"/>
                  </a:moveTo>
                  <a:lnTo>
                    <a:pt x="100330" y="0"/>
                  </a:lnTo>
                  <a:lnTo>
                    <a:pt x="100330" y="6350"/>
                  </a:lnTo>
                  <a:lnTo>
                    <a:pt x="171450" y="63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C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3806190" y="1424939"/>
              <a:ext cx="171450" cy="10160"/>
            </a:xfrm>
            <a:custGeom>
              <a:avLst/>
              <a:gdLst/>
              <a:ahLst/>
              <a:cxnLst/>
              <a:rect l="l" t="t" r="r" b="b"/>
              <a:pathLst>
                <a:path w="171450" h="10159">
                  <a:moveTo>
                    <a:pt x="711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7620"/>
                  </a:lnTo>
                  <a:lnTo>
                    <a:pt x="71120" y="7620"/>
                  </a:lnTo>
                  <a:lnTo>
                    <a:pt x="71120" y="0"/>
                  </a:lnTo>
                  <a:close/>
                </a:path>
                <a:path w="171450" h="10159">
                  <a:moveTo>
                    <a:pt x="171450" y="0"/>
                  </a:moveTo>
                  <a:lnTo>
                    <a:pt x="101600" y="0"/>
                  </a:lnTo>
                  <a:lnTo>
                    <a:pt x="101600" y="10160"/>
                  </a:lnTo>
                  <a:lnTo>
                    <a:pt x="171450" y="1016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C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3806190" y="1435100"/>
              <a:ext cx="171450" cy="8890"/>
            </a:xfrm>
            <a:custGeom>
              <a:avLst/>
              <a:gdLst/>
              <a:ahLst/>
              <a:cxnLst/>
              <a:rect l="l" t="t" r="r" b="b"/>
              <a:pathLst>
                <a:path w="171450" h="8890">
                  <a:moveTo>
                    <a:pt x="6985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9850" y="8889"/>
                  </a:lnTo>
                  <a:lnTo>
                    <a:pt x="69850" y="0"/>
                  </a:lnTo>
                  <a:close/>
                </a:path>
                <a:path w="171450" h="8890">
                  <a:moveTo>
                    <a:pt x="171450" y="0"/>
                  </a:moveTo>
                  <a:lnTo>
                    <a:pt x="101600" y="0"/>
                  </a:lnTo>
                  <a:lnTo>
                    <a:pt x="101600" y="8889"/>
                  </a:lnTo>
                  <a:lnTo>
                    <a:pt x="167639" y="8889"/>
                  </a:lnTo>
                  <a:lnTo>
                    <a:pt x="167639" y="7620"/>
                  </a:lnTo>
                  <a:lnTo>
                    <a:pt x="171450" y="762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C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3804920" y="144398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71120" y="0"/>
                  </a:moveTo>
                  <a:lnTo>
                    <a:pt x="1269" y="0"/>
                  </a:lnTo>
                  <a:lnTo>
                    <a:pt x="1269" y="127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71120" y="10160"/>
                  </a:lnTo>
                  <a:lnTo>
                    <a:pt x="71120" y="0"/>
                  </a:lnTo>
                  <a:close/>
                </a:path>
                <a:path w="158750" h="10159">
                  <a:moveTo>
                    <a:pt x="158749" y="0"/>
                  </a:moveTo>
                  <a:lnTo>
                    <a:pt x="102869" y="0"/>
                  </a:lnTo>
                  <a:lnTo>
                    <a:pt x="102869" y="7620"/>
                  </a:lnTo>
                  <a:lnTo>
                    <a:pt x="104139" y="7620"/>
                  </a:lnTo>
                  <a:lnTo>
                    <a:pt x="104139" y="6350"/>
                  </a:lnTo>
                  <a:lnTo>
                    <a:pt x="118109" y="6350"/>
                  </a:lnTo>
                  <a:lnTo>
                    <a:pt x="118109" y="5080"/>
                  </a:lnTo>
                  <a:lnTo>
                    <a:pt x="128269" y="5080"/>
                  </a:lnTo>
                  <a:lnTo>
                    <a:pt x="128269" y="3810"/>
                  </a:lnTo>
                  <a:lnTo>
                    <a:pt x="138429" y="3810"/>
                  </a:lnTo>
                  <a:lnTo>
                    <a:pt x="138429" y="2539"/>
                  </a:lnTo>
                  <a:lnTo>
                    <a:pt x="148589" y="2539"/>
                  </a:lnTo>
                  <a:lnTo>
                    <a:pt x="148589" y="1270"/>
                  </a:lnTo>
                  <a:lnTo>
                    <a:pt x="158749" y="1270"/>
                  </a:lnTo>
                  <a:lnTo>
                    <a:pt x="158749" y="0"/>
                  </a:lnTo>
                  <a:close/>
                </a:path>
              </a:pathLst>
            </a:custGeom>
            <a:solidFill>
              <a:srgbClr val="C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3804920" y="1454150"/>
              <a:ext cx="71120" cy="10160"/>
            </a:xfrm>
            <a:custGeom>
              <a:avLst/>
              <a:gdLst/>
              <a:ahLst/>
              <a:cxnLst/>
              <a:rect l="l" t="t" r="r" b="b"/>
              <a:pathLst>
                <a:path w="71120" h="10159">
                  <a:moveTo>
                    <a:pt x="711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70" y="10160"/>
                  </a:lnTo>
                  <a:lnTo>
                    <a:pt x="1270" y="8889"/>
                  </a:lnTo>
                  <a:lnTo>
                    <a:pt x="15239" y="8889"/>
                  </a:lnTo>
                  <a:lnTo>
                    <a:pt x="15239" y="7620"/>
                  </a:lnTo>
                  <a:lnTo>
                    <a:pt x="25400" y="7620"/>
                  </a:lnTo>
                  <a:lnTo>
                    <a:pt x="25400" y="6350"/>
                  </a:lnTo>
                  <a:lnTo>
                    <a:pt x="35560" y="6350"/>
                  </a:lnTo>
                  <a:lnTo>
                    <a:pt x="35560" y="5079"/>
                  </a:lnTo>
                  <a:lnTo>
                    <a:pt x="45720" y="5079"/>
                  </a:lnTo>
                  <a:lnTo>
                    <a:pt x="45720" y="3810"/>
                  </a:lnTo>
                  <a:lnTo>
                    <a:pt x="55879" y="3810"/>
                  </a:lnTo>
                  <a:lnTo>
                    <a:pt x="55879" y="2539"/>
                  </a:lnTo>
                  <a:lnTo>
                    <a:pt x="66039" y="2539"/>
                  </a:lnTo>
                  <a:lnTo>
                    <a:pt x="66039" y="1270"/>
                  </a:lnTo>
                  <a:lnTo>
                    <a:pt x="71120" y="1270"/>
                  </a:lnTo>
                  <a:lnTo>
                    <a:pt x="71120" y="0"/>
                  </a:lnTo>
                  <a:close/>
                </a:path>
              </a:pathLst>
            </a:custGeom>
            <a:solidFill>
              <a:srgbClr val="C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3933190" y="453390"/>
              <a:ext cx="48260" cy="988060"/>
            </a:xfrm>
            <a:custGeom>
              <a:avLst/>
              <a:gdLst/>
              <a:ahLst/>
              <a:cxnLst/>
              <a:rect l="l" t="t" r="r" b="b"/>
              <a:pathLst>
                <a:path w="48260" h="988060">
                  <a:moveTo>
                    <a:pt x="10160" y="0"/>
                  </a:moveTo>
                  <a:lnTo>
                    <a:pt x="5080" y="0"/>
                  </a:lnTo>
                  <a:lnTo>
                    <a:pt x="0" y="1270"/>
                  </a:lnTo>
                  <a:lnTo>
                    <a:pt x="39370" y="988060"/>
                  </a:lnTo>
                  <a:lnTo>
                    <a:pt x="48260" y="98806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3" name="object 3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799840" y="1267460"/>
              <a:ext cx="181610" cy="201929"/>
            </a:xfrm>
            <a:prstGeom prst="rect">
              <a:avLst/>
            </a:prstGeom>
          </p:spPr>
        </p:pic>
        <p:sp>
          <p:nvSpPr>
            <p:cNvPr id="344" name="object 344"/>
            <p:cNvSpPr/>
            <p:nvPr/>
          </p:nvSpPr>
          <p:spPr>
            <a:xfrm>
              <a:off x="3799840" y="448309"/>
              <a:ext cx="143510" cy="1014730"/>
            </a:xfrm>
            <a:custGeom>
              <a:avLst/>
              <a:gdLst/>
              <a:ahLst/>
              <a:cxnLst/>
              <a:rect l="l" t="t" r="r" b="b"/>
              <a:pathLst>
                <a:path w="143510" h="1014730">
                  <a:moveTo>
                    <a:pt x="106680" y="648970"/>
                  </a:moveTo>
                  <a:lnTo>
                    <a:pt x="97675" y="280924"/>
                  </a:lnTo>
                  <a:lnTo>
                    <a:pt x="97675" y="644512"/>
                  </a:lnTo>
                  <a:lnTo>
                    <a:pt x="83896" y="646696"/>
                  </a:lnTo>
                  <a:lnTo>
                    <a:pt x="85090" y="575310"/>
                  </a:lnTo>
                  <a:lnTo>
                    <a:pt x="87630" y="481330"/>
                  </a:lnTo>
                  <a:lnTo>
                    <a:pt x="91224" y="380961"/>
                  </a:lnTo>
                  <a:lnTo>
                    <a:pt x="97675" y="644512"/>
                  </a:lnTo>
                  <a:lnTo>
                    <a:pt x="97675" y="280924"/>
                  </a:lnTo>
                  <a:lnTo>
                    <a:pt x="96520" y="233680"/>
                  </a:lnTo>
                  <a:lnTo>
                    <a:pt x="91440" y="233680"/>
                  </a:lnTo>
                  <a:lnTo>
                    <a:pt x="87630" y="233680"/>
                  </a:lnTo>
                  <a:lnTo>
                    <a:pt x="78740" y="481330"/>
                  </a:lnTo>
                  <a:lnTo>
                    <a:pt x="76200" y="575310"/>
                  </a:lnTo>
                  <a:lnTo>
                    <a:pt x="73660" y="651510"/>
                  </a:lnTo>
                  <a:lnTo>
                    <a:pt x="73660" y="657860"/>
                  </a:lnTo>
                  <a:lnTo>
                    <a:pt x="80010" y="656590"/>
                  </a:lnTo>
                  <a:lnTo>
                    <a:pt x="102870" y="654050"/>
                  </a:lnTo>
                  <a:lnTo>
                    <a:pt x="106680" y="652780"/>
                  </a:lnTo>
                  <a:lnTo>
                    <a:pt x="106680" y="648970"/>
                  </a:lnTo>
                  <a:close/>
                </a:path>
                <a:path w="143510" h="1014730">
                  <a:moveTo>
                    <a:pt x="143510" y="5080"/>
                  </a:moveTo>
                  <a:lnTo>
                    <a:pt x="142240" y="0"/>
                  </a:lnTo>
                  <a:lnTo>
                    <a:pt x="137160" y="1270"/>
                  </a:lnTo>
                  <a:lnTo>
                    <a:pt x="38100" y="13970"/>
                  </a:lnTo>
                  <a:lnTo>
                    <a:pt x="34290" y="15240"/>
                  </a:lnTo>
                  <a:lnTo>
                    <a:pt x="34290" y="19050"/>
                  </a:lnTo>
                  <a:lnTo>
                    <a:pt x="0" y="1014730"/>
                  </a:lnTo>
                  <a:lnTo>
                    <a:pt x="10160" y="1014730"/>
                  </a:lnTo>
                  <a:lnTo>
                    <a:pt x="44335" y="22225"/>
                  </a:lnTo>
                  <a:lnTo>
                    <a:pt x="138430" y="10160"/>
                  </a:lnTo>
                  <a:lnTo>
                    <a:pt x="138430" y="5080"/>
                  </a:lnTo>
                  <a:lnTo>
                    <a:pt x="143510" y="508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4066540" y="425449"/>
              <a:ext cx="101600" cy="27940"/>
            </a:xfrm>
            <a:custGeom>
              <a:avLst/>
              <a:gdLst/>
              <a:ahLst/>
              <a:cxnLst/>
              <a:rect l="l" t="t" r="r" b="b"/>
              <a:pathLst>
                <a:path w="101600" h="27940">
                  <a:moveTo>
                    <a:pt x="101600" y="16510"/>
                  </a:moveTo>
                  <a:lnTo>
                    <a:pt x="100317" y="16510"/>
                  </a:lnTo>
                  <a:lnTo>
                    <a:pt x="100317" y="12700"/>
                  </a:lnTo>
                  <a:lnTo>
                    <a:pt x="100317" y="11430"/>
                  </a:lnTo>
                  <a:lnTo>
                    <a:pt x="100317" y="10160"/>
                  </a:lnTo>
                  <a:lnTo>
                    <a:pt x="100317" y="8890"/>
                  </a:lnTo>
                  <a:lnTo>
                    <a:pt x="100330" y="0"/>
                  </a:lnTo>
                  <a:lnTo>
                    <a:pt x="99060" y="0"/>
                  </a:lnTo>
                  <a:lnTo>
                    <a:pt x="99060" y="1270"/>
                  </a:lnTo>
                  <a:lnTo>
                    <a:pt x="85090" y="1270"/>
                  </a:lnTo>
                  <a:lnTo>
                    <a:pt x="85090" y="2540"/>
                  </a:lnTo>
                  <a:lnTo>
                    <a:pt x="74930" y="2540"/>
                  </a:lnTo>
                  <a:lnTo>
                    <a:pt x="74930" y="3810"/>
                  </a:lnTo>
                  <a:lnTo>
                    <a:pt x="64770" y="3810"/>
                  </a:lnTo>
                  <a:lnTo>
                    <a:pt x="64770" y="5080"/>
                  </a:lnTo>
                  <a:lnTo>
                    <a:pt x="54610" y="5080"/>
                  </a:lnTo>
                  <a:lnTo>
                    <a:pt x="54610" y="6350"/>
                  </a:lnTo>
                  <a:lnTo>
                    <a:pt x="45720" y="6350"/>
                  </a:lnTo>
                  <a:lnTo>
                    <a:pt x="45720" y="7620"/>
                  </a:lnTo>
                  <a:lnTo>
                    <a:pt x="35560" y="7620"/>
                  </a:lnTo>
                  <a:lnTo>
                    <a:pt x="3556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15240" y="10160"/>
                  </a:lnTo>
                  <a:lnTo>
                    <a:pt x="15240" y="11430"/>
                  </a:lnTo>
                  <a:lnTo>
                    <a:pt x="5080" y="11430"/>
                  </a:lnTo>
                  <a:lnTo>
                    <a:pt x="5080" y="12700"/>
                  </a:lnTo>
                  <a:lnTo>
                    <a:pt x="0" y="12700"/>
                  </a:lnTo>
                  <a:lnTo>
                    <a:pt x="0" y="16510"/>
                  </a:lnTo>
                  <a:lnTo>
                    <a:pt x="0" y="19050"/>
                  </a:lnTo>
                  <a:lnTo>
                    <a:pt x="0" y="27940"/>
                  </a:lnTo>
                  <a:lnTo>
                    <a:pt x="101600" y="27940"/>
                  </a:lnTo>
                  <a:lnTo>
                    <a:pt x="101600" y="19050"/>
                  </a:lnTo>
                  <a:lnTo>
                    <a:pt x="101600" y="16510"/>
                  </a:lnTo>
                  <a:close/>
                </a:path>
              </a:pathLst>
            </a:custGeom>
            <a:solidFill>
              <a:srgbClr val="6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4065270" y="453389"/>
              <a:ext cx="102870" cy="10160"/>
            </a:xfrm>
            <a:custGeom>
              <a:avLst/>
              <a:gdLst/>
              <a:ahLst/>
              <a:cxnLst/>
              <a:rect l="l" t="t" r="r" b="b"/>
              <a:pathLst>
                <a:path w="102870" h="10159">
                  <a:moveTo>
                    <a:pt x="102870" y="0"/>
                  </a:moveTo>
                  <a:lnTo>
                    <a:pt x="1270" y="0"/>
                  </a:lnTo>
                  <a:lnTo>
                    <a:pt x="1270" y="381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102870" y="10160"/>
                  </a:lnTo>
                  <a:lnTo>
                    <a:pt x="102870" y="3810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6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4065270" y="463550"/>
              <a:ext cx="102870" cy="10160"/>
            </a:xfrm>
            <a:custGeom>
              <a:avLst/>
              <a:gdLst/>
              <a:ahLst/>
              <a:cxnLst/>
              <a:rect l="l" t="t" r="r" b="b"/>
              <a:pathLst>
                <a:path w="102870" h="10159">
                  <a:moveTo>
                    <a:pt x="0" y="10160"/>
                  </a:moveTo>
                  <a:lnTo>
                    <a:pt x="0" y="0"/>
                  </a:lnTo>
                  <a:lnTo>
                    <a:pt x="102870" y="0"/>
                  </a:lnTo>
                  <a:lnTo>
                    <a:pt x="10287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6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4065270" y="473709"/>
              <a:ext cx="104139" cy="10160"/>
            </a:xfrm>
            <a:custGeom>
              <a:avLst/>
              <a:gdLst/>
              <a:ahLst/>
              <a:cxnLst/>
              <a:rect l="l" t="t" r="r" b="b"/>
              <a:pathLst>
                <a:path w="104139" h="10159">
                  <a:moveTo>
                    <a:pt x="104140" y="1270"/>
                  </a:moveTo>
                  <a:lnTo>
                    <a:pt x="102870" y="1270"/>
                  </a:lnTo>
                  <a:lnTo>
                    <a:pt x="1028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104140" y="10160"/>
                  </a:lnTo>
                  <a:lnTo>
                    <a:pt x="104140" y="1270"/>
                  </a:lnTo>
                  <a:close/>
                </a:path>
              </a:pathLst>
            </a:custGeom>
            <a:solidFill>
              <a:srgbClr val="6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4065270" y="483869"/>
              <a:ext cx="104139" cy="10160"/>
            </a:xfrm>
            <a:custGeom>
              <a:avLst/>
              <a:gdLst/>
              <a:ahLst/>
              <a:cxnLst/>
              <a:rect l="l" t="t" r="r" b="b"/>
              <a:pathLst>
                <a:path w="104139" h="10159">
                  <a:moveTo>
                    <a:pt x="10413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104139" y="10159"/>
                  </a:lnTo>
                  <a:lnTo>
                    <a:pt x="104139" y="0"/>
                  </a:lnTo>
                  <a:close/>
                </a:path>
              </a:pathLst>
            </a:custGeom>
            <a:solidFill>
              <a:srgbClr val="6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4064000" y="494030"/>
              <a:ext cx="105410" cy="10160"/>
            </a:xfrm>
            <a:custGeom>
              <a:avLst/>
              <a:gdLst/>
              <a:ahLst/>
              <a:cxnLst/>
              <a:rect l="l" t="t" r="r" b="b"/>
              <a:pathLst>
                <a:path w="105410" h="10159">
                  <a:moveTo>
                    <a:pt x="0" y="10160"/>
                  </a:moveTo>
                  <a:lnTo>
                    <a:pt x="0" y="0"/>
                  </a:lnTo>
                  <a:lnTo>
                    <a:pt x="105410" y="0"/>
                  </a:lnTo>
                  <a:lnTo>
                    <a:pt x="10541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6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4064000" y="504189"/>
              <a:ext cx="106680" cy="8890"/>
            </a:xfrm>
            <a:custGeom>
              <a:avLst/>
              <a:gdLst/>
              <a:ahLst/>
              <a:cxnLst/>
              <a:rect l="l" t="t" r="r" b="b"/>
              <a:pathLst>
                <a:path w="106679" h="8890">
                  <a:moveTo>
                    <a:pt x="106680" y="3810"/>
                  </a:moveTo>
                  <a:lnTo>
                    <a:pt x="105410" y="3810"/>
                  </a:lnTo>
                  <a:lnTo>
                    <a:pt x="10541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8890"/>
                  </a:lnTo>
                  <a:lnTo>
                    <a:pt x="106680" y="8890"/>
                  </a:lnTo>
                  <a:lnTo>
                    <a:pt x="106680" y="3810"/>
                  </a:lnTo>
                  <a:close/>
                </a:path>
              </a:pathLst>
            </a:custGeom>
            <a:solidFill>
              <a:srgbClr val="6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4064000" y="513080"/>
              <a:ext cx="106680" cy="10160"/>
            </a:xfrm>
            <a:custGeom>
              <a:avLst/>
              <a:gdLst/>
              <a:ahLst/>
              <a:cxnLst/>
              <a:rect l="l" t="t" r="r" b="b"/>
              <a:pathLst>
                <a:path w="106679" h="10159">
                  <a:moveTo>
                    <a:pt x="0" y="10160"/>
                  </a:moveTo>
                  <a:lnTo>
                    <a:pt x="0" y="0"/>
                  </a:lnTo>
                  <a:lnTo>
                    <a:pt x="106679" y="0"/>
                  </a:lnTo>
                  <a:lnTo>
                    <a:pt x="1066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6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4062730" y="523239"/>
              <a:ext cx="107950" cy="10160"/>
            </a:xfrm>
            <a:custGeom>
              <a:avLst/>
              <a:gdLst/>
              <a:ahLst/>
              <a:cxnLst/>
              <a:rect l="l" t="t" r="r" b="b"/>
              <a:pathLst>
                <a:path w="107950" h="10159">
                  <a:moveTo>
                    <a:pt x="107950" y="0"/>
                  </a:moveTo>
                  <a:lnTo>
                    <a:pt x="1270" y="0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107950" y="10160"/>
                  </a:lnTo>
                  <a:lnTo>
                    <a:pt x="107950" y="762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6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4062730" y="533399"/>
              <a:ext cx="109220" cy="10160"/>
            </a:xfrm>
            <a:custGeom>
              <a:avLst/>
              <a:gdLst/>
              <a:ahLst/>
              <a:cxnLst/>
              <a:rect l="l" t="t" r="r" b="b"/>
              <a:pathLst>
                <a:path w="109220" h="10159">
                  <a:moveTo>
                    <a:pt x="109220" y="7620"/>
                  </a:moveTo>
                  <a:lnTo>
                    <a:pt x="107950" y="7620"/>
                  </a:lnTo>
                  <a:lnTo>
                    <a:pt x="107950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109220" y="10160"/>
                  </a:lnTo>
                  <a:lnTo>
                    <a:pt x="109220" y="7620"/>
                  </a:lnTo>
                  <a:close/>
                </a:path>
              </a:pathLst>
            </a:custGeom>
            <a:solidFill>
              <a:srgbClr val="6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4062729" y="543559"/>
              <a:ext cx="109220" cy="8890"/>
            </a:xfrm>
            <a:custGeom>
              <a:avLst/>
              <a:gdLst/>
              <a:ahLst/>
              <a:cxnLst/>
              <a:rect l="l" t="t" r="r" b="b"/>
              <a:pathLst>
                <a:path w="109220" h="8890">
                  <a:moveTo>
                    <a:pt x="0" y="8889"/>
                  </a:moveTo>
                  <a:lnTo>
                    <a:pt x="0" y="0"/>
                  </a:lnTo>
                  <a:lnTo>
                    <a:pt x="109220" y="0"/>
                  </a:lnTo>
                  <a:lnTo>
                    <a:pt x="10922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7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4062729" y="552450"/>
              <a:ext cx="109220" cy="10160"/>
            </a:xfrm>
            <a:custGeom>
              <a:avLst/>
              <a:gdLst/>
              <a:ahLst/>
              <a:cxnLst/>
              <a:rect l="l" t="t" r="r" b="b"/>
              <a:pathLst>
                <a:path w="109220" h="10159">
                  <a:moveTo>
                    <a:pt x="0" y="10160"/>
                  </a:moveTo>
                  <a:lnTo>
                    <a:pt x="0" y="0"/>
                  </a:lnTo>
                  <a:lnTo>
                    <a:pt x="109220" y="0"/>
                  </a:lnTo>
                  <a:lnTo>
                    <a:pt x="10922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4061460" y="562609"/>
              <a:ext cx="110489" cy="10160"/>
            </a:xfrm>
            <a:custGeom>
              <a:avLst/>
              <a:gdLst/>
              <a:ahLst/>
              <a:cxnLst/>
              <a:rect l="l" t="t" r="r" b="b"/>
              <a:pathLst>
                <a:path w="110489" h="10159">
                  <a:moveTo>
                    <a:pt x="110490" y="0"/>
                  </a:moveTo>
                  <a:lnTo>
                    <a:pt x="1270" y="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110490" y="10160"/>
                  </a:lnTo>
                  <a:lnTo>
                    <a:pt x="110490" y="5080"/>
                  </a:lnTo>
                  <a:lnTo>
                    <a:pt x="110490" y="0"/>
                  </a:lnTo>
                  <a:close/>
                </a:path>
              </a:pathLst>
            </a:custGeom>
            <a:solidFill>
              <a:srgbClr val="7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4061460" y="572769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110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10490" y="1270"/>
                  </a:lnTo>
                  <a:lnTo>
                    <a:pt x="110490" y="0"/>
                  </a:lnTo>
                  <a:close/>
                </a:path>
                <a:path w="111760" h="10159">
                  <a:moveTo>
                    <a:pt x="111760" y="1282"/>
                  </a:moveTo>
                  <a:lnTo>
                    <a:pt x="0" y="1282"/>
                  </a:lnTo>
                  <a:lnTo>
                    <a:pt x="0" y="10160"/>
                  </a:lnTo>
                  <a:lnTo>
                    <a:pt x="111760" y="10160"/>
                  </a:lnTo>
                  <a:lnTo>
                    <a:pt x="111760" y="1282"/>
                  </a:lnTo>
                  <a:close/>
                </a:path>
              </a:pathLst>
            </a:custGeom>
            <a:solidFill>
              <a:srgbClr val="7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4061459" y="582930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0" y="10160"/>
                  </a:moveTo>
                  <a:lnTo>
                    <a:pt x="0" y="0"/>
                  </a:lnTo>
                  <a:lnTo>
                    <a:pt x="111760" y="0"/>
                  </a:lnTo>
                  <a:lnTo>
                    <a:pt x="11175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4061459" y="593090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0" y="10160"/>
                  </a:moveTo>
                  <a:lnTo>
                    <a:pt x="0" y="0"/>
                  </a:lnTo>
                  <a:lnTo>
                    <a:pt x="111759" y="0"/>
                  </a:lnTo>
                  <a:lnTo>
                    <a:pt x="11175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4060190" y="603249"/>
              <a:ext cx="114300" cy="8890"/>
            </a:xfrm>
            <a:custGeom>
              <a:avLst/>
              <a:gdLst/>
              <a:ahLst/>
              <a:cxnLst/>
              <a:rect l="l" t="t" r="r" b="b"/>
              <a:pathLst>
                <a:path w="114300" h="8890">
                  <a:moveTo>
                    <a:pt x="114300" y="3810"/>
                  </a:moveTo>
                  <a:lnTo>
                    <a:pt x="113017" y="3810"/>
                  </a:lnTo>
                  <a:lnTo>
                    <a:pt x="113017" y="1270"/>
                  </a:lnTo>
                  <a:lnTo>
                    <a:pt x="113017" y="0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8890"/>
                  </a:lnTo>
                  <a:lnTo>
                    <a:pt x="114300" y="8890"/>
                  </a:lnTo>
                  <a:lnTo>
                    <a:pt x="114300" y="3810"/>
                  </a:lnTo>
                  <a:close/>
                </a:path>
              </a:pathLst>
            </a:custGeom>
            <a:solidFill>
              <a:srgbClr val="7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4060190" y="612140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59">
                  <a:moveTo>
                    <a:pt x="0" y="10160"/>
                  </a:moveTo>
                  <a:lnTo>
                    <a:pt x="0" y="0"/>
                  </a:lnTo>
                  <a:lnTo>
                    <a:pt x="114300" y="0"/>
                  </a:lnTo>
                  <a:lnTo>
                    <a:pt x="11430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4060190" y="622300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59">
                  <a:moveTo>
                    <a:pt x="0" y="10160"/>
                  </a:moveTo>
                  <a:lnTo>
                    <a:pt x="0" y="0"/>
                  </a:lnTo>
                  <a:lnTo>
                    <a:pt x="114300" y="0"/>
                  </a:lnTo>
                  <a:lnTo>
                    <a:pt x="11430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4058920" y="632459"/>
              <a:ext cx="116839" cy="10160"/>
            </a:xfrm>
            <a:custGeom>
              <a:avLst/>
              <a:gdLst/>
              <a:ahLst/>
              <a:cxnLst/>
              <a:rect l="l" t="t" r="r" b="b"/>
              <a:pathLst>
                <a:path w="116839" h="10159">
                  <a:moveTo>
                    <a:pt x="116840" y="7620"/>
                  </a:moveTo>
                  <a:lnTo>
                    <a:pt x="115570" y="7620"/>
                  </a:lnTo>
                  <a:lnTo>
                    <a:pt x="115570" y="0"/>
                  </a:lnTo>
                  <a:lnTo>
                    <a:pt x="1270" y="0"/>
                  </a:lnTo>
                  <a:lnTo>
                    <a:pt x="1270" y="7620"/>
                  </a:lnTo>
                  <a:lnTo>
                    <a:pt x="1270" y="889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116840" y="10160"/>
                  </a:lnTo>
                  <a:lnTo>
                    <a:pt x="116840" y="8890"/>
                  </a:lnTo>
                  <a:lnTo>
                    <a:pt x="116840" y="7620"/>
                  </a:lnTo>
                  <a:close/>
                </a:path>
              </a:pathLst>
            </a:custGeom>
            <a:solidFill>
              <a:srgbClr val="7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4058920" y="642619"/>
              <a:ext cx="116839" cy="10160"/>
            </a:xfrm>
            <a:custGeom>
              <a:avLst/>
              <a:gdLst/>
              <a:ahLst/>
              <a:cxnLst/>
              <a:rect l="l" t="t" r="r" b="b"/>
              <a:pathLst>
                <a:path w="116839" h="10159">
                  <a:moveTo>
                    <a:pt x="0" y="10159"/>
                  </a:moveTo>
                  <a:lnTo>
                    <a:pt x="0" y="0"/>
                  </a:lnTo>
                  <a:lnTo>
                    <a:pt x="116839" y="0"/>
                  </a:lnTo>
                  <a:lnTo>
                    <a:pt x="116839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7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4058920" y="652780"/>
              <a:ext cx="116839" cy="8890"/>
            </a:xfrm>
            <a:custGeom>
              <a:avLst/>
              <a:gdLst/>
              <a:ahLst/>
              <a:cxnLst/>
              <a:rect l="l" t="t" r="r" b="b"/>
              <a:pathLst>
                <a:path w="116839" h="8890">
                  <a:moveTo>
                    <a:pt x="0" y="8890"/>
                  </a:moveTo>
                  <a:lnTo>
                    <a:pt x="0" y="0"/>
                  </a:lnTo>
                  <a:lnTo>
                    <a:pt x="116839" y="0"/>
                  </a:lnTo>
                  <a:lnTo>
                    <a:pt x="11683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7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4058920" y="661669"/>
              <a:ext cx="116839" cy="10160"/>
            </a:xfrm>
            <a:custGeom>
              <a:avLst/>
              <a:gdLst/>
              <a:ahLst/>
              <a:cxnLst/>
              <a:rect l="l" t="t" r="r" b="b"/>
              <a:pathLst>
                <a:path w="116839" h="10159">
                  <a:moveTo>
                    <a:pt x="0" y="10159"/>
                  </a:moveTo>
                  <a:lnTo>
                    <a:pt x="0" y="0"/>
                  </a:lnTo>
                  <a:lnTo>
                    <a:pt x="116839" y="0"/>
                  </a:lnTo>
                  <a:lnTo>
                    <a:pt x="116839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7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4057650" y="671829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1270"/>
                  </a:moveTo>
                  <a:lnTo>
                    <a:pt x="118110" y="1270"/>
                  </a:lnTo>
                  <a:lnTo>
                    <a:pt x="118110" y="0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7620"/>
                  </a:lnTo>
                  <a:lnTo>
                    <a:pt x="62230" y="7620"/>
                  </a:lnTo>
                  <a:lnTo>
                    <a:pt x="62230" y="10160"/>
                  </a:lnTo>
                  <a:lnTo>
                    <a:pt x="119380" y="10160"/>
                  </a:lnTo>
                  <a:lnTo>
                    <a:pt x="119380" y="7620"/>
                  </a:lnTo>
                  <a:lnTo>
                    <a:pt x="119380" y="6350"/>
                  </a:lnTo>
                  <a:lnTo>
                    <a:pt x="119380" y="1270"/>
                  </a:lnTo>
                  <a:close/>
                </a:path>
              </a:pathLst>
            </a:custGeom>
            <a:solidFill>
              <a:srgbClr val="7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4057650" y="681989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119379" h="10159">
                  <a:moveTo>
                    <a:pt x="119380" y="0"/>
                  </a:moveTo>
                  <a:lnTo>
                    <a:pt x="62230" y="0"/>
                  </a:lnTo>
                  <a:lnTo>
                    <a:pt x="62230" y="10160"/>
                  </a:lnTo>
                  <a:lnTo>
                    <a:pt x="119380" y="1016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7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4057650" y="692149"/>
              <a:ext cx="119380" cy="8890"/>
            </a:xfrm>
            <a:custGeom>
              <a:avLst/>
              <a:gdLst/>
              <a:ahLst/>
              <a:cxnLst/>
              <a:rect l="l" t="t" r="r" b="b"/>
              <a:pathLst>
                <a:path w="119379" h="8890">
                  <a:moveTo>
                    <a:pt x="609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0960" y="8890"/>
                  </a:lnTo>
                  <a:lnTo>
                    <a:pt x="60960" y="0"/>
                  </a:lnTo>
                  <a:close/>
                </a:path>
                <a:path w="119379" h="8890">
                  <a:moveTo>
                    <a:pt x="119380" y="0"/>
                  </a:moveTo>
                  <a:lnTo>
                    <a:pt x="62230" y="0"/>
                  </a:lnTo>
                  <a:lnTo>
                    <a:pt x="62230" y="8890"/>
                  </a:lnTo>
                  <a:lnTo>
                    <a:pt x="119380" y="889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7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4057650" y="701040"/>
              <a:ext cx="120650" cy="10160"/>
            </a:xfrm>
            <a:custGeom>
              <a:avLst/>
              <a:gdLst/>
              <a:ahLst/>
              <a:cxnLst/>
              <a:rect l="l" t="t" r="r" b="b"/>
              <a:pathLst>
                <a:path w="12065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9689" y="10160"/>
                  </a:lnTo>
                  <a:lnTo>
                    <a:pt x="59689" y="5080"/>
                  </a:lnTo>
                  <a:lnTo>
                    <a:pt x="60960" y="5080"/>
                  </a:lnTo>
                  <a:lnTo>
                    <a:pt x="60960" y="0"/>
                  </a:lnTo>
                  <a:close/>
                </a:path>
                <a:path w="120650" h="10159">
                  <a:moveTo>
                    <a:pt x="119379" y="0"/>
                  </a:moveTo>
                  <a:lnTo>
                    <a:pt x="62229" y="0"/>
                  </a:lnTo>
                  <a:lnTo>
                    <a:pt x="62229" y="10160"/>
                  </a:lnTo>
                  <a:lnTo>
                    <a:pt x="120650" y="10160"/>
                  </a:lnTo>
                  <a:lnTo>
                    <a:pt x="120650" y="5080"/>
                  </a:lnTo>
                  <a:lnTo>
                    <a:pt x="119379" y="5080"/>
                  </a:lnTo>
                  <a:lnTo>
                    <a:pt x="119379" y="0"/>
                  </a:lnTo>
                  <a:close/>
                </a:path>
              </a:pathLst>
            </a:custGeom>
            <a:solidFill>
              <a:srgbClr val="8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4056379" y="711200"/>
              <a:ext cx="121920" cy="10160"/>
            </a:xfrm>
            <a:custGeom>
              <a:avLst/>
              <a:gdLst/>
              <a:ahLst/>
              <a:cxnLst/>
              <a:rect l="l" t="t" r="r" b="b"/>
              <a:pathLst>
                <a:path w="121920" h="10159">
                  <a:moveTo>
                    <a:pt x="60960" y="0"/>
                  </a:moveTo>
                  <a:lnTo>
                    <a:pt x="1270" y="0"/>
                  </a:lnTo>
                  <a:lnTo>
                    <a:pt x="1270" y="381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121920" h="10159">
                  <a:moveTo>
                    <a:pt x="121920" y="0"/>
                  </a:moveTo>
                  <a:lnTo>
                    <a:pt x="63500" y="0"/>
                  </a:lnTo>
                  <a:lnTo>
                    <a:pt x="63500" y="10160"/>
                  </a:lnTo>
                  <a:lnTo>
                    <a:pt x="121920" y="10160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8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4056380" y="721359"/>
              <a:ext cx="121920" cy="10160"/>
            </a:xfrm>
            <a:custGeom>
              <a:avLst/>
              <a:gdLst/>
              <a:ahLst/>
              <a:cxnLst/>
              <a:rect l="l" t="t" r="r" b="b"/>
              <a:pathLst>
                <a:path w="1219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121920" h="10159">
                  <a:moveTo>
                    <a:pt x="121920" y="0"/>
                  </a:moveTo>
                  <a:lnTo>
                    <a:pt x="63500" y="0"/>
                  </a:lnTo>
                  <a:lnTo>
                    <a:pt x="63500" y="10160"/>
                  </a:lnTo>
                  <a:lnTo>
                    <a:pt x="121920" y="10160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8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4056379" y="731519"/>
              <a:ext cx="123189" cy="10160"/>
            </a:xfrm>
            <a:custGeom>
              <a:avLst/>
              <a:gdLst/>
              <a:ahLst/>
              <a:cxnLst/>
              <a:rect l="l" t="t" r="r" b="b"/>
              <a:pathLst>
                <a:path w="123189" h="10159">
                  <a:moveTo>
                    <a:pt x="60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0960" y="10159"/>
                  </a:lnTo>
                  <a:lnTo>
                    <a:pt x="60960" y="0"/>
                  </a:lnTo>
                  <a:close/>
                </a:path>
                <a:path w="123189" h="10159">
                  <a:moveTo>
                    <a:pt x="121920" y="0"/>
                  </a:moveTo>
                  <a:lnTo>
                    <a:pt x="64770" y="0"/>
                  </a:lnTo>
                  <a:lnTo>
                    <a:pt x="64770" y="10159"/>
                  </a:lnTo>
                  <a:lnTo>
                    <a:pt x="123190" y="10159"/>
                  </a:lnTo>
                  <a:lnTo>
                    <a:pt x="123190" y="7619"/>
                  </a:lnTo>
                  <a:lnTo>
                    <a:pt x="121920" y="7619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8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4055109" y="741680"/>
              <a:ext cx="124460" cy="10160"/>
            </a:xfrm>
            <a:custGeom>
              <a:avLst/>
              <a:gdLst/>
              <a:ahLst/>
              <a:cxnLst/>
              <a:rect l="l" t="t" r="r" b="b"/>
              <a:pathLst>
                <a:path w="124460" h="10159">
                  <a:moveTo>
                    <a:pt x="1269" y="9948"/>
                  </a:moveTo>
                  <a:lnTo>
                    <a:pt x="0" y="10160"/>
                  </a:lnTo>
                  <a:lnTo>
                    <a:pt x="1269" y="10160"/>
                  </a:lnTo>
                  <a:lnTo>
                    <a:pt x="1269" y="9948"/>
                  </a:lnTo>
                  <a:close/>
                </a:path>
                <a:path w="124460" h="10159">
                  <a:moveTo>
                    <a:pt x="60959" y="211"/>
                  </a:moveTo>
                  <a:lnTo>
                    <a:pt x="1269" y="10160"/>
                  </a:lnTo>
                  <a:lnTo>
                    <a:pt x="60959" y="10160"/>
                  </a:lnTo>
                  <a:lnTo>
                    <a:pt x="60959" y="211"/>
                  </a:lnTo>
                  <a:close/>
                </a:path>
                <a:path w="124460" h="10159">
                  <a:moveTo>
                    <a:pt x="60959" y="0"/>
                  </a:moveTo>
                  <a:lnTo>
                    <a:pt x="1269" y="0"/>
                  </a:lnTo>
                  <a:lnTo>
                    <a:pt x="1269" y="9948"/>
                  </a:lnTo>
                  <a:lnTo>
                    <a:pt x="60959" y="0"/>
                  </a:lnTo>
                  <a:close/>
                </a:path>
                <a:path w="124460" h="10159">
                  <a:moveTo>
                    <a:pt x="62229" y="0"/>
                  </a:moveTo>
                  <a:lnTo>
                    <a:pt x="60959" y="0"/>
                  </a:lnTo>
                  <a:lnTo>
                    <a:pt x="60959" y="211"/>
                  </a:lnTo>
                  <a:lnTo>
                    <a:pt x="62229" y="0"/>
                  </a:lnTo>
                  <a:close/>
                </a:path>
                <a:path w="124460" h="10159">
                  <a:moveTo>
                    <a:pt x="124460" y="0"/>
                  </a:moveTo>
                  <a:lnTo>
                    <a:pt x="66039" y="0"/>
                  </a:lnTo>
                  <a:lnTo>
                    <a:pt x="66039" y="10160"/>
                  </a:lnTo>
                  <a:lnTo>
                    <a:pt x="124460" y="10160"/>
                  </a:lnTo>
                  <a:lnTo>
                    <a:pt x="124460" y="0"/>
                  </a:lnTo>
                  <a:close/>
                </a:path>
              </a:pathLst>
            </a:custGeom>
            <a:solidFill>
              <a:srgbClr val="8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4055110" y="751839"/>
              <a:ext cx="124460" cy="8890"/>
            </a:xfrm>
            <a:custGeom>
              <a:avLst/>
              <a:gdLst/>
              <a:ahLst/>
              <a:cxnLst/>
              <a:rect l="l" t="t" r="r" b="b"/>
              <a:pathLst>
                <a:path w="124460" h="8890">
                  <a:moveTo>
                    <a:pt x="60960" y="8890"/>
                  </a:moveTo>
                  <a:lnTo>
                    <a:pt x="60947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60960" y="8890"/>
                  </a:lnTo>
                  <a:close/>
                </a:path>
                <a:path w="124460" h="8890">
                  <a:moveTo>
                    <a:pt x="124460" y="0"/>
                  </a:moveTo>
                  <a:lnTo>
                    <a:pt x="66040" y="0"/>
                  </a:lnTo>
                  <a:lnTo>
                    <a:pt x="66040" y="8890"/>
                  </a:lnTo>
                  <a:lnTo>
                    <a:pt x="124460" y="8890"/>
                  </a:lnTo>
                  <a:lnTo>
                    <a:pt x="124460" y="0"/>
                  </a:lnTo>
                  <a:close/>
                </a:path>
              </a:pathLst>
            </a:custGeom>
            <a:solidFill>
              <a:srgbClr val="8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4055110" y="760729"/>
              <a:ext cx="124460" cy="10160"/>
            </a:xfrm>
            <a:custGeom>
              <a:avLst/>
              <a:gdLst/>
              <a:ahLst/>
              <a:cxnLst/>
              <a:rect l="l" t="t" r="r" b="b"/>
              <a:pathLst>
                <a:path w="12446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124460" h="10159">
                  <a:moveTo>
                    <a:pt x="124460" y="0"/>
                  </a:moveTo>
                  <a:lnTo>
                    <a:pt x="66040" y="0"/>
                  </a:lnTo>
                  <a:lnTo>
                    <a:pt x="66040" y="10160"/>
                  </a:lnTo>
                  <a:lnTo>
                    <a:pt x="124460" y="10160"/>
                  </a:lnTo>
                  <a:lnTo>
                    <a:pt x="124460" y="0"/>
                  </a:lnTo>
                  <a:close/>
                </a:path>
              </a:pathLst>
            </a:custGeom>
            <a:solidFill>
              <a:srgbClr val="8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4055109" y="770890"/>
              <a:ext cx="125730" cy="10160"/>
            </a:xfrm>
            <a:custGeom>
              <a:avLst/>
              <a:gdLst/>
              <a:ahLst/>
              <a:cxnLst/>
              <a:rect l="l" t="t" r="r" b="b"/>
              <a:pathLst>
                <a:path w="12572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9689" y="10160"/>
                  </a:lnTo>
                  <a:lnTo>
                    <a:pt x="59689" y="6350"/>
                  </a:lnTo>
                  <a:lnTo>
                    <a:pt x="60960" y="6350"/>
                  </a:lnTo>
                  <a:lnTo>
                    <a:pt x="60960" y="0"/>
                  </a:lnTo>
                  <a:close/>
                </a:path>
                <a:path w="125729" h="10159">
                  <a:moveTo>
                    <a:pt x="125729" y="0"/>
                  </a:moveTo>
                  <a:lnTo>
                    <a:pt x="66039" y="0"/>
                  </a:lnTo>
                  <a:lnTo>
                    <a:pt x="66039" y="10160"/>
                  </a:lnTo>
                  <a:lnTo>
                    <a:pt x="125729" y="10160"/>
                  </a:lnTo>
                  <a:lnTo>
                    <a:pt x="125729" y="0"/>
                  </a:lnTo>
                  <a:close/>
                </a:path>
              </a:pathLst>
            </a:custGeom>
            <a:solidFill>
              <a:srgbClr val="8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4053840" y="781050"/>
              <a:ext cx="127000" cy="10160"/>
            </a:xfrm>
            <a:custGeom>
              <a:avLst/>
              <a:gdLst/>
              <a:ahLst/>
              <a:cxnLst/>
              <a:rect l="l" t="t" r="r" b="b"/>
              <a:pathLst>
                <a:path w="127000" h="10159">
                  <a:moveTo>
                    <a:pt x="60960" y="0"/>
                  </a:moveTo>
                  <a:lnTo>
                    <a:pt x="1270" y="0"/>
                  </a:lnTo>
                  <a:lnTo>
                    <a:pt x="1270" y="2539"/>
                  </a:lnTo>
                  <a:lnTo>
                    <a:pt x="60960" y="2539"/>
                  </a:lnTo>
                  <a:lnTo>
                    <a:pt x="60960" y="0"/>
                  </a:lnTo>
                  <a:close/>
                </a:path>
                <a:path w="127000" h="10159">
                  <a:moveTo>
                    <a:pt x="127000" y="0"/>
                  </a:moveTo>
                  <a:lnTo>
                    <a:pt x="67310" y="0"/>
                  </a:lnTo>
                  <a:lnTo>
                    <a:pt x="67310" y="2539"/>
                  </a:lnTo>
                  <a:lnTo>
                    <a:pt x="127000" y="2539"/>
                  </a:lnTo>
                  <a:lnTo>
                    <a:pt x="127000" y="0"/>
                  </a:lnTo>
                  <a:close/>
                </a:path>
                <a:path w="127000" h="10159">
                  <a:moveTo>
                    <a:pt x="60960" y="2540"/>
                  </a:moveTo>
                  <a:lnTo>
                    <a:pt x="1270" y="2540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2540"/>
                  </a:lnTo>
                  <a:close/>
                </a:path>
                <a:path w="127000" h="10159">
                  <a:moveTo>
                    <a:pt x="127000" y="2540"/>
                  </a:moveTo>
                  <a:lnTo>
                    <a:pt x="68580" y="2540"/>
                  </a:lnTo>
                  <a:lnTo>
                    <a:pt x="68580" y="10160"/>
                  </a:lnTo>
                  <a:lnTo>
                    <a:pt x="127000" y="10160"/>
                  </a:lnTo>
                  <a:lnTo>
                    <a:pt x="127000" y="2540"/>
                  </a:lnTo>
                  <a:close/>
                </a:path>
              </a:pathLst>
            </a:custGeom>
            <a:solidFill>
              <a:srgbClr val="8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4053840" y="791209"/>
              <a:ext cx="127000" cy="10160"/>
            </a:xfrm>
            <a:custGeom>
              <a:avLst/>
              <a:gdLst/>
              <a:ahLst/>
              <a:cxnLst/>
              <a:rect l="l" t="t" r="r" b="b"/>
              <a:pathLst>
                <a:path w="12700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127000" h="10159">
                  <a:moveTo>
                    <a:pt x="127000" y="0"/>
                  </a:moveTo>
                  <a:lnTo>
                    <a:pt x="68580" y="0"/>
                  </a:lnTo>
                  <a:lnTo>
                    <a:pt x="68580" y="10160"/>
                  </a:lnTo>
                  <a:lnTo>
                    <a:pt x="127000" y="10160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8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4053840" y="801369"/>
              <a:ext cx="128270" cy="8890"/>
            </a:xfrm>
            <a:custGeom>
              <a:avLst/>
              <a:gdLst/>
              <a:ahLst/>
              <a:cxnLst/>
              <a:rect l="l" t="t" r="r" b="b"/>
              <a:pathLst>
                <a:path w="128270" h="8890">
                  <a:moveTo>
                    <a:pt x="60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0960" y="8889"/>
                  </a:lnTo>
                  <a:lnTo>
                    <a:pt x="60960" y="0"/>
                  </a:lnTo>
                  <a:close/>
                </a:path>
                <a:path w="128270" h="8890">
                  <a:moveTo>
                    <a:pt x="127000" y="0"/>
                  </a:moveTo>
                  <a:lnTo>
                    <a:pt x="68580" y="0"/>
                  </a:lnTo>
                  <a:lnTo>
                    <a:pt x="68580" y="8889"/>
                  </a:lnTo>
                  <a:lnTo>
                    <a:pt x="128270" y="8889"/>
                  </a:lnTo>
                  <a:lnTo>
                    <a:pt x="128270" y="2539"/>
                  </a:lnTo>
                  <a:lnTo>
                    <a:pt x="127000" y="2539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8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4053840" y="810259"/>
              <a:ext cx="128270" cy="10160"/>
            </a:xfrm>
            <a:custGeom>
              <a:avLst/>
              <a:gdLst/>
              <a:ahLst/>
              <a:cxnLst/>
              <a:rect l="l" t="t" r="r" b="b"/>
              <a:pathLst>
                <a:path w="12827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9689" y="10160"/>
                  </a:lnTo>
                  <a:lnTo>
                    <a:pt x="59689" y="2539"/>
                  </a:lnTo>
                  <a:lnTo>
                    <a:pt x="60960" y="2539"/>
                  </a:lnTo>
                  <a:lnTo>
                    <a:pt x="60960" y="0"/>
                  </a:lnTo>
                  <a:close/>
                </a:path>
                <a:path w="128270" h="10159">
                  <a:moveTo>
                    <a:pt x="128270" y="0"/>
                  </a:moveTo>
                  <a:lnTo>
                    <a:pt x="68580" y="0"/>
                  </a:lnTo>
                  <a:lnTo>
                    <a:pt x="68580" y="10160"/>
                  </a:lnTo>
                  <a:lnTo>
                    <a:pt x="128270" y="10160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8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4052570" y="820419"/>
              <a:ext cx="129539" cy="10160"/>
            </a:xfrm>
            <a:custGeom>
              <a:avLst/>
              <a:gdLst/>
              <a:ahLst/>
              <a:cxnLst/>
              <a:rect l="l" t="t" r="r" b="b"/>
              <a:pathLst>
                <a:path w="129539" h="10159">
                  <a:moveTo>
                    <a:pt x="60959" y="0"/>
                  </a:moveTo>
                  <a:lnTo>
                    <a:pt x="1269" y="0"/>
                  </a:lnTo>
                  <a:lnTo>
                    <a:pt x="1269" y="5079"/>
                  </a:lnTo>
                  <a:lnTo>
                    <a:pt x="0" y="5079"/>
                  </a:lnTo>
                  <a:lnTo>
                    <a:pt x="0" y="10159"/>
                  </a:lnTo>
                  <a:lnTo>
                    <a:pt x="60960" y="10159"/>
                  </a:lnTo>
                  <a:lnTo>
                    <a:pt x="60959" y="0"/>
                  </a:lnTo>
                  <a:close/>
                </a:path>
                <a:path w="129539" h="10159">
                  <a:moveTo>
                    <a:pt x="129539" y="0"/>
                  </a:moveTo>
                  <a:lnTo>
                    <a:pt x="69850" y="0"/>
                  </a:lnTo>
                  <a:lnTo>
                    <a:pt x="69850" y="10159"/>
                  </a:lnTo>
                  <a:lnTo>
                    <a:pt x="129539" y="10159"/>
                  </a:lnTo>
                  <a:lnTo>
                    <a:pt x="129539" y="0"/>
                  </a:lnTo>
                  <a:close/>
                </a:path>
              </a:pathLst>
            </a:custGeom>
            <a:solidFill>
              <a:srgbClr val="8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4052570" y="830580"/>
              <a:ext cx="130810" cy="10160"/>
            </a:xfrm>
            <a:custGeom>
              <a:avLst/>
              <a:gdLst/>
              <a:ahLst/>
              <a:cxnLst/>
              <a:rect l="l" t="t" r="r" b="b"/>
              <a:pathLst>
                <a:path w="130810" h="10159">
                  <a:moveTo>
                    <a:pt x="6096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60960" y="6350"/>
                  </a:lnTo>
                  <a:lnTo>
                    <a:pt x="60960" y="0"/>
                  </a:lnTo>
                  <a:close/>
                </a:path>
                <a:path w="130810" h="10159">
                  <a:moveTo>
                    <a:pt x="129539" y="0"/>
                  </a:moveTo>
                  <a:lnTo>
                    <a:pt x="69850" y="0"/>
                  </a:lnTo>
                  <a:lnTo>
                    <a:pt x="69850" y="5080"/>
                  </a:lnTo>
                  <a:lnTo>
                    <a:pt x="71119" y="5080"/>
                  </a:lnTo>
                  <a:lnTo>
                    <a:pt x="71119" y="6350"/>
                  </a:lnTo>
                  <a:lnTo>
                    <a:pt x="129539" y="6350"/>
                  </a:lnTo>
                  <a:lnTo>
                    <a:pt x="129539" y="0"/>
                  </a:lnTo>
                  <a:close/>
                </a:path>
                <a:path w="130810" h="10159">
                  <a:moveTo>
                    <a:pt x="60960" y="6350"/>
                  </a:moveTo>
                  <a:lnTo>
                    <a:pt x="0" y="635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6350"/>
                  </a:lnTo>
                  <a:close/>
                </a:path>
                <a:path w="130810" h="10159">
                  <a:moveTo>
                    <a:pt x="130809" y="6350"/>
                  </a:moveTo>
                  <a:lnTo>
                    <a:pt x="71119" y="6350"/>
                  </a:lnTo>
                  <a:lnTo>
                    <a:pt x="71119" y="10160"/>
                  </a:lnTo>
                  <a:lnTo>
                    <a:pt x="130809" y="10160"/>
                  </a:lnTo>
                  <a:lnTo>
                    <a:pt x="130809" y="6350"/>
                  </a:lnTo>
                  <a:close/>
                </a:path>
              </a:pathLst>
            </a:custGeom>
            <a:solidFill>
              <a:srgbClr val="8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4052570" y="840739"/>
              <a:ext cx="130810" cy="10160"/>
            </a:xfrm>
            <a:custGeom>
              <a:avLst/>
              <a:gdLst/>
              <a:ahLst/>
              <a:cxnLst/>
              <a:rect l="l" t="t" r="r" b="b"/>
              <a:pathLst>
                <a:path w="13081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9689" y="10160"/>
                  </a:lnTo>
                  <a:lnTo>
                    <a:pt x="59689" y="7620"/>
                  </a:lnTo>
                  <a:lnTo>
                    <a:pt x="60960" y="7620"/>
                  </a:lnTo>
                  <a:lnTo>
                    <a:pt x="60960" y="0"/>
                  </a:lnTo>
                  <a:close/>
                </a:path>
                <a:path w="130810" h="10159">
                  <a:moveTo>
                    <a:pt x="130809" y="0"/>
                  </a:moveTo>
                  <a:lnTo>
                    <a:pt x="71119" y="0"/>
                  </a:lnTo>
                  <a:lnTo>
                    <a:pt x="71119" y="10160"/>
                  </a:lnTo>
                  <a:lnTo>
                    <a:pt x="130809" y="10160"/>
                  </a:lnTo>
                  <a:lnTo>
                    <a:pt x="130809" y="0"/>
                  </a:lnTo>
                  <a:close/>
                </a:path>
              </a:pathLst>
            </a:custGeom>
            <a:solidFill>
              <a:srgbClr val="8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4052570" y="850899"/>
              <a:ext cx="130810" cy="8890"/>
            </a:xfrm>
            <a:custGeom>
              <a:avLst/>
              <a:gdLst/>
              <a:ahLst/>
              <a:cxnLst/>
              <a:rect l="l" t="t" r="r" b="b"/>
              <a:pathLst>
                <a:path w="130810" h="8890">
                  <a:moveTo>
                    <a:pt x="5969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9690" y="8890"/>
                  </a:lnTo>
                  <a:lnTo>
                    <a:pt x="59690" y="0"/>
                  </a:lnTo>
                  <a:close/>
                </a:path>
                <a:path w="130810" h="8890">
                  <a:moveTo>
                    <a:pt x="130810" y="0"/>
                  </a:moveTo>
                  <a:lnTo>
                    <a:pt x="71120" y="0"/>
                  </a:lnTo>
                  <a:lnTo>
                    <a:pt x="71120" y="8890"/>
                  </a:lnTo>
                  <a:lnTo>
                    <a:pt x="130810" y="8890"/>
                  </a:lnTo>
                  <a:lnTo>
                    <a:pt x="130810" y="0"/>
                  </a:lnTo>
                  <a:close/>
                </a:path>
              </a:pathLst>
            </a:custGeom>
            <a:solidFill>
              <a:srgbClr val="8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4051300" y="859789"/>
              <a:ext cx="132080" cy="10160"/>
            </a:xfrm>
            <a:custGeom>
              <a:avLst/>
              <a:gdLst/>
              <a:ahLst/>
              <a:cxnLst/>
              <a:rect l="l" t="t" r="r" b="b"/>
              <a:pathLst>
                <a:path w="132079" h="10159">
                  <a:moveTo>
                    <a:pt x="60960" y="0"/>
                  </a:moveTo>
                  <a:lnTo>
                    <a:pt x="1270" y="0"/>
                  </a:lnTo>
                  <a:lnTo>
                    <a:pt x="1270" y="2539"/>
                  </a:lnTo>
                  <a:lnTo>
                    <a:pt x="0" y="2539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132079" h="10159">
                  <a:moveTo>
                    <a:pt x="132079" y="0"/>
                  </a:moveTo>
                  <a:lnTo>
                    <a:pt x="72389" y="0"/>
                  </a:lnTo>
                  <a:lnTo>
                    <a:pt x="72389" y="10160"/>
                  </a:lnTo>
                  <a:lnTo>
                    <a:pt x="132079" y="10160"/>
                  </a:lnTo>
                  <a:lnTo>
                    <a:pt x="132079" y="0"/>
                  </a:lnTo>
                  <a:close/>
                </a:path>
              </a:pathLst>
            </a:custGeom>
            <a:solidFill>
              <a:srgbClr val="9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4051300" y="869949"/>
              <a:ext cx="133350" cy="10160"/>
            </a:xfrm>
            <a:custGeom>
              <a:avLst/>
              <a:gdLst/>
              <a:ahLst/>
              <a:cxnLst/>
              <a:rect l="l" t="t" r="r" b="b"/>
              <a:pathLst>
                <a:path w="13335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133350" h="10159">
                  <a:moveTo>
                    <a:pt x="133350" y="0"/>
                  </a:moveTo>
                  <a:lnTo>
                    <a:pt x="72390" y="0"/>
                  </a:lnTo>
                  <a:lnTo>
                    <a:pt x="72390" y="10160"/>
                  </a:lnTo>
                  <a:lnTo>
                    <a:pt x="133350" y="1016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9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4051300" y="880110"/>
              <a:ext cx="133350" cy="10160"/>
            </a:xfrm>
            <a:custGeom>
              <a:avLst/>
              <a:gdLst/>
              <a:ahLst/>
              <a:cxnLst/>
              <a:rect l="l" t="t" r="r" b="b"/>
              <a:pathLst>
                <a:path w="13335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9689" y="10160"/>
                  </a:lnTo>
                  <a:lnTo>
                    <a:pt x="59689" y="3810"/>
                  </a:lnTo>
                  <a:lnTo>
                    <a:pt x="60960" y="3810"/>
                  </a:lnTo>
                  <a:lnTo>
                    <a:pt x="60960" y="0"/>
                  </a:lnTo>
                  <a:close/>
                </a:path>
                <a:path w="133350" h="10159">
                  <a:moveTo>
                    <a:pt x="133350" y="0"/>
                  </a:moveTo>
                  <a:lnTo>
                    <a:pt x="72389" y="0"/>
                  </a:lnTo>
                  <a:lnTo>
                    <a:pt x="72389" y="6350"/>
                  </a:lnTo>
                  <a:lnTo>
                    <a:pt x="73660" y="6350"/>
                  </a:lnTo>
                  <a:lnTo>
                    <a:pt x="73660" y="10160"/>
                  </a:lnTo>
                  <a:lnTo>
                    <a:pt x="133350" y="1016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9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4050029" y="890269"/>
              <a:ext cx="134620" cy="10160"/>
            </a:xfrm>
            <a:custGeom>
              <a:avLst/>
              <a:gdLst/>
              <a:ahLst/>
              <a:cxnLst/>
              <a:rect l="l" t="t" r="r" b="b"/>
              <a:pathLst>
                <a:path w="134620" h="10159">
                  <a:moveTo>
                    <a:pt x="60960" y="0"/>
                  </a:moveTo>
                  <a:lnTo>
                    <a:pt x="1270" y="0"/>
                  </a:lnTo>
                  <a:lnTo>
                    <a:pt x="1270" y="8889"/>
                  </a:lnTo>
                  <a:lnTo>
                    <a:pt x="0" y="8889"/>
                  </a:lnTo>
                  <a:lnTo>
                    <a:pt x="0" y="10159"/>
                  </a:lnTo>
                  <a:lnTo>
                    <a:pt x="60960" y="10159"/>
                  </a:lnTo>
                  <a:lnTo>
                    <a:pt x="60960" y="0"/>
                  </a:lnTo>
                  <a:close/>
                </a:path>
                <a:path w="134620" h="10159">
                  <a:moveTo>
                    <a:pt x="134620" y="0"/>
                  </a:moveTo>
                  <a:lnTo>
                    <a:pt x="74930" y="0"/>
                  </a:lnTo>
                  <a:lnTo>
                    <a:pt x="74930" y="10159"/>
                  </a:lnTo>
                  <a:lnTo>
                    <a:pt x="134620" y="10159"/>
                  </a:lnTo>
                  <a:lnTo>
                    <a:pt x="134620" y="0"/>
                  </a:lnTo>
                  <a:close/>
                </a:path>
              </a:pathLst>
            </a:custGeom>
            <a:solidFill>
              <a:srgbClr val="9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4050029" y="900430"/>
              <a:ext cx="135890" cy="8890"/>
            </a:xfrm>
            <a:custGeom>
              <a:avLst/>
              <a:gdLst/>
              <a:ahLst/>
              <a:cxnLst/>
              <a:rect l="l" t="t" r="r" b="b"/>
              <a:pathLst>
                <a:path w="135889" h="8890">
                  <a:moveTo>
                    <a:pt x="609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0960" y="8890"/>
                  </a:lnTo>
                  <a:lnTo>
                    <a:pt x="60960" y="0"/>
                  </a:lnTo>
                  <a:close/>
                </a:path>
                <a:path w="135889" h="8890">
                  <a:moveTo>
                    <a:pt x="134620" y="0"/>
                  </a:moveTo>
                  <a:lnTo>
                    <a:pt x="74930" y="0"/>
                  </a:lnTo>
                  <a:lnTo>
                    <a:pt x="74930" y="8890"/>
                  </a:lnTo>
                  <a:lnTo>
                    <a:pt x="135890" y="8890"/>
                  </a:lnTo>
                  <a:lnTo>
                    <a:pt x="135890" y="2540"/>
                  </a:lnTo>
                  <a:lnTo>
                    <a:pt x="134620" y="2540"/>
                  </a:lnTo>
                  <a:lnTo>
                    <a:pt x="134620" y="0"/>
                  </a:lnTo>
                  <a:close/>
                </a:path>
              </a:pathLst>
            </a:custGeom>
            <a:solidFill>
              <a:srgbClr val="9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4050030" y="909319"/>
              <a:ext cx="135890" cy="10160"/>
            </a:xfrm>
            <a:custGeom>
              <a:avLst/>
              <a:gdLst/>
              <a:ahLst/>
              <a:cxnLst/>
              <a:rect l="l" t="t" r="r" b="b"/>
              <a:pathLst>
                <a:path w="1358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135889" h="10159">
                  <a:moveTo>
                    <a:pt x="135890" y="0"/>
                  </a:moveTo>
                  <a:lnTo>
                    <a:pt x="74930" y="0"/>
                  </a:lnTo>
                  <a:lnTo>
                    <a:pt x="74930" y="10160"/>
                  </a:lnTo>
                  <a:lnTo>
                    <a:pt x="135890" y="10160"/>
                  </a:lnTo>
                  <a:lnTo>
                    <a:pt x="135890" y="0"/>
                  </a:lnTo>
                  <a:close/>
                </a:path>
              </a:pathLst>
            </a:custGeom>
            <a:solidFill>
              <a:srgbClr val="9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4050029" y="919480"/>
              <a:ext cx="135890" cy="10160"/>
            </a:xfrm>
            <a:custGeom>
              <a:avLst/>
              <a:gdLst/>
              <a:ahLst/>
              <a:cxnLst/>
              <a:rect l="l" t="t" r="r" b="b"/>
              <a:pathLst>
                <a:path w="1358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9689" y="10160"/>
                  </a:lnTo>
                  <a:lnTo>
                    <a:pt x="59689" y="6350"/>
                  </a:lnTo>
                  <a:lnTo>
                    <a:pt x="60960" y="6350"/>
                  </a:lnTo>
                  <a:lnTo>
                    <a:pt x="60960" y="0"/>
                  </a:lnTo>
                  <a:close/>
                </a:path>
                <a:path w="135889" h="10159">
                  <a:moveTo>
                    <a:pt x="135890" y="0"/>
                  </a:moveTo>
                  <a:lnTo>
                    <a:pt x="74930" y="0"/>
                  </a:lnTo>
                  <a:lnTo>
                    <a:pt x="74930" y="10160"/>
                  </a:lnTo>
                  <a:lnTo>
                    <a:pt x="135890" y="10160"/>
                  </a:lnTo>
                  <a:lnTo>
                    <a:pt x="135890" y="0"/>
                  </a:lnTo>
                  <a:close/>
                </a:path>
              </a:pathLst>
            </a:custGeom>
            <a:solidFill>
              <a:srgbClr val="9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4048759" y="929639"/>
              <a:ext cx="138430" cy="10160"/>
            </a:xfrm>
            <a:custGeom>
              <a:avLst/>
              <a:gdLst/>
              <a:ahLst/>
              <a:cxnLst/>
              <a:rect l="l" t="t" r="r" b="b"/>
              <a:pathLst>
                <a:path w="138429" h="10159">
                  <a:moveTo>
                    <a:pt x="60959" y="0"/>
                  </a:moveTo>
                  <a:lnTo>
                    <a:pt x="1269" y="0"/>
                  </a:lnTo>
                  <a:lnTo>
                    <a:pt x="1269" y="7620"/>
                  </a:lnTo>
                  <a:lnTo>
                    <a:pt x="0" y="7620"/>
                  </a:lnTo>
                  <a:lnTo>
                    <a:pt x="0" y="8889"/>
                  </a:lnTo>
                  <a:lnTo>
                    <a:pt x="60960" y="8889"/>
                  </a:lnTo>
                  <a:lnTo>
                    <a:pt x="60959" y="0"/>
                  </a:lnTo>
                  <a:close/>
                </a:path>
                <a:path w="138429" h="10159">
                  <a:moveTo>
                    <a:pt x="137160" y="0"/>
                  </a:moveTo>
                  <a:lnTo>
                    <a:pt x="76200" y="0"/>
                  </a:lnTo>
                  <a:lnTo>
                    <a:pt x="76200" y="8889"/>
                  </a:lnTo>
                  <a:lnTo>
                    <a:pt x="138429" y="8889"/>
                  </a:lnTo>
                  <a:lnTo>
                    <a:pt x="138429" y="6350"/>
                  </a:lnTo>
                  <a:lnTo>
                    <a:pt x="137160" y="6350"/>
                  </a:lnTo>
                  <a:lnTo>
                    <a:pt x="137160" y="0"/>
                  </a:lnTo>
                  <a:close/>
                </a:path>
                <a:path w="138429" h="10159">
                  <a:moveTo>
                    <a:pt x="60960" y="8890"/>
                  </a:moveTo>
                  <a:lnTo>
                    <a:pt x="0" y="889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8890"/>
                  </a:lnTo>
                  <a:close/>
                </a:path>
                <a:path w="138429" h="10159">
                  <a:moveTo>
                    <a:pt x="138429" y="8890"/>
                  </a:moveTo>
                  <a:lnTo>
                    <a:pt x="77469" y="8890"/>
                  </a:lnTo>
                  <a:lnTo>
                    <a:pt x="77469" y="10160"/>
                  </a:lnTo>
                  <a:lnTo>
                    <a:pt x="138429" y="10160"/>
                  </a:lnTo>
                  <a:lnTo>
                    <a:pt x="138429" y="8890"/>
                  </a:lnTo>
                  <a:close/>
                </a:path>
              </a:pathLst>
            </a:custGeom>
            <a:solidFill>
              <a:srgbClr val="9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4048760" y="939799"/>
              <a:ext cx="138430" cy="10160"/>
            </a:xfrm>
            <a:custGeom>
              <a:avLst/>
              <a:gdLst/>
              <a:ahLst/>
              <a:cxnLst/>
              <a:rect l="l" t="t" r="r" b="b"/>
              <a:pathLst>
                <a:path w="13842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138429" h="10159">
                  <a:moveTo>
                    <a:pt x="138430" y="0"/>
                  </a:moveTo>
                  <a:lnTo>
                    <a:pt x="77470" y="0"/>
                  </a:lnTo>
                  <a:lnTo>
                    <a:pt x="77470" y="10160"/>
                  </a:lnTo>
                  <a:lnTo>
                    <a:pt x="138430" y="10160"/>
                  </a:lnTo>
                  <a:lnTo>
                    <a:pt x="138430" y="0"/>
                  </a:lnTo>
                  <a:close/>
                </a:path>
              </a:pathLst>
            </a:custGeom>
            <a:solidFill>
              <a:srgbClr val="9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4048760" y="949959"/>
              <a:ext cx="138430" cy="8890"/>
            </a:xfrm>
            <a:custGeom>
              <a:avLst/>
              <a:gdLst/>
              <a:ahLst/>
              <a:cxnLst/>
              <a:rect l="l" t="t" r="r" b="b"/>
              <a:pathLst>
                <a:path w="138429" h="8890">
                  <a:moveTo>
                    <a:pt x="609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0960" y="8890"/>
                  </a:lnTo>
                  <a:lnTo>
                    <a:pt x="60960" y="0"/>
                  </a:lnTo>
                  <a:close/>
                </a:path>
                <a:path w="138429" h="8890">
                  <a:moveTo>
                    <a:pt x="138430" y="0"/>
                  </a:moveTo>
                  <a:lnTo>
                    <a:pt x="77470" y="0"/>
                  </a:lnTo>
                  <a:lnTo>
                    <a:pt x="77470" y="8890"/>
                  </a:lnTo>
                  <a:lnTo>
                    <a:pt x="138430" y="8890"/>
                  </a:lnTo>
                  <a:lnTo>
                    <a:pt x="138430" y="0"/>
                  </a:lnTo>
                  <a:close/>
                </a:path>
              </a:pathLst>
            </a:custGeom>
            <a:solidFill>
              <a:srgbClr val="9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4048760" y="958849"/>
              <a:ext cx="138430" cy="10160"/>
            </a:xfrm>
            <a:custGeom>
              <a:avLst/>
              <a:gdLst/>
              <a:ahLst/>
              <a:cxnLst/>
              <a:rect l="l" t="t" r="r" b="b"/>
              <a:pathLst>
                <a:path w="13842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138429" h="10159">
                  <a:moveTo>
                    <a:pt x="138430" y="0"/>
                  </a:moveTo>
                  <a:lnTo>
                    <a:pt x="77470" y="0"/>
                  </a:lnTo>
                  <a:lnTo>
                    <a:pt x="77470" y="10160"/>
                  </a:lnTo>
                  <a:lnTo>
                    <a:pt x="138430" y="10160"/>
                  </a:lnTo>
                  <a:lnTo>
                    <a:pt x="138430" y="0"/>
                  </a:lnTo>
                  <a:close/>
                </a:path>
              </a:pathLst>
            </a:custGeom>
            <a:solidFill>
              <a:srgbClr val="9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4047490" y="969010"/>
              <a:ext cx="140970" cy="10160"/>
            </a:xfrm>
            <a:custGeom>
              <a:avLst/>
              <a:gdLst/>
              <a:ahLst/>
              <a:cxnLst/>
              <a:rect l="l" t="t" r="r" b="b"/>
              <a:pathLst>
                <a:path w="140970" h="10159">
                  <a:moveTo>
                    <a:pt x="62230" y="0"/>
                  </a:moveTo>
                  <a:lnTo>
                    <a:pt x="1270" y="0"/>
                  </a:lnTo>
                  <a:lnTo>
                    <a:pt x="1270" y="5079"/>
                  </a:lnTo>
                  <a:lnTo>
                    <a:pt x="0" y="5079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2539"/>
                  </a:lnTo>
                  <a:lnTo>
                    <a:pt x="62230" y="2539"/>
                  </a:lnTo>
                  <a:lnTo>
                    <a:pt x="62230" y="0"/>
                  </a:lnTo>
                  <a:close/>
                </a:path>
                <a:path w="140970" h="10159">
                  <a:moveTo>
                    <a:pt x="140969" y="0"/>
                  </a:moveTo>
                  <a:lnTo>
                    <a:pt x="78739" y="0"/>
                  </a:lnTo>
                  <a:lnTo>
                    <a:pt x="78739" y="10160"/>
                  </a:lnTo>
                  <a:lnTo>
                    <a:pt x="140969" y="10160"/>
                  </a:lnTo>
                  <a:lnTo>
                    <a:pt x="140969" y="0"/>
                  </a:lnTo>
                  <a:close/>
                </a:path>
              </a:pathLst>
            </a:custGeom>
            <a:solidFill>
              <a:srgbClr val="9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4047490" y="979169"/>
              <a:ext cx="140970" cy="10160"/>
            </a:xfrm>
            <a:custGeom>
              <a:avLst/>
              <a:gdLst/>
              <a:ahLst/>
              <a:cxnLst/>
              <a:rect l="l" t="t" r="r" b="b"/>
              <a:pathLst>
                <a:path w="14097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140970" h="10159">
                  <a:moveTo>
                    <a:pt x="140970" y="10160"/>
                  </a:moveTo>
                  <a:lnTo>
                    <a:pt x="140957" y="0"/>
                  </a:lnTo>
                  <a:lnTo>
                    <a:pt x="78740" y="0"/>
                  </a:lnTo>
                  <a:lnTo>
                    <a:pt x="78740" y="10160"/>
                  </a:lnTo>
                  <a:lnTo>
                    <a:pt x="140970" y="10160"/>
                  </a:lnTo>
                  <a:close/>
                </a:path>
              </a:pathLst>
            </a:custGeom>
            <a:solidFill>
              <a:srgbClr val="9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4047490" y="989330"/>
              <a:ext cx="140970" cy="10160"/>
            </a:xfrm>
            <a:custGeom>
              <a:avLst/>
              <a:gdLst/>
              <a:ahLst/>
              <a:cxnLst/>
              <a:rect l="l" t="t" r="r" b="b"/>
              <a:pathLst>
                <a:path w="14097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140970" h="10159">
                  <a:moveTo>
                    <a:pt x="140970" y="0"/>
                  </a:moveTo>
                  <a:lnTo>
                    <a:pt x="78739" y="0"/>
                  </a:lnTo>
                  <a:lnTo>
                    <a:pt x="78739" y="1270"/>
                  </a:lnTo>
                  <a:lnTo>
                    <a:pt x="80010" y="1270"/>
                  </a:lnTo>
                  <a:lnTo>
                    <a:pt x="80010" y="10160"/>
                  </a:lnTo>
                  <a:lnTo>
                    <a:pt x="140970" y="10160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9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4047490" y="999489"/>
              <a:ext cx="142240" cy="10160"/>
            </a:xfrm>
            <a:custGeom>
              <a:avLst/>
              <a:gdLst/>
              <a:ahLst/>
              <a:cxnLst/>
              <a:rect l="l" t="t" r="r" b="b"/>
              <a:pathLst>
                <a:path w="142239" h="10159">
                  <a:moveTo>
                    <a:pt x="60960" y="2552"/>
                  </a:moveTo>
                  <a:lnTo>
                    <a:pt x="0" y="2552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2552"/>
                  </a:lnTo>
                  <a:close/>
                </a:path>
                <a:path w="142239" h="10159">
                  <a:moveTo>
                    <a:pt x="6096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60960" y="2540"/>
                  </a:lnTo>
                  <a:lnTo>
                    <a:pt x="60960" y="0"/>
                  </a:lnTo>
                  <a:close/>
                </a:path>
                <a:path w="142239" h="10159">
                  <a:moveTo>
                    <a:pt x="140970" y="0"/>
                  </a:moveTo>
                  <a:lnTo>
                    <a:pt x="80010" y="0"/>
                  </a:lnTo>
                  <a:lnTo>
                    <a:pt x="80010" y="2540"/>
                  </a:lnTo>
                  <a:lnTo>
                    <a:pt x="140970" y="2540"/>
                  </a:lnTo>
                  <a:lnTo>
                    <a:pt x="140970" y="0"/>
                  </a:lnTo>
                  <a:close/>
                </a:path>
                <a:path w="142239" h="10159">
                  <a:moveTo>
                    <a:pt x="142240" y="2552"/>
                  </a:moveTo>
                  <a:lnTo>
                    <a:pt x="80010" y="2552"/>
                  </a:lnTo>
                  <a:lnTo>
                    <a:pt x="80010" y="10160"/>
                  </a:lnTo>
                  <a:lnTo>
                    <a:pt x="142240" y="10160"/>
                  </a:lnTo>
                  <a:lnTo>
                    <a:pt x="142240" y="2552"/>
                  </a:lnTo>
                  <a:close/>
                </a:path>
              </a:pathLst>
            </a:custGeom>
            <a:solidFill>
              <a:srgbClr val="9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4046220" y="1009650"/>
              <a:ext cx="143510" cy="8890"/>
            </a:xfrm>
            <a:custGeom>
              <a:avLst/>
              <a:gdLst/>
              <a:ahLst/>
              <a:cxnLst/>
              <a:rect l="l" t="t" r="r" b="b"/>
              <a:pathLst>
                <a:path w="143510" h="8890">
                  <a:moveTo>
                    <a:pt x="62229" y="0"/>
                  </a:moveTo>
                  <a:lnTo>
                    <a:pt x="1269" y="0"/>
                  </a:lnTo>
                  <a:lnTo>
                    <a:pt x="1269" y="1270"/>
                  </a:lnTo>
                  <a:lnTo>
                    <a:pt x="0" y="1270"/>
                  </a:lnTo>
                  <a:lnTo>
                    <a:pt x="0" y="8889"/>
                  </a:lnTo>
                  <a:lnTo>
                    <a:pt x="62229" y="8889"/>
                  </a:lnTo>
                  <a:lnTo>
                    <a:pt x="62229" y="0"/>
                  </a:lnTo>
                  <a:close/>
                </a:path>
                <a:path w="143510" h="8890">
                  <a:moveTo>
                    <a:pt x="143509" y="0"/>
                  </a:moveTo>
                  <a:lnTo>
                    <a:pt x="81279" y="0"/>
                  </a:lnTo>
                  <a:lnTo>
                    <a:pt x="81279" y="8889"/>
                  </a:lnTo>
                  <a:lnTo>
                    <a:pt x="143509" y="8889"/>
                  </a:lnTo>
                  <a:lnTo>
                    <a:pt x="143509" y="0"/>
                  </a:lnTo>
                  <a:close/>
                </a:path>
              </a:pathLst>
            </a:custGeom>
            <a:solidFill>
              <a:srgbClr val="9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4046220" y="1018539"/>
              <a:ext cx="143510" cy="10160"/>
            </a:xfrm>
            <a:custGeom>
              <a:avLst/>
              <a:gdLst/>
              <a:ahLst/>
              <a:cxnLst/>
              <a:rect l="l" t="t" r="r" b="b"/>
              <a:pathLst>
                <a:path w="143510" h="10159">
                  <a:moveTo>
                    <a:pt x="622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2230" y="10160"/>
                  </a:lnTo>
                  <a:lnTo>
                    <a:pt x="62230" y="0"/>
                  </a:lnTo>
                  <a:close/>
                </a:path>
                <a:path w="143510" h="10159">
                  <a:moveTo>
                    <a:pt x="143510" y="0"/>
                  </a:moveTo>
                  <a:lnTo>
                    <a:pt x="81280" y="0"/>
                  </a:lnTo>
                  <a:lnTo>
                    <a:pt x="81280" y="10160"/>
                  </a:lnTo>
                  <a:lnTo>
                    <a:pt x="143510" y="10160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A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4046220" y="1028700"/>
              <a:ext cx="144780" cy="10160"/>
            </a:xfrm>
            <a:custGeom>
              <a:avLst/>
              <a:gdLst/>
              <a:ahLst/>
              <a:cxnLst/>
              <a:rect l="l" t="t" r="r" b="b"/>
              <a:pathLst>
                <a:path w="144779" h="10159">
                  <a:moveTo>
                    <a:pt x="6222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3810"/>
                  </a:lnTo>
                  <a:lnTo>
                    <a:pt x="62229" y="3810"/>
                  </a:lnTo>
                  <a:lnTo>
                    <a:pt x="62229" y="0"/>
                  </a:lnTo>
                  <a:close/>
                </a:path>
                <a:path w="144779" h="10159">
                  <a:moveTo>
                    <a:pt x="143509" y="0"/>
                  </a:moveTo>
                  <a:lnTo>
                    <a:pt x="81279" y="0"/>
                  </a:lnTo>
                  <a:lnTo>
                    <a:pt x="81279" y="10160"/>
                  </a:lnTo>
                  <a:lnTo>
                    <a:pt x="144779" y="10160"/>
                  </a:lnTo>
                  <a:lnTo>
                    <a:pt x="144779" y="6350"/>
                  </a:lnTo>
                  <a:lnTo>
                    <a:pt x="143509" y="6350"/>
                  </a:lnTo>
                  <a:lnTo>
                    <a:pt x="143509" y="0"/>
                  </a:lnTo>
                  <a:close/>
                </a:path>
              </a:pathLst>
            </a:custGeom>
            <a:solidFill>
              <a:srgbClr val="A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4044950" y="1038860"/>
              <a:ext cx="146050" cy="10160"/>
            </a:xfrm>
            <a:custGeom>
              <a:avLst/>
              <a:gdLst/>
              <a:ahLst/>
              <a:cxnLst/>
              <a:rect l="l" t="t" r="r" b="b"/>
              <a:pathLst>
                <a:path w="146050" h="10159">
                  <a:moveTo>
                    <a:pt x="62230" y="0"/>
                  </a:moveTo>
                  <a:lnTo>
                    <a:pt x="1270" y="0"/>
                  </a:lnTo>
                  <a:lnTo>
                    <a:pt x="1270" y="8889"/>
                  </a:lnTo>
                  <a:lnTo>
                    <a:pt x="0" y="8889"/>
                  </a:lnTo>
                  <a:lnTo>
                    <a:pt x="0" y="10160"/>
                  </a:lnTo>
                  <a:lnTo>
                    <a:pt x="62230" y="10160"/>
                  </a:lnTo>
                  <a:lnTo>
                    <a:pt x="62230" y="0"/>
                  </a:lnTo>
                  <a:close/>
                </a:path>
                <a:path w="146050" h="10159">
                  <a:moveTo>
                    <a:pt x="146050" y="0"/>
                  </a:moveTo>
                  <a:lnTo>
                    <a:pt x="82550" y="0"/>
                  </a:lnTo>
                  <a:lnTo>
                    <a:pt x="82550" y="3810"/>
                  </a:lnTo>
                  <a:lnTo>
                    <a:pt x="83820" y="3810"/>
                  </a:lnTo>
                  <a:lnTo>
                    <a:pt x="83820" y="10160"/>
                  </a:lnTo>
                  <a:lnTo>
                    <a:pt x="146050" y="1016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A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4044950" y="1049019"/>
              <a:ext cx="146050" cy="8890"/>
            </a:xfrm>
            <a:custGeom>
              <a:avLst/>
              <a:gdLst/>
              <a:ahLst/>
              <a:cxnLst/>
              <a:rect l="l" t="t" r="r" b="b"/>
              <a:pathLst>
                <a:path w="146050" h="8890">
                  <a:moveTo>
                    <a:pt x="6223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2230" y="8890"/>
                  </a:lnTo>
                  <a:lnTo>
                    <a:pt x="62230" y="0"/>
                  </a:lnTo>
                  <a:close/>
                </a:path>
                <a:path w="146050" h="8890">
                  <a:moveTo>
                    <a:pt x="146050" y="0"/>
                  </a:moveTo>
                  <a:lnTo>
                    <a:pt x="83820" y="0"/>
                  </a:lnTo>
                  <a:lnTo>
                    <a:pt x="83820" y="8890"/>
                  </a:lnTo>
                  <a:lnTo>
                    <a:pt x="146050" y="889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A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4044950" y="1057909"/>
              <a:ext cx="146050" cy="10160"/>
            </a:xfrm>
            <a:custGeom>
              <a:avLst/>
              <a:gdLst/>
              <a:ahLst/>
              <a:cxnLst/>
              <a:rect l="l" t="t" r="r" b="b"/>
              <a:pathLst>
                <a:path w="146050" h="10159">
                  <a:moveTo>
                    <a:pt x="622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2230" y="10160"/>
                  </a:lnTo>
                  <a:lnTo>
                    <a:pt x="62230" y="0"/>
                  </a:lnTo>
                  <a:close/>
                </a:path>
                <a:path w="146050" h="10159">
                  <a:moveTo>
                    <a:pt x="146050" y="0"/>
                  </a:moveTo>
                  <a:lnTo>
                    <a:pt x="83820" y="0"/>
                  </a:lnTo>
                  <a:lnTo>
                    <a:pt x="83820" y="10160"/>
                  </a:lnTo>
                  <a:lnTo>
                    <a:pt x="146050" y="1016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A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4044950" y="1068069"/>
              <a:ext cx="147320" cy="10160"/>
            </a:xfrm>
            <a:custGeom>
              <a:avLst/>
              <a:gdLst/>
              <a:ahLst/>
              <a:cxnLst/>
              <a:rect l="l" t="t" r="r" b="b"/>
              <a:pathLst>
                <a:path w="147320" h="10159">
                  <a:moveTo>
                    <a:pt x="147320" y="0"/>
                  </a:moveTo>
                  <a:lnTo>
                    <a:pt x="83820" y="0"/>
                  </a:lnTo>
                  <a:lnTo>
                    <a:pt x="83820" y="1270"/>
                  </a:lnTo>
                  <a:lnTo>
                    <a:pt x="67310" y="1270"/>
                  </a:lnTo>
                  <a:lnTo>
                    <a:pt x="67310" y="2540"/>
                  </a:lnTo>
                  <a:lnTo>
                    <a:pt x="62230" y="2540"/>
                  </a:lnTo>
                  <a:lnTo>
                    <a:pt x="622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147320" y="10160"/>
                  </a:lnTo>
                  <a:lnTo>
                    <a:pt x="147320" y="2540"/>
                  </a:lnTo>
                  <a:lnTo>
                    <a:pt x="147320" y="1270"/>
                  </a:lnTo>
                  <a:lnTo>
                    <a:pt x="147320" y="0"/>
                  </a:lnTo>
                  <a:close/>
                </a:path>
              </a:pathLst>
            </a:custGeom>
            <a:solidFill>
              <a:srgbClr val="A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4043680" y="1078229"/>
              <a:ext cx="148590" cy="10160"/>
            </a:xfrm>
            <a:custGeom>
              <a:avLst/>
              <a:gdLst/>
              <a:ahLst/>
              <a:cxnLst/>
              <a:rect l="l" t="t" r="r" b="b"/>
              <a:pathLst>
                <a:path w="148589" h="10159">
                  <a:moveTo>
                    <a:pt x="148577" y="6362"/>
                  </a:moveTo>
                  <a:lnTo>
                    <a:pt x="0" y="6362"/>
                  </a:lnTo>
                  <a:lnTo>
                    <a:pt x="0" y="10160"/>
                  </a:lnTo>
                  <a:lnTo>
                    <a:pt x="148577" y="10160"/>
                  </a:lnTo>
                  <a:lnTo>
                    <a:pt x="148577" y="6362"/>
                  </a:lnTo>
                  <a:close/>
                </a:path>
                <a:path w="148589" h="10159">
                  <a:moveTo>
                    <a:pt x="148590" y="0"/>
                  </a:moveTo>
                  <a:lnTo>
                    <a:pt x="1270" y="0"/>
                  </a:lnTo>
                  <a:lnTo>
                    <a:pt x="1270" y="6350"/>
                  </a:lnTo>
                  <a:lnTo>
                    <a:pt x="148590" y="6350"/>
                  </a:lnTo>
                  <a:lnTo>
                    <a:pt x="148590" y="0"/>
                  </a:lnTo>
                  <a:close/>
                </a:path>
              </a:pathLst>
            </a:custGeom>
            <a:solidFill>
              <a:srgbClr val="A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4043679" y="1088389"/>
              <a:ext cx="148590" cy="10160"/>
            </a:xfrm>
            <a:custGeom>
              <a:avLst/>
              <a:gdLst/>
              <a:ahLst/>
              <a:cxnLst/>
              <a:rect l="l" t="t" r="r" b="b"/>
              <a:pathLst>
                <a:path w="148589" h="10159">
                  <a:moveTo>
                    <a:pt x="0" y="10160"/>
                  </a:moveTo>
                  <a:lnTo>
                    <a:pt x="0" y="0"/>
                  </a:lnTo>
                  <a:lnTo>
                    <a:pt x="148589" y="0"/>
                  </a:lnTo>
                  <a:lnTo>
                    <a:pt x="14858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4043680" y="1098549"/>
              <a:ext cx="149860" cy="10160"/>
            </a:xfrm>
            <a:custGeom>
              <a:avLst/>
              <a:gdLst/>
              <a:ahLst/>
              <a:cxnLst/>
              <a:rect l="l" t="t" r="r" b="b"/>
              <a:pathLst>
                <a:path w="149860" h="10159">
                  <a:moveTo>
                    <a:pt x="149860" y="1270"/>
                  </a:moveTo>
                  <a:lnTo>
                    <a:pt x="148577" y="1270"/>
                  </a:lnTo>
                  <a:lnTo>
                    <a:pt x="148577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149860" y="10160"/>
                  </a:lnTo>
                  <a:lnTo>
                    <a:pt x="149860" y="1270"/>
                  </a:lnTo>
                  <a:close/>
                </a:path>
              </a:pathLst>
            </a:custGeom>
            <a:solidFill>
              <a:srgbClr val="A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4043679" y="1108710"/>
              <a:ext cx="149860" cy="8890"/>
            </a:xfrm>
            <a:custGeom>
              <a:avLst/>
              <a:gdLst/>
              <a:ahLst/>
              <a:cxnLst/>
              <a:rect l="l" t="t" r="r" b="b"/>
              <a:pathLst>
                <a:path w="149860" h="8890">
                  <a:moveTo>
                    <a:pt x="0" y="8889"/>
                  </a:moveTo>
                  <a:lnTo>
                    <a:pt x="0" y="0"/>
                  </a:lnTo>
                  <a:lnTo>
                    <a:pt x="149860" y="0"/>
                  </a:lnTo>
                  <a:lnTo>
                    <a:pt x="14986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4042410" y="1117599"/>
              <a:ext cx="151130" cy="10160"/>
            </a:xfrm>
            <a:custGeom>
              <a:avLst/>
              <a:gdLst/>
              <a:ahLst/>
              <a:cxnLst/>
              <a:rect l="l" t="t" r="r" b="b"/>
              <a:pathLst>
                <a:path w="151129" h="10159">
                  <a:moveTo>
                    <a:pt x="151130" y="0"/>
                  </a:moveTo>
                  <a:lnTo>
                    <a:pt x="1270" y="0"/>
                  </a:lnTo>
                  <a:lnTo>
                    <a:pt x="1270" y="381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151130" y="10160"/>
                  </a:lnTo>
                  <a:lnTo>
                    <a:pt x="151130" y="3810"/>
                  </a:lnTo>
                  <a:lnTo>
                    <a:pt x="151130" y="0"/>
                  </a:lnTo>
                  <a:close/>
                </a:path>
              </a:pathLst>
            </a:custGeom>
            <a:solidFill>
              <a:srgbClr val="A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4042410" y="112775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152400" y="5080"/>
                  </a:moveTo>
                  <a:lnTo>
                    <a:pt x="151130" y="5080"/>
                  </a:lnTo>
                  <a:lnTo>
                    <a:pt x="15113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152400" y="10160"/>
                  </a:lnTo>
                  <a:lnTo>
                    <a:pt x="152400" y="5080"/>
                  </a:lnTo>
                  <a:close/>
                </a:path>
              </a:pathLst>
            </a:custGeom>
            <a:solidFill>
              <a:srgbClr val="A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4042409" y="113791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0" y="10159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A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4042409" y="1148080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1524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A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4041140" y="1158239"/>
              <a:ext cx="154940" cy="8890"/>
            </a:xfrm>
            <a:custGeom>
              <a:avLst/>
              <a:gdLst/>
              <a:ahLst/>
              <a:cxnLst/>
              <a:rect l="l" t="t" r="r" b="b"/>
              <a:pathLst>
                <a:path w="154939" h="8890">
                  <a:moveTo>
                    <a:pt x="154940" y="7620"/>
                  </a:moveTo>
                  <a:lnTo>
                    <a:pt x="153670" y="7620"/>
                  </a:lnTo>
                  <a:lnTo>
                    <a:pt x="153670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54940" y="8890"/>
                  </a:lnTo>
                  <a:lnTo>
                    <a:pt x="154940" y="7620"/>
                  </a:lnTo>
                  <a:close/>
                </a:path>
              </a:pathLst>
            </a:custGeom>
            <a:solidFill>
              <a:srgbClr val="A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4041140" y="1167130"/>
              <a:ext cx="154940" cy="10160"/>
            </a:xfrm>
            <a:custGeom>
              <a:avLst/>
              <a:gdLst/>
              <a:ahLst/>
              <a:cxnLst/>
              <a:rect l="l" t="t" r="r" b="b"/>
              <a:pathLst>
                <a:path w="154939" h="10159">
                  <a:moveTo>
                    <a:pt x="0" y="10160"/>
                  </a:moveTo>
                  <a:lnTo>
                    <a:pt x="0" y="0"/>
                  </a:lnTo>
                  <a:lnTo>
                    <a:pt x="154939" y="0"/>
                  </a:lnTo>
                  <a:lnTo>
                    <a:pt x="15493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4041140" y="1177289"/>
              <a:ext cx="154940" cy="10160"/>
            </a:xfrm>
            <a:custGeom>
              <a:avLst/>
              <a:gdLst/>
              <a:ahLst/>
              <a:cxnLst/>
              <a:rect l="l" t="t" r="r" b="b"/>
              <a:pathLst>
                <a:path w="154939" h="10159">
                  <a:moveTo>
                    <a:pt x="0" y="10160"/>
                  </a:moveTo>
                  <a:lnTo>
                    <a:pt x="0" y="0"/>
                  </a:lnTo>
                  <a:lnTo>
                    <a:pt x="154939" y="0"/>
                  </a:lnTo>
                  <a:lnTo>
                    <a:pt x="15494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4039870" y="1187449"/>
              <a:ext cx="156210" cy="10160"/>
            </a:xfrm>
            <a:custGeom>
              <a:avLst/>
              <a:gdLst/>
              <a:ahLst/>
              <a:cxnLst/>
              <a:rect l="l" t="t" r="r" b="b"/>
              <a:pathLst>
                <a:path w="156210" h="10159">
                  <a:moveTo>
                    <a:pt x="156210" y="0"/>
                  </a:moveTo>
                  <a:lnTo>
                    <a:pt x="1270" y="0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156210" y="10160"/>
                  </a:lnTo>
                  <a:lnTo>
                    <a:pt x="156210" y="7620"/>
                  </a:lnTo>
                  <a:lnTo>
                    <a:pt x="156210" y="0"/>
                  </a:lnTo>
                  <a:close/>
                </a:path>
              </a:pathLst>
            </a:custGeom>
            <a:solidFill>
              <a:srgbClr val="B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4039870" y="1197609"/>
              <a:ext cx="157480" cy="8890"/>
            </a:xfrm>
            <a:custGeom>
              <a:avLst/>
              <a:gdLst/>
              <a:ahLst/>
              <a:cxnLst/>
              <a:rect l="l" t="t" r="r" b="b"/>
              <a:pathLst>
                <a:path w="157479" h="8890">
                  <a:moveTo>
                    <a:pt x="157480" y="1270"/>
                  </a:moveTo>
                  <a:lnTo>
                    <a:pt x="156210" y="1270"/>
                  </a:lnTo>
                  <a:lnTo>
                    <a:pt x="1562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890"/>
                  </a:lnTo>
                  <a:lnTo>
                    <a:pt x="157480" y="8890"/>
                  </a:lnTo>
                  <a:lnTo>
                    <a:pt x="157480" y="1270"/>
                  </a:lnTo>
                  <a:close/>
                </a:path>
              </a:pathLst>
            </a:custGeom>
            <a:solidFill>
              <a:srgbClr val="B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4039870" y="1206500"/>
              <a:ext cx="157480" cy="10160"/>
            </a:xfrm>
            <a:custGeom>
              <a:avLst/>
              <a:gdLst/>
              <a:ahLst/>
              <a:cxnLst/>
              <a:rect l="l" t="t" r="r" b="b"/>
              <a:pathLst>
                <a:path w="157479" h="10159">
                  <a:moveTo>
                    <a:pt x="0" y="10160"/>
                  </a:moveTo>
                  <a:lnTo>
                    <a:pt x="0" y="0"/>
                  </a:lnTo>
                  <a:lnTo>
                    <a:pt x="157479" y="0"/>
                  </a:lnTo>
                  <a:lnTo>
                    <a:pt x="1574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4039870" y="1216660"/>
              <a:ext cx="157480" cy="10160"/>
            </a:xfrm>
            <a:custGeom>
              <a:avLst/>
              <a:gdLst/>
              <a:ahLst/>
              <a:cxnLst/>
              <a:rect l="l" t="t" r="r" b="b"/>
              <a:pathLst>
                <a:path w="157479" h="10159">
                  <a:moveTo>
                    <a:pt x="0" y="10160"/>
                  </a:moveTo>
                  <a:lnTo>
                    <a:pt x="0" y="0"/>
                  </a:lnTo>
                  <a:lnTo>
                    <a:pt x="157479" y="0"/>
                  </a:lnTo>
                  <a:lnTo>
                    <a:pt x="1574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4038600" y="1226819"/>
              <a:ext cx="160020" cy="10160"/>
            </a:xfrm>
            <a:custGeom>
              <a:avLst/>
              <a:gdLst/>
              <a:ahLst/>
              <a:cxnLst/>
              <a:rect l="l" t="t" r="r" b="b"/>
              <a:pathLst>
                <a:path w="160020" h="10159">
                  <a:moveTo>
                    <a:pt x="160020" y="5080"/>
                  </a:moveTo>
                  <a:lnTo>
                    <a:pt x="158750" y="5080"/>
                  </a:lnTo>
                  <a:lnTo>
                    <a:pt x="158750" y="0"/>
                  </a:lnTo>
                  <a:lnTo>
                    <a:pt x="1270" y="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160020" y="10160"/>
                  </a:lnTo>
                  <a:lnTo>
                    <a:pt x="160020" y="5080"/>
                  </a:lnTo>
                  <a:close/>
                </a:path>
              </a:pathLst>
            </a:custGeom>
            <a:solidFill>
              <a:srgbClr val="B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4038600" y="1236979"/>
              <a:ext cx="160020" cy="10160"/>
            </a:xfrm>
            <a:custGeom>
              <a:avLst/>
              <a:gdLst/>
              <a:ahLst/>
              <a:cxnLst/>
              <a:rect l="l" t="t" r="r" b="b"/>
              <a:pathLst>
                <a:path w="160020" h="10159">
                  <a:moveTo>
                    <a:pt x="16002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86360" y="10160"/>
                  </a:lnTo>
                  <a:lnTo>
                    <a:pt x="86360" y="8890"/>
                  </a:lnTo>
                  <a:lnTo>
                    <a:pt x="91440" y="8890"/>
                  </a:lnTo>
                  <a:lnTo>
                    <a:pt x="91440" y="10160"/>
                  </a:lnTo>
                  <a:lnTo>
                    <a:pt x="160007" y="10160"/>
                  </a:lnTo>
                  <a:lnTo>
                    <a:pt x="160020" y="889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B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4038600" y="1247139"/>
              <a:ext cx="160020" cy="10160"/>
            </a:xfrm>
            <a:custGeom>
              <a:avLst/>
              <a:gdLst/>
              <a:ahLst/>
              <a:cxnLst/>
              <a:rect l="l" t="t" r="r" b="b"/>
              <a:pathLst>
                <a:path w="160020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60020" h="10159">
                  <a:moveTo>
                    <a:pt x="160007" y="0"/>
                  </a:moveTo>
                  <a:lnTo>
                    <a:pt x="91440" y="0"/>
                  </a:lnTo>
                  <a:lnTo>
                    <a:pt x="91440" y="10160"/>
                  </a:lnTo>
                  <a:lnTo>
                    <a:pt x="160007" y="10160"/>
                  </a:lnTo>
                  <a:lnTo>
                    <a:pt x="160007" y="0"/>
                  </a:lnTo>
                  <a:close/>
                </a:path>
              </a:pathLst>
            </a:custGeom>
            <a:solidFill>
              <a:srgbClr val="B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4038600" y="1257300"/>
              <a:ext cx="161290" cy="8890"/>
            </a:xfrm>
            <a:custGeom>
              <a:avLst/>
              <a:gdLst/>
              <a:ahLst/>
              <a:cxnLst/>
              <a:rect l="l" t="t" r="r" b="b"/>
              <a:pathLst>
                <a:path w="161289" h="8890">
                  <a:moveTo>
                    <a:pt x="6857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8579" y="8889"/>
                  </a:lnTo>
                  <a:lnTo>
                    <a:pt x="68579" y="0"/>
                  </a:lnTo>
                  <a:close/>
                </a:path>
                <a:path w="161289" h="8890">
                  <a:moveTo>
                    <a:pt x="160019" y="0"/>
                  </a:moveTo>
                  <a:lnTo>
                    <a:pt x="91439" y="0"/>
                  </a:lnTo>
                  <a:lnTo>
                    <a:pt x="91439" y="8889"/>
                  </a:lnTo>
                  <a:lnTo>
                    <a:pt x="161289" y="8889"/>
                  </a:lnTo>
                  <a:lnTo>
                    <a:pt x="161289" y="7620"/>
                  </a:lnTo>
                  <a:lnTo>
                    <a:pt x="160019" y="7620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B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4037329" y="1266189"/>
              <a:ext cx="162560" cy="10160"/>
            </a:xfrm>
            <a:custGeom>
              <a:avLst/>
              <a:gdLst/>
              <a:ahLst/>
              <a:cxnLst/>
              <a:rect l="l" t="t" r="r" b="b"/>
              <a:pathLst>
                <a:path w="162560" h="10159">
                  <a:moveTo>
                    <a:pt x="69850" y="0"/>
                  </a:moveTo>
                  <a:lnTo>
                    <a:pt x="1270" y="0"/>
                  </a:lnTo>
                  <a:lnTo>
                    <a:pt x="1270" y="2539"/>
                  </a:lnTo>
                  <a:lnTo>
                    <a:pt x="0" y="2539"/>
                  </a:lnTo>
                  <a:lnTo>
                    <a:pt x="0" y="8889"/>
                  </a:lnTo>
                  <a:lnTo>
                    <a:pt x="69850" y="8889"/>
                  </a:lnTo>
                  <a:lnTo>
                    <a:pt x="69850" y="0"/>
                  </a:lnTo>
                  <a:close/>
                </a:path>
                <a:path w="162560" h="10159">
                  <a:moveTo>
                    <a:pt x="162560" y="0"/>
                  </a:moveTo>
                  <a:lnTo>
                    <a:pt x="92710" y="0"/>
                  </a:lnTo>
                  <a:lnTo>
                    <a:pt x="92710" y="8889"/>
                  </a:lnTo>
                  <a:lnTo>
                    <a:pt x="162560" y="8889"/>
                  </a:lnTo>
                  <a:lnTo>
                    <a:pt x="162560" y="0"/>
                  </a:lnTo>
                  <a:close/>
                </a:path>
                <a:path w="162560" h="10159">
                  <a:moveTo>
                    <a:pt x="69850" y="8890"/>
                  </a:moveTo>
                  <a:lnTo>
                    <a:pt x="0" y="889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8890"/>
                  </a:lnTo>
                  <a:close/>
                </a:path>
                <a:path w="162560" h="10159">
                  <a:moveTo>
                    <a:pt x="162560" y="8890"/>
                  </a:moveTo>
                  <a:lnTo>
                    <a:pt x="93980" y="8890"/>
                  </a:lnTo>
                  <a:lnTo>
                    <a:pt x="93980" y="10160"/>
                  </a:lnTo>
                  <a:lnTo>
                    <a:pt x="162560" y="10160"/>
                  </a:lnTo>
                  <a:lnTo>
                    <a:pt x="162560" y="8890"/>
                  </a:lnTo>
                  <a:close/>
                </a:path>
              </a:pathLst>
            </a:custGeom>
            <a:solidFill>
              <a:srgbClr val="B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4037329" y="1276350"/>
              <a:ext cx="162560" cy="10160"/>
            </a:xfrm>
            <a:custGeom>
              <a:avLst/>
              <a:gdLst/>
              <a:ahLst/>
              <a:cxnLst/>
              <a:rect l="l" t="t" r="r" b="b"/>
              <a:pathLst>
                <a:path w="16256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79" y="10160"/>
                  </a:lnTo>
                  <a:lnTo>
                    <a:pt x="68579" y="1270"/>
                  </a:lnTo>
                  <a:lnTo>
                    <a:pt x="69850" y="1270"/>
                  </a:lnTo>
                  <a:lnTo>
                    <a:pt x="69850" y="0"/>
                  </a:lnTo>
                  <a:close/>
                </a:path>
                <a:path w="162560" h="10159">
                  <a:moveTo>
                    <a:pt x="162560" y="0"/>
                  </a:moveTo>
                  <a:lnTo>
                    <a:pt x="93980" y="0"/>
                  </a:lnTo>
                  <a:lnTo>
                    <a:pt x="93980" y="10160"/>
                  </a:lnTo>
                  <a:lnTo>
                    <a:pt x="162560" y="10160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B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4037330" y="1286509"/>
              <a:ext cx="162560" cy="10160"/>
            </a:xfrm>
            <a:custGeom>
              <a:avLst/>
              <a:gdLst/>
              <a:ahLst/>
              <a:cxnLst/>
              <a:rect l="l" t="t" r="r" b="b"/>
              <a:pathLst>
                <a:path w="162560" h="10159">
                  <a:moveTo>
                    <a:pt x="6856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67" y="10160"/>
                  </a:lnTo>
                  <a:lnTo>
                    <a:pt x="68567" y="0"/>
                  </a:lnTo>
                  <a:close/>
                </a:path>
                <a:path w="162560" h="10159">
                  <a:moveTo>
                    <a:pt x="162560" y="0"/>
                  </a:moveTo>
                  <a:lnTo>
                    <a:pt x="93980" y="0"/>
                  </a:lnTo>
                  <a:lnTo>
                    <a:pt x="93980" y="10160"/>
                  </a:lnTo>
                  <a:lnTo>
                    <a:pt x="162560" y="10160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B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4036059" y="1296669"/>
              <a:ext cx="165100" cy="10160"/>
            </a:xfrm>
            <a:custGeom>
              <a:avLst/>
              <a:gdLst/>
              <a:ahLst/>
              <a:cxnLst/>
              <a:rect l="l" t="t" r="r" b="b"/>
              <a:pathLst>
                <a:path w="165100" h="10159">
                  <a:moveTo>
                    <a:pt x="69849" y="0"/>
                  </a:moveTo>
                  <a:lnTo>
                    <a:pt x="1269" y="0"/>
                  </a:lnTo>
                  <a:lnTo>
                    <a:pt x="1269" y="8889"/>
                  </a:lnTo>
                  <a:lnTo>
                    <a:pt x="0" y="8889"/>
                  </a:lnTo>
                  <a:lnTo>
                    <a:pt x="0" y="10159"/>
                  </a:lnTo>
                  <a:lnTo>
                    <a:pt x="69849" y="10159"/>
                  </a:lnTo>
                  <a:lnTo>
                    <a:pt x="69849" y="0"/>
                  </a:lnTo>
                  <a:close/>
                </a:path>
                <a:path w="165100" h="10159">
                  <a:moveTo>
                    <a:pt x="163829" y="0"/>
                  </a:moveTo>
                  <a:lnTo>
                    <a:pt x="95250" y="0"/>
                  </a:lnTo>
                  <a:lnTo>
                    <a:pt x="95250" y="10159"/>
                  </a:lnTo>
                  <a:lnTo>
                    <a:pt x="165100" y="10159"/>
                  </a:lnTo>
                  <a:lnTo>
                    <a:pt x="165100" y="1269"/>
                  </a:lnTo>
                  <a:lnTo>
                    <a:pt x="163829" y="1269"/>
                  </a:lnTo>
                  <a:lnTo>
                    <a:pt x="163829" y="0"/>
                  </a:lnTo>
                  <a:close/>
                </a:path>
              </a:pathLst>
            </a:custGeom>
            <a:solidFill>
              <a:srgbClr val="B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4036060" y="1306829"/>
              <a:ext cx="165100" cy="8890"/>
            </a:xfrm>
            <a:custGeom>
              <a:avLst/>
              <a:gdLst/>
              <a:ahLst/>
              <a:cxnLst/>
              <a:rect l="l" t="t" r="r" b="b"/>
              <a:pathLst>
                <a:path w="165100" h="8890">
                  <a:moveTo>
                    <a:pt x="69850" y="8890"/>
                  </a:moveTo>
                  <a:lnTo>
                    <a:pt x="69837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close/>
                </a:path>
                <a:path w="165100" h="8890">
                  <a:moveTo>
                    <a:pt x="165100" y="0"/>
                  </a:moveTo>
                  <a:lnTo>
                    <a:pt x="95250" y="0"/>
                  </a:lnTo>
                  <a:lnTo>
                    <a:pt x="95250" y="8890"/>
                  </a:lnTo>
                  <a:lnTo>
                    <a:pt x="165100" y="8890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B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4036060" y="1315719"/>
              <a:ext cx="165100" cy="10160"/>
            </a:xfrm>
            <a:custGeom>
              <a:avLst/>
              <a:gdLst/>
              <a:ahLst/>
              <a:cxnLst/>
              <a:rect l="l" t="t" r="r" b="b"/>
              <a:pathLst>
                <a:path w="16510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65100" h="10159">
                  <a:moveTo>
                    <a:pt x="16510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65100" y="10160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B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4036059" y="1325880"/>
              <a:ext cx="166370" cy="10160"/>
            </a:xfrm>
            <a:custGeom>
              <a:avLst/>
              <a:gdLst/>
              <a:ahLst/>
              <a:cxnLst/>
              <a:rect l="l" t="t" r="r" b="b"/>
              <a:pathLst>
                <a:path w="1663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66370" h="10159">
                  <a:moveTo>
                    <a:pt x="165100" y="0"/>
                  </a:moveTo>
                  <a:lnTo>
                    <a:pt x="95250" y="0"/>
                  </a:lnTo>
                  <a:lnTo>
                    <a:pt x="95250" y="7620"/>
                  </a:lnTo>
                  <a:lnTo>
                    <a:pt x="96519" y="7620"/>
                  </a:lnTo>
                  <a:lnTo>
                    <a:pt x="96519" y="10160"/>
                  </a:lnTo>
                  <a:lnTo>
                    <a:pt x="166370" y="10160"/>
                  </a:lnTo>
                  <a:lnTo>
                    <a:pt x="166370" y="5080"/>
                  </a:lnTo>
                  <a:lnTo>
                    <a:pt x="165100" y="5080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B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4034790" y="1336039"/>
              <a:ext cx="167640" cy="10160"/>
            </a:xfrm>
            <a:custGeom>
              <a:avLst/>
              <a:gdLst/>
              <a:ahLst/>
              <a:cxnLst/>
              <a:rect l="l" t="t" r="r" b="b"/>
              <a:pathLst>
                <a:path w="167639" h="10159">
                  <a:moveTo>
                    <a:pt x="69850" y="0"/>
                  </a:moveTo>
                  <a:lnTo>
                    <a:pt x="1270" y="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67639" h="10159">
                  <a:moveTo>
                    <a:pt x="167640" y="0"/>
                  </a:moveTo>
                  <a:lnTo>
                    <a:pt x="97789" y="0"/>
                  </a:lnTo>
                  <a:lnTo>
                    <a:pt x="97789" y="10160"/>
                  </a:lnTo>
                  <a:lnTo>
                    <a:pt x="167640" y="1016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C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4034790" y="1346199"/>
              <a:ext cx="167640" cy="10160"/>
            </a:xfrm>
            <a:custGeom>
              <a:avLst/>
              <a:gdLst/>
              <a:ahLst/>
              <a:cxnLst/>
              <a:rect l="l" t="t" r="r" b="b"/>
              <a:pathLst>
                <a:path w="167639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67639" h="10159">
                  <a:moveTo>
                    <a:pt x="167640" y="0"/>
                  </a:moveTo>
                  <a:lnTo>
                    <a:pt x="97790" y="0"/>
                  </a:lnTo>
                  <a:lnTo>
                    <a:pt x="97790" y="10160"/>
                  </a:lnTo>
                  <a:lnTo>
                    <a:pt x="167640" y="1016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C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4034790" y="1356359"/>
              <a:ext cx="168910" cy="8890"/>
            </a:xfrm>
            <a:custGeom>
              <a:avLst/>
              <a:gdLst/>
              <a:ahLst/>
              <a:cxnLst/>
              <a:rect l="l" t="t" r="r" b="b"/>
              <a:pathLst>
                <a:path w="168910" h="8890">
                  <a:moveTo>
                    <a:pt x="6985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7632"/>
                  </a:lnTo>
                  <a:close/>
                </a:path>
                <a:path w="168910" h="8890">
                  <a:moveTo>
                    <a:pt x="6985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69850" y="7620"/>
                  </a:lnTo>
                  <a:lnTo>
                    <a:pt x="69850" y="0"/>
                  </a:lnTo>
                  <a:close/>
                </a:path>
                <a:path w="168910" h="8890">
                  <a:moveTo>
                    <a:pt x="167640" y="0"/>
                  </a:moveTo>
                  <a:lnTo>
                    <a:pt x="97790" y="0"/>
                  </a:lnTo>
                  <a:lnTo>
                    <a:pt x="97790" y="7620"/>
                  </a:lnTo>
                  <a:lnTo>
                    <a:pt x="167640" y="7620"/>
                  </a:lnTo>
                  <a:lnTo>
                    <a:pt x="167640" y="0"/>
                  </a:lnTo>
                  <a:close/>
                </a:path>
                <a:path w="168910" h="8890">
                  <a:moveTo>
                    <a:pt x="168910" y="7632"/>
                  </a:moveTo>
                  <a:lnTo>
                    <a:pt x="97790" y="7632"/>
                  </a:lnTo>
                  <a:lnTo>
                    <a:pt x="97790" y="8890"/>
                  </a:lnTo>
                  <a:lnTo>
                    <a:pt x="168910" y="8890"/>
                  </a:lnTo>
                  <a:lnTo>
                    <a:pt x="168910" y="7632"/>
                  </a:lnTo>
                  <a:close/>
                </a:path>
              </a:pathLst>
            </a:custGeom>
            <a:solidFill>
              <a:srgbClr val="C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4034790" y="1365249"/>
              <a:ext cx="168910" cy="10160"/>
            </a:xfrm>
            <a:custGeom>
              <a:avLst/>
              <a:gdLst/>
              <a:ahLst/>
              <a:cxnLst/>
              <a:rect l="l" t="t" r="r" b="b"/>
              <a:pathLst>
                <a:path w="16891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68910" h="10159">
                  <a:moveTo>
                    <a:pt x="168910" y="0"/>
                  </a:moveTo>
                  <a:lnTo>
                    <a:pt x="97790" y="0"/>
                  </a:lnTo>
                  <a:lnTo>
                    <a:pt x="97790" y="10160"/>
                  </a:lnTo>
                  <a:lnTo>
                    <a:pt x="168910" y="10160"/>
                  </a:lnTo>
                  <a:lnTo>
                    <a:pt x="168910" y="0"/>
                  </a:lnTo>
                  <a:close/>
                </a:path>
              </a:pathLst>
            </a:custGeom>
            <a:solidFill>
              <a:srgbClr val="C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4033520" y="1375410"/>
              <a:ext cx="170180" cy="10160"/>
            </a:xfrm>
            <a:custGeom>
              <a:avLst/>
              <a:gdLst/>
              <a:ahLst/>
              <a:cxnLst/>
              <a:rect l="l" t="t" r="r" b="b"/>
              <a:pathLst>
                <a:path w="170179" h="10159">
                  <a:moveTo>
                    <a:pt x="71119" y="0"/>
                  </a:moveTo>
                  <a:lnTo>
                    <a:pt x="1269" y="0"/>
                  </a:lnTo>
                  <a:lnTo>
                    <a:pt x="1269" y="381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71120" y="10160"/>
                  </a:lnTo>
                  <a:lnTo>
                    <a:pt x="71119" y="0"/>
                  </a:lnTo>
                  <a:close/>
                </a:path>
                <a:path w="170179" h="10159">
                  <a:moveTo>
                    <a:pt x="170179" y="0"/>
                  </a:moveTo>
                  <a:lnTo>
                    <a:pt x="99059" y="0"/>
                  </a:lnTo>
                  <a:lnTo>
                    <a:pt x="99059" y="10160"/>
                  </a:lnTo>
                  <a:lnTo>
                    <a:pt x="170179" y="10160"/>
                  </a:lnTo>
                  <a:lnTo>
                    <a:pt x="170179" y="0"/>
                  </a:lnTo>
                  <a:close/>
                </a:path>
              </a:pathLst>
            </a:custGeom>
            <a:solidFill>
              <a:srgbClr val="C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4033520" y="1385569"/>
              <a:ext cx="170180" cy="10160"/>
            </a:xfrm>
            <a:custGeom>
              <a:avLst/>
              <a:gdLst/>
              <a:ahLst/>
              <a:cxnLst/>
              <a:rect l="l" t="t" r="r" b="b"/>
              <a:pathLst>
                <a:path w="170179" h="10159">
                  <a:moveTo>
                    <a:pt x="7112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71120" y="10159"/>
                  </a:lnTo>
                  <a:lnTo>
                    <a:pt x="71120" y="0"/>
                  </a:lnTo>
                  <a:close/>
                </a:path>
                <a:path w="170179" h="10159">
                  <a:moveTo>
                    <a:pt x="170179" y="0"/>
                  </a:moveTo>
                  <a:lnTo>
                    <a:pt x="99059" y="0"/>
                  </a:lnTo>
                  <a:lnTo>
                    <a:pt x="99059" y="6350"/>
                  </a:lnTo>
                  <a:lnTo>
                    <a:pt x="100329" y="6350"/>
                  </a:lnTo>
                  <a:lnTo>
                    <a:pt x="100329" y="10159"/>
                  </a:lnTo>
                  <a:lnTo>
                    <a:pt x="170179" y="10159"/>
                  </a:lnTo>
                  <a:lnTo>
                    <a:pt x="170179" y="0"/>
                  </a:lnTo>
                  <a:close/>
                </a:path>
              </a:pathLst>
            </a:custGeom>
            <a:solidFill>
              <a:srgbClr val="C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4033520" y="1395730"/>
              <a:ext cx="171450" cy="10160"/>
            </a:xfrm>
            <a:custGeom>
              <a:avLst/>
              <a:gdLst/>
              <a:ahLst/>
              <a:cxnLst/>
              <a:rect l="l" t="t" r="r" b="b"/>
              <a:pathLst>
                <a:path w="1714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71450" h="10159">
                  <a:moveTo>
                    <a:pt x="170179" y="0"/>
                  </a:moveTo>
                  <a:lnTo>
                    <a:pt x="100329" y="0"/>
                  </a:lnTo>
                  <a:lnTo>
                    <a:pt x="100329" y="10160"/>
                  </a:lnTo>
                  <a:lnTo>
                    <a:pt x="171450" y="10160"/>
                  </a:lnTo>
                  <a:lnTo>
                    <a:pt x="171450" y="1270"/>
                  </a:lnTo>
                  <a:lnTo>
                    <a:pt x="170179" y="1270"/>
                  </a:lnTo>
                  <a:lnTo>
                    <a:pt x="170179" y="0"/>
                  </a:lnTo>
                  <a:close/>
                </a:path>
              </a:pathLst>
            </a:custGeom>
            <a:solidFill>
              <a:srgbClr val="C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4033520" y="1405889"/>
              <a:ext cx="171450" cy="8890"/>
            </a:xfrm>
            <a:custGeom>
              <a:avLst/>
              <a:gdLst/>
              <a:ahLst/>
              <a:cxnLst/>
              <a:rect l="l" t="t" r="r" b="b"/>
              <a:pathLst>
                <a:path w="171450" h="8890">
                  <a:moveTo>
                    <a:pt x="6985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9850" y="8889"/>
                  </a:lnTo>
                  <a:lnTo>
                    <a:pt x="69850" y="0"/>
                  </a:lnTo>
                  <a:close/>
                </a:path>
                <a:path w="171450" h="8890">
                  <a:moveTo>
                    <a:pt x="171450" y="0"/>
                  </a:moveTo>
                  <a:lnTo>
                    <a:pt x="100329" y="0"/>
                  </a:lnTo>
                  <a:lnTo>
                    <a:pt x="100329" y="8889"/>
                  </a:lnTo>
                  <a:lnTo>
                    <a:pt x="166369" y="8889"/>
                  </a:lnTo>
                  <a:lnTo>
                    <a:pt x="166369" y="7620"/>
                  </a:lnTo>
                  <a:lnTo>
                    <a:pt x="171450" y="762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C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4032250" y="1414780"/>
              <a:ext cx="157480" cy="10160"/>
            </a:xfrm>
            <a:custGeom>
              <a:avLst/>
              <a:gdLst/>
              <a:ahLst/>
              <a:cxnLst/>
              <a:rect l="l" t="t" r="r" b="b"/>
              <a:pathLst>
                <a:path w="157479" h="10159">
                  <a:moveTo>
                    <a:pt x="7112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71120" y="10160"/>
                  </a:lnTo>
                  <a:lnTo>
                    <a:pt x="71120" y="0"/>
                  </a:lnTo>
                  <a:close/>
                </a:path>
                <a:path w="157479" h="10159">
                  <a:moveTo>
                    <a:pt x="157479" y="0"/>
                  </a:moveTo>
                  <a:lnTo>
                    <a:pt x="101600" y="0"/>
                  </a:lnTo>
                  <a:lnTo>
                    <a:pt x="101600" y="7620"/>
                  </a:lnTo>
                  <a:lnTo>
                    <a:pt x="102870" y="7620"/>
                  </a:lnTo>
                  <a:lnTo>
                    <a:pt x="102870" y="6350"/>
                  </a:lnTo>
                  <a:lnTo>
                    <a:pt x="116839" y="6350"/>
                  </a:lnTo>
                  <a:lnTo>
                    <a:pt x="116839" y="5080"/>
                  </a:lnTo>
                  <a:lnTo>
                    <a:pt x="127000" y="5080"/>
                  </a:lnTo>
                  <a:lnTo>
                    <a:pt x="127000" y="3810"/>
                  </a:lnTo>
                  <a:lnTo>
                    <a:pt x="137160" y="3810"/>
                  </a:lnTo>
                  <a:lnTo>
                    <a:pt x="137160" y="2540"/>
                  </a:lnTo>
                  <a:lnTo>
                    <a:pt x="147320" y="2540"/>
                  </a:lnTo>
                  <a:lnTo>
                    <a:pt x="147320" y="1270"/>
                  </a:lnTo>
                  <a:lnTo>
                    <a:pt x="157479" y="1270"/>
                  </a:lnTo>
                  <a:lnTo>
                    <a:pt x="157479" y="0"/>
                  </a:lnTo>
                  <a:close/>
                </a:path>
              </a:pathLst>
            </a:custGeom>
            <a:solidFill>
              <a:srgbClr val="C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4032250" y="1424939"/>
              <a:ext cx="71120" cy="10160"/>
            </a:xfrm>
            <a:custGeom>
              <a:avLst/>
              <a:gdLst/>
              <a:ahLst/>
              <a:cxnLst/>
              <a:rect l="l" t="t" r="r" b="b"/>
              <a:pathLst>
                <a:path w="71120" h="10159">
                  <a:moveTo>
                    <a:pt x="711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70" y="10160"/>
                  </a:lnTo>
                  <a:lnTo>
                    <a:pt x="1270" y="8889"/>
                  </a:lnTo>
                  <a:lnTo>
                    <a:pt x="15239" y="8889"/>
                  </a:lnTo>
                  <a:lnTo>
                    <a:pt x="15239" y="7620"/>
                  </a:lnTo>
                  <a:lnTo>
                    <a:pt x="25400" y="7620"/>
                  </a:lnTo>
                  <a:lnTo>
                    <a:pt x="25400" y="6350"/>
                  </a:lnTo>
                  <a:lnTo>
                    <a:pt x="35560" y="6350"/>
                  </a:lnTo>
                  <a:lnTo>
                    <a:pt x="35560" y="5080"/>
                  </a:lnTo>
                  <a:lnTo>
                    <a:pt x="45720" y="5080"/>
                  </a:lnTo>
                  <a:lnTo>
                    <a:pt x="45720" y="3810"/>
                  </a:lnTo>
                  <a:lnTo>
                    <a:pt x="55879" y="3810"/>
                  </a:lnTo>
                  <a:lnTo>
                    <a:pt x="55879" y="2539"/>
                  </a:lnTo>
                  <a:lnTo>
                    <a:pt x="66039" y="2539"/>
                  </a:lnTo>
                  <a:lnTo>
                    <a:pt x="66039" y="1270"/>
                  </a:lnTo>
                  <a:lnTo>
                    <a:pt x="71120" y="1270"/>
                  </a:lnTo>
                  <a:lnTo>
                    <a:pt x="71120" y="0"/>
                  </a:lnTo>
                  <a:close/>
                </a:path>
              </a:pathLst>
            </a:custGeom>
            <a:solidFill>
              <a:srgbClr val="C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4027170" y="420369"/>
              <a:ext cx="181610" cy="1019810"/>
            </a:xfrm>
            <a:custGeom>
              <a:avLst/>
              <a:gdLst/>
              <a:ahLst/>
              <a:cxnLst/>
              <a:rect l="l" t="t" r="r" b="b"/>
              <a:pathLst>
                <a:path w="181610" h="1019810">
                  <a:moveTo>
                    <a:pt x="106680" y="647700"/>
                  </a:moveTo>
                  <a:lnTo>
                    <a:pt x="96520" y="232410"/>
                  </a:lnTo>
                  <a:lnTo>
                    <a:pt x="96405" y="643280"/>
                  </a:lnTo>
                  <a:lnTo>
                    <a:pt x="82702" y="645566"/>
                  </a:lnTo>
                  <a:lnTo>
                    <a:pt x="85090" y="574040"/>
                  </a:lnTo>
                  <a:lnTo>
                    <a:pt x="87630" y="481330"/>
                  </a:lnTo>
                  <a:lnTo>
                    <a:pt x="90487" y="401243"/>
                  </a:lnTo>
                  <a:lnTo>
                    <a:pt x="96405" y="643280"/>
                  </a:lnTo>
                  <a:lnTo>
                    <a:pt x="96405" y="232410"/>
                  </a:lnTo>
                  <a:lnTo>
                    <a:pt x="91440" y="232410"/>
                  </a:lnTo>
                  <a:lnTo>
                    <a:pt x="86360" y="232410"/>
                  </a:lnTo>
                  <a:lnTo>
                    <a:pt x="78740" y="481330"/>
                  </a:lnTo>
                  <a:lnTo>
                    <a:pt x="74930" y="574040"/>
                  </a:lnTo>
                  <a:lnTo>
                    <a:pt x="73660" y="650240"/>
                  </a:lnTo>
                  <a:lnTo>
                    <a:pt x="73660" y="656590"/>
                  </a:lnTo>
                  <a:lnTo>
                    <a:pt x="78740" y="655320"/>
                  </a:lnTo>
                  <a:lnTo>
                    <a:pt x="102870" y="652780"/>
                  </a:lnTo>
                  <a:lnTo>
                    <a:pt x="106680" y="651510"/>
                  </a:lnTo>
                  <a:lnTo>
                    <a:pt x="106680" y="647700"/>
                  </a:lnTo>
                  <a:close/>
                </a:path>
                <a:path w="181610" h="1019810">
                  <a:moveTo>
                    <a:pt x="181610" y="991870"/>
                  </a:moveTo>
                  <a:lnTo>
                    <a:pt x="172529" y="763981"/>
                  </a:lnTo>
                  <a:lnTo>
                    <a:pt x="172529" y="987310"/>
                  </a:lnTo>
                  <a:lnTo>
                    <a:pt x="111633" y="995057"/>
                  </a:lnTo>
                  <a:lnTo>
                    <a:pt x="107950" y="824230"/>
                  </a:lnTo>
                  <a:lnTo>
                    <a:pt x="107950" y="817880"/>
                  </a:lnTo>
                  <a:lnTo>
                    <a:pt x="102870" y="819150"/>
                  </a:lnTo>
                  <a:lnTo>
                    <a:pt x="78740" y="822960"/>
                  </a:lnTo>
                  <a:lnTo>
                    <a:pt x="74930" y="822960"/>
                  </a:lnTo>
                  <a:lnTo>
                    <a:pt x="74930" y="826770"/>
                  </a:lnTo>
                  <a:lnTo>
                    <a:pt x="69938" y="1001395"/>
                  </a:lnTo>
                  <a:lnTo>
                    <a:pt x="9042" y="1009002"/>
                  </a:lnTo>
                  <a:lnTo>
                    <a:pt x="43053" y="21120"/>
                  </a:lnTo>
                  <a:lnTo>
                    <a:pt x="133515" y="9525"/>
                  </a:lnTo>
                  <a:lnTo>
                    <a:pt x="172529" y="987310"/>
                  </a:lnTo>
                  <a:lnTo>
                    <a:pt x="172529" y="763981"/>
                  </a:lnTo>
                  <a:lnTo>
                    <a:pt x="142240" y="3810"/>
                  </a:lnTo>
                  <a:lnTo>
                    <a:pt x="142240" y="0"/>
                  </a:lnTo>
                  <a:lnTo>
                    <a:pt x="137160" y="0"/>
                  </a:lnTo>
                  <a:lnTo>
                    <a:pt x="38100" y="12700"/>
                  </a:lnTo>
                  <a:lnTo>
                    <a:pt x="34290" y="12700"/>
                  </a:lnTo>
                  <a:lnTo>
                    <a:pt x="34290" y="17780"/>
                  </a:lnTo>
                  <a:lnTo>
                    <a:pt x="0" y="1013460"/>
                  </a:lnTo>
                  <a:lnTo>
                    <a:pt x="0" y="1019810"/>
                  </a:lnTo>
                  <a:lnTo>
                    <a:pt x="5080" y="1018540"/>
                  </a:lnTo>
                  <a:lnTo>
                    <a:pt x="76200" y="1009650"/>
                  </a:lnTo>
                  <a:lnTo>
                    <a:pt x="80010" y="1008380"/>
                  </a:lnTo>
                  <a:lnTo>
                    <a:pt x="80010" y="1004570"/>
                  </a:lnTo>
                  <a:lnTo>
                    <a:pt x="83718" y="831265"/>
                  </a:lnTo>
                  <a:lnTo>
                    <a:pt x="99148" y="828827"/>
                  </a:lnTo>
                  <a:lnTo>
                    <a:pt x="102870" y="1000760"/>
                  </a:lnTo>
                  <a:lnTo>
                    <a:pt x="102870" y="1005840"/>
                  </a:lnTo>
                  <a:lnTo>
                    <a:pt x="107950" y="1005840"/>
                  </a:lnTo>
                  <a:lnTo>
                    <a:pt x="177800" y="996950"/>
                  </a:lnTo>
                  <a:lnTo>
                    <a:pt x="181610" y="995680"/>
                  </a:lnTo>
                  <a:lnTo>
                    <a:pt x="181610" y="99187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4215130" y="398779"/>
              <a:ext cx="153670" cy="29209"/>
            </a:xfrm>
            <a:custGeom>
              <a:avLst/>
              <a:gdLst/>
              <a:ahLst/>
              <a:cxnLst/>
              <a:rect l="l" t="t" r="r" b="b"/>
              <a:pathLst>
                <a:path w="153670" h="29209">
                  <a:moveTo>
                    <a:pt x="59677" y="20320"/>
                  </a:moveTo>
                  <a:lnTo>
                    <a:pt x="58420" y="20320"/>
                  </a:lnTo>
                  <a:lnTo>
                    <a:pt x="58420" y="19050"/>
                  </a:lnTo>
                  <a:lnTo>
                    <a:pt x="58420" y="12700"/>
                  </a:lnTo>
                  <a:lnTo>
                    <a:pt x="57150" y="12700"/>
                  </a:lnTo>
                  <a:lnTo>
                    <a:pt x="57150" y="13970"/>
                  </a:lnTo>
                  <a:lnTo>
                    <a:pt x="43180" y="13970"/>
                  </a:lnTo>
                  <a:lnTo>
                    <a:pt x="43180" y="15240"/>
                  </a:lnTo>
                  <a:lnTo>
                    <a:pt x="34290" y="15240"/>
                  </a:lnTo>
                  <a:lnTo>
                    <a:pt x="34290" y="16510"/>
                  </a:lnTo>
                  <a:lnTo>
                    <a:pt x="24130" y="16510"/>
                  </a:lnTo>
                  <a:lnTo>
                    <a:pt x="24130" y="17780"/>
                  </a:lnTo>
                  <a:lnTo>
                    <a:pt x="15240" y="17780"/>
                  </a:lnTo>
                  <a:lnTo>
                    <a:pt x="15240" y="19050"/>
                  </a:lnTo>
                  <a:lnTo>
                    <a:pt x="5080" y="19050"/>
                  </a:lnTo>
                  <a:lnTo>
                    <a:pt x="5080" y="20320"/>
                  </a:lnTo>
                  <a:lnTo>
                    <a:pt x="0" y="20320"/>
                  </a:lnTo>
                  <a:lnTo>
                    <a:pt x="0" y="29210"/>
                  </a:lnTo>
                  <a:lnTo>
                    <a:pt x="59677" y="29210"/>
                  </a:lnTo>
                  <a:lnTo>
                    <a:pt x="59677" y="20320"/>
                  </a:lnTo>
                  <a:close/>
                </a:path>
                <a:path w="153670" h="29209">
                  <a:moveTo>
                    <a:pt x="153670" y="0"/>
                  </a:moveTo>
                  <a:lnTo>
                    <a:pt x="152400" y="0"/>
                  </a:lnTo>
                  <a:lnTo>
                    <a:pt x="152400" y="1270"/>
                  </a:lnTo>
                  <a:lnTo>
                    <a:pt x="138430" y="1270"/>
                  </a:lnTo>
                  <a:lnTo>
                    <a:pt x="138430" y="2540"/>
                  </a:lnTo>
                  <a:lnTo>
                    <a:pt x="129540" y="2540"/>
                  </a:lnTo>
                  <a:lnTo>
                    <a:pt x="129540" y="3810"/>
                  </a:lnTo>
                  <a:lnTo>
                    <a:pt x="119380" y="3810"/>
                  </a:lnTo>
                  <a:lnTo>
                    <a:pt x="119380" y="5080"/>
                  </a:lnTo>
                  <a:lnTo>
                    <a:pt x="110490" y="5080"/>
                  </a:lnTo>
                  <a:lnTo>
                    <a:pt x="110490" y="6350"/>
                  </a:lnTo>
                  <a:lnTo>
                    <a:pt x="100330" y="6350"/>
                  </a:lnTo>
                  <a:lnTo>
                    <a:pt x="100330" y="7620"/>
                  </a:lnTo>
                  <a:lnTo>
                    <a:pt x="95250" y="7620"/>
                  </a:lnTo>
                  <a:lnTo>
                    <a:pt x="95250" y="8890"/>
                  </a:lnTo>
                  <a:lnTo>
                    <a:pt x="95250" y="19050"/>
                  </a:lnTo>
                  <a:lnTo>
                    <a:pt x="95250" y="29210"/>
                  </a:lnTo>
                  <a:lnTo>
                    <a:pt x="153670" y="29210"/>
                  </a:lnTo>
                  <a:lnTo>
                    <a:pt x="153670" y="1905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6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4215129" y="42799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  <a:path w="153670" h="10159">
                  <a:moveTo>
                    <a:pt x="5968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6350"/>
                  </a:lnTo>
                  <a:lnTo>
                    <a:pt x="59689" y="6350"/>
                  </a:lnTo>
                  <a:lnTo>
                    <a:pt x="59689" y="0"/>
                  </a:lnTo>
                  <a:close/>
                </a:path>
              </a:pathLst>
            </a:custGeom>
            <a:solidFill>
              <a:srgbClr val="6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4215130" y="43814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6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4215130" y="44830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62217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2217" y="8890"/>
                  </a:lnTo>
                  <a:lnTo>
                    <a:pt x="62217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95250" y="0"/>
                  </a:lnTo>
                  <a:lnTo>
                    <a:pt x="9525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6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4215129" y="45720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  <a:path w="153670" h="10159">
                  <a:moveTo>
                    <a:pt x="6222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3500" y="10160"/>
                  </a:lnTo>
                  <a:lnTo>
                    <a:pt x="63500" y="6350"/>
                  </a:lnTo>
                  <a:lnTo>
                    <a:pt x="62229" y="6350"/>
                  </a:lnTo>
                  <a:lnTo>
                    <a:pt x="62229" y="0"/>
                  </a:lnTo>
                  <a:close/>
                </a:path>
              </a:pathLst>
            </a:custGeom>
            <a:solidFill>
              <a:srgbClr val="6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4215130" y="46735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35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3500" y="10160"/>
                  </a:lnTo>
                  <a:lnTo>
                    <a:pt x="6350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6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4215129" y="47751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10159"/>
                  </a:lnTo>
                  <a:lnTo>
                    <a:pt x="153670" y="10159"/>
                  </a:lnTo>
                  <a:lnTo>
                    <a:pt x="153670" y="0"/>
                  </a:lnTo>
                  <a:close/>
                </a:path>
                <a:path w="153670" h="10159">
                  <a:moveTo>
                    <a:pt x="6350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4770" y="10159"/>
                  </a:lnTo>
                  <a:lnTo>
                    <a:pt x="64770" y="1269"/>
                  </a:lnTo>
                  <a:lnTo>
                    <a:pt x="63500" y="1269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6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4215129" y="48768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  <a:path w="153670" h="10159">
                  <a:moveTo>
                    <a:pt x="647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6039" y="10160"/>
                  </a:lnTo>
                  <a:lnTo>
                    <a:pt x="66039" y="5080"/>
                  </a:lnTo>
                  <a:lnTo>
                    <a:pt x="64770" y="5080"/>
                  </a:lnTo>
                  <a:lnTo>
                    <a:pt x="64770" y="0"/>
                  </a:lnTo>
                  <a:close/>
                </a:path>
              </a:pathLst>
            </a:custGeom>
            <a:solidFill>
              <a:srgbClr val="6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4215130" y="49783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66027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6027" y="8890"/>
                  </a:lnTo>
                  <a:lnTo>
                    <a:pt x="66027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95250" y="0"/>
                  </a:lnTo>
                  <a:lnTo>
                    <a:pt x="9525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6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4215129" y="50673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  <a:path w="153670" h="10159">
                  <a:moveTo>
                    <a:pt x="6603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7310" y="10160"/>
                  </a:lnTo>
                  <a:lnTo>
                    <a:pt x="67310" y="1270"/>
                  </a:lnTo>
                  <a:lnTo>
                    <a:pt x="66039" y="1270"/>
                  </a:lnTo>
                  <a:lnTo>
                    <a:pt x="66039" y="0"/>
                  </a:lnTo>
                  <a:close/>
                </a:path>
              </a:pathLst>
            </a:custGeom>
            <a:solidFill>
              <a:srgbClr val="6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4215129" y="51689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  <a:path w="153670" h="10159">
                  <a:moveTo>
                    <a:pt x="673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79" y="10160"/>
                  </a:lnTo>
                  <a:lnTo>
                    <a:pt x="68579" y="5080"/>
                  </a:lnTo>
                  <a:lnTo>
                    <a:pt x="67310" y="508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7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4215130" y="52704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856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67" y="10160"/>
                  </a:lnTo>
                  <a:lnTo>
                    <a:pt x="68567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7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4215130" y="53720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7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4215129" y="54736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10159"/>
                  </a:lnTo>
                  <a:lnTo>
                    <a:pt x="153670" y="10159"/>
                  </a:lnTo>
                  <a:lnTo>
                    <a:pt x="153670" y="0"/>
                  </a:lnTo>
                  <a:close/>
                </a:path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71120" y="10159"/>
                  </a:lnTo>
                  <a:lnTo>
                    <a:pt x="71120" y="5079"/>
                  </a:lnTo>
                  <a:lnTo>
                    <a:pt x="69850" y="5079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7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4215130" y="55752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7112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71120" y="8890"/>
                  </a:lnTo>
                  <a:lnTo>
                    <a:pt x="71120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95250" y="0"/>
                  </a:lnTo>
                  <a:lnTo>
                    <a:pt x="9525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7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4215130" y="56641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7237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2377" y="10160"/>
                  </a:lnTo>
                  <a:lnTo>
                    <a:pt x="72377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7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4215129" y="57658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  <a:path w="153670" h="10159">
                  <a:moveTo>
                    <a:pt x="7238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3660" y="10160"/>
                  </a:lnTo>
                  <a:lnTo>
                    <a:pt x="73660" y="5080"/>
                  </a:lnTo>
                  <a:lnTo>
                    <a:pt x="72389" y="5080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7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4215130" y="58673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736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73660" y="8890"/>
                  </a:lnTo>
                  <a:lnTo>
                    <a:pt x="73660" y="0"/>
                  </a:lnTo>
                  <a:close/>
                </a:path>
                <a:path w="153670" h="10159">
                  <a:moveTo>
                    <a:pt x="74917" y="8902"/>
                  </a:moveTo>
                  <a:lnTo>
                    <a:pt x="0" y="8902"/>
                  </a:lnTo>
                  <a:lnTo>
                    <a:pt x="0" y="10160"/>
                  </a:lnTo>
                  <a:lnTo>
                    <a:pt x="74917" y="10160"/>
                  </a:lnTo>
                  <a:lnTo>
                    <a:pt x="74917" y="8902"/>
                  </a:lnTo>
                  <a:close/>
                </a:path>
                <a:path w="153670" h="10159">
                  <a:moveTo>
                    <a:pt x="153670" y="8902"/>
                  </a:moveTo>
                  <a:lnTo>
                    <a:pt x="95250" y="8902"/>
                  </a:lnTo>
                  <a:lnTo>
                    <a:pt x="95250" y="10160"/>
                  </a:lnTo>
                  <a:lnTo>
                    <a:pt x="153670" y="10160"/>
                  </a:lnTo>
                  <a:lnTo>
                    <a:pt x="153670" y="8902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7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4215130" y="59689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7491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4917" y="10160"/>
                  </a:lnTo>
                  <a:lnTo>
                    <a:pt x="74917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7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4215129" y="60705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7492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6200" y="10160"/>
                  </a:lnTo>
                  <a:lnTo>
                    <a:pt x="76200" y="3810"/>
                  </a:lnTo>
                  <a:lnTo>
                    <a:pt x="74929" y="3810"/>
                  </a:lnTo>
                  <a:lnTo>
                    <a:pt x="74929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7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4215130" y="61721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7620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76200" y="8890"/>
                  </a:lnTo>
                  <a:lnTo>
                    <a:pt x="76200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95250" y="0"/>
                  </a:lnTo>
                  <a:lnTo>
                    <a:pt x="9525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7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4215130" y="62610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774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7470" y="10160"/>
                  </a:lnTo>
                  <a:lnTo>
                    <a:pt x="7747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7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4215130" y="63626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7747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7470" y="3810"/>
                  </a:lnTo>
                  <a:lnTo>
                    <a:pt x="77470" y="0"/>
                  </a:lnTo>
                  <a:close/>
                </a:path>
                <a:path w="153670" h="10159">
                  <a:moveTo>
                    <a:pt x="78727" y="3822"/>
                  </a:moveTo>
                  <a:lnTo>
                    <a:pt x="0" y="3822"/>
                  </a:lnTo>
                  <a:lnTo>
                    <a:pt x="0" y="10160"/>
                  </a:lnTo>
                  <a:lnTo>
                    <a:pt x="78727" y="10160"/>
                  </a:lnTo>
                  <a:lnTo>
                    <a:pt x="78727" y="3822"/>
                  </a:lnTo>
                  <a:close/>
                </a:path>
                <a:path w="153670" h="10159">
                  <a:moveTo>
                    <a:pt x="153670" y="3822"/>
                  </a:moveTo>
                  <a:lnTo>
                    <a:pt x="95250" y="3822"/>
                  </a:lnTo>
                  <a:lnTo>
                    <a:pt x="95250" y="10160"/>
                  </a:lnTo>
                  <a:lnTo>
                    <a:pt x="153670" y="10160"/>
                  </a:lnTo>
                  <a:lnTo>
                    <a:pt x="153670" y="3822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3810"/>
                  </a:lnTo>
                  <a:lnTo>
                    <a:pt x="153670" y="381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7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4215129" y="64643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7873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0010" y="10160"/>
                  </a:lnTo>
                  <a:lnTo>
                    <a:pt x="80010" y="8890"/>
                  </a:lnTo>
                  <a:lnTo>
                    <a:pt x="78739" y="8890"/>
                  </a:lnTo>
                  <a:lnTo>
                    <a:pt x="78739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7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4215130" y="65658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800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0010" y="10160"/>
                  </a:lnTo>
                  <a:lnTo>
                    <a:pt x="8001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7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4215129" y="66675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800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1279" y="10160"/>
                  </a:lnTo>
                  <a:lnTo>
                    <a:pt x="81279" y="2539"/>
                  </a:lnTo>
                  <a:lnTo>
                    <a:pt x="80010" y="2539"/>
                  </a:lnTo>
                  <a:lnTo>
                    <a:pt x="8001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7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4215130" y="676909"/>
              <a:ext cx="153670" cy="7620"/>
            </a:xfrm>
            <a:custGeom>
              <a:avLst/>
              <a:gdLst/>
              <a:ahLst/>
              <a:cxnLst/>
              <a:rect l="l" t="t" r="r" b="b"/>
              <a:pathLst>
                <a:path w="153670" h="7620">
                  <a:moveTo>
                    <a:pt x="81267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1267" y="7620"/>
                  </a:lnTo>
                  <a:lnTo>
                    <a:pt x="81267" y="0"/>
                  </a:lnTo>
                  <a:close/>
                </a:path>
                <a:path w="153670" h="7620">
                  <a:moveTo>
                    <a:pt x="153670" y="0"/>
                  </a:moveTo>
                  <a:lnTo>
                    <a:pt x="95250" y="0"/>
                  </a:lnTo>
                  <a:lnTo>
                    <a:pt x="95250" y="7620"/>
                  </a:lnTo>
                  <a:lnTo>
                    <a:pt x="153670" y="762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8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4215130" y="68579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825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2550" y="10160"/>
                  </a:lnTo>
                  <a:lnTo>
                    <a:pt x="825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8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4215129" y="69595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83820" y="3809"/>
                  </a:moveTo>
                  <a:lnTo>
                    <a:pt x="82550" y="3809"/>
                  </a:lnTo>
                  <a:lnTo>
                    <a:pt x="82550" y="5079"/>
                  </a:lnTo>
                  <a:lnTo>
                    <a:pt x="0" y="5079"/>
                  </a:lnTo>
                  <a:lnTo>
                    <a:pt x="0" y="10160"/>
                  </a:lnTo>
                  <a:lnTo>
                    <a:pt x="83820" y="10160"/>
                  </a:lnTo>
                  <a:lnTo>
                    <a:pt x="83820" y="3809"/>
                  </a:lnTo>
                  <a:close/>
                </a:path>
                <a:path w="153670" h="10159">
                  <a:moveTo>
                    <a:pt x="8255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82550" y="3809"/>
                  </a:lnTo>
                  <a:lnTo>
                    <a:pt x="82550" y="0"/>
                  </a:lnTo>
                  <a:close/>
                </a:path>
                <a:path w="153670" h="10159">
                  <a:moveTo>
                    <a:pt x="153670" y="5079"/>
                  </a:moveTo>
                  <a:lnTo>
                    <a:pt x="95250" y="5079"/>
                  </a:lnTo>
                  <a:lnTo>
                    <a:pt x="95250" y="10160"/>
                  </a:lnTo>
                  <a:lnTo>
                    <a:pt x="153670" y="10160"/>
                  </a:lnTo>
                  <a:lnTo>
                    <a:pt x="153670" y="5079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3809"/>
                  </a:lnTo>
                  <a:lnTo>
                    <a:pt x="153670" y="3809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8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4215129" y="70611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8382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85089" y="10159"/>
                  </a:lnTo>
                  <a:lnTo>
                    <a:pt x="85089" y="8889"/>
                  </a:lnTo>
                  <a:lnTo>
                    <a:pt x="83820" y="8889"/>
                  </a:lnTo>
                  <a:lnTo>
                    <a:pt x="8382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10159"/>
                  </a:lnTo>
                  <a:lnTo>
                    <a:pt x="153670" y="10159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8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4215130" y="71627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8507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5077" y="10160"/>
                  </a:lnTo>
                  <a:lnTo>
                    <a:pt x="85077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8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4215129" y="726440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8508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6360" y="8889"/>
                  </a:lnTo>
                  <a:lnTo>
                    <a:pt x="86360" y="2539"/>
                  </a:lnTo>
                  <a:lnTo>
                    <a:pt x="85089" y="2539"/>
                  </a:lnTo>
                  <a:lnTo>
                    <a:pt x="85089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95250" y="0"/>
                  </a:lnTo>
                  <a:lnTo>
                    <a:pt x="95250" y="8889"/>
                  </a:lnTo>
                  <a:lnTo>
                    <a:pt x="153670" y="8889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8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4215129" y="73533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863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7629" y="10160"/>
                  </a:lnTo>
                  <a:lnTo>
                    <a:pt x="87629" y="8889"/>
                  </a:lnTo>
                  <a:lnTo>
                    <a:pt x="86360" y="8889"/>
                  </a:lnTo>
                  <a:lnTo>
                    <a:pt x="8636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8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4215130" y="74548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8761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7617" y="10160"/>
                  </a:lnTo>
                  <a:lnTo>
                    <a:pt x="87617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8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4215130" y="75564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88900" y="3810"/>
                  </a:moveTo>
                  <a:lnTo>
                    <a:pt x="87617" y="3810"/>
                  </a:lnTo>
                  <a:lnTo>
                    <a:pt x="87617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88900" y="10160"/>
                  </a:lnTo>
                  <a:lnTo>
                    <a:pt x="88900" y="381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8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4215130" y="76580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90170" y="7620"/>
                  </a:moveTo>
                  <a:lnTo>
                    <a:pt x="88900" y="7620"/>
                  </a:lnTo>
                  <a:lnTo>
                    <a:pt x="88900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90170" y="10160"/>
                  </a:lnTo>
                  <a:lnTo>
                    <a:pt x="90170" y="762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8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4215130" y="77596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901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0170" y="10160"/>
                  </a:lnTo>
                  <a:lnTo>
                    <a:pt x="9017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8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4215130" y="78612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91427" y="2540"/>
                  </a:moveTo>
                  <a:lnTo>
                    <a:pt x="90170" y="2540"/>
                  </a:lnTo>
                  <a:lnTo>
                    <a:pt x="9017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91427" y="8890"/>
                  </a:lnTo>
                  <a:lnTo>
                    <a:pt x="91427" y="254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95250" y="0"/>
                  </a:lnTo>
                  <a:lnTo>
                    <a:pt x="9525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8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4215130" y="79501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92710" y="8890"/>
                  </a:moveTo>
                  <a:lnTo>
                    <a:pt x="91427" y="8890"/>
                  </a:lnTo>
                  <a:lnTo>
                    <a:pt x="91427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92710" y="10160"/>
                  </a:lnTo>
                  <a:lnTo>
                    <a:pt x="92710" y="889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8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4215130" y="80517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927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2710" y="10160"/>
                  </a:lnTo>
                  <a:lnTo>
                    <a:pt x="9271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8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4215130" y="81533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93967" y="2540"/>
                  </a:moveTo>
                  <a:lnTo>
                    <a:pt x="92710" y="2540"/>
                  </a:lnTo>
                  <a:lnTo>
                    <a:pt x="927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93967" y="10160"/>
                  </a:lnTo>
                  <a:lnTo>
                    <a:pt x="93967" y="254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8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4215130" y="82549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95250" y="0"/>
                  </a:lnTo>
                  <a:lnTo>
                    <a:pt x="95250" y="7620"/>
                  </a:lnTo>
                  <a:lnTo>
                    <a:pt x="93967" y="7620"/>
                  </a:lnTo>
                  <a:lnTo>
                    <a:pt x="93967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153670" y="10160"/>
                  </a:lnTo>
                  <a:lnTo>
                    <a:pt x="153670" y="762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8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4215129" y="83566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9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4215129" y="84581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1536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53670" y="8889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9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4215129" y="85471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9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4215129" y="86486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153670" y="10159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9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4215129" y="87503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9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4215129" y="88518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9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4215129" y="895350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1536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53670" y="8889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9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4215129" y="90423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9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4215129" y="91440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9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4215129" y="92456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9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4215129" y="93471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153670" y="10159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9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4215129" y="94488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9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4215129" y="95503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1536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53670" y="8889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9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4215129" y="96393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9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4215130" y="97408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58420" y="10160"/>
                  </a:lnTo>
                  <a:lnTo>
                    <a:pt x="58420" y="2540"/>
                  </a:lnTo>
                  <a:lnTo>
                    <a:pt x="59690" y="2540"/>
                  </a:lnTo>
                  <a:lnTo>
                    <a:pt x="59690" y="10160"/>
                  </a:lnTo>
                  <a:lnTo>
                    <a:pt x="153670" y="10160"/>
                  </a:lnTo>
                  <a:lnTo>
                    <a:pt x="153670" y="254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9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4215130" y="98424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8420" y="10160"/>
                  </a:lnTo>
                  <a:lnTo>
                    <a:pt x="5842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59690" y="0"/>
                  </a:lnTo>
                  <a:lnTo>
                    <a:pt x="5969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9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4215130" y="99440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8420" y="10160"/>
                  </a:lnTo>
                  <a:lnTo>
                    <a:pt x="5842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60960" y="0"/>
                  </a:lnTo>
                  <a:lnTo>
                    <a:pt x="6096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4215130" y="100456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8420" y="10160"/>
                  </a:lnTo>
                  <a:lnTo>
                    <a:pt x="5842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60960" y="0"/>
                  </a:lnTo>
                  <a:lnTo>
                    <a:pt x="60960" y="6350"/>
                  </a:lnTo>
                  <a:lnTo>
                    <a:pt x="62230" y="6350"/>
                  </a:lnTo>
                  <a:lnTo>
                    <a:pt x="62230" y="10160"/>
                  </a:lnTo>
                  <a:lnTo>
                    <a:pt x="153670" y="10160"/>
                  </a:lnTo>
                  <a:lnTo>
                    <a:pt x="153670" y="635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4215130" y="101472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5842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8420" y="8890"/>
                  </a:lnTo>
                  <a:lnTo>
                    <a:pt x="58420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62230" y="0"/>
                  </a:lnTo>
                  <a:lnTo>
                    <a:pt x="6223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4215130" y="102361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8420" y="10160"/>
                  </a:lnTo>
                  <a:lnTo>
                    <a:pt x="5842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62230" y="0"/>
                  </a:lnTo>
                  <a:lnTo>
                    <a:pt x="62230" y="2540"/>
                  </a:lnTo>
                  <a:lnTo>
                    <a:pt x="63500" y="2540"/>
                  </a:lnTo>
                  <a:lnTo>
                    <a:pt x="63500" y="10160"/>
                  </a:lnTo>
                  <a:lnTo>
                    <a:pt x="153670" y="10160"/>
                  </a:lnTo>
                  <a:lnTo>
                    <a:pt x="153670" y="254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4215130" y="103377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8420" y="10160"/>
                  </a:lnTo>
                  <a:lnTo>
                    <a:pt x="5842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63500" y="0"/>
                  </a:lnTo>
                  <a:lnTo>
                    <a:pt x="63500" y="8890"/>
                  </a:lnTo>
                  <a:lnTo>
                    <a:pt x="64770" y="8890"/>
                  </a:lnTo>
                  <a:lnTo>
                    <a:pt x="64770" y="10160"/>
                  </a:lnTo>
                  <a:lnTo>
                    <a:pt x="153670" y="1016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4215130" y="104393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8420" y="10160"/>
                  </a:lnTo>
                  <a:lnTo>
                    <a:pt x="5842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64770" y="0"/>
                  </a:lnTo>
                  <a:lnTo>
                    <a:pt x="6477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4215130" y="105409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8420" y="10160"/>
                  </a:lnTo>
                  <a:lnTo>
                    <a:pt x="5842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64770" y="0"/>
                  </a:lnTo>
                  <a:lnTo>
                    <a:pt x="64770" y="3810"/>
                  </a:lnTo>
                  <a:lnTo>
                    <a:pt x="66040" y="3810"/>
                  </a:lnTo>
                  <a:lnTo>
                    <a:pt x="66040" y="10160"/>
                  </a:lnTo>
                  <a:lnTo>
                    <a:pt x="153670" y="10160"/>
                  </a:lnTo>
                  <a:lnTo>
                    <a:pt x="153670" y="381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4215130" y="106425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8420" y="10160"/>
                  </a:lnTo>
                  <a:lnTo>
                    <a:pt x="5842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66040" y="0"/>
                  </a:lnTo>
                  <a:lnTo>
                    <a:pt x="6604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4215130" y="107441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5842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8420" y="8890"/>
                  </a:lnTo>
                  <a:lnTo>
                    <a:pt x="58420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67310" y="0"/>
                  </a:lnTo>
                  <a:lnTo>
                    <a:pt x="6731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4215129" y="108331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67310" y="0"/>
                  </a:lnTo>
                  <a:lnTo>
                    <a:pt x="67310" y="6349"/>
                  </a:lnTo>
                  <a:lnTo>
                    <a:pt x="68580" y="6349"/>
                  </a:lnTo>
                  <a:lnTo>
                    <a:pt x="6858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8420" y="1016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A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4215130" y="109346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8420" y="10160"/>
                  </a:lnTo>
                  <a:lnTo>
                    <a:pt x="5842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68580" y="0"/>
                  </a:lnTo>
                  <a:lnTo>
                    <a:pt x="6858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4215129" y="110363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68580" y="0"/>
                  </a:lnTo>
                  <a:lnTo>
                    <a:pt x="68580" y="2539"/>
                  </a:lnTo>
                  <a:lnTo>
                    <a:pt x="69850" y="2539"/>
                  </a:lnTo>
                  <a:lnTo>
                    <a:pt x="6985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8420" y="1016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A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4215129" y="111378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69850" y="0"/>
                  </a:lnTo>
                  <a:lnTo>
                    <a:pt x="69850" y="8889"/>
                  </a:lnTo>
                  <a:lnTo>
                    <a:pt x="71120" y="8889"/>
                  </a:lnTo>
                  <a:lnTo>
                    <a:pt x="7112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8420" y="1016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A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4215130" y="112394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5842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8420" y="8890"/>
                  </a:lnTo>
                  <a:lnTo>
                    <a:pt x="58420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71120" y="0"/>
                  </a:lnTo>
                  <a:lnTo>
                    <a:pt x="7112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4215129" y="113283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71120" y="0"/>
                  </a:lnTo>
                  <a:lnTo>
                    <a:pt x="71120" y="5079"/>
                  </a:lnTo>
                  <a:lnTo>
                    <a:pt x="72390" y="5079"/>
                  </a:lnTo>
                  <a:lnTo>
                    <a:pt x="7239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8420" y="1016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A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4215130" y="114299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8420" y="10160"/>
                  </a:lnTo>
                  <a:lnTo>
                    <a:pt x="5842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72390" y="0"/>
                  </a:lnTo>
                  <a:lnTo>
                    <a:pt x="7239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4215129" y="115316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72390" y="0"/>
                  </a:lnTo>
                  <a:lnTo>
                    <a:pt x="72390" y="1269"/>
                  </a:lnTo>
                  <a:lnTo>
                    <a:pt x="73660" y="1269"/>
                  </a:lnTo>
                  <a:lnTo>
                    <a:pt x="7366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8420" y="1016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B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4215129" y="116331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73660" y="0"/>
                  </a:lnTo>
                  <a:lnTo>
                    <a:pt x="73660" y="6349"/>
                  </a:lnTo>
                  <a:lnTo>
                    <a:pt x="74930" y="6349"/>
                  </a:lnTo>
                  <a:lnTo>
                    <a:pt x="74930" y="10159"/>
                  </a:lnTo>
                  <a:lnTo>
                    <a:pt x="153670" y="10159"/>
                  </a:lnTo>
                  <a:lnTo>
                    <a:pt x="153670" y="0"/>
                  </a:lnTo>
                  <a:close/>
                </a:path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58420" y="10159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B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4215130" y="117347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8420" y="10160"/>
                  </a:lnTo>
                  <a:lnTo>
                    <a:pt x="5842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74930" y="0"/>
                  </a:lnTo>
                  <a:lnTo>
                    <a:pt x="7493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4215129" y="118363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153670" y="0"/>
                  </a:moveTo>
                  <a:lnTo>
                    <a:pt x="74930" y="0"/>
                  </a:lnTo>
                  <a:lnTo>
                    <a:pt x="74930" y="2539"/>
                  </a:lnTo>
                  <a:lnTo>
                    <a:pt x="76200" y="2539"/>
                  </a:lnTo>
                  <a:lnTo>
                    <a:pt x="76200" y="8889"/>
                  </a:lnTo>
                  <a:lnTo>
                    <a:pt x="153670" y="8889"/>
                  </a:lnTo>
                  <a:lnTo>
                    <a:pt x="153670" y="0"/>
                  </a:lnTo>
                  <a:close/>
                </a:path>
                <a:path w="153670" h="8890">
                  <a:moveTo>
                    <a:pt x="5842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8420" y="8889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B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4215129" y="119253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76200" y="0"/>
                  </a:lnTo>
                  <a:lnTo>
                    <a:pt x="76200" y="8889"/>
                  </a:lnTo>
                  <a:lnTo>
                    <a:pt x="77470" y="8889"/>
                  </a:lnTo>
                  <a:lnTo>
                    <a:pt x="7747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8420" y="1016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B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4215130" y="120268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8420" y="10160"/>
                  </a:lnTo>
                  <a:lnTo>
                    <a:pt x="5842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77470" y="0"/>
                  </a:lnTo>
                  <a:lnTo>
                    <a:pt x="7747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4215129" y="121285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77470" y="0"/>
                  </a:lnTo>
                  <a:lnTo>
                    <a:pt x="77470" y="5079"/>
                  </a:lnTo>
                  <a:lnTo>
                    <a:pt x="78740" y="5079"/>
                  </a:lnTo>
                  <a:lnTo>
                    <a:pt x="7874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8420" y="1016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B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4215130" y="122300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8420" y="10160"/>
                  </a:lnTo>
                  <a:lnTo>
                    <a:pt x="5842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78740" y="0"/>
                  </a:lnTo>
                  <a:lnTo>
                    <a:pt x="7874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4215129" y="123316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78740" y="0"/>
                  </a:lnTo>
                  <a:lnTo>
                    <a:pt x="78740" y="1269"/>
                  </a:lnTo>
                  <a:lnTo>
                    <a:pt x="80010" y="1269"/>
                  </a:lnTo>
                  <a:lnTo>
                    <a:pt x="80010" y="10159"/>
                  </a:lnTo>
                  <a:lnTo>
                    <a:pt x="153670" y="10159"/>
                  </a:lnTo>
                  <a:lnTo>
                    <a:pt x="153670" y="0"/>
                  </a:lnTo>
                  <a:close/>
                </a:path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58420" y="10159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B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4215129" y="1243330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153670" y="0"/>
                  </a:moveTo>
                  <a:lnTo>
                    <a:pt x="80010" y="0"/>
                  </a:lnTo>
                  <a:lnTo>
                    <a:pt x="80010" y="6350"/>
                  </a:lnTo>
                  <a:lnTo>
                    <a:pt x="81280" y="6350"/>
                  </a:lnTo>
                  <a:lnTo>
                    <a:pt x="8128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  <a:path w="153670" h="8890">
                  <a:moveTo>
                    <a:pt x="5842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8420" y="889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B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4215130" y="125221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8420" y="10160"/>
                  </a:lnTo>
                  <a:lnTo>
                    <a:pt x="5842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1280" y="0"/>
                  </a:lnTo>
                  <a:lnTo>
                    <a:pt x="8128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4215129" y="126238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81280" y="0"/>
                  </a:lnTo>
                  <a:lnTo>
                    <a:pt x="81280" y="3810"/>
                  </a:lnTo>
                  <a:lnTo>
                    <a:pt x="82550" y="3810"/>
                  </a:lnTo>
                  <a:lnTo>
                    <a:pt x="8255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8420" y="1016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B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4215129" y="127253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82550" y="0"/>
                  </a:lnTo>
                  <a:lnTo>
                    <a:pt x="82550" y="8889"/>
                  </a:lnTo>
                  <a:lnTo>
                    <a:pt x="83820" y="8889"/>
                  </a:lnTo>
                  <a:lnTo>
                    <a:pt x="8382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8420" y="1016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B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4215130" y="128269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8420" y="10160"/>
                  </a:lnTo>
                  <a:lnTo>
                    <a:pt x="5842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3820" y="0"/>
                  </a:lnTo>
                  <a:lnTo>
                    <a:pt x="8382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4215129" y="129286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83820" y="0"/>
                  </a:lnTo>
                  <a:lnTo>
                    <a:pt x="83820" y="5079"/>
                  </a:lnTo>
                  <a:lnTo>
                    <a:pt x="85090" y="5079"/>
                  </a:lnTo>
                  <a:lnTo>
                    <a:pt x="8509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8420" y="1016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B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4215130" y="130301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5842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8420" y="8890"/>
                  </a:lnTo>
                  <a:lnTo>
                    <a:pt x="58420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85090" y="0"/>
                  </a:lnTo>
                  <a:lnTo>
                    <a:pt x="8509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4215129" y="131191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85090" y="0"/>
                  </a:lnTo>
                  <a:lnTo>
                    <a:pt x="85090" y="1269"/>
                  </a:lnTo>
                  <a:lnTo>
                    <a:pt x="86360" y="1269"/>
                  </a:lnTo>
                  <a:lnTo>
                    <a:pt x="8636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8420" y="1016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C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4215129" y="132206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58420" y="7619"/>
                  </a:moveTo>
                  <a:lnTo>
                    <a:pt x="0" y="7619"/>
                  </a:lnTo>
                  <a:lnTo>
                    <a:pt x="0" y="10159"/>
                  </a:lnTo>
                  <a:lnTo>
                    <a:pt x="58420" y="10159"/>
                  </a:lnTo>
                  <a:lnTo>
                    <a:pt x="58420" y="7619"/>
                  </a:lnTo>
                  <a:close/>
                </a:path>
                <a:path w="153670" h="10159">
                  <a:moveTo>
                    <a:pt x="153670" y="7619"/>
                  </a:moveTo>
                  <a:lnTo>
                    <a:pt x="87630" y="7619"/>
                  </a:lnTo>
                  <a:lnTo>
                    <a:pt x="87630" y="10159"/>
                  </a:lnTo>
                  <a:lnTo>
                    <a:pt x="153670" y="10159"/>
                  </a:lnTo>
                  <a:lnTo>
                    <a:pt x="153670" y="7619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6360" y="0"/>
                  </a:lnTo>
                  <a:lnTo>
                    <a:pt x="86360" y="7619"/>
                  </a:lnTo>
                  <a:lnTo>
                    <a:pt x="87630" y="7619"/>
                  </a:lnTo>
                  <a:lnTo>
                    <a:pt x="87630" y="6349"/>
                  </a:lnTo>
                  <a:lnTo>
                    <a:pt x="153670" y="6349"/>
                  </a:lnTo>
                  <a:lnTo>
                    <a:pt x="153670" y="0"/>
                  </a:lnTo>
                  <a:close/>
                </a:path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58420" y="6349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C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4215130" y="133222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8420" y="10160"/>
                  </a:lnTo>
                  <a:lnTo>
                    <a:pt x="5842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7630" y="0"/>
                  </a:lnTo>
                  <a:lnTo>
                    <a:pt x="8763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C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4215130" y="134238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58420" y="2552"/>
                  </a:moveTo>
                  <a:lnTo>
                    <a:pt x="0" y="2552"/>
                  </a:lnTo>
                  <a:lnTo>
                    <a:pt x="0" y="10160"/>
                  </a:lnTo>
                  <a:lnTo>
                    <a:pt x="58420" y="10160"/>
                  </a:lnTo>
                  <a:lnTo>
                    <a:pt x="58420" y="2552"/>
                  </a:lnTo>
                  <a:close/>
                </a:path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8420" y="2540"/>
                  </a:lnTo>
                  <a:lnTo>
                    <a:pt x="58420" y="0"/>
                  </a:lnTo>
                  <a:close/>
                </a:path>
                <a:path w="153670" h="10159">
                  <a:moveTo>
                    <a:pt x="153670" y="2552"/>
                  </a:moveTo>
                  <a:lnTo>
                    <a:pt x="88900" y="2552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2552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7630" y="0"/>
                  </a:lnTo>
                  <a:lnTo>
                    <a:pt x="87630" y="2540"/>
                  </a:lnTo>
                  <a:lnTo>
                    <a:pt x="153670" y="254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C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4215129" y="1352550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5842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8420" y="8889"/>
                  </a:lnTo>
                  <a:lnTo>
                    <a:pt x="58420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88900" y="0"/>
                  </a:lnTo>
                  <a:lnTo>
                    <a:pt x="88900" y="7620"/>
                  </a:lnTo>
                  <a:lnTo>
                    <a:pt x="90170" y="7620"/>
                  </a:lnTo>
                  <a:lnTo>
                    <a:pt x="90170" y="8889"/>
                  </a:lnTo>
                  <a:lnTo>
                    <a:pt x="153670" y="8889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C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4215130" y="136143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8420" y="10160"/>
                  </a:lnTo>
                  <a:lnTo>
                    <a:pt x="5842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C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4215130" y="137159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58420" y="5092"/>
                  </a:moveTo>
                  <a:lnTo>
                    <a:pt x="0" y="5092"/>
                  </a:lnTo>
                  <a:lnTo>
                    <a:pt x="0" y="10160"/>
                  </a:lnTo>
                  <a:lnTo>
                    <a:pt x="58420" y="10160"/>
                  </a:lnTo>
                  <a:lnTo>
                    <a:pt x="58420" y="5092"/>
                  </a:lnTo>
                  <a:close/>
                </a:path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58420" y="5080"/>
                  </a:lnTo>
                  <a:lnTo>
                    <a:pt x="58420" y="0"/>
                  </a:lnTo>
                  <a:close/>
                </a:path>
                <a:path w="153670" h="10159">
                  <a:moveTo>
                    <a:pt x="153670" y="5092"/>
                  </a:moveTo>
                  <a:lnTo>
                    <a:pt x="91440" y="5092"/>
                  </a:lnTo>
                  <a:lnTo>
                    <a:pt x="91440" y="10160"/>
                  </a:lnTo>
                  <a:lnTo>
                    <a:pt x="153670" y="10160"/>
                  </a:lnTo>
                  <a:lnTo>
                    <a:pt x="153670" y="5092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90170" y="0"/>
                  </a:lnTo>
                  <a:lnTo>
                    <a:pt x="90170" y="5080"/>
                  </a:lnTo>
                  <a:lnTo>
                    <a:pt x="153670" y="508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C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4215130" y="138175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8420" y="10160"/>
                  </a:lnTo>
                  <a:lnTo>
                    <a:pt x="5842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91440" y="0"/>
                  </a:lnTo>
                  <a:lnTo>
                    <a:pt x="9144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C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4215129" y="139191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5842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58420" y="10159"/>
                  </a:lnTo>
                  <a:lnTo>
                    <a:pt x="5842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92710" y="0"/>
                  </a:lnTo>
                  <a:lnTo>
                    <a:pt x="92710" y="8889"/>
                  </a:lnTo>
                  <a:lnTo>
                    <a:pt x="93980" y="8889"/>
                  </a:lnTo>
                  <a:lnTo>
                    <a:pt x="93980" y="7619"/>
                  </a:lnTo>
                  <a:lnTo>
                    <a:pt x="107950" y="7619"/>
                  </a:lnTo>
                  <a:lnTo>
                    <a:pt x="107950" y="6350"/>
                  </a:lnTo>
                  <a:lnTo>
                    <a:pt x="118110" y="6350"/>
                  </a:lnTo>
                  <a:lnTo>
                    <a:pt x="118110" y="5079"/>
                  </a:lnTo>
                  <a:lnTo>
                    <a:pt x="128270" y="5079"/>
                  </a:lnTo>
                  <a:lnTo>
                    <a:pt x="128270" y="3809"/>
                  </a:lnTo>
                  <a:lnTo>
                    <a:pt x="138430" y="3809"/>
                  </a:lnTo>
                  <a:lnTo>
                    <a:pt x="138430" y="2539"/>
                  </a:lnTo>
                  <a:lnTo>
                    <a:pt x="148589" y="2539"/>
                  </a:lnTo>
                  <a:lnTo>
                    <a:pt x="148589" y="1269"/>
                  </a:lnTo>
                  <a:lnTo>
                    <a:pt x="153670" y="1269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C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4215129" y="1402080"/>
              <a:ext cx="58419" cy="8890"/>
            </a:xfrm>
            <a:custGeom>
              <a:avLst/>
              <a:gdLst/>
              <a:ahLst/>
              <a:cxnLst/>
              <a:rect l="l" t="t" r="r" b="b"/>
              <a:pathLst>
                <a:path w="58420" h="8890">
                  <a:moveTo>
                    <a:pt x="5842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5239" y="8890"/>
                  </a:lnTo>
                  <a:lnTo>
                    <a:pt x="15239" y="7620"/>
                  </a:lnTo>
                  <a:lnTo>
                    <a:pt x="24129" y="7620"/>
                  </a:lnTo>
                  <a:lnTo>
                    <a:pt x="24129" y="6350"/>
                  </a:lnTo>
                  <a:lnTo>
                    <a:pt x="34289" y="6350"/>
                  </a:lnTo>
                  <a:lnTo>
                    <a:pt x="34289" y="5080"/>
                  </a:lnTo>
                  <a:lnTo>
                    <a:pt x="43179" y="5080"/>
                  </a:lnTo>
                  <a:lnTo>
                    <a:pt x="43179" y="3810"/>
                  </a:lnTo>
                  <a:lnTo>
                    <a:pt x="53339" y="3810"/>
                  </a:lnTo>
                  <a:lnTo>
                    <a:pt x="53339" y="2540"/>
                  </a:lnTo>
                  <a:lnTo>
                    <a:pt x="58420" y="254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C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4215129" y="398779"/>
              <a:ext cx="152400" cy="1012190"/>
            </a:xfrm>
            <a:custGeom>
              <a:avLst/>
              <a:gdLst/>
              <a:ahLst/>
              <a:cxnLst/>
              <a:rect l="l" t="t" r="r" b="b"/>
              <a:pathLst>
                <a:path w="152400" h="1012190">
                  <a:moveTo>
                    <a:pt x="152400" y="0"/>
                  </a:moveTo>
                  <a:lnTo>
                    <a:pt x="152400" y="993140"/>
                  </a:lnTo>
                  <a:lnTo>
                    <a:pt x="92710" y="1000760"/>
                  </a:lnTo>
                  <a:lnTo>
                    <a:pt x="57150" y="553720"/>
                  </a:lnTo>
                  <a:lnTo>
                    <a:pt x="57150" y="1004570"/>
                  </a:lnTo>
                  <a:lnTo>
                    <a:pt x="0" y="1012190"/>
                  </a:lnTo>
                  <a:lnTo>
                    <a:pt x="0" y="20320"/>
                  </a:lnTo>
                  <a:lnTo>
                    <a:pt x="57150" y="12700"/>
                  </a:lnTo>
                  <a:lnTo>
                    <a:pt x="95250" y="454660"/>
                  </a:lnTo>
                  <a:lnTo>
                    <a:pt x="95250" y="7620"/>
                  </a:lnTo>
                  <a:lnTo>
                    <a:pt x="152400" y="0"/>
                  </a:lnTo>
                  <a:close/>
                </a:path>
              </a:pathLst>
            </a:custGeom>
            <a:ln w="9344">
              <a:solidFill>
                <a:srgbClr val="CC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4395470" y="382269"/>
              <a:ext cx="114300" cy="27940"/>
            </a:xfrm>
            <a:custGeom>
              <a:avLst/>
              <a:gdLst/>
              <a:ahLst/>
              <a:cxnLst/>
              <a:rect l="l" t="t" r="r" b="b"/>
              <a:pathLst>
                <a:path w="114300" h="27940">
                  <a:moveTo>
                    <a:pt x="114300" y="13970"/>
                  </a:moveTo>
                  <a:lnTo>
                    <a:pt x="15240" y="13970"/>
                  </a:lnTo>
                  <a:lnTo>
                    <a:pt x="15240" y="12700"/>
                  </a:lnTo>
                  <a:lnTo>
                    <a:pt x="5080" y="12700"/>
                  </a:lnTo>
                  <a:lnTo>
                    <a:pt x="5080" y="13970"/>
                  </a:lnTo>
                  <a:lnTo>
                    <a:pt x="5080" y="15240"/>
                  </a:lnTo>
                  <a:lnTo>
                    <a:pt x="0" y="15240"/>
                  </a:lnTo>
                  <a:lnTo>
                    <a:pt x="0" y="17780"/>
                  </a:lnTo>
                  <a:lnTo>
                    <a:pt x="0" y="27940"/>
                  </a:lnTo>
                  <a:lnTo>
                    <a:pt x="114300" y="27940"/>
                  </a:lnTo>
                  <a:lnTo>
                    <a:pt x="114300" y="17780"/>
                  </a:lnTo>
                  <a:lnTo>
                    <a:pt x="114300" y="15240"/>
                  </a:lnTo>
                  <a:lnTo>
                    <a:pt x="114300" y="13970"/>
                  </a:lnTo>
                  <a:close/>
                </a:path>
                <a:path w="114300" h="27940">
                  <a:moveTo>
                    <a:pt x="114300" y="10160"/>
                  </a:moveTo>
                  <a:lnTo>
                    <a:pt x="43180" y="10160"/>
                  </a:lnTo>
                  <a:lnTo>
                    <a:pt x="43180" y="8890"/>
                  </a:lnTo>
                  <a:lnTo>
                    <a:pt x="33020" y="8890"/>
                  </a:lnTo>
                  <a:lnTo>
                    <a:pt x="33020" y="10160"/>
                  </a:lnTo>
                  <a:lnTo>
                    <a:pt x="24130" y="10160"/>
                  </a:lnTo>
                  <a:lnTo>
                    <a:pt x="24130" y="12700"/>
                  </a:lnTo>
                  <a:lnTo>
                    <a:pt x="114300" y="12700"/>
                  </a:lnTo>
                  <a:lnTo>
                    <a:pt x="114300" y="10160"/>
                  </a:lnTo>
                  <a:close/>
                </a:path>
                <a:path w="114300" h="27940">
                  <a:moveTo>
                    <a:pt x="114300" y="7620"/>
                  </a:moveTo>
                  <a:lnTo>
                    <a:pt x="62230" y="7620"/>
                  </a:lnTo>
                  <a:lnTo>
                    <a:pt x="62230" y="6350"/>
                  </a:lnTo>
                  <a:lnTo>
                    <a:pt x="52070" y="6350"/>
                  </a:lnTo>
                  <a:lnTo>
                    <a:pt x="52070" y="7620"/>
                  </a:lnTo>
                  <a:lnTo>
                    <a:pt x="52070" y="8890"/>
                  </a:lnTo>
                  <a:lnTo>
                    <a:pt x="114300" y="8890"/>
                  </a:lnTo>
                  <a:lnTo>
                    <a:pt x="114300" y="7620"/>
                  </a:lnTo>
                  <a:close/>
                </a:path>
                <a:path w="114300" h="27940">
                  <a:moveTo>
                    <a:pt x="114300" y="3810"/>
                  </a:moveTo>
                  <a:lnTo>
                    <a:pt x="90170" y="3810"/>
                  </a:lnTo>
                  <a:lnTo>
                    <a:pt x="90170" y="2540"/>
                  </a:lnTo>
                  <a:lnTo>
                    <a:pt x="81280" y="2540"/>
                  </a:lnTo>
                  <a:lnTo>
                    <a:pt x="81280" y="3810"/>
                  </a:lnTo>
                  <a:lnTo>
                    <a:pt x="71120" y="3810"/>
                  </a:lnTo>
                  <a:lnTo>
                    <a:pt x="71120" y="6350"/>
                  </a:lnTo>
                  <a:lnTo>
                    <a:pt x="114300" y="6350"/>
                  </a:lnTo>
                  <a:lnTo>
                    <a:pt x="114300" y="3810"/>
                  </a:lnTo>
                  <a:close/>
                </a:path>
                <a:path w="114300" h="27940">
                  <a:moveTo>
                    <a:pt x="114300" y="1270"/>
                  </a:moveTo>
                  <a:lnTo>
                    <a:pt x="113030" y="1270"/>
                  </a:lnTo>
                  <a:lnTo>
                    <a:pt x="113030" y="0"/>
                  </a:lnTo>
                  <a:lnTo>
                    <a:pt x="99060" y="0"/>
                  </a:lnTo>
                  <a:lnTo>
                    <a:pt x="99060" y="2540"/>
                  </a:lnTo>
                  <a:lnTo>
                    <a:pt x="114287" y="2540"/>
                  </a:lnTo>
                  <a:lnTo>
                    <a:pt x="114300" y="1270"/>
                  </a:lnTo>
                  <a:close/>
                </a:path>
              </a:pathLst>
            </a:custGeom>
            <a:solidFill>
              <a:srgbClr val="6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4395470" y="410209"/>
              <a:ext cx="114300" cy="8890"/>
            </a:xfrm>
            <a:custGeom>
              <a:avLst/>
              <a:gdLst/>
              <a:ahLst/>
              <a:cxnLst/>
              <a:rect l="l" t="t" r="r" b="b"/>
              <a:pathLst>
                <a:path w="114300" h="8890">
                  <a:moveTo>
                    <a:pt x="0" y="8889"/>
                  </a:moveTo>
                  <a:lnTo>
                    <a:pt x="0" y="0"/>
                  </a:lnTo>
                  <a:lnTo>
                    <a:pt x="114300" y="0"/>
                  </a:lnTo>
                  <a:lnTo>
                    <a:pt x="11430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6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4395470" y="419100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59">
                  <a:moveTo>
                    <a:pt x="0" y="10160"/>
                  </a:moveTo>
                  <a:lnTo>
                    <a:pt x="0" y="0"/>
                  </a:lnTo>
                  <a:lnTo>
                    <a:pt x="114300" y="0"/>
                  </a:lnTo>
                  <a:lnTo>
                    <a:pt x="11430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6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4395470" y="429259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59">
                  <a:moveTo>
                    <a:pt x="0" y="10160"/>
                  </a:moveTo>
                  <a:lnTo>
                    <a:pt x="0" y="0"/>
                  </a:lnTo>
                  <a:lnTo>
                    <a:pt x="114300" y="0"/>
                  </a:lnTo>
                  <a:lnTo>
                    <a:pt x="11430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6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4395470" y="439419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59">
                  <a:moveTo>
                    <a:pt x="0" y="10159"/>
                  </a:moveTo>
                  <a:lnTo>
                    <a:pt x="0" y="0"/>
                  </a:lnTo>
                  <a:lnTo>
                    <a:pt x="114300" y="0"/>
                  </a:lnTo>
                  <a:lnTo>
                    <a:pt x="11430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6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4395470" y="449580"/>
              <a:ext cx="114300" cy="8890"/>
            </a:xfrm>
            <a:custGeom>
              <a:avLst/>
              <a:gdLst/>
              <a:ahLst/>
              <a:cxnLst/>
              <a:rect l="l" t="t" r="r" b="b"/>
              <a:pathLst>
                <a:path w="114300" h="8890">
                  <a:moveTo>
                    <a:pt x="0" y="8890"/>
                  </a:moveTo>
                  <a:lnTo>
                    <a:pt x="0" y="0"/>
                  </a:lnTo>
                  <a:lnTo>
                    <a:pt x="114300" y="0"/>
                  </a:lnTo>
                  <a:lnTo>
                    <a:pt x="114300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6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4395470" y="458469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59">
                  <a:moveTo>
                    <a:pt x="0" y="10159"/>
                  </a:moveTo>
                  <a:lnTo>
                    <a:pt x="0" y="0"/>
                  </a:lnTo>
                  <a:lnTo>
                    <a:pt x="114300" y="0"/>
                  </a:lnTo>
                  <a:lnTo>
                    <a:pt x="11430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6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4395470" y="468630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59">
                  <a:moveTo>
                    <a:pt x="0" y="10160"/>
                  </a:moveTo>
                  <a:lnTo>
                    <a:pt x="0" y="0"/>
                  </a:lnTo>
                  <a:lnTo>
                    <a:pt x="114300" y="0"/>
                  </a:lnTo>
                  <a:lnTo>
                    <a:pt x="11430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6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4395470" y="478790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59">
                  <a:moveTo>
                    <a:pt x="0" y="10160"/>
                  </a:moveTo>
                  <a:lnTo>
                    <a:pt x="0" y="0"/>
                  </a:lnTo>
                  <a:lnTo>
                    <a:pt x="114300" y="0"/>
                  </a:lnTo>
                  <a:lnTo>
                    <a:pt x="11430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6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4395470" y="488950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59">
                  <a:moveTo>
                    <a:pt x="0" y="10160"/>
                  </a:moveTo>
                  <a:lnTo>
                    <a:pt x="0" y="0"/>
                  </a:lnTo>
                  <a:lnTo>
                    <a:pt x="114300" y="0"/>
                  </a:lnTo>
                  <a:lnTo>
                    <a:pt x="11430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6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4395470" y="499109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59">
                  <a:moveTo>
                    <a:pt x="0" y="10160"/>
                  </a:moveTo>
                  <a:lnTo>
                    <a:pt x="0" y="0"/>
                  </a:lnTo>
                  <a:lnTo>
                    <a:pt x="114300" y="0"/>
                  </a:lnTo>
                  <a:lnTo>
                    <a:pt x="11430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4395470" y="509269"/>
              <a:ext cx="114300" cy="8890"/>
            </a:xfrm>
            <a:custGeom>
              <a:avLst/>
              <a:gdLst/>
              <a:ahLst/>
              <a:cxnLst/>
              <a:rect l="l" t="t" r="r" b="b"/>
              <a:pathLst>
                <a:path w="114300" h="8890">
                  <a:moveTo>
                    <a:pt x="0" y="8889"/>
                  </a:moveTo>
                  <a:lnTo>
                    <a:pt x="0" y="0"/>
                  </a:lnTo>
                  <a:lnTo>
                    <a:pt x="114300" y="0"/>
                  </a:lnTo>
                  <a:lnTo>
                    <a:pt x="11430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7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4395470" y="518159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59">
                  <a:moveTo>
                    <a:pt x="0" y="10160"/>
                  </a:moveTo>
                  <a:lnTo>
                    <a:pt x="0" y="0"/>
                  </a:lnTo>
                  <a:lnTo>
                    <a:pt x="114300" y="0"/>
                  </a:lnTo>
                  <a:lnTo>
                    <a:pt x="11430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4395470" y="528319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59">
                  <a:moveTo>
                    <a:pt x="0" y="10159"/>
                  </a:moveTo>
                  <a:lnTo>
                    <a:pt x="0" y="0"/>
                  </a:lnTo>
                  <a:lnTo>
                    <a:pt x="114300" y="0"/>
                  </a:lnTo>
                  <a:lnTo>
                    <a:pt x="11430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7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4395470" y="538480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59">
                  <a:moveTo>
                    <a:pt x="0" y="10160"/>
                  </a:moveTo>
                  <a:lnTo>
                    <a:pt x="0" y="0"/>
                  </a:lnTo>
                  <a:lnTo>
                    <a:pt x="114300" y="0"/>
                  </a:lnTo>
                  <a:lnTo>
                    <a:pt x="11430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4395470" y="548640"/>
              <a:ext cx="114300" cy="8890"/>
            </a:xfrm>
            <a:custGeom>
              <a:avLst/>
              <a:gdLst/>
              <a:ahLst/>
              <a:cxnLst/>
              <a:rect l="l" t="t" r="r" b="b"/>
              <a:pathLst>
                <a:path w="114300" h="8890">
                  <a:moveTo>
                    <a:pt x="0" y="8889"/>
                  </a:moveTo>
                  <a:lnTo>
                    <a:pt x="0" y="0"/>
                  </a:lnTo>
                  <a:lnTo>
                    <a:pt x="114300" y="0"/>
                  </a:lnTo>
                  <a:lnTo>
                    <a:pt x="11430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7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4395470" y="557530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59">
                  <a:moveTo>
                    <a:pt x="0" y="10160"/>
                  </a:moveTo>
                  <a:lnTo>
                    <a:pt x="0" y="0"/>
                  </a:lnTo>
                  <a:lnTo>
                    <a:pt x="114300" y="0"/>
                  </a:lnTo>
                  <a:lnTo>
                    <a:pt x="11430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4395470" y="567690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59">
                  <a:moveTo>
                    <a:pt x="0" y="10160"/>
                  </a:moveTo>
                  <a:lnTo>
                    <a:pt x="0" y="0"/>
                  </a:lnTo>
                  <a:lnTo>
                    <a:pt x="114300" y="0"/>
                  </a:lnTo>
                  <a:lnTo>
                    <a:pt x="11430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4395470" y="577849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59">
                  <a:moveTo>
                    <a:pt x="96520" y="5080"/>
                  </a:moveTo>
                  <a:lnTo>
                    <a:pt x="0" y="508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8890"/>
                  </a:lnTo>
                  <a:lnTo>
                    <a:pt x="85090" y="8890"/>
                  </a:lnTo>
                  <a:lnTo>
                    <a:pt x="85090" y="7620"/>
                  </a:lnTo>
                  <a:lnTo>
                    <a:pt x="96520" y="7620"/>
                  </a:lnTo>
                  <a:lnTo>
                    <a:pt x="96520" y="5080"/>
                  </a:lnTo>
                  <a:close/>
                </a:path>
                <a:path w="114300" h="10159">
                  <a:moveTo>
                    <a:pt x="11430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107950" y="3810"/>
                  </a:lnTo>
                  <a:lnTo>
                    <a:pt x="107950" y="5080"/>
                  </a:lnTo>
                  <a:lnTo>
                    <a:pt x="114300" y="5080"/>
                  </a:lnTo>
                  <a:lnTo>
                    <a:pt x="114300" y="381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7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4395470" y="58800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4395470" y="598169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90">
                  <a:moveTo>
                    <a:pt x="0" y="888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7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4395470" y="60705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4395470" y="61721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5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7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4395470" y="62738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4395470" y="637540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90">
                  <a:moveTo>
                    <a:pt x="0" y="888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7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4395470" y="64643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4395470" y="65659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8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4395470" y="66675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8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4395470" y="67690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8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4395470" y="68706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5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8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4395470" y="697230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90">
                  <a:moveTo>
                    <a:pt x="0" y="889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8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4395470" y="70611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5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8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4395470" y="71628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8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4395470" y="726440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90">
                  <a:moveTo>
                    <a:pt x="0" y="888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4395470" y="73533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8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4395470" y="74549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8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4395470" y="75565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8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4395470" y="765809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68579" y="7619"/>
                  </a:moveTo>
                  <a:lnTo>
                    <a:pt x="0" y="7619"/>
                  </a:lnTo>
                  <a:lnTo>
                    <a:pt x="0" y="10160"/>
                  </a:lnTo>
                  <a:lnTo>
                    <a:pt x="68579" y="10160"/>
                  </a:lnTo>
                  <a:lnTo>
                    <a:pt x="68579" y="7619"/>
                  </a:lnTo>
                  <a:close/>
                </a:path>
                <a:path w="111760" h="10159">
                  <a:moveTo>
                    <a:pt x="111760" y="7619"/>
                  </a:moveTo>
                  <a:lnTo>
                    <a:pt x="72389" y="7619"/>
                  </a:lnTo>
                  <a:lnTo>
                    <a:pt x="72389" y="10160"/>
                  </a:lnTo>
                  <a:lnTo>
                    <a:pt x="111760" y="10160"/>
                  </a:lnTo>
                  <a:lnTo>
                    <a:pt x="111760" y="7619"/>
                  </a:lnTo>
                  <a:close/>
                </a:path>
                <a:path w="111760" h="10159">
                  <a:moveTo>
                    <a:pt x="88900" y="6349"/>
                  </a:moveTo>
                  <a:lnTo>
                    <a:pt x="81279" y="6349"/>
                  </a:lnTo>
                  <a:lnTo>
                    <a:pt x="81279" y="7619"/>
                  </a:lnTo>
                  <a:lnTo>
                    <a:pt x="88900" y="7619"/>
                  </a:lnTo>
                  <a:lnTo>
                    <a:pt x="88900" y="6349"/>
                  </a:lnTo>
                  <a:close/>
                </a:path>
                <a:path w="111760" h="10159">
                  <a:moveTo>
                    <a:pt x="68579" y="5079"/>
                  </a:moveTo>
                  <a:lnTo>
                    <a:pt x="0" y="5079"/>
                  </a:lnTo>
                  <a:lnTo>
                    <a:pt x="0" y="6349"/>
                  </a:lnTo>
                  <a:lnTo>
                    <a:pt x="68579" y="6349"/>
                  </a:lnTo>
                  <a:lnTo>
                    <a:pt x="68579" y="5079"/>
                  </a:lnTo>
                  <a:close/>
                </a:path>
                <a:path w="111760" h="10159">
                  <a:moveTo>
                    <a:pt x="110489" y="3809"/>
                  </a:moveTo>
                  <a:lnTo>
                    <a:pt x="97789" y="3809"/>
                  </a:lnTo>
                  <a:lnTo>
                    <a:pt x="97789" y="6349"/>
                  </a:lnTo>
                  <a:lnTo>
                    <a:pt x="111760" y="6349"/>
                  </a:lnTo>
                  <a:lnTo>
                    <a:pt x="111760" y="5079"/>
                  </a:lnTo>
                  <a:lnTo>
                    <a:pt x="110489" y="5079"/>
                  </a:lnTo>
                  <a:lnTo>
                    <a:pt x="110489" y="3809"/>
                  </a:lnTo>
                  <a:close/>
                </a:path>
                <a:path w="111760" h="10159">
                  <a:moveTo>
                    <a:pt x="68579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68579" y="380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8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4395470" y="775969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1117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111760" y="10159"/>
                  </a:lnTo>
                  <a:lnTo>
                    <a:pt x="111760" y="0"/>
                  </a:lnTo>
                  <a:close/>
                </a:path>
              </a:pathLst>
            </a:custGeom>
            <a:solidFill>
              <a:srgbClr val="8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4395470" y="786130"/>
              <a:ext cx="111760" cy="8890"/>
            </a:xfrm>
            <a:custGeom>
              <a:avLst/>
              <a:gdLst/>
              <a:ahLst/>
              <a:cxnLst/>
              <a:rect l="l" t="t" r="r" b="b"/>
              <a:pathLst>
                <a:path w="111760" h="8890">
                  <a:moveTo>
                    <a:pt x="0" y="8890"/>
                  </a:moveTo>
                  <a:lnTo>
                    <a:pt x="0" y="0"/>
                  </a:lnTo>
                  <a:lnTo>
                    <a:pt x="111760" y="0"/>
                  </a:lnTo>
                  <a:lnTo>
                    <a:pt x="111760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8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4395470" y="795019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0" y="10159"/>
                  </a:moveTo>
                  <a:lnTo>
                    <a:pt x="0" y="0"/>
                  </a:lnTo>
                  <a:lnTo>
                    <a:pt x="111760" y="0"/>
                  </a:lnTo>
                  <a:lnTo>
                    <a:pt x="11176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8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4395470" y="805180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0" y="10160"/>
                  </a:moveTo>
                  <a:lnTo>
                    <a:pt x="0" y="0"/>
                  </a:lnTo>
                  <a:lnTo>
                    <a:pt x="111760" y="0"/>
                  </a:lnTo>
                  <a:lnTo>
                    <a:pt x="11176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8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4395470" y="815339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0" y="10160"/>
                  </a:moveTo>
                  <a:lnTo>
                    <a:pt x="0" y="0"/>
                  </a:lnTo>
                  <a:lnTo>
                    <a:pt x="111760" y="0"/>
                  </a:lnTo>
                  <a:lnTo>
                    <a:pt x="11176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4395470" y="825500"/>
              <a:ext cx="111760" cy="8890"/>
            </a:xfrm>
            <a:custGeom>
              <a:avLst/>
              <a:gdLst/>
              <a:ahLst/>
              <a:cxnLst/>
              <a:rect l="l" t="t" r="r" b="b"/>
              <a:pathLst>
                <a:path w="111760" h="8890">
                  <a:moveTo>
                    <a:pt x="0" y="8889"/>
                  </a:moveTo>
                  <a:lnTo>
                    <a:pt x="0" y="0"/>
                  </a:lnTo>
                  <a:lnTo>
                    <a:pt x="111760" y="0"/>
                  </a:lnTo>
                  <a:lnTo>
                    <a:pt x="11176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4395470" y="834389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0" y="10160"/>
                  </a:moveTo>
                  <a:lnTo>
                    <a:pt x="0" y="0"/>
                  </a:lnTo>
                  <a:lnTo>
                    <a:pt x="111760" y="0"/>
                  </a:lnTo>
                  <a:lnTo>
                    <a:pt x="11176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4395470" y="844550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0" y="10160"/>
                  </a:moveTo>
                  <a:lnTo>
                    <a:pt x="0" y="0"/>
                  </a:lnTo>
                  <a:lnTo>
                    <a:pt x="111760" y="0"/>
                  </a:lnTo>
                  <a:lnTo>
                    <a:pt x="11176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4395470" y="854710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0" y="10160"/>
                  </a:moveTo>
                  <a:lnTo>
                    <a:pt x="0" y="0"/>
                  </a:lnTo>
                  <a:lnTo>
                    <a:pt x="111760" y="0"/>
                  </a:lnTo>
                  <a:lnTo>
                    <a:pt x="11176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4395470" y="864869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0" y="10159"/>
                  </a:moveTo>
                  <a:lnTo>
                    <a:pt x="0" y="0"/>
                  </a:lnTo>
                  <a:lnTo>
                    <a:pt x="111760" y="0"/>
                  </a:lnTo>
                  <a:lnTo>
                    <a:pt x="11176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9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4395470" y="875030"/>
              <a:ext cx="111760" cy="8890"/>
            </a:xfrm>
            <a:custGeom>
              <a:avLst/>
              <a:gdLst/>
              <a:ahLst/>
              <a:cxnLst/>
              <a:rect l="l" t="t" r="r" b="b"/>
              <a:pathLst>
                <a:path w="111760" h="8890">
                  <a:moveTo>
                    <a:pt x="0" y="8890"/>
                  </a:moveTo>
                  <a:lnTo>
                    <a:pt x="0" y="0"/>
                  </a:lnTo>
                  <a:lnTo>
                    <a:pt x="111760" y="0"/>
                  </a:lnTo>
                  <a:lnTo>
                    <a:pt x="111760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9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4395470" y="883919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0" y="10159"/>
                  </a:moveTo>
                  <a:lnTo>
                    <a:pt x="0" y="0"/>
                  </a:lnTo>
                  <a:lnTo>
                    <a:pt x="111760" y="0"/>
                  </a:lnTo>
                  <a:lnTo>
                    <a:pt x="11176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9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4395470" y="894080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0" y="10160"/>
                  </a:moveTo>
                  <a:lnTo>
                    <a:pt x="0" y="0"/>
                  </a:lnTo>
                  <a:lnTo>
                    <a:pt x="111760" y="0"/>
                  </a:lnTo>
                  <a:lnTo>
                    <a:pt x="11176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4395470" y="904239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0" y="10160"/>
                  </a:moveTo>
                  <a:lnTo>
                    <a:pt x="0" y="0"/>
                  </a:lnTo>
                  <a:lnTo>
                    <a:pt x="111760" y="0"/>
                  </a:lnTo>
                  <a:lnTo>
                    <a:pt x="11176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4395470" y="914400"/>
              <a:ext cx="111760" cy="8890"/>
            </a:xfrm>
            <a:custGeom>
              <a:avLst/>
              <a:gdLst/>
              <a:ahLst/>
              <a:cxnLst/>
              <a:rect l="l" t="t" r="r" b="b"/>
              <a:pathLst>
                <a:path w="111760" h="8890">
                  <a:moveTo>
                    <a:pt x="0" y="8889"/>
                  </a:moveTo>
                  <a:lnTo>
                    <a:pt x="0" y="0"/>
                  </a:lnTo>
                  <a:lnTo>
                    <a:pt x="111760" y="0"/>
                  </a:lnTo>
                  <a:lnTo>
                    <a:pt x="11176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4395470" y="923289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0" y="10160"/>
                  </a:moveTo>
                  <a:lnTo>
                    <a:pt x="0" y="0"/>
                  </a:lnTo>
                  <a:lnTo>
                    <a:pt x="111760" y="0"/>
                  </a:lnTo>
                  <a:lnTo>
                    <a:pt x="11176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4395470" y="933450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0" y="10160"/>
                  </a:moveTo>
                  <a:lnTo>
                    <a:pt x="0" y="0"/>
                  </a:lnTo>
                  <a:lnTo>
                    <a:pt x="111760" y="0"/>
                  </a:lnTo>
                  <a:lnTo>
                    <a:pt x="11176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4395470" y="943610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0" y="10160"/>
                  </a:moveTo>
                  <a:lnTo>
                    <a:pt x="0" y="0"/>
                  </a:lnTo>
                  <a:lnTo>
                    <a:pt x="111760" y="0"/>
                  </a:lnTo>
                  <a:lnTo>
                    <a:pt x="11176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4395470" y="953769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95250" y="7620"/>
                  </a:moveTo>
                  <a:lnTo>
                    <a:pt x="0" y="7620"/>
                  </a:lnTo>
                  <a:lnTo>
                    <a:pt x="0" y="8890"/>
                  </a:lnTo>
                  <a:lnTo>
                    <a:pt x="68580" y="8890"/>
                  </a:lnTo>
                  <a:lnTo>
                    <a:pt x="68580" y="10160"/>
                  </a:lnTo>
                  <a:lnTo>
                    <a:pt x="83820" y="10160"/>
                  </a:lnTo>
                  <a:lnTo>
                    <a:pt x="83820" y="8890"/>
                  </a:lnTo>
                  <a:lnTo>
                    <a:pt x="95250" y="8890"/>
                  </a:lnTo>
                  <a:lnTo>
                    <a:pt x="95250" y="7620"/>
                  </a:lnTo>
                  <a:close/>
                </a:path>
                <a:path w="111760" h="10159">
                  <a:moveTo>
                    <a:pt x="11176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95250" y="6350"/>
                  </a:lnTo>
                  <a:lnTo>
                    <a:pt x="95250" y="7620"/>
                  </a:lnTo>
                  <a:lnTo>
                    <a:pt x="105410" y="7620"/>
                  </a:lnTo>
                  <a:lnTo>
                    <a:pt x="105410" y="6350"/>
                  </a:lnTo>
                  <a:lnTo>
                    <a:pt x="111760" y="6350"/>
                  </a:lnTo>
                  <a:lnTo>
                    <a:pt x="111760" y="0"/>
                  </a:lnTo>
                  <a:close/>
                </a:path>
              </a:pathLst>
            </a:custGeom>
            <a:solidFill>
              <a:srgbClr val="9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4395470" y="963930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90">
                  <a:moveTo>
                    <a:pt x="6857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8579" y="889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9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4395470" y="97281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5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A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4395470" y="98298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607"/>
            <p:cNvSpPr/>
            <p:nvPr/>
          </p:nvSpPr>
          <p:spPr>
            <a:xfrm>
              <a:off x="4395470" y="99313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608"/>
            <p:cNvSpPr/>
            <p:nvPr/>
          </p:nvSpPr>
          <p:spPr>
            <a:xfrm>
              <a:off x="4395470" y="100330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609"/>
            <p:cNvSpPr/>
            <p:nvPr/>
          </p:nvSpPr>
          <p:spPr>
            <a:xfrm>
              <a:off x="4395470" y="1013460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90">
                  <a:moveTo>
                    <a:pt x="0" y="888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610"/>
            <p:cNvSpPr/>
            <p:nvPr/>
          </p:nvSpPr>
          <p:spPr>
            <a:xfrm>
              <a:off x="4395470" y="102235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4395470" y="103251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612"/>
            <p:cNvSpPr/>
            <p:nvPr/>
          </p:nvSpPr>
          <p:spPr>
            <a:xfrm>
              <a:off x="4395470" y="104266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5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A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613"/>
            <p:cNvSpPr/>
            <p:nvPr/>
          </p:nvSpPr>
          <p:spPr>
            <a:xfrm>
              <a:off x="4395470" y="105283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614"/>
            <p:cNvSpPr/>
            <p:nvPr/>
          </p:nvSpPr>
          <p:spPr>
            <a:xfrm>
              <a:off x="4395470" y="1062989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90">
                  <a:moveTo>
                    <a:pt x="0" y="888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615"/>
            <p:cNvSpPr/>
            <p:nvPr/>
          </p:nvSpPr>
          <p:spPr>
            <a:xfrm>
              <a:off x="4395470" y="107188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4395470" y="108203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617"/>
            <p:cNvSpPr/>
            <p:nvPr/>
          </p:nvSpPr>
          <p:spPr>
            <a:xfrm>
              <a:off x="4395470" y="109220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618"/>
            <p:cNvSpPr/>
            <p:nvPr/>
          </p:nvSpPr>
          <p:spPr>
            <a:xfrm>
              <a:off x="4395470" y="1102360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90">
                  <a:moveTo>
                    <a:pt x="0" y="888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619"/>
            <p:cNvSpPr/>
            <p:nvPr/>
          </p:nvSpPr>
          <p:spPr>
            <a:xfrm>
              <a:off x="4395470" y="111125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" name="object 620"/>
            <p:cNvSpPr/>
            <p:nvPr/>
          </p:nvSpPr>
          <p:spPr>
            <a:xfrm>
              <a:off x="4395470" y="112141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621"/>
            <p:cNvSpPr/>
            <p:nvPr/>
          </p:nvSpPr>
          <p:spPr>
            <a:xfrm>
              <a:off x="4395470" y="113156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5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B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622"/>
            <p:cNvSpPr/>
            <p:nvPr/>
          </p:nvSpPr>
          <p:spPr>
            <a:xfrm>
              <a:off x="4395470" y="114173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623"/>
            <p:cNvSpPr/>
            <p:nvPr/>
          </p:nvSpPr>
          <p:spPr>
            <a:xfrm>
              <a:off x="4395470" y="1151889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90">
                  <a:moveTo>
                    <a:pt x="0" y="888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B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624"/>
            <p:cNvSpPr/>
            <p:nvPr/>
          </p:nvSpPr>
          <p:spPr>
            <a:xfrm>
              <a:off x="4395470" y="116078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625"/>
            <p:cNvSpPr/>
            <p:nvPr/>
          </p:nvSpPr>
          <p:spPr>
            <a:xfrm>
              <a:off x="4395470" y="1170939"/>
              <a:ext cx="118110" cy="10160"/>
            </a:xfrm>
            <a:custGeom>
              <a:avLst/>
              <a:gdLst/>
              <a:ahLst/>
              <a:cxnLst/>
              <a:rect l="l" t="t" r="r" b="b"/>
              <a:pathLst>
                <a:path w="118110" h="10159">
                  <a:moveTo>
                    <a:pt x="118109" y="8889"/>
                  </a:moveTo>
                  <a:lnTo>
                    <a:pt x="0" y="8889"/>
                  </a:lnTo>
                  <a:lnTo>
                    <a:pt x="0" y="10160"/>
                  </a:lnTo>
                  <a:lnTo>
                    <a:pt x="118109" y="10160"/>
                  </a:lnTo>
                  <a:lnTo>
                    <a:pt x="118109" y="8889"/>
                  </a:lnTo>
                  <a:close/>
                </a:path>
                <a:path w="118110" h="10159">
                  <a:moveTo>
                    <a:pt x="82550" y="7619"/>
                  </a:moveTo>
                  <a:lnTo>
                    <a:pt x="72389" y="7619"/>
                  </a:lnTo>
                  <a:lnTo>
                    <a:pt x="72389" y="8889"/>
                  </a:lnTo>
                  <a:lnTo>
                    <a:pt x="82550" y="8889"/>
                  </a:lnTo>
                  <a:lnTo>
                    <a:pt x="82550" y="7619"/>
                  </a:lnTo>
                  <a:close/>
                </a:path>
                <a:path w="118110" h="10159">
                  <a:moveTo>
                    <a:pt x="68579" y="6350"/>
                  </a:moveTo>
                  <a:lnTo>
                    <a:pt x="0" y="6350"/>
                  </a:lnTo>
                  <a:lnTo>
                    <a:pt x="0" y="7619"/>
                  </a:lnTo>
                  <a:lnTo>
                    <a:pt x="68579" y="7619"/>
                  </a:lnTo>
                  <a:lnTo>
                    <a:pt x="68579" y="6350"/>
                  </a:lnTo>
                  <a:close/>
                </a:path>
                <a:path w="118110" h="10159">
                  <a:moveTo>
                    <a:pt x="102869" y="5079"/>
                  </a:moveTo>
                  <a:lnTo>
                    <a:pt x="92709" y="5079"/>
                  </a:lnTo>
                  <a:lnTo>
                    <a:pt x="92709" y="7619"/>
                  </a:lnTo>
                  <a:lnTo>
                    <a:pt x="118109" y="7619"/>
                  </a:lnTo>
                  <a:lnTo>
                    <a:pt x="118109" y="6350"/>
                  </a:lnTo>
                  <a:lnTo>
                    <a:pt x="102869" y="6350"/>
                  </a:lnTo>
                  <a:lnTo>
                    <a:pt x="102869" y="5079"/>
                  </a:lnTo>
                  <a:close/>
                </a:path>
                <a:path w="118110" h="10159">
                  <a:moveTo>
                    <a:pt x="68579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68579" y="507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626"/>
            <p:cNvSpPr/>
            <p:nvPr/>
          </p:nvSpPr>
          <p:spPr>
            <a:xfrm>
              <a:off x="4395470" y="1181100"/>
              <a:ext cx="118110" cy="10160"/>
            </a:xfrm>
            <a:custGeom>
              <a:avLst/>
              <a:gdLst/>
              <a:ahLst/>
              <a:cxnLst/>
              <a:rect l="l" t="t" r="r" b="b"/>
              <a:pathLst>
                <a:path w="118110" h="10159">
                  <a:moveTo>
                    <a:pt x="0" y="10160"/>
                  </a:moveTo>
                  <a:lnTo>
                    <a:pt x="0" y="0"/>
                  </a:lnTo>
                  <a:lnTo>
                    <a:pt x="118109" y="0"/>
                  </a:lnTo>
                  <a:lnTo>
                    <a:pt x="11810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627"/>
            <p:cNvSpPr/>
            <p:nvPr/>
          </p:nvSpPr>
          <p:spPr>
            <a:xfrm>
              <a:off x="4395470" y="1191260"/>
              <a:ext cx="118110" cy="10160"/>
            </a:xfrm>
            <a:custGeom>
              <a:avLst/>
              <a:gdLst/>
              <a:ahLst/>
              <a:cxnLst/>
              <a:rect l="l" t="t" r="r" b="b"/>
              <a:pathLst>
                <a:path w="118110" h="10159">
                  <a:moveTo>
                    <a:pt x="0" y="10160"/>
                  </a:moveTo>
                  <a:lnTo>
                    <a:pt x="0" y="0"/>
                  </a:lnTo>
                  <a:lnTo>
                    <a:pt x="118109" y="0"/>
                  </a:lnTo>
                  <a:lnTo>
                    <a:pt x="11810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" name="object 628"/>
            <p:cNvSpPr/>
            <p:nvPr/>
          </p:nvSpPr>
          <p:spPr>
            <a:xfrm>
              <a:off x="4395470" y="1201419"/>
              <a:ext cx="118110" cy="8890"/>
            </a:xfrm>
            <a:custGeom>
              <a:avLst/>
              <a:gdLst/>
              <a:ahLst/>
              <a:cxnLst/>
              <a:rect l="l" t="t" r="r" b="b"/>
              <a:pathLst>
                <a:path w="118110" h="8890">
                  <a:moveTo>
                    <a:pt x="0" y="8889"/>
                  </a:moveTo>
                  <a:lnTo>
                    <a:pt x="0" y="0"/>
                  </a:lnTo>
                  <a:lnTo>
                    <a:pt x="118109" y="0"/>
                  </a:lnTo>
                  <a:lnTo>
                    <a:pt x="11810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B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" name="object 629"/>
            <p:cNvSpPr/>
            <p:nvPr/>
          </p:nvSpPr>
          <p:spPr>
            <a:xfrm>
              <a:off x="4395470" y="1210310"/>
              <a:ext cx="118110" cy="10160"/>
            </a:xfrm>
            <a:custGeom>
              <a:avLst/>
              <a:gdLst/>
              <a:ahLst/>
              <a:cxnLst/>
              <a:rect l="l" t="t" r="r" b="b"/>
              <a:pathLst>
                <a:path w="118110" h="10159">
                  <a:moveTo>
                    <a:pt x="0" y="10160"/>
                  </a:moveTo>
                  <a:lnTo>
                    <a:pt x="0" y="0"/>
                  </a:lnTo>
                  <a:lnTo>
                    <a:pt x="118109" y="0"/>
                  </a:lnTo>
                  <a:lnTo>
                    <a:pt x="11810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" name="object 630"/>
            <p:cNvSpPr/>
            <p:nvPr/>
          </p:nvSpPr>
          <p:spPr>
            <a:xfrm>
              <a:off x="4395470" y="1220469"/>
              <a:ext cx="118110" cy="10160"/>
            </a:xfrm>
            <a:custGeom>
              <a:avLst/>
              <a:gdLst/>
              <a:ahLst/>
              <a:cxnLst/>
              <a:rect l="l" t="t" r="r" b="b"/>
              <a:pathLst>
                <a:path w="118110" h="10159">
                  <a:moveTo>
                    <a:pt x="0" y="10159"/>
                  </a:moveTo>
                  <a:lnTo>
                    <a:pt x="0" y="0"/>
                  </a:lnTo>
                  <a:lnTo>
                    <a:pt x="118109" y="0"/>
                  </a:lnTo>
                  <a:lnTo>
                    <a:pt x="118109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B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" name="object 631"/>
            <p:cNvSpPr/>
            <p:nvPr/>
          </p:nvSpPr>
          <p:spPr>
            <a:xfrm>
              <a:off x="4395470" y="1230630"/>
              <a:ext cx="118110" cy="10160"/>
            </a:xfrm>
            <a:custGeom>
              <a:avLst/>
              <a:gdLst/>
              <a:ahLst/>
              <a:cxnLst/>
              <a:rect l="l" t="t" r="r" b="b"/>
              <a:pathLst>
                <a:path w="118110" h="10159">
                  <a:moveTo>
                    <a:pt x="0" y="10160"/>
                  </a:moveTo>
                  <a:lnTo>
                    <a:pt x="0" y="0"/>
                  </a:lnTo>
                  <a:lnTo>
                    <a:pt x="118109" y="0"/>
                  </a:lnTo>
                  <a:lnTo>
                    <a:pt x="11810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" name="object 632"/>
            <p:cNvSpPr/>
            <p:nvPr/>
          </p:nvSpPr>
          <p:spPr>
            <a:xfrm>
              <a:off x="4395470" y="1240789"/>
              <a:ext cx="118110" cy="8890"/>
            </a:xfrm>
            <a:custGeom>
              <a:avLst/>
              <a:gdLst/>
              <a:ahLst/>
              <a:cxnLst/>
              <a:rect l="l" t="t" r="r" b="b"/>
              <a:pathLst>
                <a:path w="118110" h="8890">
                  <a:moveTo>
                    <a:pt x="0" y="8889"/>
                  </a:moveTo>
                  <a:lnTo>
                    <a:pt x="0" y="0"/>
                  </a:lnTo>
                  <a:lnTo>
                    <a:pt x="118109" y="0"/>
                  </a:lnTo>
                  <a:lnTo>
                    <a:pt x="11810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B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633"/>
            <p:cNvSpPr/>
            <p:nvPr/>
          </p:nvSpPr>
          <p:spPr>
            <a:xfrm>
              <a:off x="4395470" y="1249680"/>
              <a:ext cx="118110" cy="10160"/>
            </a:xfrm>
            <a:custGeom>
              <a:avLst/>
              <a:gdLst/>
              <a:ahLst/>
              <a:cxnLst/>
              <a:rect l="l" t="t" r="r" b="b"/>
              <a:pathLst>
                <a:path w="118110" h="10159">
                  <a:moveTo>
                    <a:pt x="0" y="10160"/>
                  </a:moveTo>
                  <a:lnTo>
                    <a:pt x="0" y="0"/>
                  </a:lnTo>
                  <a:lnTo>
                    <a:pt x="118109" y="0"/>
                  </a:lnTo>
                  <a:lnTo>
                    <a:pt x="11810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634"/>
            <p:cNvSpPr/>
            <p:nvPr/>
          </p:nvSpPr>
          <p:spPr>
            <a:xfrm>
              <a:off x="4395470" y="1259839"/>
              <a:ext cx="118110" cy="10160"/>
            </a:xfrm>
            <a:custGeom>
              <a:avLst/>
              <a:gdLst/>
              <a:ahLst/>
              <a:cxnLst/>
              <a:rect l="l" t="t" r="r" b="b"/>
              <a:pathLst>
                <a:path w="118110" h="10159">
                  <a:moveTo>
                    <a:pt x="0" y="10160"/>
                  </a:moveTo>
                  <a:lnTo>
                    <a:pt x="0" y="0"/>
                  </a:lnTo>
                  <a:lnTo>
                    <a:pt x="118109" y="0"/>
                  </a:lnTo>
                  <a:lnTo>
                    <a:pt x="11810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635"/>
            <p:cNvSpPr/>
            <p:nvPr/>
          </p:nvSpPr>
          <p:spPr>
            <a:xfrm>
              <a:off x="4395470" y="1270000"/>
              <a:ext cx="118110" cy="10160"/>
            </a:xfrm>
            <a:custGeom>
              <a:avLst/>
              <a:gdLst/>
              <a:ahLst/>
              <a:cxnLst/>
              <a:rect l="l" t="t" r="r" b="b"/>
              <a:pathLst>
                <a:path w="118110" h="10159">
                  <a:moveTo>
                    <a:pt x="0" y="10160"/>
                  </a:moveTo>
                  <a:lnTo>
                    <a:pt x="0" y="0"/>
                  </a:lnTo>
                  <a:lnTo>
                    <a:pt x="118109" y="0"/>
                  </a:lnTo>
                  <a:lnTo>
                    <a:pt x="11810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636"/>
            <p:cNvSpPr/>
            <p:nvPr/>
          </p:nvSpPr>
          <p:spPr>
            <a:xfrm>
              <a:off x="4395470" y="1280160"/>
              <a:ext cx="118110" cy="10160"/>
            </a:xfrm>
            <a:custGeom>
              <a:avLst/>
              <a:gdLst/>
              <a:ahLst/>
              <a:cxnLst/>
              <a:rect l="l" t="t" r="r" b="b"/>
              <a:pathLst>
                <a:path w="118110" h="10159">
                  <a:moveTo>
                    <a:pt x="0" y="10160"/>
                  </a:moveTo>
                  <a:lnTo>
                    <a:pt x="0" y="0"/>
                  </a:lnTo>
                  <a:lnTo>
                    <a:pt x="118109" y="0"/>
                  </a:lnTo>
                  <a:lnTo>
                    <a:pt x="11810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637"/>
            <p:cNvSpPr/>
            <p:nvPr/>
          </p:nvSpPr>
          <p:spPr>
            <a:xfrm>
              <a:off x="4395470" y="1290319"/>
              <a:ext cx="118110" cy="8890"/>
            </a:xfrm>
            <a:custGeom>
              <a:avLst/>
              <a:gdLst/>
              <a:ahLst/>
              <a:cxnLst/>
              <a:rect l="l" t="t" r="r" b="b"/>
              <a:pathLst>
                <a:path w="118110" h="8890">
                  <a:moveTo>
                    <a:pt x="0" y="8889"/>
                  </a:moveTo>
                  <a:lnTo>
                    <a:pt x="0" y="0"/>
                  </a:lnTo>
                  <a:lnTo>
                    <a:pt x="118109" y="0"/>
                  </a:lnTo>
                  <a:lnTo>
                    <a:pt x="11810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C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638"/>
            <p:cNvSpPr/>
            <p:nvPr/>
          </p:nvSpPr>
          <p:spPr>
            <a:xfrm>
              <a:off x="4395470" y="1299210"/>
              <a:ext cx="118110" cy="10160"/>
            </a:xfrm>
            <a:custGeom>
              <a:avLst/>
              <a:gdLst/>
              <a:ahLst/>
              <a:cxnLst/>
              <a:rect l="l" t="t" r="r" b="b"/>
              <a:pathLst>
                <a:path w="118110" h="10159">
                  <a:moveTo>
                    <a:pt x="0" y="10160"/>
                  </a:moveTo>
                  <a:lnTo>
                    <a:pt x="0" y="0"/>
                  </a:lnTo>
                  <a:lnTo>
                    <a:pt x="118109" y="0"/>
                  </a:lnTo>
                  <a:lnTo>
                    <a:pt x="11810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C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639"/>
            <p:cNvSpPr/>
            <p:nvPr/>
          </p:nvSpPr>
          <p:spPr>
            <a:xfrm>
              <a:off x="4395470" y="1309369"/>
              <a:ext cx="118110" cy="10160"/>
            </a:xfrm>
            <a:custGeom>
              <a:avLst/>
              <a:gdLst/>
              <a:ahLst/>
              <a:cxnLst/>
              <a:rect l="l" t="t" r="r" b="b"/>
              <a:pathLst>
                <a:path w="118110" h="10159">
                  <a:moveTo>
                    <a:pt x="0" y="10159"/>
                  </a:moveTo>
                  <a:lnTo>
                    <a:pt x="0" y="0"/>
                  </a:lnTo>
                  <a:lnTo>
                    <a:pt x="118109" y="0"/>
                  </a:lnTo>
                  <a:lnTo>
                    <a:pt x="118109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C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640"/>
            <p:cNvSpPr/>
            <p:nvPr/>
          </p:nvSpPr>
          <p:spPr>
            <a:xfrm>
              <a:off x="4395470" y="1319530"/>
              <a:ext cx="118110" cy="10160"/>
            </a:xfrm>
            <a:custGeom>
              <a:avLst/>
              <a:gdLst/>
              <a:ahLst/>
              <a:cxnLst/>
              <a:rect l="l" t="t" r="r" b="b"/>
              <a:pathLst>
                <a:path w="118110" h="10159">
                  <a:moveTo>
                    <a:pt x="0" y="10160"/>
                  </a:moveTo>
                  <a:lnTo>
                    <a:pt x="0" y="0"/>
                  </a:lnTo>
                  <a:lnTo>
                    <a:pt x="118109" y="0"/>
                  </a:lnTo>
                  <a:lnTo>
                    <a:pt x="11810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C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641"/>
            <p:cNvSpPr/>
            <p:nvPr/>
          </p:nvSpPr>
          <p:spPr>
            <a:xfrm>
              <a:off x="4395470" y="1329689"/>
              <a:ext cx="118110" cy="8890"/>
            </a:xfrm>
            <a:custGeom>
              <a:avLst/>
              <a:gdLst/>
              <a:ahLst/>
              <a:cxnLst/>
              <a:rect l="l" t="t" r="r" b="b"/>
              <a:pathLst>
                <a:path w="118110" h="8890">
                  <a:moveTo>
                    <a:pt x="0" y="8889"/>
                  </a:moveTo>
                  <a:lnTo>
                    <a:pt x="0" y="0"/>
                  </a:lnTo>
                  <a:lnTo>
                    <a:pt x="118109" y="0"/>
                  </a:lnTo>
                  <a:lnTo>
                    <a:pt x="11810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C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642"/>
            <p:cNvSpPr/>
            <p:nvPr/>
          </p:nvSpPr>
          <p:spPr>
            <a:xfrm>
              <a:off x="4395470" y="1338580"/>
              <a:ext cx="118110" cy="10160"/>
            </a:xfrm>
            <a:custGeom>
              <a:avLst/>
              <a:gdLst/>
              <a:ahLst/>
              <a:cxnLst/>
              <a:rect l="l" t="t" r="r" b="b"/>
              <a:pathLst>
                <a:path w="118110" h="10159">
                  <a:moveTo>
                    <a:pt x="0" y="10160"/>
                  </a:moveTo>
                  <a:lnTo>
                    <a:pt x="0" y="0"/>
                  </a:lnTo>
                  <a:lnTo>
                    <a:pt x="118109" y="0"/>
                  </a:lnTo>
                  <a:lnTo>
                    <a:pt x="11810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C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643"/>
            <p:cNvSpPr/>
            <p:nvPr/>
          </p:nvSpPr>
          <p:spPr>
            <a:xfrm>
              <a:off x="4395470" y="1348739"/>
              <a:ext cx="118110" cy="10160"/>
            </a:xfrm>
            <a:custGeom>
              <a:avLst/>
              <a:gdLst/>
              <a:ahLst/>
              <a:cxnLst/>
              <a:rect l="l" t="t" r="r" b="b"/>
              <a:pathLst>
                <a:path w="118110" h="10159">
                  <a:moveTo>
                    <a:pt x="0" y="10160"/>
                  </a:moveTo>
                  <a:lnTo>
                    <a:pt x="0" y="0"/>
                  </a:lnTo>
                  <a:lnTo>
                    <a:pt x="118109" y="0"/>
                  </a:lnTo>
                  <a:lnTo>
                    <a:pt x="11810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C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644"/>
            <p:cNvSpPr/>
            <p:nvPr/>
          </p:nvSpPr>
          <p:spPr>
            <a:xfrm>
              <a:off x="4395470" y="1358900"/>
              <a:ext cx="118110" cy="10160"/>
            </a:xfrm>
            <a:custGeom>
              <a:avLst/>
              <a:gdLst/>
              <a:ahLst/>
              <a:cxnLst/>
              <a:rect l="l" t="t" r="r" b="b"/>
              <a:pathLst>
                <a:path w="118110" h="10159">
                  <a:moveTo>
                    <a:pt x="0" y="10160"/>
                  </a:moveTo>
                  <a:lnTo>
                    <a:pt x="0" y="0"/>
                  </a:lnTo>
                  <a:lnTo>
                    <a:pt x="118109" y="0"/>
                  </a:lnTo>
                  <a:lnTo>
                    <a:pt x="11810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C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645"/>
            <p:cNvSpPr/>
            <p:nvPr/>
          </p:nvSpPr>
          <p:spPr>
            <a:xfrm>
              <a:off x="4395470" y="1369059"/>
              <a:ext cx="118110" cy="10160"/>
            </a:xfrm>
            <a:custGeom>
              <a:avLst/>
              <a:gdLst/>
              <a:ahLst/>
              <a:cxnLst/>
              <a:rect l="l" t="t" r="r" b="b"/>
              <a:pathLst>
                <a:path w="118110" h="10159">
                  <a:moveTo>
                    <a:pt x="93980" y="7620"/>
                  </a:moveTo>
                  <a:lnTo>
                    <a:pt x="0" y="7620"/>
                  </a:lnTo>
                  <a:lnTo>
                    <a:pt x="0" y="10160"/>
                  </a:lnTo>
                  <a:lnTo>
                    <a:pt x="93980" y="10160"/>
                  </a:lnTo>
                  <a:lnTo>
                    <a:pt x="93980" y="7620"/>
                  </a:lnTo>
                  <a:close/>
                </a:path>
                <a:path w="118110" h="10159">
                  <a:moveTo>
                    <a:pt x="11811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04140" y="6350"/>
                  </a:lnTo>
                  <a:lnTo>
                    <a:pt x="104140" y="7620"/>
                  </a:lnTo>
                  <a:lnTo>
                    <a:pt x="114300" y="7620"/>
                  </a:lnTo>
                  <a:lnTo>
                    <a:pt x="114300" y="6350"/>
                  </a:lnTo>
                  <a:lnTo>
                    <a:pt x="118110" y="6350"/>
                  </a:lnTo>
                  <a:lnTo>
                    <a:pt x="118110" y="0"/>
                  </a:lnTo>
                  <a:close/>
                </a:path>
              </a:pathLst>
            </a:custGeom>
            <a:solidFill>
              <a:srgbClr val="C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646"/>
            <p:cNvSpPr/>
            <p:nvPr/>
          </p:nvSpPr>
          <p:spPr>
            <a:xfrm>
              <a:off x="4395470" y="1379219"/>
              <a:ext cx="83820" cy="10160"/>
            </a:xfrm>
            <a:custGeom>
              <a:avLst/>
              <a:gdLst/>
              <a:ahLst/>
              <a:cxnLst/>
              <a:rect l="l" t="t" r="r" b="b"/>
              <a:pathLst>
                <a:path w="83820" h="10159">
                  <a:moveTo>
                    <a:pt x="15239" y="8889"/>
                  </a:moveTo>
                  <a:lnTo>
                    <a:pt x="1270" y="8889"/>
                  </a:lnTo>
                  <a:lnTo>
                    <a:pt x="1270" y="10159"/>
                  </a:lnTo>
                  <a:lnTo>
                    <a:pt x="15239" y="10159"/>
                  </a:lnTo>
                  <a:lnTo>
                    <a:pt x="15239" y="8889"/>
                  </a:lnTo>
                  <a:close/>
                </a:path>
                <a:path w="83820" h="10159">
                  <a:moveTo>
                    <a:pt x="25400" y="7619"/>
                  </a:moveTo>
                  <a:lnTo>
                    <a:pt x="0" y="7619"/>
                  </a:lnTo>
                  <a:lnTo>
                    <a:pt x="0" y="8889"/>
                  </a:lnTo>
                  <a:lnTo>
                    <a:pt x="25400" y="8889"/>
                  </a:lnTo>
                  <a:lnTo>
                    <a:pt x="25400" y="7619"/>
                  </a:lnTo>
                  <a:close/>
                </a:path>
                <a:path w="83820" h="10159">
                  <a:moveTo>
                    <a:pt x="35560" y="6349"/>
                  </a:moveTo>
                  <a:lnTo>
                    <a:pt x="25400" y="6349"/>
                  </a:lnTo>
                  <a:lnTo>
                    <a:pt x="25400" y="7619"/>
                  </a:lnTo>
                  <a:lnTo>
                    <a:pt x="35560" y="7619"/>
                  </a:lnTo>
                  <a:lnTo>
                    <a:pt x="35560" y="6349"/>
                  </a:lnTo>
                  <a:close/>
                </a:path>
                <a:path w="83820" h="10159">
                  <a:moveTo>
                    <a:pt x="44450" y="3809"/>
                  </a:moveTo>
                  <a:lnTo>
                    <a:pt x="0" y="3809"/>
                  </a:lnTo>
                  <a:lnTo>
                    <a:pt x="0" y="6349"/>
                  </a:lnTo>
                  <a:lnTo>
                    <a:pt x="44450" y="6349"/>
                  </a:lnTo>
                  <a:lnTo>
                    <a:pt x="44450" y="3809"/>
                  </a:lnTo>
                  <a:close/>
                </a:path>
                <a:path w="83820" h="10159">
                  <a:moveTo>
                    <a:pt x="64770" y="2539"/>
                  </a:moveTo>
                  <a:lnTo>
                    <a:pt x="54610" y="2539"/>
                  </a:lnTo>
                  <a:lnTo>
                    <a:pt x="54610" y="3809"/>
                  </a:lnTo>
                  <a:lnTo>
                    <a:pt x="64770" y="3809"/>
                  </a:lnTo>
                  <a:lnTo>
                    <a:pt x="64770" y="2539"/>
                  </a:lnTo>
                  <a:close/>
                </a:path>
                <a:path w="83820" h="10159">
                  <a:moveTo>
                    <a:pt x="74929" y="1269"/>
                  </a:moveTo>
                  <a:lnTo>
                    <a:pt x="0" y="1269"/>
                  </a:lnTo>
                  <a:lnTo>
                    <a:pt x="0" y="2539"/>
                  </a:lnTo>
                  <a:lnTo>
                    <a:pt x="74929" y="2539"/>
                  </a:lnTo>
                  <a:lnTo>
                    <a:pt x="74929" y="1269"/>
                  </a:lnTo>
                  <a:close/>
                </a:path>
                <a:path w="83820" h="10159">
                  <a:moveTo>
                    <a:pt x="83820" y="0"/>
                  </a:moveTo>
                  <a:lnTo>
                    <a:pt x="74929" y="0"/>
                  </a:lnTo>
                  <a:lnTo>
                    <a:pt x="74929" y="1269"/>
                  </a:lnTo>
                  <a:lnTo>
                    <a:pt x="83820" y="1269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rgbClr val="C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647"/>
            <p:cNvSpPr/>
            <p:nvPr/>
          </p:nvSpPr>
          <p:spPr>
            <a:xfrm>
              <a:off x="4395470" y="381000"/>
              <a:ext cx="118110" cy="1007110"/>
            </a:xfrm>
            <a:custGeom>
              <a:avLst/>
              <a:gdLst/>
              <a:ahLst/>
              <a:cxnLst/>
              <a:rect l="l" t="t" r="r" b="b"/>
              <a:pathLst>
                <a:path w="118110" h="1007110">
                  <a:moveTo>
                    <a:pt x="0" y="15239"/>
                  </a:moveTo>
                  <a:lnTo>
                    <a:pt x="113029" y="0"/>
                  </a:lnTo>
                  <a:lnTo>
                    <a:pt x="113029" y="199389"/>
                  </a:lnTo>
                  <a:lnTo>
                    <a:pt x="67309" y="204470"/>
                  </a:lnTo>
                  <a:lnTo>
                    <a:pt x="67309" y="393700"/>
                  </a:lnTo>
                  <a:lnTo>
                    <a:pt x="110489" y="387350"/>
                  </a:lnTo>
                  <a:lnTo>
                    <a:pt x="110489" y="576579"/>
                  </a:lnTo>
                  <a:lnTo>
                    <a:pt x="67309" y="581660"/>
                  </a:lnTo>
                  <a:lnTo>
                    <a:pt x="67309" y="798829"/>
                  </a:lnTo>
                  <a:lnTo>
                    <a:pt x="118109" y="792479"/>
                  </a:lnTo>
                  <a:lnTo>
                    <a:pt x="118109" y="991870"/>
                  </a:lnTo>
                  <a:lnTo>
                    <a:pt x="0" y="1007110"/>
                  </a:lnTo>
                  <a:lnTo>
                    <a:pt x="0" y="15239"/>
                  </a:lnTo>
                  <a:close/>
                </a:path>
              </a:pathLst>
            </a:custGeom>
            <a:ln w="9344">
              <a:solidFill>
                <a:srgbClr val="CC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648"/>
            <p:cNvSpPr/>
            <p:nvPr/>
          </p:nvSpPr>
          <p:spPr>
            <a:xfrm>
              <a:off x="4532630" y="350519"/>
              <a:ext cx="212090" cy="29209"/>
            </a:xfrm>
            <a:custGeom>
              <a:avLst/>
              <a:gdLst/>
              <a:ahLst/>
              <a:cxnLst/>
              <a:rect l="l" t="t" r="r" b="b"/>
              <a:pathLst>
                <a:path w="212089" h="29210">
                  <a:moveTo>
                    <a:pt x="90170" y="26682"/>
                  </a:moveTo>
                  <a:lnTo>
                    <a:pt x="0" y="26682"/>
                  </a:lnTo>
                  <a:lnTo>
                    <a:pt x="0" y="29210"/>
                  </a:lnTo>
                  <a:lnTo>
                    <a:pt x="90170" y="29210"/>
                  </a:lnTo>
                  <a:lnTo>
                    <a:pt x="90170" y="26682"/>
                  </a:lnTo>
                  <a:close/>
                </a:path>
                <a:path w="212089" h="29210">
                  <a:moveTo>
                    <a:pt x="90170" y="16510"/>
                  </a:moveTo>
                  <a:lnTo>
                    <a:pt x="88900" y="16510"/>
                  </a:lnTo>
                  <a:lnTo>
                    <a:pt x="88900" y="17780"/>
                  </a:lnTo>
                  <a:lnTo>
                    <a:pt x="72390" y="17780"/>
                  </a:lnTo>
                  <a:lnTo>
                    <a:pt x="72390" y="19050"/>
                  </a:lnTo>
                  <a:lnTo>
                    <a:pt x="62230" y="19050"/>
                  </a:lnTo>
                  <a:lnTo>
                    <a:pt x="62230" y="20320"/>
                  </a:lnTo>
                  <a:lnTo>
                    <a:pt x="50800" y="20320"/>
                  </a:lnTo>
                  <a:lnTo>
                    <a:pt x="50800" y="21590"/>
                  </a:lnTo>
                  <a:lnTo>
                    <a:pt x="39370" y="21590"/>
                  </a:lnTo>
                  <a:lnTo>
                    <a:pt x="39370" y="22860"/>
                  </a:lnTo>
                  <a:lnTo>
                    <a:pt x="27940" y="22860"/>
                  </a:lnTo>
                  <a:lnTo>
                    <a:pt x="27940" y="24130"/>
                  </a:lnTo>
                  <a:lnTo>
                    <a:pt x="17780" y="24130"/>
                  </a:lnTo>
                  <a:lnTo>
                    <a:pt x="17780" y="25400"/>
                  </a:lnTo>
                  <a:lnTo>
                    <a:pt x="6350" y="25400"/>
                  </a:lnTo>
                  <a:lnTo>
                    <a:pt x="6350" y="26670"/>
                  </a:lnTo>
                  <a:lnTo>
                    <a:pt x="90170" y="26670"/>
                  </a:lnTo>
                  <a:lnTo>
                    <a:pt x="90170" y="25400"/>
                  </a:lnTo>
                  <a:lnTo>
                    <a:pt x="90170" y="24130"/>
                  </a:lnTo>
                  <a:lnTo>
                    <a:pt x="90170" y="17780"/>
                  </a:lnTo>
                  <a:lnTo>
                    <a:pt x="90170" y="16510"/>
                  </a:lnTo>
                  <a:close/>
                </a:path>
                <a:path w="212089" h="29210">
                  <a:moveTo>
                    <a:pt x="212090" y="26682"/>
                  </a:moveTo>
                  <a:lnTo>
                    <a:pt x="121920" y="26682"/>
                  </a:lnTo>
                  <a:lnTo>
                    <a:pt x="121920" y="29210"/>
                  </a:lnTo>
                  <a:lnTo>
                    <a:pt x="212090" y="29210"/>
                  </a:lnTo>
                  <a:lnTo>
                    <a:pt x="212090" y="26682"/>
                  </a:lnTo>
                  <a:close/>
                </a:path>
                <a:path w="212089" h="29210">
                  <a:moveTo>
                    <a:pt x="212090" y="0"/>
                  </a:moveTo>
                  <a:lnTo>
                    <a:pt x="210820" y="0"/>
                  </a:lnTo>
                  <a:lnTo>
                    <a:pt x="210820" y="1282"/>
                  </a:lnTo>
                  <a:lnTo>
                    <a:pt x="196850" y="1282"/>
                  </a:lnTo>
                  <a:lnTo>
                    <a:pt x="196850" y="2540"/>
                  </a:lnTo>
                  <a:lnTo>
                    <a:pt x="186690" y="2540"/>
                  </a:lnTo>
                  <a:lnTo>
                    <a:pt x="186690" y="3810"/>
                  </a:lnTo>
                  <a:lnTo>
                    <a:pt x="176530" y="3810"/>
                  </a:lnTo>
                  <a:lnTo>
                    <a:pt x="176530" y="5080"/>
                  </a:lnTo>
                  <a:lnTo>
                    <a:pt x="166370" y="5080"/>
                  </a:lnTo>
                  <a:lnTo>
                    <a:pt x="166370" y="6350"/>
                  </a:lnTo>
                  <a:lnTo>
                    <a:pt x="157480" y="6350"/>
                  </a:lnTo>
                  <a:lnTo>
                    <a:pt x="157480" y="7620"/>
                  </a:lnTo>
                  <a:lnTo>
                    <a:pt x="147320" y="7620"/>
                  </a:lnTo>
                  <a:lnTo>
                    <a:pt x="147320" y="8890"/>
                  </a:lnTo>
                  <a:lnTo>
                    <a:pt x="137160" y="8890"/>
                  </a:lnTo>
                  <a:lnTo>
                    <a:pt x="137160" y="10160"/>
                  </a:lnTo>
                  <a:lnTo>
                    <a:pt x="127000" y="10160"/>
                  </a:lnTo>
                  <a:lnTo>
                    <a:pt x="127000" y="11430"/>
                  </a:lnTo>
                  <a:lnTo>
                    <a:pt x="121920" y="11430"/>
                  </a:lnTo>
                  <a:lnTo>
                    <a:pt x="121920" y="19050"/>
                  </a:lnTo>
                  <a:lnTo>
                    <a:pt x="121920" y="26670"/>
                  </a:lnTo>
                  <a:lnTo>
                    <a:pt x="212090" y="26670"/>
                  </a:lnTo>
                  <a:lnTo>
                    <a:pt x="212090" y="19050"/>
                  </a:lnTo>
                  <a:lnTo>
                    <a:pt x="212090" y="11430"/>
                  </a:lnTo>
                  <a:lnTo>
                    <a:pt x="212090" y="10160"/>
                  </a:lnTo>
                  <a:lnTo>
                    <a:pt x="212090" y="889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6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" name="object 649"/>
            <p:cNvSpPr/>
            <p:nvPr/>
          </p:nvSpPr>
          <p:spPr>
            <a:xfrm>
              <a:off x="4532630" y="37972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60">
                  <a:moveTo>
                    <a:pt x="91427" y="5080"/>
                  </a:moveTo>
                  <a:lnTo>
                    <a:pt x="90170" y="5080"/>
                  </a:lnTo>
                  <a:lnTo>
                    <a:pt x="9017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91427" y="10160"/>
                  </a:lnTo>
                  <a:lnTo>
                    <a:pt x="91427" y="5080"/>
                  </a:lnTo>
                  <a:close/>
                </a:path>
                <a:path w="212089" h="10160">
                  <a:moveTo>
                    <a:pt x="212090" y="0"/>
                  </a:moveTo>
                  <a:lnTo>
                    <a:pt x="121920" y="0"/>
                  </a:lnTo>
                  <a:lnTo>
                    <a:pt x="121920" y="2540"/>
                  </a:lnTo>
                  <a:lnTo>
                    <a:pt x="120650" y="2540"/>
                  </a:lnTo>
                  <a:lnTo>
                    <a:pt x="120650" y="10160"/>
                  </a:lnTo>
                  <a:lnTo>
                    <a:pt x="212090" y="10160"/>
                  </a:lnTo>
                  <a:lnTo>
                    <a:pt x="212090" y="254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6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" name="object 650"/>
            <p:cNvSpPr/>
            <p:nvPr/>
          </p:nvSpPr>
          <p:spPr>
            <a:xfrm>
              <a:off x="4532630" y="38988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60">
                  <a:moveTo>
                    <a:pt x="9142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1427" y="10160"/>
                  </a:lnTo>
                  <a:lnTo>
                    <a:pt x="91427" y="0"/>
                  </a:lnTo>
                  <a:close/>
                </a:path>
                <a:path w="212089" h="10160">
                  <a:moveTo>
                    <a:pt x="212090" y="0"/>
                  </a:moveTo>
                  <a:lnTo>
                    <a:pt x="120650" y="0"/>
                  </a:lnTo>
                  <a:lnTo>
                    <a:pt x="12065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6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651"/>
            <p:cNvSpPr/>
            <p:nvPr/>
          </p:nvSpPr>
          <p:spPr>
            <a:xfrm>
              <a:off x="4532630" y="40004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9142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1427" y="10160"/>
                  </a:lnTo>
                  <a:lnTo>
                    <a:pt x="91427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20650" y="0"/>
                  </a:lnTo>
                  <a:lnTo>
                    <a:pt x="12065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6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652"/>
            <p:cNvSpPr/>
            <p:nvPr/>
          </p:nvSpPr>
          <p:spPr>
            <a:xfrm>
              <a:off x="4532630" y="41020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9142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1427" y="10160"/>
                  </a:lnTo>
                  <a:lnTo>
                    <a:pt x="91427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20650" y="0"/>
                  </a:lnTo>
                  <a:lnTo>
                    <a:pt x="12065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6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653"/>
            <p:cNvSpPr/>
            <p:nvPr/>
          </p:nvSpPr>
          <p:spPr>
            <a:xfrm>
              <a:off x="4532630" y="42036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927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2710" y="10160"/>
                  </a:lnTo>
                  <a:lnTo>
                    <a:pt x="9271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19380" y="0"/>
                  </a:lnTo>
                  <a:lnTo>
                    <a:pt x="11938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6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654"/>
            <p:cNvSpPr/>
            <p:nvPr/>
          </p:nvSpPr>
          <p:spPr>
            <a:xfrm>
              <a:off x="4532630" y="43052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927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2710" y="10160"/>
                  </a:lnTo>
                  <a:lnTo>
                    <a:pt x="9271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19380" y="0"/>
                  </a:lnTo>
                  <a:lnTo>
                    <a:pt x="11938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6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" name="object 655"/>
            <p:cNvSpPr/>
            <p:nvPr/>
          </p:nvSpPr>
          <p:spPr>
            <a:xfrm>
              <a:off x="4532630" y="44068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927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2710" y="10160"/>
                  </a:lnTo>
                  <a:lnTo>
                    <a:pt x="9271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19380" y="0"/>
                  </a:lnTo>
                  <a:lnTo>
                    <a:pt x="11938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6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656"/>
            <p:cNvSpPr/>
            <p:nvPr/>
          </p:nvSpPr>
          <p:spPr>
            <a:xfrm>
              <a:off x="4532630" y="450849"/>
              <a:ext cx="212090" cy="8890"/>
            </a:xfrm>
            <a:custGeom>
              <a:avLst/>
              <a:gdLst/>
              <a:ahLst/>
              <a:cxnLst/>
              <a:rect l="l" t="t" r="r" b="b"/>
              <a:pathLst>
                <a:path w="212089" h="8890">
                  <a:moveTo>
                    <a:pt x="93967" y="3810"/>
                  </a:moveTo>
                  <a:lnTo>
                    <a:pt x="92710" y="3810"/>
                  </a:lnTo>
                  <a:lnTo>
                    <a:pt x="9271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8890"/>
                  </a:lnTo>
                  <a:lnTo>
                    <a:pt x="93967" y="8890"/>
                  </a:lnTo>
                  <a:lnTo>
                    <a:pt x="93967" y="3810"/>
                  </a:lnTo>
                  <a:close/>
                </a:path>
                <a:path w="212089" h="8890">
                  <a:moveTo>
                    <a:pt x="212090" y="0"/>
                  </a:moveTo>
                  <a:lnTo>
                    <a:pt x="119380" y="0"/>
                  </a:lnTo>
                  <a:lnTo>
                    <a:pt x="119380" y="8890"/>
                  </a:lnTo>
                  <a:lnTo>
                    <a:pt x="212090" y="889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6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657"/>
            <p:cNvSpPr/>
            <p:nvPr/>
          </p:nvSpPr>
          <p:spPr>
            <a:xfrm>
              <a:off x="4532630" y="461009"/>
              <a:ext cx="212090" cy="8890"/>
            </a:xfrm>
            <a:custGeom>
              <a:avLst/>
              <a:gdLst/>
              <a:ahLst/>
              <a:cxnLst/>
              <a:rect l="l" t="t" r="r" b="b"/>
              <a:pathLst>
                <a:path w="212089" h="8890">
                  <a:moveTo>
                    <a:pt x="93967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3967" y="8890"/>
                  </a:lnTo>
                  <a:lnTo>
                    <a:pt x="93967" y="0"/>
                  </a:lnTo>
                  <a:close/>
                </a:path>
                <a:path w="212089" h="8890">
                  <a:moveTo>
                    <a:pt x="212090" y="0"/>
                  </a:moveTo>
                  <a:lnTo>
                    <a:pt x="118110" y="0"/>
                  </a:lnTo>
                  <a:lnTo>
                    <a:pt x="118110" y="8890"/>
                  </a:lnTo>
                  <a:lnTo>
                    <a:pt x="212090" y="889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6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658"/>
            <p:cNvSpPr/>
            <p:nvPr/>
          </p:nvSpPr>
          <p:spPr>
            <a:xfrm>
              <a:off x="4532630" y="46989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9396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3967" y="10160"/>
                  </a:lnTo>
                  <a:lnTo>
                    <a:pt x="93967" y="0"/>
                  </a:lnTo>
                  <a:close/>
                </a:path>
                <a:path w="212089" h="10159">
                  <a:moveTo>
                    <a:pt x="212090" y="10160"/>
                  </a:moveTo>
                  <a:lnTo>
                    <a:pt x="212077" y="0"/>
                  </a:lnTo>
                  <a:lnTo>
                    <a:pt x="118110" y="0"/>
                  </a:lnTo>
                  <a:lnTo>
                    <a:pt x="118110" y="10160"/>
                  </a:lnTo>
                  <a:lnTo>
                    <a:pt x="212090" y="10160"/>
                  </a:lnTo>
                  <a:close/>
                </a:path>
              </a:pathLst>
            </a:custGeom>
            <a:solidFill>
              <a:srgbClr val="7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659"/>
            <p:cNvSpPr/>
            <p:nvPr/>
          </p:nvSpPr>
          <p:spPr>
            <a:xfrm>
              <a:off x="4532630" y="48005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9396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3967" y="10160"/>
                  </a:lnTo>
                  <a:lnTo>
                    <a:pt x="93967" y="0"/>
                  </a:lnTo>
                  <a:close/>
                </a:path>
                <a:path w="212089" h="10159">
                  <a:moveTo>
                    <a:pt x="212090" y="10160"/>
                  </a:moveTo>
                  <a:lnTo>
                    <a:pt x="212077" y="0"/>
                  </a:lnTo>
                  <a:lnTo>
                    <a:pt x="118110" y="0"/>
                  </a:lnTo>
                  <a:lnTo>
                    <a:pt x="118110" y="10160"/>
                  </a:lnTo>
                  <a:lnTo>
                    <a:pt x="212090" y="10160"/>
                  </a:lnTo>
                  <a:close/>
                </a:path>
              </a:pathLst>
            </a:custGeom>
            <a:solidFill>
              <a:srgbClr val="7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660"/>
            <p:cNvSpPr/>
            <p:nvPr/>
          </p:nvSpPr>
          <p:spPr>
            <a:xfrm>
              <a:off x="4532630" y="49021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95250" y="1270"/>
                  </a:moveTo>
                  <a:lnTo>
                    <a:pt x="93967" y="1270"/>
                  </a:lnTo>
                  <a:lnTo>
                    <a:pt x="93967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95250" y="10160"/>
                  </a:lnTo>
                  <a:lnTo>
                    <a:pt x="95250" y="1270"/>
                  </a:lnTo>
                  <a:close/>
                </a:path>
                <a:path w="212089" h="10159">
                  <a:moveTo>
                    <a:pt x="212090" y="10160"/>
                  </a:moveTo>
                  <a:lnTo>
                    <a:pt x="212077" y="0"/>
                  </a:lnTo>
                  <a:lnTo>
                    <a:pt x="118110" y="0"/>
                  </a:lnTo>
                  <a:lnTo>
                    <a:pt x="118110" y="10160"/>
                  </a:lnTo>
                  <a:lnTo>
                    <a:pt x="212090" y="10160"/>
                  </a:lnTo>
                  <a:close/>
                </a:path>
              </a:pathLst>
            </a:custGeom>
            <a:solidFill>
              <a:srgbClr val="7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661"/>
            <p:cNvSpPr/>
            <p:nvPr/>
          </p:nvSpPr>
          <p:spPr>
            <a:xfrm>
              <a:off x="4532630" y="50037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952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5250" y="10160"/>
                  </a:lnTo>
                  <a:lnTo>
                    <a:pt x="95250" y="0"/>
                  </a:lnTo>
                  <a:close/>
                </a:path>
                <a:path w="212089" h="10159">
                  <a:moveTo>
                    <a:pt x="212090" y="10160"/>
                  </a:moveTo>
                  <a:lnTo>
                    <a:pt x="212077" y="0"/>
                  </a:lnTo>
                  <a:lnTo>
                    <a:pt x="116840" y="0"/>
                  </a:lnTo>
                  <a:lnTo>
                    <a:pt x="116840" y="10160"/>
                  </a:lnTo>
                  <a:lnTo>
                    <a:pt x="212090" y="10160"/>
                  </a:lnTo>
                  <a:close/>
                </a:path>
              </a:pathLst>
            </a:custGeom>
            <a:solidFill>
              <a:srgbClr val="7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662"/>
            <p:cNvSpPr/>
            <p:nvPr/>
          </p:nvSpPr>
          <p:spPr>
            <a:xfrm>
              <a:off x="4532630" y="51053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952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5250" y="10160"/>
                  </a:lnTo>
                  <a:lnTo>
                    <a:pt x="9525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16840" y="0"/>
                  </a:lnTo>
                  <a:lnTo>
                    <a:pt x="11684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7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663"/>
            <p:cNvSpPr/>
            <p:nvPr/>
          </p:nvSpPr>
          <p:spPr>
            <a:xfrm>
              <a:off x="4532630" y="52069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96520" y="5080"/>
                  </a:moveTo>
                  <a:lnTo>
                    <a:pt x="95250" y="5080"/>
                  </a:lnTo>
                  <a:lnTo>
                    <a:pt x="9525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96520" y="10160"/>
                  </a:lnTo>
                  <a:lnTo>
                    <a:pt x="96520" y="508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16840" y="0"/>
                  </a:lnTo>
                  <a:lnTo>
                    <a:pt x="11684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7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664"/>
            <p:cNvSpPr/>
            <p:nvPr/>
          </p:nvSpPr>
          <p:spPr>
            <a:xfrm>
              <a:off x="4532630" y="530859"/>
              <a:ext cx="212090" cy="8890"/>
            </a:xfrm>
            <a:custGeom>
              <a:avLst/>
              <a:gdLst/>
              <a:ahLst/>
              <a:cxnLst/>
              <a:rect l="l" t="t" r="r" b="b"/>
              <a:pathLst>
                <a:path w="212089" h="8890">
                  <a:moveTo>
                    <a:pt x="9652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6520" y="8890"/>
                  </a:lnTo>
                  <a:lnTo>
                    <a:pt x="96520" y="0"/>
                  </a:lnTo>
                  <a:close/>
                </a:path>
                <a:path w="212089" h="8890">
                  <a:moveTo>
                    <a:pt x="212090" y="0"/>
                  </a:moveTo>
                  <a:lnTo>
                    <a:pt x="116840" y="0"/>
                  </a:lnTo>
                  <a:lnTo>
                    <a:pt x="116840" y="7620"/>
                  </a:lnTo>
                  <a:lnTo>
                    <a:pt x="115570" y="7620"/>
                  </a:lnTo>
                  <a:lnTo>
                    <a:pt x="115570" y="8890"/>
                  </a:lnTo>
                  <a:lnTo>
                    <a:pt x="212090" y="8890"/>
                  </a:lnTo>
                  <a:lnTo>
                    <a:pt x="212090" y="762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7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665"/>
            <p:cNvSpPr/>
            <p:nvPr/>
          </p:nvSpPr>
          <p:spPr>
            <a:xfrm>
              <a:off x="4532630" y="53974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965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6520" y="10160"/>
                  </a:lnTo>
                  <a:lnTo>
                    <a:pt x="9652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15570" y="0"/>
                  </a:lnTo>
                  <a:lnTo>
                    <a:pt x="11557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7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666"/>
            <p:cNvSpPr/>
            <p:nvPr/>
          </p:nvSpPr>
          <p:spPr>
            <a:xfrm>
              <a:off x="4532630" y="54990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965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6520" y="10160"/>
                  </a:lnTo>
                  <a:lnTo>
                    <a:pt x="9652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15570" y="0"/>
                  </a:lnTo>
                  <a:lnTo>
                    <a:pt x="11557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7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" name="object 667"/>
            <p:cNvSpPr/>
            <p:nvPr/>
          </p:nvSpPr>
          <p:spPr>
            <a:xfrm>
              <a:off x="4532630" y="56006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97777" y="0"/>
                  </a:moveTo>
                  <a:lnTo>
                    <a:pt x="96520" y="0"/>
                  </a:lnTo>
                  <a:lnTo>
                    <a:pt x="96520" y="127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97777" y="10160"/>
                  </a:lnTo>
                  <a:lnTo>
                    <a:pt x="97777" y="1270"/>
                  </a:lnTo>
                  <a:lnTo>
                    <a:pt x="97777" y="0"/>
                  </a:lnTo>
                  <a:close/>
                </a:path>
                <a:path w="212089" h="10159">
                  <a:moveTo>
                    <a:pt x="212090" y="1270"/>
                  </a:moveTo>
                  <a:lnTo>
                    <a:pt x="115570" y="1270"/>
                  </a:lnTo>
                  <a:lnTo>
                    <a:pt x="115570" y="10160"/>
                  </a:lnTo>
                  <a:lnTo>
                    <a:pt x="212090" y="10160"/>
                  </a:lnTo>
                  <a:lnTo>
                    <a:pt x="212090" y="1270"/>
                  </a:lnTo>
                  <a:close/>
                </a:path>
              </a:pathLst>
            </a:custGeom>
            <a:solidFill>
              <a:srgbClr val="7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" name="object 668"/>
            <p:cNvSpPr/>
            <p:nvPr/>
          </p:nvSpPr>
          <p:spPr>
            <a:xfrm>
              <a:off x="4532630" y="57022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9777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7777" y="10160"/>
                  </a:lnTo>
                  <a:lnTo>
                    <a:pt x="97777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15570" y="0"/>
                  </a:lnTo>
                  <a:lnTo>
                    <a:pt x="115570" y="6350"/>
                  </a:lnTo>
                  <a:lnTo>
                    <a:pt x="114300" y="6350"/>
                  </a:lnTo>
                  <a:lnTo>
                    <a:pt x="114300" y="10160"/>
                  </a:lnTo>
                  <a:lnTo>
                    <a:pt x="212090" y="10160"/>
                  </a:lnTo>
                  <a:lnTo>
                    <a:pt x="212090" y="635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7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" name="object 669"/>
            <p:cNvSpPr/>
            <p:nvPr/>
          </p:nvSpPr>
          <p:spPr>
            <a:xfrm>
              <a:off x="4532630" y="58038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9777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7777" y="10160"/>
                  </a:lnTo>
                  <a:lnTo>
                    <a:pt x="97777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14300" y="0"/>
                  </a:lnTo>
                  <a:lnTo>
                    <a:pt x="11430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7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" name="object 670"/>
            <p:cNvSpPr/>
            <p:nvPr/>
          </p:nvSpPr>
          <p:spPr>
            <a:xfrm>
              <a:off x="4532630" y="59054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99060" y="3810"/>
                  </a:moveTo>
                  <a:lnTo>
                    <a:pt x="97777" y="3810"/>
                  </a:lnTo>
                  <a:lnTo>
                    <a:pt x="97777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99060" y="10160"/>
                  </a:lnTo>
                  <a:lnTo>
                    <a:pt x="99060" y="381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14300" y="0"/>
                  </a:lnTo>
                  <a:lnTo>
                    <a:pt x="11430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7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" name="object 671"/>
            <p:cNvSpPr/>
            <p:nvPr/>
          </p:nvSpPr>
          <p:spPr>
            <a:xfrm>
              <a:off x="4532630" y="600709"/>
              <a:ext cx="212090" cy="8890"/>
            </a:xfrm>
            <a:custGeom>
              <a:avLst/>
              <a:gdLst/>
              <a:ahLst/>
              <a:cxnLst/>
              <a:rect l="l" t="t" r="r" b="b"/>
              <a:pathLst>
                <a:path w="212089" h="8890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12089" h="8890">
                  <a:moveTo>
                    <a:pt x="212090" y="0"/>
                  </a:moveTo>
                  <a:lnTo>
                    <a:pt x="114300" y="0"/>
                  </a:lnTo>
                  <a:lnTo>
                    <a:pt x="114300" y="8890"/>
                  </a:lnTo>
                  <a:lnTo>
                    <a:pt x="212090" y="889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7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" name="object 672"/>
            <p:cNvSpPr/>
            <p:nvPr/>
          </p:nvSpPr>
          <p:spPr>
            <a:xfrm>
              <a:off x="4532630" y="60959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990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9060" y="10160"/>
                  </a:lnTo>
                  <a:lnTo>
                    <a:pt x="9906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14300" y="0"/>
                  </a:lnTo>
                  <a:lnTo>
                    <a:pt x="114300" y="5080"/>
                  </a:lnTo>
                  <a:lnTo>
                    <a:pt x="113030" y="5080"/>
                  </a:lnTo>
                  <a:lnTo>
                    <a:pt x="113030" y="10160"/>
                  </a:lnTo>
                  <a:lnTo>
                    <a:pt x="212090" y="10160"/>
                  </a:lnTo>
                  <a:lnTo>
                    <a:pt x="212090" y="508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7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" name="object 673"/>
            <p:cNvSpPr/>
            <p:nvPr/>
          </p:nvSpPr>
          <p:spPr>
            <a:xfrm>
              <a:off x="4532630" y="61975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100317" y="6350"/>
                  </a:moveTo>
                  <a:lnTo>
                    <a:pt x="99060" y="6350"/>
                  </a:lnTo>
                  <a:lnTo>
                    <a:pt x="9906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00317" y="10160"/>
                  </a:lnTo>
                  <a:lnTo>
                    <a:pt x="100317" y="635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13030" y="0"/>
                  </a:lnTo>
                  <a:lnTo>
                    <a:pt x="1130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7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" name="object 674"/>
            <p:cNvSpPr/>
            <p:nvPr/>
          </p:nvSpPr>
          <p:spPr>
            <a:xfrm>
              <a:off x="4532630" y="62991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10031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0317" y="10160"/>
                  </a:lnTo>
                  <a:lnTo>
                    <a:pt x="100317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13030" y="0"/>
                  </a:lnTo>
                  <a:lnTo>
                    <a:pt x="1130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8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" name="object 675"/>
            <p:cNvSpPr/>
            <p:nvPr/>
          </p:nvSpPr>
          <p:spPr>
            <a:xfrm>
              <a:off x="4532630" y="64007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10031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0317" y="10160"/>
                  </a:lnTo>
                  <a:lnTo>
                    <a:pt x="100317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13030" y="0"/>
                  </a:lnTo>
                  <a:lnTo>
                    <a:pt x="1130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8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" name="object 676"/>
            <p:cNvSpPr/>
            <p:nvPr/>
          </p:nvSpPr>
          <p:spPr>
            <a:xfrm>
              <a:off x="4532630" y="65023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101600" y="6350"/>
                  </a:moveTo>
                  <a:lnTo>
                    <a:pt x="100317" y="6350"/>
                  </a:lnTo>
                  <a:lnTo>
                    <a:pt x="100317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01600" y="10160"/>
                  </a:lnTo>
                  <a:lnTo>
                    <a:pt x="101600" y="635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13030" y="0"/>
                  </a:lnTo>
                  <a:lnTo>
                    <a:pt x="113030" y="5080"/>
                  </a:lnTo>
                  <a:lnTo>
                    <a:pt x="111760" y="5080"/>
                  </a:lnTo>
                  <a:lnTo>
                    <a:pt x="111760" y="10160"/>
                  </a:lnTo>
                  <a:lnTo>
                    <a:pt x="212090" y="10160"/>
                  </a:lnTo>
                  <a:lnTo>
                    <a:pt x="212090" y="508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8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" name="object 677"/>
            <p:cNvSpPr/>
            <p:nvPr/>
          </p:nvSpPr>
          <p:spPr>
            <a:xfrm>
              <a:off x="4532630" y="66039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1016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1600" y="10160"/>
                  </a:lnTo>
                  <a:lnTo>
                    <a:pt x="10160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11760" y="0"/>
                  </a:lnTo>
                  <a:lnTo>
                    <a:pt x="11176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8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" name="object 678"/>
            <p:cNvSpPr/>
            <p:nvPr/>
          </p:nvSpPr>
          <p:spPr>
            <a:xfrm>
              <a:off x="4532630" y="67055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1016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1600" y="10160"/>
                  </a:lnTo>
                  <a:lnTo>
                    <a:pt x="10160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11760" y="0"/>
                  </a:lnTo>
                  <a:lnTo>
                    <a:pt x="11176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8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" name="object 679"/>
            <p:cNvSpPr/>
            <p:nvPr/>
          </p:nvSpPr>
          <p:spPr>
            <a:xfrm>
              <a:off x="4532630" y="68071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102870" y="7620"/>
                  </a:moveTo>
                  <a:lnTo>
                    <a:pt x="101600" y="7620"/>
                  </a:lnTo>
                  <a:lnTo>
                    <a:pt x="101600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102870" y="10160"/>
                  </a:lnTo>
                  <a:lnTo>
                    <a:pt x="102870" y="762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11760" y="0"/>
                  </a:lnTo>
                  <a:lnTo>
                    <a:pt x="11176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8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" name="object 680"/>
            <p:cNvSpPr/>
            <p:nvPr/>
          </p:nvSpPr>
          <p:spPr>
            <a:xfrm>
              <a:off x="4532630" y="69087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1028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2870" y="10160"/>
                  </a:lnTo>
                  <a:lnTo>
                    <a:pt x="10287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11760" y="0"/>
                  </a:lnTo>
                  <a:lnTo>
                    <a:pt x="111760" y="2540"/>
                  </a:lnTo>
                  <a:lnTo>
                    <a:pt x="110490" y="2540"/>
                  </a:lnTo>
                  <a:lnTo>
                    <a:pt x="110490" y="10160"/>
                  </a:lnTo>
                  <a:lnTo>
                    <a:pt x="212090" y="10160"/>
                  </a:lnTo>
                  <a:lnTo>
                    <a:pt x="212090" y="254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8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681"/>
            <p:cNvSpPr/>
            <p:nvPr/>
          </p:nvSpPr>
          <p:spPr>
            <a:xfrm>
              <a:off x="4532630" y="701039"/>
              <a:ext cx="212090" cy="8890"/>
            </a:xfrm>
            <a:custGeom>
              <a:avLst/>
              <a:gdLst/>
              <a:ahLst/>
              <a:cxnLst/>
              <a:rect l="l" t="t" r="r" b="b"/>
              <a:pathLst>
                <a:path w="212089" h="8890">
                  <a:moveTo>
                    <a:pt x="1028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2870" y="8890"/>
                  </a:lnTo>
                  <a:lnTo>
                    <a:pt x="102870" y="0"/>
                  </a:lnTo>
                  <a:close/>
                </a:path>
                <a:path w="212089" h="8890">
                  <a:moveTo>
                    <a:pt x="212090" y="0"/>
                  </a:moveTo>
                  <a:lnTo>
                    <a:pt x="110490" y="0"/>
                  </a:lnTo>
                  <a:lnTo>
                    <a:pt x="110490" y="8890"/>
                  </a:lnTo>
                  <a:lnTo>
                    <a:pt x="212090" y="889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8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682"/>
            <p:cNvSpPr/>
            <p:nvPr/>
          </p:nvSpPr>
          <p:spPr>
            <a:xfrm>
              <a:off x="4532630" y="70992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1028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2870" y="10160"/>
                  </a:lnTo>
                  <a:lnTo>
                    <a:pt x="10287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10490" y="0"/>
                  </a:lnTo>
                  <a:lnTo>
                    <a:pt x="11049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8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" name="object 683"/>
            <p:cNvSpPr/>
            <p:nvPr/>
          </p:nvSpPr>
          <p:spPr>
            <a:xfrm>
              <a:off x="4532630" y="72008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10412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4127" y="10160"/>
                  </a:lnTo>
                  <a:lnTo>
                    <a:pt x="104127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10490" y="0"/>
                  </a:lnTo>
                  <a:lnTo>
                    <a:pt x="11049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8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" name="object 684"/>
            <p:cNvSpPr/>
            <p:nvPr/>
          </p:nvSpPr>
          <p:spPr>
            <a:xfrm>
              <a:off x="4532630" y="73024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10412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4127" y="10160"/>
                  </a:lnTo>
                  <a:lnTo>
                    <a:pt x="104127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10490" y="0"/>
                  </a:lnTo>
                  <a:lnTo>
                    <a:pt x="110490" y="2540"/>
                  </a:lnTo>
                  <a:lnTo>
                    <a:pt x="109220" y="2540"/>
                  </a:lnTo>
                  <a:lnTo>
                    <a:pt x="109220" y="5080"/>
                  </a:lnTo>
                  <a:lnTo>
                    <a:pt x="109220" y="10160"/>
                  </a:lnTo>
                  <a:lnTo>
                    <a:pt x="149860" y="10160"/>
                  </a:lnTo>
                  <a:lnTo>
                    <a:pt x="149860" y="5080"/>
                  </a:lnTo>
                  <a:lnTo>
                    <a:pt x="151130" y="508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5080"/>
                  </a:lnTo>
                  <a:lnTo>
                    <a:pt x="212090" y="254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8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" name="object 685"/>
            <p:cNvSpPr/>
            <p:nvPr/>
          </p:nvSpPr>
          <p:spPr>
            <a:xfrm>
              <a:off x="4532630" y="74040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10412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4127" y="10160"/>
                  </a:lnTo>
                  <a:lnTo>
                    <a:pt x="104127" y="0"/>
                  </a:lnTo>
                  <a:close/>
                </a:path>
                <a:path w="212089" h="10159">
                  <a:moveTo>
                    <a:pt x="149860" y="0"/>
                  </a:moveTo>
                  <a:lnTo>
                    <a:pt x="109220" y="0"/>
                  </a:lnTo>
                  <a:lnTo>
                    <a:pt x="109220" y="10160"/>
                  </a:lnTo>
                  <a:lnTo>
                    <a:pt x="149860" y="10160"/>
                  </a:lnTo>
                  <a:lnTo>
                    <a:pt x="14986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8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" name="object 686"/>
            <p:cNvSpPr/>
            <p:nvPr/>
          </p:nvSpPr>
          <p:spPr>
            <a:xfrm>
              <a:off x="4532630" y="75056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105410" y="1270"/>
                  </a:moveTo>
                  <a:lnTo>
                    <a:pt x="104127" y="1270"/>
                  </a:lnTo>
                  <a:lnTo>
                    <a:pt x="104127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7620"/>
                  </a:lnTo>
                  <a:lnTo>
                    <a:pt x="62230" y="7620"/>
                  </a:lnTo>
                  <a:lnTo>
                    <a:pt x="62230" y="10160"/>
                  </a:lnTo>
                  <a:lnTo>
                    <a:pt x="105410" y="10160"/>
                  </a:lnTo>
                  <a:lnTo>
                    <a:pt x="105410" y="7620"/>
                  </a:lnTo>
                  <a:lnTo>
                    <a:pt x="105410" y="1270"/>
                  </a:lnTo>
                  <a:close/>
                </a:path>
                <a:path w="212089" h="10159">
                  <a:moveTo>
                    <a:pt x="149860" y="0"/>
                  </a:moveTo>
                  <a:lnTo>
                    <a:pt x="109220" y="0"/>
                  </a:lnTo>
                  <a:lnTo>
                    <a:pt x="109220" y="10160"/>
                  </a:lnTo>
                  <a:lnTo>
                    <a:pt x="149860" y="10160"/>
                  </a:lnTo>
                  <a:lnTo>
                    <a:pt x="14986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8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687"/>
            <p:cNvSpPr/>
            <p:nvPr/>
          </p:nvSpPr>
          <p:spPr>
            <a:xfrm>
              <a:off x="4532629" y="760730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149860" y="0"/>
                  </a:moveTo>
                  <a:lnTo>
                    <a:pt x="109220" y="0"/>
                  </a:lnTo>
                  <a:lnTo>
                    <a:pt x="109220" y="8889"/>
                  </a:lnTo>
                  <a:lnTo>
                    <a:pt x="148590" y="8889"/>
                  </a:lnTo>
                  <a:lnTo>
                    <a:pt x="148590" y="10160"/>
                  </a:lnTo>
                  <a:lnTo>
                    <a:pt x="149860" y="10160"/>
                  </a:lnTo>
                  <a:lnTo>
                    <a:pt x="149860" y="0"/>
                  </a:lnTo>
                  <a:close/>
                </a:path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0960" y="8889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05410" y="0"/>
                  </a:moveTo>
                  <a:lnTo>
                    <a:pt x="62230" y="0"/>
                  </a:lnTo>
                  <a:lnTo>
                    <a:pt x="62230" y="8889"/>
                  </a:lnTo>
                  <a:lnTo>
                    <a:pt x="105410" y="8889"/>
                  </a:lnTo>
                  <a:lnTo>
                    <a:pt x="10541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8889"/>
                  </a:lnTo>
                  <a:lnTo>
                    <a:pt x="212090" y="8889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8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" name="object 688"/>
            <p:cNvSpPr/>
            <p:nvPr/>
          </p:nvSpPr>
          <p:spPr>
            <a:xfrm>
              <a:off x="4532629" y="770890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05410" y="0"/>
                  </a:moveTo>
                  <a:lnTo>
                    <a:pt x="62230" y="0"/>
                  </a:lnTo>
                  <a:lnTo>
                    <a:pt x="62230" y="10160"/>
                  </a:lnTo>
                  <a:lnTo>
                    <a:pt x="105410" y="10160"/>
                  </a:lnTo>
                  <a:lnTo>
                    <a:pt x="10541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  <a:path w="212089" h="10159">
                  <a:moveTo>
                    <a:pt x="148590" y="0"/>
                  </a:moveTo>
                  <a:lnTo>
                    <a:pt x="109220" y="0"/>
                  </a:lnTo>
                  <a:lnTo>
                    <a:pt x="109220" y="1269"/>
                  </a:lnTo>
                  <a:lnTo>
                    <a:pt x="107950" y="1269"/>
                  </a:lnTo>
                  <a:lnTo>
                    <a:pt x="107950" y="10160"/>
                  </a:lnTo>
                  <a:lnTo>
                    <a:pt x="148590" y="10160"/>
                  </a:lnTo>
                  <a:lnTo>
                    <a:pt x="148590" y="0"/>
                  </a:lnTo>
                  <a:close/>
                </a:path>
              </a:pathLst>
            </a:custGeom>
            <a:solidFill>
              <a:srgbClr val="8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" name="object 689"/>
            <p:cNvSpPr/>
            <p:nvPr/>
          </p:nvSpPr>
          <p:spPr>
            <a:xfrm>
              <a:off x="4532629" y="781050"/>
              <a:ext cx="212090" cy="8890"/>
            </a:xfrm>
            <a:custGeom>
              <a:avLst/>
              <a:gdLst/>
              <a:ahLst/>
              <a:cxnLst/>
              <a:rect l="l" t="t" r="r" b="b"/>
              <a:pathLst>
                <a:path w="212089" h="8890">
                  <a:moveTo>
                    <a:pt x="60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0960" y="8889"/>
                  </a:lnTo>
                  <a:lnTo>
                    <a:pt x="60960" y="0"/>
                  </a:lnTo>
                  <a:close/>
                </a:path>
                <a:path w="212089" h="8890">
                  <a:moveTo>
                    <a:pt x="105410" y="0"/>
                  </a:moveTo>
                  <a:lnTo>
                    <a:pt x="62230" y="0"/>
                  </a:lnTo>
                  <a:lnTo>
                    <a:pt x="62230" y="8889"/>
                  </a:lnTo>
                  <a:lnTo>
                    <a:pt x="106680" y="8889"/>
                  </a:lnTo>
                  <a:lnTo>
                    <a:pt x="106680" y="1269"/>
                  </a:lnTo>
                  <a:lnTo>
                    <a:pt x="105410" y="1269"/>
                  </a:lnTo>
                  <a:lnTo>
                    <a:pt x="105410" y="0"/>
                  </a:lnTo>
                  <a:close/>
                </a:path>
                <a:path w="212089" h="8890">
                  <a:moveTo>
                    <a:pt x="212090" y="0"/>
                  </a:moveTo>
                  <a:lnTo>
                    <a:pt x="151130" y="0"/>
                  </a:lnTo>
                  <a:lnTo>
                    <a:pt x="151130" y="8889"/>
                  </a:lnTo>
                  <a:lnTo>
                    <a:pt x="212090" y="8889"/>
                  </a:lnTo>
                  <a:lnTo>
                    <a:pt x="212090" y="0"/>
                  </a:lnTo>
                  <a:close/>
                </a:path>
                <a:path w="212089" h="8890">
                  <a:moveTo>
                    <a:pt x="148590" y="0"/>
                  </a:moveTo>
                  <a:lnTo>
                    <a:pt x="107950" y="0"/>
                  </a:lnTo>
                  <a:lnTo>
                    <a:pt x="107950" y="8889"/>
                  </a:lnTo>
                  <a:lnTo>
                    <a:pt x="148589" y="8889"/>
                  </a:lnTo>
                  <a:lnTo>
                    <a:pt x="148590" y="0"/>
                  </a:lnTo>
                  <a:close/>
                </a:path>
              </a:pathLst>
            </a:custGeom>
            <a:solidFill>
              <a:srgbClr val="8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" name="object 690"/>
            <p:cNvSpPr/>
            <p:nvPr/>
          </p:nvSpPr>
          <p:spPr>
            <a:xfrm>
              <a:off x="4532629" y="789940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06680" y="0"/>
                  </a:moveTo>
                  <a:lnTo>
                    <a:pt x="62230" y="0"/>
                  </a:lnTo>
                  <a:lnTo>
                    <a:pt x="62230" y="1269"/>
                  </a:lnTo>
                  <a:lnTo>
                    <a:pt x="63500" y="1269"/>
                  </a:lnTo>
                  <a:lnTo>
                    <a:pt x="63500" y="10160"/>
                  </a:lnTo>
                  <a:lnTo>
                    <a:pt x="106679" y="10160"/>
                  </a:lnTo>
                  <a:lnTo>
                    <a:pt x="10668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  <a:path w="212089" h="10159">
                  <a:moveTo>
                    <a:pt x="148589" y="0"/>
                  </a:moveTo>
                  <a:lnTo>
                    <a:pt x="107950" y="0"/>
                  </a:lnTo>
                  <a:lnTo>
                    <a:pt x="107950" y="10160"/>
                  </a:lnTo>
                  <a:lnTo>
                    <a:pt x="148589" y="10160"/>
                  </a:lnTo>
                  <a:lnTo>
                    <a:pt x="148589" y="0"/>
                  </a:lnTo>
                  <a:close/>
                </a:path>
              </a:pathLst>
            </a:custGeom>
            <a:solidFill>
              <a:srgbClr val="9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" name="object 691"/>
            <p:cNvSpPr/>
            <p:nvPr/>
          </p:nvSpPr>
          <p:spPr>
            <a:xfrm>
              <a:off x="4532629" y="800100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06679" y="0"/>
                  </a:moveTo>
                  <a:lnTo>
                    <a:pt x="63500" y="0"/>
                  </a:lnTo>
                  <a:lnTo>
                    <a:pt x="63500" y="10160"/>
                  </a:lnTo>
                  <a:lnTo>
                    <a:pt x="106679" y="10160"/>
                  </a:lnTo>
                  <a:lnTo>
                    <a:pt x="106679" y="0"/>
                  </a:lnTo>
                  <a:close/>
                </a:path>
                <a:path w="212089" h="10159">
                  <a:moveTo>
                    <a:pt x="148589" y="0"/>
                  </a:moveTo>
                  <a:lnTo>
                    <a:pt x="107950" y="0"/>
                  </a:lnTo>
                  <a:lnTo>
                    <a:pt x="107950" y="10160"/>
                  </a:lnTo>
                  <a:lnTo>
                    <a:pt x="147320" y="10160"/>
                  </a:lnTo>
                  <a:lnTo>
                    <a:pt x="147320" y="5079"/>
                  </a:lnTo>
                  <a:lnTo>
                    <a:pt x="148589" y="5079"/>
                  </a:lnTo>
                  <a:lnTo>
                    <a:pt x="148589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9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" name="object 692"/>
            <p:cNvSpPr/>
            <p:nvPr/>
          </p:nvSpPr>
          <p:spPr>
            <a:xfrm>
              <a:off x="4532630" y="81025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47320" y="0"/>
                  </a:moveTo>
                  <a:lnTo>
                    <a:pt x="63500" y="0"/>
                  </a:lnTo>
                  <a:lnTo>
                    <a:pt x="63500" y="10160"/>
                  </a:lnTo>
                  <a:lnTo>
                    <a:pt x="147320" y="10160"/>
                  </a:lnTo>
                  <a:lnTo>
                    <a:pt x="14732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9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" name="object 693"/>
            <p:cNvSpPr/>
            <p:nvPr/>
          </p:nvSpPr>
          <p:spPr>
            <a:xfrm>
              <a:off x="4532629" y="82041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0960" y="10159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47320" y="0"/>
                  </a:moveTo>
                  <a:lnTo>
                    <a:pt x="63500" y="0"/>
                  </a:lnTo>
                  <a:lnTo>
                    <a:pt x="63500" y="2539"/>
                  </a:lnTo>
                  <a:lnTo>
                    <a:pt x="64770" y="2539"/>
                  </a:lnTo>
                  <a:lnTo>
                    <a:pt x="64770" y="10159"/>
                  </a:lnTo>
                  <a:lnTo>
                    <a:pt x="147320" y="10159"/>
                  </a:lnTo>
                  <a:lnTo>
                    <a:pt x="14732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59"/>
                  </a:lnTo>
                  <a:lnTo>
                    <a:pt x="212090" y="10159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9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" name="object 694"/>
            <p:cNvSpPr/>
            <p:nvPr/>
          </p:nvSpPr>
          <p:spPr>
            <a:xfrm>
              <a:off x="4532630" y="83057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47320" y="0"/>
                  </a:moveTo>
                  <a:lnTo>
                    <a:pt x="64770" y="0"/>
                  </a:lnTo>
                  <a:lnTo>
                    <a:pt x="64770" y="10160"/>
                  </a:lnTo>
                  <a:lnTo>
                    <a:pt x="147320" y="10160"/>
                  </a:lnTo>
                  <a:lnTo>
                    <a:pt x="14732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9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" name="object 695"/>
            <p:cNvSpPr/>
            <p:nvPr/>
          </p:nvSpPr>
          <p:spPr>
            <a:xfrm>
              <a:off x="4532629" y="84073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47320" y="0"/>
                  </a:moveTo>
                  <a:lnTo>
                    <a:pt x="64770" y="0"/>
                  </a:lnTo>
                  <a:lnTo>
                    <a:pt x="64770" y="10160"/>
                  </a:lnTo>
                  <a:lnTo>
                    <a:pt x="146050" y="10160"/>
                  </a:lnTo>
                  <a:lnTo>
                    <a:pt x="146050" y="1269"/>
                  </a:lnTo>
                  <a:lnTo>
                    <a:pt x="147320" y="1269"/>
                  </a:lnTo>
                  <a:lnTo>
                    <a:pt x="14732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9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696"/>
            <p:cNvSpPr/>
            <p:nvPr/>
          </p:nvSpPr>
          <p:spPr>
            <a:xfrm>
              <a:off x="4532629" y="850900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46050" y="0"/>
                  </a:moveTo>
                  <a:lnTo>
                    <a:pt x="64770" y="0"/>
                  </a:lnTo>
                  <a:lnTo>
                    <a:pt x="64770" y="5079"/>
                  </a:lnTo>
                  <a:lnTo>
                    <a:pt x="66040" y="5079"/>
                  </a:lnTo>
                  <a:lnTo>
                    <a:pt x="66040" y="10160"/>
                  </a:lnTo>
                  <a:lnTo>
                    <a:pt x="146050" y="10160"/>
                  </a:lnTo>
                  <a:lnTo>
                    <a:pt x="14605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9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" name="object 697"/>
            <p:cNvSpPr/>
            <p:nvPr/>
          </p:nvSpPr>
          <p:spPr>
            <a:xfrm>
              <a:off x="4532630" y="861059"/>
              <a:ext cx="212090" cy="8890"/>
            </a:xfrm>
            <a:custGeom>
              <a:avLst/>
              <a:gdLst/>
              <a:ahLst/>
              <a:cxnLst/>
              <a:rect l="l" t="t" r="r" b="b"/>
              <a:pathLst>
                <a:path w="212089" h="8890">
                  <a:moveTo>
                    <a:pt x="609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0960" y="8890"/>
                  </a:lnTo>
                  <a:lnTo>
                    <a:pt x="60960" y="0"/>
                  </a:lnTo>
                  <a:close/>
                </a:path>
                <a:path w="212089" h="8890">
                  <a:moveTo>
                    <a:pt x="146050" y="0"/>
                  </a:moveTo>
                  <a:lnTo>
                    <a:pt x="66040" y="0"/>
                  </a:lnTo>
                  <a:lnTo>
                    <a:pt x="66040" y="8890"/>
                  </a:lnTo>
                  <a:lnTo>
                    <a:pt x="146050" y="8890"/>
                  </a:lnTo>
                  <a:lnTo>
                    <a:pt x="146050" y="0"/>
                  </a:lnTo>
                  <a:close/>
                </a:path>
                <a:path w="212089" h="8890">
                  <a:moveTo>
                    <a:pt x="212090" y="0"/>
                  </a:moveTo>
                  <a:lnTo>
                    <a:pt x="151130" y="0"/>
                  </a:lnTo>
                  <a:lnTo>
                    <a:pt x="151130" y="8890"/>
                  </a:lnTo>
                  <a:lnTo>
                    <a:pt x="212090" y="889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9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" name="object 698"/>
            <p:cNvSpPr/>
            <p:nvPr/>
          </p:nvSpPr>
          <p:spPr>
            <a:xfrm>
              <a:off x="4532629" y="869950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46050" y="0"/>
                  </a:moveTo>
                  <a:lnTo>
                    <a:pt x="66040" y="0"/>
                  </a:lnTo>
                  <a:lnTo>
                    <a:pt x="66040" y="10160"/>
                  </a:lnTo>
                  <a:lnTo>
                    <a:pt x="144780" y="10160"/>
                  </a:lnTo>
                  <a:lnTo>
                    <a:pt x="144780" y="7619"/>
                  </a:lnTo>
                  <a:lnTo>
                    <a:pt x="146050" y="7619"/>
                  </a:lnTo>
                  <a:lnTo>
                    <a:pt x="14605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9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" name="object 699"/>
            <p:cNvSpPr/>
            <p:nvPr/>
          </p:nvSpPr>
          <p:spPr>
            <a:xfrm>
              <a:off x="4532630" y="88010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7632"/>
                  </a:moveTo>
                  <a:lnTo>
                    <a:pt x="0" y="7632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7632"/>
                  </a:lnTo>
                  <a:close/>
                </a:path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60960" y="762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44780" y="7632"/>
                  </a:moveTo>
                  <a:lnTo>
                    <a:pt x="67310" y="7632"/>
                  </a:lnTo>
                  <a:lnTo>
                    <a:pt x="67310" y="10160"/>
                  </a:lnTo>
                  <a:lnTo>
                    <a:pt x="144780" y="10160"/>
                  </a:lnTo>
                  <a:lnTo>
                    <a:pt x="144780" y="7632"/>
                  </a:lnTo>
                  <a:close/>
                </a:path>
                <a:path w="212089" h="10159">
                  <a:moveTo>
                    <a:pt x="144780" y="0"/>
                  </a:moveTo>
                  <a:lnTo>
                    <a:pt x="66040" y="0"/>
                  </a:lnTo>
                  <a:lnTo>
                    <a:pt x="66040" y="7620"/>
                  </a:lnTo>
                  <a:lnTo>
                    <a:pt x="144780" y="7620"/>
                  </a:lnTo>
                  <a:lnTo>
                    <a:pt x="144780" y="0"/>
                  </a:lnTo>
                  <a:close/>
                </a:path>
                <a:path w="212089" h="10159">
                  <a:moveTo>
                    <a:pt x="212090" y="7632"/>
                  </a:moveTo>
                  <a:lnTo>
                    <a:pt x="151130" y="7632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7632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7620"/>
                  </a:lnTo>
                  <a:lnTo>
                    <a:pt x="212090" y="762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9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" name="object 700"/>
            <p:cNvSpPr/>
            <p:nvPr/>
          </p:nvSpPr>
          <p:spPr>
            <a:xfrm>
              <a:off x="4532630" y="89026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44780" y="0"/>
                  </a:moveTo>
                  <a:lnTo>
                    <a:pt x="67310" y="0"/>
                  </a:lnTo>
                  <a:lnTo>
                    <a:pt x="67310" y="10160"/>
                  </a:lnTo>
                  <a:lnTo>
                    <a:pt x="144780" y="10160"/>
                  </a:lnTo>
                  <a:lnTo>
                    <a:pt x="14478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9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" name="object 701"/>
            <p:cNvSpPr/>
            <p:nvPr/>
          </p:nvSpPr>
          <p:spPr>
            <a:xfrm>
              <a:off x="4532630" y="90042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44780" y="0"/>
                  </a:moveTo>
                  <a:lnTo>
                    <a:pt x="67310" y="0"/>
                  </a:lnTo>
                  <a:lnTo>
                    <a:pt x="67310" y="10160"/>
                  </a:lnTo>
                  <a:lnTo>
                    <a:pt x="144780" y="10160"/>
                  </a:lnTo>
                  <a:lnTo>
                    <a:pt x="14478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9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" name="object 702"/>
            <p:cNvSpPr/>
            <p:nvPr/>
          </p:nvSpPr>
          <p:spPr>
            <a:xfrm>
              <a:off x="4532629" y="91058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0960" y="8889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44780" y="0"/>
                  </a:moveTo>
                  <a:lnTo>
                    <a:pt x="67310" y="0"/>
                  </a:lnTo>
                  <a:lnTo>
                    <a:pt x="67310" y="8889"/>
                  </a:lnTo>
                  <a:lnTo>
                    <a:pt x="143510" y="8889"/>
                  </a:lnTo>
                  <a:lnTo>
                    <a:pt x="143510" y="1270"/>
                  </a:lnTo>
                  <a:lnTo>
                    <a:pt x="144780" y="1270"/>
                  </a:lnTo>
                  <a:lnTo>
                    <a:pt x="14478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8889"/>
                  </a:lnTo>
                  <a:lnTo>
                    <a:pt x="212090" y="8889"/>
                  </a:lnTo>
                  <a:lnTo>
                    <a:pt x="212090" y="0"/>
                  </a:lnTo>
                  <a:close/>
                </a:path>
                <a:path w="212089" h="10159">
                  <a:moveTo>
                    <a:pt x="60960" y="8890"/>
                  </a:moveTo>
                  <a:lnTo>
                    <a:pt x="0" y="889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8890"/>
                  </a:lnTo>
                  <a:close/>
                </a:path>
                <a:path w="212089" h="10159">
                  <a:moveTo>
                    <a:pt x="143510" y="8890"/>
                  </a:moveTo>
                  <a:lnTo>
                    <a:pt x="68580" y="8890"/>
                  </a:lnTo>
                  <a:lnTo>
                    <a:pt x="68580" y="10160"/>
                  </a:lnTo>
                  <a:lnTo>
                    <a:pt x="143510" y="10160"/>
                  </a:lnTo>
                  <a:lnTo>
                    <a:pt x="143510" y="8890"/>
                  </a:lnTo>
                  <a:close/>
                </a:path>
                <a:path w="212089" h="10159">
                  <a:moveTo>
                    <a:pt x="212090" y="8890"/>
                  </a:moveTo>
                  <a:lnTo>
                    <a:pt x="151130" y="889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8890"/>
                  </a:lnTo>
                  <a:close/>
                </a:path>
              </a:pathLst>
            </a:custGeom>
            <a:solidFill>
              <a:srgbClr val="9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" name="object 703"/>
            <p:cNvSpPr/>
            <p:nvPr/>
          </p:nvSpPr>
          <p:spPr>
            <a:xfrm>
              <a:off x="4532630" y="92074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43510" y="0"/>
                  </a:moveTo>
                  <a:lnTo>
                    <a:pt x="68580" y="0"/>
                  </a:lnTo>
                  <a:lnTo>
                    <a:pt x="68580" y="10160"/>
                  </a:lnTo>
                  <a:lnTo>
                    <a:pt x="143510" y="10160"/>
                  </a:lnTo>
                  <a:lnTo>
                    <a:pt x="14351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9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" name="object 704"/>
            <p:cNvSpPr/>
            <p:nvPr/>
          </p:nvSpPr>
          <p:spPr>
            <a:xfrm>
              <a:off x="4532630" y="93090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43510" y="0"/>
                  </a:moveTo>
                  <a:lnTo>
                    <a:pt x="68580" y="0"/>
                  </a:lnTo>
                  <a:lnTo>
                    <a:pt x="68580" y="10160"/>
                  </a:lnTo>
                  <a:lnTo>
                    <a:pt x="143510" y="10160"/>
                  </a:lnTo>
                  <a:lnTo>
                    <a:pt x="14351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9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" name="object 705"/>
            <p:cNvSpPr/>
            <p:nvPr/>
          </p:nvSpPr>
          <p:spPr>
            <a:xfrm>
              <a:off x="4532629" y="94106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0960" y="10159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43510" y="0"/>
                  </a:moveTo>
                  <a:lnTo>
                    <a:pt x="68580" y="0"/>
                  </a:lnTo>
                  <a:lnTo>
                    <a:pt x="68580" y="10159"/>
                  </a:lnTo>
                  <a:lnTo>
                    <a:pt x="142240" y="10159"/>
                  </a:lnTo>
                  <a:lnTo>
                    <a:pt x="142240" y="6350"/>
                  </a:lnTo>
                  <a:lnTo>
                    <a:pt x="143510" y="6350"/>
                  </a:lnTo>
                  <a:lnTo>
                    <a:pt x="14351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59"/>
                  </a:lnTo>
                  <a:lnTo>
                    <a:pt x="212090" y="10159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9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" name="object 706"/>
            <p:cNvSpPr/>
            <p:nvPr/>
          </p:nvSpPr>
          <p:spPr>
            <a:xfrm>
              <a:off x="4532629" y="951230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42240" y="0"/>
                  </a:moveTo>
                  <a:lnTo>
                    <a:pt x="68580" y="0"/>
                  </a:lnTo>
                  <a:lnTo>
                    <a:pt x="68580" y="1270"/>
                  </a:lnTo>
                  <a:lnTo>
                    <a:pt x="69850" y="1270"/>
                  </a:lnTo>
                  <a:lnTo>
                    <a:pt x="69850" y="10160"/>
                  </a:lnTo>
                  <a:lnTo>
                    <a:pt x="142240" y="10160"/>
                  </a:lnTo>
                  <a:lnTo>
                    <a:pt x="14224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A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" name="object 707"/>
            <p:cNvSpPr/>
            <p:nvPr/>
          </p:nvSpPr>
          <p:spPr>
            <a:xfrm>
              <a:off x="4532630" y="961389"/>
              <a:ext cx="212090" cy="8890"/>
            </a:xfrm>
            <a:custGeom>
              <a:avLst/>
              <a:gdLst/>
              <a:ahLst/>
              <a:cxnLst/>
              <a:rect l="l" t="t" r="r" b="b"/>
              <a:pathLst>
                <a:path w="212089" h="8890">
                  <a:moveTo>
                    <a:pt x="609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0960" y="8890"/>
                  </a:lnTo>
                  <a:lnTo>
                    <a:pt x="60960" y="0"/>
                  </a:lnTo>
                  <a:close/>
                </a:path>
                <a:path w="212089" h="8890">
                  <a:moveTo>
                    <a:pt x="142240" y="0"/>
                  </a:moveTo>
                  <a:lnTo>
                    <a:pt x="69850" y="0"/>
                  </a:lnTo>
                  <a:lnTo>
                    <a:pt x="69850" y="8890"/>
                  </a:lnTo>
                  <a:lnTo>
                    <a:pt x="142227" y="8890"/>
                  </a:lnTo>
                  <a:lnTo>
                    <a:pt x="142240" y="0"/>
                  </a:lnTo>
                  <a:close/>
                </a:path>
                <a:path w="212089" h="8890">
                  <a:moveTo>
                    <a:pt x="212090" y="0"/>
                  </a:moveTo>
                  <a:lnTo>
                    <a:pt x="151130" y="0"/>
                  </a:lnTo>
                  <a:lnTo>
                    <a:pt x="151130" y="8890"/>
                  </a:lnTo>
                  <a:lnTo>
                    <a:pt x="212090" y="889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A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" name="object 708"/>
            <p:cNvSpPr/>
            <p:nvPr/>
          </p:nvSpPr>
          <p:spPr>
            <a:xfrm>
              <a:off x="4532630" y="97027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42227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142227" y="10160"/>
                  </a:lnTo>
                  <a:lnTo>
                    <a:pt x="142227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A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" name="object 709"/>
            <p:cNvSpPr/>
            <p:nvPr/>
          </p:nvSpPr>
          <p:spPr>
            <a:xfrm>
              <a:off x="4532629" y="98043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60960" y="2539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42239" y="0"/>
                  </a:moveTo>
                  <a:lnTo>
                    <a:pt x="69850" y="0"/>
                  </a:lnTo>
                  <a:lnTo>
                    <a:pt x="69850" y="2539"/>
                  </a:lnTo>
                  <a:lnTo>
                    <a:pt x="142239" y="2539"/>
                  </a:lnTo>
                  <a:lnTo>
                    <a:pt x="142239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2539"/>
                  </a:lnTo>
                  <a:lnTo>
                    <a:pt x="212090" y="2539"/>
                  </a:lnTo>
                  <a:lnTo>
                    <a:pt x="212090" y="0"/>
                  </a:lnTo>
                  <a:close/>
                </a:path>
                <a:path w="212089" h="10159">
                  <a:moveTo>
                    <a:pt x="60960" y="2540"/>
                  </a:moveTo>
                  <a:lnTo>
                    <a:pt x="0" y="254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2540"/>
                  </a:lnTo>
                  <a:close/>
                </a:path>
                <a:path w="212089" h="10159">
                  <a:moveTo>
                    <a:pt x="140970" y="2540"/>
                  </a:moveTo>
                  <a:lnTo>
                    <a:pt x="69850" y="2540"/>
                  </a:lnTo>
                  <a:lnTo>
                    <a:pt x="69850" y="5080"/>
                  </a:lnTo>
                  <a:lnTo>
                    <a:pt x="71120" y="5080"/>
                  </a:lnTo>
                  <a:lnTo>
                    <a:pt x="71120" y="10160"/>
                  </a:lnTo>
                  <a:lnTo>
                    <a:pt x="140970" y="10160"/>
                  </a:lnTo>
                  <a:lnTo>
                    <a:pt x="140970" y="2540"/>
                  </a:lnTo>
                  <a:close/>
                </a:path>
                <a:path w="212089" h="10159">
                  <a:moveTo>
                    <a:pt x="212090" y="2540"/>
                  </a:moveTo>
                  <a:lnTo>
                    <a:pt x="151130" y="254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2540"/>
                  </a:lnTo>
                  <a:close/>
                </a:path>
              </a:pathLst>
            </a:custGeom>
            <a:solidFill>
              <a:srgbClr val="A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" name="object 710"/>
            <p:cNvSpPr/>
            <p:nvPr/>
          </p:nvSpPr>
          <p:spPr>
            <a:xfrm>
              <a:off x="4532630" y="99059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40970" y="0"/>
                  </a:moveTo>
                  <a:lnTo>
                    <a:pt x="71120" y="0"/>
                  </a:lnTo>
                  <a:lnTo>
                    <a:pt x="71120" y="10160"/>
                  </a:lnTo>
                  <a:lnTo>
                    <a:pt x="140970" y="10160"/>
                  </a:lnTo>
                  <a:lnTo>
                    <a:pt x="14097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A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" name="object 711"/>
            <p:cNvSpPr/>
            <p:nvPr/>
          </p:nvSpPr>
          <p:spPr>
            <a:xfrm>
              <a:off x="4532630" y="100075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40970" y="0"/>
                  </a:moveTo>
                  <a:lnTo>
                    <a:pt x="71120" y="0"/>
                  </a:lnTo>
                  <a:lnTo>
                    <a:pt x="71120" y="10160"/>
                  </a:lnTo>
                  <a:lnTo>
                    <a:pt x="140970" y="10160"/>
                  </a:lnTo>
                  <a:lnTo>
                    <a:pt x="14097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A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" name="object 712"/>
            <p:cNvSpPr/>
            <p:nvPr/>
          </p:nvSpPr>
          <p:spPr>
            <a:xfrm>
              <a:off x="4532630" y="101091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40970" y="0"/>
                  </a:moveTo>
                  <a:lnTo>
                    <a:pt x="71120" y="0"/>
                  </a:lnTo>
                  <a:lnTo>
                    <a:pt x="71120" y="6350"/>
                  </a:lnTo>
                  <a:lnTo>
                    <a:pt x="72390" y="6350"/>
                  </a:lnTo>
                  <a:lnTo>
                    <a:pt x="72390" y="10160"/>
                  </a:lnTo>
                  <a:lnTo>
                    <a:pt x="139700" y="10160"/>
                  </a:lnTo>
                  <a:lnTo>
                    <a:pt x="139700" y="6350"/>
                  </a:lnTo>
                  <a:lnTo>
                    <a:pt x="140970" y="6350"/>
                  </a:lnTo>
                  <a:lnTo>
                    <a:pt x="14097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A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" name="object 713"/>
            <p:cNvSpPr/>
            <p:nvPr/>
          </p:nvSpPr>
          <p:spPr>
            <a:xfrm>
              <a:off x="4532630" y="102107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39700" y="0"/>
                  </a:moveTo>
                  <a:lnTo>
                    <a:pt x="72390" y="0"/>
                  </a:lnTo>
                  <a:lnTo>
                    <a:pt x="72390" y="10160"/>
                  </a:lnTo>
                  <a:lnTo>
                    <a:pt x="139700" y="10160"/>
                  </a:lnTo>
                  <a:lnTo>
                    <a:pt x="13970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A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" name="object 714"/>
            <p:cNvSpPr/>
            <p:nvPr/>
          </p:nvSpPr>
          <p:spPr>
            <a:xfrm>
              <a:off x="4532630" y="1031239"/>
              <a:ext cx="212090" cy="8890"/>
            </a:xfrm>
            <a:custGeom>
              <a:avLst/>
              <a:gdLst/>
              <a:ahLst/>
              <a:cxnLst/>
              <a:rect l="l" t="t" r="r" b="b"/>
              <a:pathLst>
                <a:path w="212089" h="8890">
                  <a:moveTo>
                    <a:pt x="609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0960" y="8890"/>
                  </a:lnTo>
                  <a:lnTo>
                    <a:pt x="60960" y="0"/>
                  </a:lnTo>
                  <a:close/>
                </a:path>
                <a:path w="212089" h="8890">
                  <a:moveTo>
                    <a:pt x="139700" y="0"/>
                  </a:moveTo>
                  <a:lnTo>
                    <a:pt x="72390" y="0"/>
                  </a:lnTo>
                  <a:lnTo>
                    <a:pt x="72390" y="8890"/>
                  </a:lnTo>
                  <a:lnTo>
                    <a:pt x="139700" y="8890"/>
                  </a:lnTo>
                  <a:lnTo>
                    <a:pt x="139700" y="0"/>
                  </a:lnTo>
                  <a:close/>
                </a:path>
                <a:path w="212089" h="8890">
                  <a:moveTo>
                    <a:pt x="212090" y="0"/>
                  </a:moveTo>
                  <a:lnTo>
                    <a:pt x="151130" y="0"/>
                  </a:lnTo>
                  <a:lnTo>
                    <a:pt x="151130" y="8890"/>
                  </a:lnTo>
                  <a:lnTo>
                    <a:pt x="212090" y="889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A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" name="object 715"/>
            <p:cNvSpPr/>
            <p:nvPr/>
          </p:nvSpPr>
          <p:spPr>
            <a:xfrm>
              <a:off x="4532630" y="104012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39700" y="0"/>
                  </a:moveTo>
                  <a:lnTo>
                    <a:pt x="72390" y="0"/>
                  </a:lnTo>
                  <a:lnTo>
                    <a:pt x="72390" y="10160"/>
                  </a:lnTo>
                  <a:lnTo>
                    <a:pt x="139700" y="10160"/>
                  </a:lnTo>
                  <a:lnTo>
                    <a:pt x="13970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A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" name="object 716"/>
            <p:cNvSpPr/>
            <p:nvPr/>
          </p:nvSpPr>
          <p:spPr>
            <a:xfrm>
              <a:off x="4532629" y="105028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39700" y="0"/>
                  </a:moveTo>
                  <a:lnTo>
                    <a:pt x="73660" y="0"/>
                  </a:lnTo>
                  <a:lnTo>
                    <a:pt x="73660" y="10160"/>
                  </a:lnTo>
                  <a:lnTo>
                    <a:pt x="138430" y="10160"/>
                  </a:lnTo>
                  <a:lnTo>
                    <a:pt x="138430" y="2539"/>
                  </a:lnTo>
                  <a:lnTo>
                    <a:pt x="139700" y="2539"/>
                  </a:lnTo>
                  <a:lnTo>
                    <a:pt x="13970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A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" name="object 717"/>
            <p:cNvSpPr/>
            <p:nvPr/>
          </p:nvSpPr>
          <p:spPr>
            <a:xfrm>
              <a:off x="4532630" y="106044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38430" y="0"/>
                  </a:moveTo>
                  <a:lnTo>
                    <a:pt x="73660" y="0"/>
                  </a:lnTo>
                  <a:lnTo>
                    <a:pt x="73660" y="10160"/>
                  </a:lnTo>
                  <a:lnTo>
                    <a:pt x="138430" y="10160"/>
                  </a:lnTo>
                  <a:lnTo>
                    <a:pt x="13843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A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" name="object 718"/>
            <p:cNvSpPr/>
            <p:nvPr/>
          </p:nvSpPr>
          <p:spPr>
            <a:xfrm>
              <a:off x="4532630" y="107060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38430" y="0"/>
                  </a:moveTo>
                  <a:lnTo>
                    <a:pt x="73660" y="0"/>
                  </a:lnTo>
                  <a:lnTo>
                    <a:pt x="73660" y="10160"/>
                  </a:lnTo>
                  <a:lnTo>
                    <a:pt x="138430" y="10160"/>
                  </a:lnTo>
                  <a:lnTo>
                    <a:pt x="13843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A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" name="object 719"/>
            <p:cNvSpPr/>
            <p:nvPr/>
          </p:nvSpPr>
          <p:spPr>
            <a:xfrm>
              <a:off x="4532629" y="108076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0960" y="10159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38430" y="0"/>
                  </a:moveTo>
                  <a:lnTo>
                    <a:pt x="73660" y="0"/>
                  </a:lnTo>
                  <a:lnTo>
                    <a:pt x="73660" y="1269"/>
                  </a:lnTo>
                  <a:lnTo>
                    <a:pt x="74930" y="1269"/>
                  </a:lnTo>
                  <a:lnTo>
                    <a:pt x="74930" y="10159"/>
                  </a:lnTo>
                  <a:lnTo>
                    <a:pt x="137160" y="10159"/>
                  </a:lnTo>
                  <a:lnTo>
                    <a:pt x="137160" y="7619"/>
                  </a:lnTo>
                  <a:lnTo>
                    <a:pt x="138430" y="7619"/>
                  </a:lnTo>
                  <a:lnTo>
                    <a:pt x="13843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59"/>
                  </a:lnTo>
                  <a:lnTo>
                    <a:pt x="212090" y="10159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A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" name="object 720"/>
            <p:cNvSpPr/>
            <p:nvPr/>
          </p:nvSpPr>
          <p:spPr>
            <a:xfrm>
              <a:off x="4532630" y="109092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37160" y="0"/>
                  </a:moveTo>
                  <a:lnTo>
                    <a:pt x="74930" y="0"/>
                  </a:lnTo>
                  <a:lnTo>
                    <a:pt x="74930" y="10160"/>
                  </a:lnTo>
                  <a:lnTo>
                    <a:pt x="137160" y="10160"/>
                  </a:lnTo>
                  <a:lnTo>
                    <a:pt x="13716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A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" name="object 721"/>
            <p:cNvSpPr/>
            <p:nvPr/>
          </p:nvSpPr>
          <p:spPr>
            <a:xfrm>
              <a:off x="4532630" y="110108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37160" y="0"/>
                  </a:moveTo>
                  <a:lnTo>
                    <a:pt x="74930" y="0"/>
                  </a:lnTo>
                  <a:lnTo>
                    <a:pt x="74930" y="10160"/>
                  </a:lnTo>
                  <a:lnTo>
                    <a:pt x="137160" y="10160"/>
                  </a:lnTo>
                  <a:lnTo>
                    <a:pt x="13716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A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" name="object 722"/>
            <p:cNvSpPr/>
            <p:nvPr/>
          </p:nvSpPr>
          <p:spPr>
            <a:xfrm>
              <a:off x="4532629" y="1111250"/>
              <a:ext cx="212090" cy="8890"/>
            </a:xfrm>
            <a:custGeom>
              <a:avLst/>
              <a:gdLst/>
              <a:ahLst/>
              <a:cxnLst/>
              <a:rect l="l" t="t" r="r" b="b"/>
              <a:pathLst>
                <a:path w="212089" h="8890">
                  <a:moveTo>
                    <a:pt x="60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0960" y="8889"/>
                  </a:lnTo>
                  <a:lnTo>
                    <a:pt x="60960" y="0"/>
                  </a:lnTo>
                  <a:close/>
                </a:path>
                <a:path w="212089" h="8890">
                  <a:moveTo>
                    <a:pt x="137160" y="0"/>
                  </a:moveTo>
                  <a:lnTo>
                    <a:pt x="74930" y="0"/>
                  </a:lnTo>
                  <a:lnTo>
                    <a:pt x="74930" y="3810"/>
                  </a:lnTo>
                  <a:lnTo>
                    <a:pt x="76200" y="3810"/>
                  </a:lnTo>
                  <a:lnTo>
                    <a:pt x="76200" y="8889"/>
                  </a:lnTo>
                  <a:lnTo>
                    <a:pt x="137160" y="8889"/>
                  </a:lnTo>
                  <a:lnTo>
                    <a:pt x="137160" y="0"/>
                  </a:lnTo>
                  <a:close/>
                </a:path>
                <a:path w="212089" h="8890">
                  <a:moveTo>
                    <a:pt x="212090" y="0"/>
                  </a:moveTo>
                  <a:lnTo>
                    <a:pt x="151130" y="0"/>
                  </a:lnTo>
                  <a:lnTo>
                    <a:pt x="151130" y="8889"/>
                  </a:lnTo>
                  <a:lnTo>
                    <a:pt x="212090" y="8889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B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" name="object 723"/>
            <p:cNvSpPr/>
            <p:nvPr/>
          </p:nvSpPr>
          <p:spPr>
            <a:xfrm>
              <a:off x="4532629" y="112013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37160" y="0"/>
                  </a:moveTo>
                  <a:lnTo>
                    <a:pt x="76200" y="0"/>
                  </a:lnTo>
                  <a:lnTo>
                    <a:pt x="76200" y="10160"/>
                  </a:lnTo>
                  <a:lnTo>
                    <a:pt x="135889" y="10160"/>
                  </a:lnTo>
                  <a:lnTo>
                    <a:pt x="135889" y="3810"/>
                  </a:lnTo>
                  <a:lnTo>
                    <a:pt x="137160" y="3810"/>
                  </a:lnTo>
                  <a:lnTo>
                    <a:pt x="13716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B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" name="object 724"/>
            <p:cNvSpPr/>
            <p:nvPr/>
          </p:nvSpPr>
          <p:spPr>
            <a:xfrm>
              <a:off x="4532630" y="113029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35877" y="0"/>
                  </a:moveTo>
                  <a:lnTo>
                    <a:pt x="76200" y="0"/>
                  </a:lnTo>
                  <a:lnTo>
                    <a:pt x="76200" y="10160"/>
                  </a:lnTo>
                  <a:lnTo>
                    <a:pt x="135877" y="10160"/>
                  </a:lnTo>
                  <a:lnTo>
                    <a:pt x="135877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B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" name="object 725"/>
            <p:cNvSpPr/>
            <p:nvPr/>
          </p:nvSpPr>
          <p:spPr>
            <a:xfrm>
              <a:off x="4532630" y="114045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7632"/>
                  </a:moveTo>
                  <a:lnTo>
                    <a:pt x="0" y="7632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7632"/>
                  </a:lnTo>
                  <a:close/>
                </a:path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60960" y="762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35877" y="0"/>
                  </a:moveTo>
                  <a:lnTo>
                    <a:pt x="76200" y="0"/>
                  </a:lnTo>
                  <a:lnTo>
                    <a:pt x="76200" y="7620"/>
                  </a:lnTo>
                  <a:lnTo>
                    <a:pt x="135877" y="7620"/>
                  </a:lnTo>
                  <a:lnTo>
                    <a:pt x="135877" y="0"/>
                  </a:lnTo>
                  <a:close/>
                </a:path>
                <a:path w="212089" h="10159">
                  <a:moveTo>
                    <a:pt x="135890" y="7632"/>
                  </a:moveTo>
                  <a:lnTo>
                    <a:pt x="77470" y="7632"/>
                  </a:lnTo>
                  <a:lnTo>
                    <a:pt x="77470" y="10160"/>
                  </a:lnTo>
                  <a:lnTo>
                    <a:pt x="135890" y="10160"/>
                  </a:lnTo>
                  <a:lnTo>
                    <a:pt x="135890" y="7632"/>
                  </a:lnTo>
                  <a:close/>
                </a:path>
                <a:path w="212089" h="10159">
                  <a:moveTo>
                    <a:pt x="212090" y="7632"/>
                  </a:moveTo>
                  <a:lnTo>
                    <a:pt x="151130" y="7632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7632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7620"/>
                  </a:lnTo>
                  <a:lnTo>
                    <a:pt x="212090" y="762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B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" name="object 726"/>
            <p:cNvSpPr/>
            <p:nvPr/>
          </p:nvSpPr>
          <p:spPr>
            <a:xfrm>
              <a:off x="4532629" y="115061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0960" y="10159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35890" y="0"/>
                  </a:moveTo>
                  <a:lnTo>
                    <a:pt x="77470" y="0"/>
                  </a:lnTo>
                  <a:lnTo>
                    <a:pt x="77470" y="10159"/>
                  </a:lnTo>
                  <a:lnTo>
                    <a:pt x="134620" y="10159"/>
                  </a:lnTo>
                  <a:lnTo>
                    <a:pt x="134620" y="8889"/>
                  </a:lnTo>
                  <a:lnTo>
                    <a:pt x="135890" y="8889"/>
                  </a:lnTo>
                  <a:lnTo>
                    <a:pt x="13589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59"/>
                  </a:lnTo>
                  <a:lnTo>
                    <a:pt x="212090" y="10159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B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" name="object 727"/>
            <p:cNvSpPr/>
            <p:nvPr/>
          </p:nvSpPr>
          <p:spPr>
            <a:xfrm>
              <a:off x="4532630" y="116077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34620" y="0"/>
                  </a:moveTo>
                  <a:lnTo>
                    <a:pt x="77470" y="0"/>
                  </a:lnTo>
                  <a:lnTo>
                    <a:pt x="77470" y="10160"/>
                  </a:lnTo>
                  <a:lnTo>
                    <a:pt x="134620" y="10160"/>
                  </a:lnTo>
                  <a:lnTo>
                    <a:pt x="13462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B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" name="object 728"/>
            <p:cNvSpPr/>
            <p:nvPr/>
          </p:nvSpPr>
          <p:spPr>
            <a:xfrm>
              <a:off x="4532630" y="117093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8902"/>
                  </a:moveTo>
                  <a:lnTo>
                    <a:pt x="0" y="8902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8902"/>
                  </a:lnTo>
                  <a:close/>
                </a:path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0960" y="889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34620" y="8902"/>
                  </a:moveTo>
                  <a:lnTo>
                    <a:pt x="78740" y="8902"/>
                  </a:lnTo>
                  <a:lnTo>
                    <a:pt x="78740" y="10160"/>
                  </a:lnTo>
                  <a:lnTo>
                    <a:pt x="134620" y="10160"/>
                  </a:lnTo>
                  <a:lnTo>
                    <a:pt x="134620" y="8902"/>
                  </a:lnTo>
                  <a:close/>
                </a:path>
                <a:path w="212089" h="10159">
                  <a:moveTo>
                    <a:pt x="134620" y="0"/>
                  </a:moveTo>
                  <a:lnTo>
                    <a:pt x="77470" y="0"/>
                  </a:lnTo>
                  <a:lnTo>
                    <a:pt x="77470" y="8890"/>
                  </a:lnTo>
                  <a:lnTo>
                    <a:pt x="134620" y="8890"/>
                  </a:lnTo>
                  <a:lnTo>
                    <a:pt x="134620" y="0"/>
                  </a:lnTo>
                  <a:close/>
                </a:path>
                <a:path w="212089" h="10159">
                  <a:moveTo>
                    <a:pt x="212090" y="8902"/>
                  </a:moveTo>
                  <a:lnTo>
                    <a:pt x="151130" y="8902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8902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8890"/>
                  </a:lnTo>
                  <a:lnTo>
                    <a:pt x="212090" y="889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B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" name="object 729"/>
            <p:cNvSpPr/>
            <p:nvPr/>
          </p:nvSpPr>
          <p:spPr>
            <a:xfrm>
              <a:off x="4532630" y="118109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34620" y="0"/>
                  </a:moveTo>
                  <a:lnTo>
                    <a:pt x="78740" y="0"/>
                  </a:lnTo>
                  <a:lnTo>
                    <a:pt x="78740" y="10160"/>
                  </a:lnTo>
                  <a:lnTo>
                    <a:pt x="134620" y="10160"/>
                  </a:lnTo>
                  <a:lnTo>
                    <a:pt x="13462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B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" name="object 730"/>
            <p:cNvSpPr/>
            <p:nvPr/>
          </p:nvSpPr>
          <p:spPr>
            <a:xfrm>
              <a:off x="4532629" y="1191260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34620" y="0"/>
                  </a:moveTo>
                  <a:lnTo>
                    <a:pt x="78740" y="0"/>
                  </a:lnTo>
                  <a:lnTo>
                    <a:pt x="78740" y="10160"/>
                  </a:lnTo>
                  <a:lnTo>
                    <a:pt x="133350" y="10160"/>
                  </a:lnTo>
                  <a:lnTo>
                    <a:pt x="133350" y="3810"/>
                  </a:lnTo>
                  <a:lnTo>
                    <a:pt x="134620" y="3810"/>
                  </a:lnTo>
                  <a:lnTo>
                    <a:pt x="13462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B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" name="object 731"/>
            <p:cNvSpPr/>
            <p:nvPr/>
          </p:nvSpPr>
          <p:spPr>
            <a:xfrm>
              <a:off x="4532630" y="120141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33350" y="0"/>
                  </a:moveTo>
                  <a:lnTo>
                    <a:pt x="78740" y="0"/>
                  </a:lnTo>
                  <a:lnTo>
                    <a:pt x="78740" y="10160"/>
                  </a:lnTo>
                  <a:lnTo>
                    <a:pt x="133350" y="10160"/>
                  </a:lnTo>
                  <a:lnTo>
                    <a:pt x="13335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B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" name="object 732"/>
            <p:cNvSpPr/>
            <p:nvPr/>
          </p:nvSpPr>
          <p:spPr>
            <a:xfrm>
              <a:off x="4532629" y="1211580"/>
              <a:ext cx="212090" cy="8890"/>
            </a:xfrm>
            <a:custGeom>
              <a:avLst/>
              <a:gdLst/>
              <a:ahLst/>
              <a:cxnLst/>
              <a:rect l="l" t="t" r="r" b="b"/>
              <a:pathLst>
                <a:path w="212089" h="8890">
                  <a:moveTo>
                    <a:pt x="609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0960" y="8890"/>
                  </a:lnTo>
                  <a:lnTo>
                    <a:pt x="60960" y="0"/>
                  </a:lnTo>
                  <a:close/>
                </a:path>
                <a:path w="212089" h="8890">
                  <a:moveTo>
                    <a:pt x="133350" y="0"/>
                  </a:moveTo>
                  <a:lnTo>
                    <a:pt x="78740" y="0"/>
                  </a:lnTo>
                  <a:lnTo>
                    <a:pt x="78740" y="1270"/>
                  </a:lnTo>
                  <a:lnTo>
                    <a:pt x="80010" y="1270"/>
                  </a:lnTo>
                  <a:lnTo>
                    <a:pt x="80010" y="8890"/>
                  </a:lnTo>
                  <a:lnTo>
                    <a:pt x="133350" y="8890"/>
                  </a:lnTo>
                  <a:lnTo>
                    <a:pt x="133350" y="0"/>
                  </a:lnTo>
                  <a:close/>
                </a:path>
                <a:path w="212089" h="8890">
                  <a:moveTo>
                    <a:pt x="212090" y="0"/>
                  </a:moveTo>
                  <a:lnTo>
                    <a:pt x="151130" y="0"/>
                  </a:lnTo>
                  <a:lnTo>
                    <a:pt x="151130" y="8890"/>
                  </a:lnTo>
                  <a:lnTo>
                    <a:pt x="212090" y="889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B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" name="object 733"/>
            <p:cNvSpPr/>
            <p:nvPr/>
          </p:nvSpPr>
          <p:spPr>
            <a:xfrm>
              <a:off x="4532630" y="122046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33350" y="0"/>
                  </a:moveTo>
                  <a:lnTo>
                    <a:pt x="80010" y="0"/>
                  </a:lnTo>
                  <a:lnTo>
                    <a:pt x="80010" y="10160"/>
                  </a:lnTo>
                  <a:lnTo>
                    <a:pt x="133350" y="10160"/>
                  </a:lnTo>
                  <a:lnTo>
                    <a:pt x="13335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B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" name="object 734"/>
            <p:cNvSpPr/>
            <p:nvPr/>
          </p:nvSpPr>
          <p:spPr>
            <a:xfrm>
              <a:off x="4532630" y="123062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12"/>
                  </a:moveTo>
                  <a:lnTo>
                    <a:pt x="0" y="12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12"/>
                  </a:lnTo>
                  <a:close/>
                </a:path>
                <a:path w="212089" h="10159">
                  <a:moveTo>
                    <a:pt x="132080" y="0"/>
                  </a:moveTo>
                  <a:lnTo>
                    <a:pt x="80010" y="0"/>
                  </a:lnTo>
                  <a:lnTo>
                    <a:pt x="80010" y="10160"/>
                  </a:lnTo>
                  <a:lnTo>
                    <a:pt x="132080" y="10160"/>
                  </a:lnTo>
                  <a:lnTo>
                    <a:pt x="13208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B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" name="object 735"/>
            <p:cNvSpPr/>
            <p:nvPr/>
          </p:nvSpPr>
          <p:spPr>
            <a:xfrm>
              <a:off x="4532629" y="124078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32080" y="0"/>
                  </a:moveTo>
                  <a:lnTo>
                    <a:pt x="80010" y="0"/>
                  </a:lnTo>
                  <a:lnTo>
                    <a:pt x="80010" y="5080"/>
                  </a:lnTo>
                  <a:lnTo>
                    <a:pt x="81280" y="5080"/>
                  </a:lnTo>
                  <a:lnTo>
                    <a:pt x="81280" y="10160"/>
                  </a:lnTo>
                  <a:lnTo>
                    <a:pt x="132080" y="10160"/>
                  </a:lnTo>
                  <a:lnTo>
                    <a:pt x="13208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B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" name="object 736"/>
            <p:cNvSpPr/>
            <p:nvPr/>
          </p:nvSpPr>
          <p:spPr>
            <a:xfrm>
              <a:off x="4532630" y="125094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32080" y="0"/>
                  </a:moveTo>
                  <a:lnTo>
                    <a:pt x="81280" y="0"/>
                  </a:lnTo>
                  <a:lnTo>
                    <a:pt x="81280" y="10160"/>
                  </a:lnTo>
                  <a:lnTo>
                    <a:pt x="132080" y="10160"/>
                  </a:lnTo>
                  <a:lnTo>
                    <a:pt x="13208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B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" name="object 737"/>
            <p:cNvSpPr/>
            <p:nvPr/>
          </p:nvSpPr>
          <p:spPr>
            <a:xfrm>
              <a:off x="4532630" y="126110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5092"/>
                  </a:moveTo>
                  <a:lnTo>
                    <a:pt x="0" y="5092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5092"/>
                  </a:lnTo>
                  <a:close/>
                </a:path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60960" y="508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30810" y="5092"/>
                  </a:moveTo>
                  <a:lnTo>
                    <a:pt x="81280" y="5092"/>
                  </a:lnTo>
                  <a:lnTo>
                    <a:pt x="81280" y="10160"/>
                  </a:lnTo>
                  <a:lnTo>
                    <a:pt x="130810" y="10160"/>
                  </a:lnTo>
                  <a:lnTo>
                    <a:pt x="130810" y="5092"/>
                  </a:lnTo>
                  <a:close/>
                </a:path>
                <a:path w="212089" h="10159">
                  <a:moveTo>
                    <a:pt x="132080" y="0"/>
                  </a:moveTo>
                  <a:lnTo>
                    <a:pt x="81280" y="0"/>
                  </a:lnTo>
                  <a:lnTo>
                    <a:pt x="81280" y="5080"/>
                  </a:lnTo>
                  <a:lnTo>
                    <a:pt x="132080" y="5080"/>
                  </a:lnTo>
                  <a:lnTo>
                    <a:pt x="132080" y="0"/>
                  </a:lnTo>
                  <a:close/>
                </a:path>
                <a:path w="212089" h="10159">
                  <a:moveTo>
                    <a:pt x="212090" y="5092"/>
                  </a:moveTo>
                  <a:lnTo>
                    <a:pt x="151130" y="5092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5092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5080"/>
                  </a:lnTo>
                  <a:lnTo>
                    <a:pt x="212090" y="508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B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" name="object 738"/>
            <p:cNvSpPr/>
            <p:nvPr/>
          </p:nvSpPr>
          <p:spPr>
            <a:xfrm>
              <a:off x="4532629" y="127126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0960" y="10159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30810" y="0"/>
                  </a:moveTo>
                  <a:lnTo>
                    <a:pt x="81280" y="0"/>
                  </a:lnTo>
                  <a:lnTo>
                    <a:pt x="81280" y="6350"/>
                  </a:lnTo>
                  <a:lnTo>
                    <a:pt x="82550" y="6350"/>
                  </a:lnTo>
                  <a:lnTo>
                    <a:pt x="82550" y="10159"/>
                  </a:lnTo>
                  <a:lnTo>
                    <a:pt x="130810" y="10159"/>
                  </a:lnTo>
                  <a:lnTo>
                    <a:pt x="13081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59"/>
                  </a:lnTo>
                  <a:lnTo>
                    <a:pt x="212090" y="10159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C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" name="object 739"/>
            <p:cNvSpPr/>
            <p:nvPr/>
          </p:nvSpPr>
          <p:spPr>
            <a:xfrm>
              <a:off x="4532630" y="128142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30810" y="0"/>
                  </a:moveTo>
                  <a:lnTo>
                    <a:pt x="82550" y="0"/>
                  </a:lnTo>
                  <a:lnTo>
                    <a:pt x="82550" y="10160"/>
                  </a:lnTo>
                  <a:lnTo>
                    <a:pt x="130810" y="10160"/>
                  </a:lnTo>
                  <a:lnTo>
                    <a:pt x="13081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C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" name="object 740"/>
            <p:cNvSpPr/>
            <p:nvPr/>
          </p:nvSpPr>
          <p:spPr>
            <a:xfrm>
              <a:off x="4532630" y="1291589"/>
              <a:ext cx="212090" cy="8890"/>
            </a:xfrm>
            <a:custGeom>
              <a:avLst/>
              <a:gdLst/>
              <a:ahLst/>
              <a:cxnLst/>
              <a:rect l="l" t="t" r="r" b="b"/>
              <a:pathLst>
                <a:path w="212089" h="8890">
                  <a:moveTo>
                    <a:pt x="609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0960" y="8890"/>
                  </a:lnTo>
                  <a:lnTo>
                    <a:pt x="60960" y="0"/>
                  </a:lnTo>
                  <a:close/>
                </a:path>
                <a:path w="212089" h="8890">
                  <a:moveTo>
                    <a:pt x="130810" y="0"/>
                  </a:moveTo>
                  <a:lnTo>
                    <a:pt x="82550" y="0"/>
                  </a:lnTo>
                  <a:lnTo>
                    <a:pt x="82550" y="8890"/>
                  </a:lnTo>
                  <a:lnTo>
                    <a:pt x="130810" y="8890"/>
                  </a:lnTo>
                  <a:lnTo>
                    <a:pt x="130810" y="0"/>
                  </a:lnTo>
                  <a:close/>
                </a:path>
                <a:path w="212089" h="8890">
                  <a:moveTo>
                    <a:pt x="212090" y="0"/>
                  </a:moveTo>
                  <a:lnTo>
                    <a:pt x="151130" y="0"/>
                  </a:lnTo>
                  <a:lnTo>
                    <a:pt x="151130" y="8890"/>
                  </a:lnTo>
                  <a:lnTo>
                    <a:pt x="212090" y="889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C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" name="object 741"/>
            <p:cNvSpPr/>
            <p:nvPr/>
          </p:nvSpPr>
          <p:spPr>
            <a:xfrm>
              <a:off x="4532629" y="1300480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30810" y="0"/>
                  </a:moveTo>
                  <a:lnTo>
                    <a:pt x="82550" y="0"/>
                  </a:lnTo>
                  <a:lnTo>
                    <a:pt x="82550" y="10160"/>
                  </a:lnTo>
                  <a:lnTo>
                    <a:pt x="129539" y="10160"/>
                  </a:lnTo>
                  <a:lnTo>
                    <a:pt x="129539" y="1270"/>
                  </a:lnTo>
                  <a:lnTo>
                    <a:pt x="130810" y="1270"/>
                  </a:lnTo>
                  <a:lnTo>
                    <a:pt x="13081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C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" name="object 742"/>
            <p:cNvSpPr/>
            <p:nvPr/>
          </p:nvSpPr>
          <p:spPr>
            <a:xfrm>
              <a:off x="4532630" y="131063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29540" y="10160"/>
                  </a:moveTo>
                  <a:lnTo>
                    <a:pt x="129527" y="0"/>
                  </a:lnTo>
                  <a:lnTo>
                    <a:pt x="83820" y="0"/>
                  </a:lnTo>
                  <a:lnTo>
                    <a:pt x="83820" y="10160"/>
                  </a:lnTo>
                  <a:lnTo>
                    <a:pt x="129540" y="1016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C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" name="object 743"/>
            <p:cNvSpPr/>
            <p:nvPr/>
          </p:nvSpPr>
          <p:spPr>
            <a:xfrm>
              <a:off x="4532630" y="132079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29540" y="0"/>
                  </a:moveTo>
                  <a:lnTo>
                    <a:pt x="83820" y="0"/>
                  </a:lnTo>
                  <a:lnTo>
                    <a:pt x="83820" y="10160"/>
                  </a:lnTo>
                  <a:lnTo>
                    <a:pt x="129540" y="10160"/>
                  </a:lnTo>
                  <a:lnTo>
                    <a:pt x="12954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C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" name="object 744"/>
            <p:cNvSpPr/>
            <p:nvPr/>
          </p:nvSpPr>
          <p:spPr>
            <a:xfrm>
              <a:off x="4532629" y="1330960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29540" y="0"/>
                  </a:moveTo>
                  <a:lnTo>
                    <a:pt x="83820" y="0"/>
                  </a:lnTo>
                  <a:lnTo>
                    <a:pt x="83820" y="10160"/>
                  </a:lnTo>
                  <a:lnTo>
                    <a:pt x="128270" y="10160"/>
                  </a:lnTo>
                  <a:lnTo>
                    <a:pt x="128270" y="6350"/>
                  </a:lnTo>
                  <a:lnTo>
                    <a:pt x="129540" y="6350"/>
                  </a:lnTo>
                  <a:lnTo>
                    <a:pt x="12954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2090" y="1016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C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5" name="object 745"/>
            <p:cNvSpPr/>
            <p:nvPr/>
          </p:nvSpPr>
          <p:spPr>
            <a:xfrm>
              <a:off x="4532629" y="1341119"/>
              <a:ext cx="212090" cy="10160"/>
            </a:xfrm>
            <a:custGeom>
              <a:avLst/>
              <a:gdLst/>
              <a:ahLst/>
              <a:cxnLst/>
              <a:rect l="l" t="t" r="r" b="b"/>
              <a:pathLst>
                <a:path w="212089" h="10159">
                  <a:moveTo>
                    <a:pt x="60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0960" y="10159"/>
                  </a:lnTo>
                  <a:lnTo>
                    <a:pt x="60960" y="0"/>
                  </a:lnTo>
                  <a:close/>
                </a:path>
                <a:path w="212089" h="10159">
                  <a:moveTo>
                    <a:pt x="128270" y="0"/>
                  </a:moveTo>
                  <a:lnTo>
                    <a:pt x="83820" y="0"/>
                  </a:lnTo>
                  <a:lnTo>
                    <a:pt x="83820" y="2539"/>
                  </a:lnTo>
                  <a:lnTo>
                    <a:pt x="85090" y="2539"/>
                  </a:lnTo>
                  <a:lnTo>
                    <a:pt x="85090" y="10159"/>
                  </a:lnTo>
                  <a:lnTo>
                    <a:pt x="128270" y="10159"/>
                  </a:lnTo>
                  <a:lnTo>
                    <a:pt x="128270" y="0"/>
                  </a:lnTo>
                  <a:close/>
                </a:path>
                <a:path w="212089" h="10159">
                  <a:moveTo>
                    <a:pt x="212090" y="0"/>
                  </a:moveTo>
                  <a:lnTo>
                    <a:pt x="151130" y="0"/>
                  </a:lnTo>
                  <a:lnTo>
                    <a:pt x="151130" y="10159"/>
                  </a:lnTo>
                  <a:lnTo>
                    <a:pt x="166370" y="10159"/>
                  </a:lnTo>
                  <a:lnTo>
                    <a:pt x="166370" y="8889"/>
                  </a:lnTo>
                  <a:lnTo>
                    <a:pt x="176530" y="8889"/>
                  </a:lnTo>
                  <a:lnTo>
                    <a:pt x="176530" y="7619"/>
                  </a:lnTo>
                  <a:lnTo>
                    <a:pt x="186690" y="7619"/>
                  </a:lnTo>
                  <a:lnTo>
                    <a:pt x="186690" y="6350"/>
                  </a:lnTo>
                  <a:lnTo>
                    <a:pt x="196850" y="6350"/>
                  </a:lnTo>
                  <a:lnTo>
                    <a:pt x="196850" y="5079"/>
                  </a:lnTo>
                  <a:lnTo>
                    <a:pt x="207010" y="5079"/>
                  </a:lnTo>
                  <a:lnTo>
                    <a:pt x="207010" y="3809"/>
                  </a:lnTo>
                  <a:lnTo>
                    <a:pt x="212090" y="3809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C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" name="object 746"/>
            <p:cNvSpPr/>
            <p:nvPr/>
          </p:nvSpPr>
          <p:spPr>
            <a:xfrm>
              <a:off x="4532629" y="1351280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152400" h="10159">
                  <a:moveTo>
                    <a:pt x="128270" y="0"/>
                  </a:moveTo>
                  <a:lnTo>
                    <a:pt x="85090" y="0"/>
                  </a:lnTo>
                  <a:lnTo>
                    <a:pt x="85090" y="8890"/>
                  </a:lnTo>
                  <a:lnTo>
                    <a:pt x="86360" y="8890"/>
                  </a:lnTo>
                  <a:lnTo>
                    <a:pt x="86360" y="7620"/>
                  </a:lnTo>
                  <a:lnTo>
                    <a:pt x="101600" y="7620"/>
                  </a:lnTo>
                  <a:lnTo>
                    <a:pt x="101600" y="6350"/>
                  </a:lnTo>
                  <a:lnTo>
                    <a:pt x="111760" y="6350"/>
                  </a:lnTo>
                  <a:lnTo>
                    <a:pt x="111760" y="5080"/>
                  </a:lnTo>
                  <a:lnTo>
                    <a:pt x="121920" y="5080"/>
                  </a:lnTo>
                  <a:lnTo>
                    <a:pt x="121920" y="3810"/>
                  </a:lnTo>
                  <a:lnTo>
                    <a:pt x="128270" y="3810"/>
                  </a:lnTo>
                  <a:lnTo>
                    <a:pt x="12827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151130" y="0"/>
                  </a:lnTo>
                  <a:lnTo>
                    <a:pt x="151130" y="1270"/>
                  </a:lnTo>
                  <a:lnTo>
                    <a:pt x="152400" y="127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7" name="object 747"/>
            <p:cNvSpPr/>
            <p:nvPr/>
          </p:nvSpPr>
          <p:spPr>
            <a:xfrm>
              <a:off x="4532629" y="1361439"/>
              <a:ext cx="60960" cy="10160"/>
            </a:xfrm>
            <a:custGeom>
              <a:avLst/>
              <a:gdLst/>
              <a:ahLst/>
              <a:cxnLst/>
              <a:rect l="l" t="t" r="r" b="b"/>
              <a:pathLst>
                <a:path w="6096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70" y="10160"/>
                  </a:lnTo>
                  <a:lnTo>
                    <a:pt x="1270" y="8889"/>
                  </a:lnTo>
                  <a:lnTo>
                    <a:pt x="15239" y="8889"/>
                  </a:lnTo>
                  <a:lnTo>
                    <a:pt x="15239" y="7620"/>
                  </a:lnTo>
                  <a:lnTo>
                    <a:pt x="25400" y="7620"/>
                  </a:lnTo>
                  <a:lnTo>
                    <a:pt x="25400" y="6350"/>
                  </a:lnTo>
                  <a:lnTo>
                    <a:pt x="35560" y="6350"/>
                  </a:lnTo>
                  <a:lnTo>
                    <a:pt x="35560" y="5080"/>
                  </a:lnTo>
                  <a:lnTo>
                    <a:pt x="45720" y="5080"/>
                  </a:lnTo>
                  <a:lnTo>
                    <a:pt x="45720" y="3810"/>
                  </a:lnTo>
                  <a:lnTo>
                    <a:pt x="55879" y="3810"/>
                  </a:lnTo>
                  <a:lnTo>
                    <a:pt x="55879" y="2539"/>
                  </a:lnTo>
                  <a:lnTo>
                    <a:pt x="60960" y="2539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C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8" name="object 748"/>
            <p:cNvSpPr/>
            <p:nvPr/>
          </p:nvSpPr>
          <p:spPr>
            <a:xfrm>
              <a:off x="4532629" y="350520"/>
              <a:ext cx="210820" cy="1019810"/>
            </a:xfrm>
            <a:custGeom>
              <a:avLst/>
              <a:gdLst/>
              <a:ahLst/>
              <a:cxnLst/>
              <a:rect l="l" t="t" r="r" b="b"/>
              <a:pathLst>
                <a:path w="210820" h="1019810">
                  <a:moveTo>
                    <a:pt x="210820" y="0"/>
                  </a:moveTo>
                  <a:lnTo>
                    <a:pt x="210820" y="993139"/>
                  </a:lnTo>
                  <a:lnTo>
                    <a:pt x="151130" y="1000759"/>
                  </a:lnTo>
                  <a:lnTo>
                    <a:pt x="151130" y="330200"/>
                  </a:lnTo>
                  <a:lnTo>
                    <a:pt x="127000" y="1003300"/>
                  </a:lnTo>
                  <a:lnTo>
                    <a:pt x="85090" y="1008379"/>
                  </a:lnTo>
                  <a:lnTo>
                    <a:pt x="59690" y="356869"/>
                  </a:lnTo>
                  <a:lnTo>
                    <a:pt x="59690" y="1012189"/>
                  </a:lnTo>
                  <a:lnTo>
                    <a:pt x="0" y="1019809"/>
                  </a:lnTo>
                  <a:lnTo>
                    <a:pt x="0" y="26669"/>
                  </a:lnTo>
                  <a:lnTo>
                    <a:pt x="88900" y="16509"/>
                  </a:lnTo>
                  <a:lnTo>
                    <a:pt x="96520" y="226059"/>
                  </a:lnTo>
                  <a:lnTo>
                    <a:pt x="106680" y="477519"/>
                  </a:lnTo>
                  <a:lnTo>
                    <a:pt x="121920" y="11429"/>
                  </a:lnTo>
                  <a:lnTo>
                    <a:pt x="210820" y="0"/>
                  </a:lnTo>
                  <a:close/>
                </a:path>
              </a:pathLst>
            </a:custGeom>
            <a:ln w="9344">
              <a:solidFill>
                <a:srgbClr val="CC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9" name="object 749"/>
            <p:cNvSpPr/>
            <p:nvPr/>
          </p:nvSpPr>
          <p:spPr>
            <a:xfrm>
              <a:off x="4812030" y="314959"/>
              <a:ext cx="80010" cy="29209"/>
            </a:xfrm>
            <a:custGeom>
              <a:avLst/>
              <a:gdLst/>
              <a:ahLst/>
              <a:cxnLst/>
              <a:rect l="l" t="t" r="r" b="b"/>
              <a:pathLst>
                <a:path w="80010" h="29210">
                  <a:moveTo>
                    <a:pt x="80010" y="27940"/>
                  </a:moveTo>
                  <a:lnTo>
                    <a:pt x="78740" y="27940"/>
                  </a:lnTo>
                  <a:lnTo>
                    <a:pt x="78740" y="26670"/>
                  </a:lnTo>
                  <a:lnTo>
                    <a:pt x="77470" y="26670"/>
                  </a:lnTo>
                  <a:lnTo>
                    <a:pt x="77470" y="24142"/>
                  </a:lnTo>
                  <a:lnTo>
                    <a:pt x="76200" y="24142"/>
                  </a:lnTo>
                  <a:lnTo>
                    <a:pt x="76200" y="22860"/>
                  </a:lnTo>
                  <a:lnTo>
                    <a:pt x="74930" y="22860"/>
                  </a:lnTo>
                  <a:lnTo>
                    <a:pt x="74930" y="21590"/>
                  </a:lnTo>
                  <a:lnTo>
                    <a:pt x="73660" y="21590"/>
                  </a:lnTo>
                  <a:lnTo>
                    <a:pt x="73660" y="19050"/>
                  </a:lnTo>
                  <a:lnTo>
                    <a:pt x="72390" y="19050"/>
                  </a:lnTo>
                  <a:lnTo>
                    <a:pt x="72390" y="16510"/>
                  </a:lnTo>
                  <a:lnTo>
                    <a:pt x="71120" y="16510"/>
                  </a:lnTo>
                  <a:lnTo>
                    <a:pt x="71120" y="15240"/>
                  </a:lnTo>
                  <a:lnTo>
                    <a:pt x="68580" y="15240"/>
                  </a:lnTo>
                  <a:lnTo>
                    <a:pt x="68580" y="13970"/>
                  </a:lnTo>
                  <a:lnTo>
                    <a:pt x="67310" y="13970"/>
                  </a:lnTo>
                  <a:lnTo>
                    <a:pt x="67310" y="12700"/>
                  </a:lnTo>
                  <a:lnTo>
                    <a:pt x="66040" y="12700"/>
                  </a:lnTo>
                  <a:lnTo>
                    <a:pt x="66040" y="11442"/>
                  </a:lnTo>
                  <a:lnTo>
                    <a:pt x="64770" y="11442"/>
                  </a:lnTo>
                  <a:lnTo>
                    <a:pt x="64770" y="10160"/>
                  </a:lnTo>
                  <a:lnTo>
                    <a:pt x="63500" y="10160"/>
                  </a:lnTo>
                  <a:lnTo>
                    <a:pt x="63500" y="8890"/>
                  </a:lnTo>
                  <a:lnTo>
                    <a:pt x="62230" y="8890"/>
                  </a:lnTo>
                  <a:lnTo>
                    <a:pt x="62230" y="7620"/>
                  </a:lnTo>
                  <a:lnTo>
                    <a:pt x="58420" y="7620"/>
                  </a:lnTo>
                  <a:lnTo>
                    <a:pt x="58420" y="6350"/>
                  </a:lnTo>
                  <a:lnTo>
                    <a:pt x="57150" y="6350"/>
                  </a:lnTo>
                  <a:lnTo>
                    <a:pt x="57150" y="5092"/>
                  </a:lnTo>
                  <a:lnTo>
                    <a:pt x="53327" y="5092"/>
                  </a:lnTo>
                  <a:lnTo>
                    <a:pt x="53327" y="3810"/>
                  </a:lnTo>
                  <a:lnTo>
                    <a:pt x="52070" y="3810"/>
                  </a:lnTo>
                  <a:lnTo>
                    <a:pt x="52070" y="2540"/>
                  </a:lnTo>
                  <a:lnTo>
                    <a:pt x="48260" y="2540"/>
                  </a:lnTo>
                  <a:lnTo>
                    <a:pt x="48260" y="1270"/>
                  </a:lnTo>
                  <a:lnTo>
                    <a:pt x="41910" y="1270"/>
                  </a:lnTo>
                  <a:lnTo>
                    <a:pt x="41910" y="0"/>
                  </a:lnTo>
                  <a:lnTo>
                    <a:pt x="40640" y="0"/>
                  </a:lnTo>
                  <a:lnTo>
                    <a:pt x="40640" y="1270"/>
                  </a:lnTo>
                  <a:lnTo>
                    <a:pt x="30480" y="1270"/>
                  </a:lnTo>
                  <a:lnTo>
                    <a:pt x="30480" y="2540"/>
                  </a:lnTo>
                  <a:lnTo>
                    <a:pt x="26670" y="2540"/>
                  </a:lnTo>
                  <a:lnTo>
                    <a:pt x="26670" y="3810"/>
                  </a:lnTo>
                  <a:lnTo>
                    <a:pt x="25400" y="3810"/>
                  </a:lnTo>
                  <a:lnTo>
                    <a:pt x="25400" y="5092"/>
                  </a:lnTo>
                  <a:lnTo>
                    <a:pt x="21590" y="5092"/>
                  </a:lnTo>
                  <a:lnTo>
                    <a:pt x="2159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17780" y="7620"/>
                  </a:lnTo>
                  <a:lnTo>
                    <a:pt x="17780" y="8890"/>
                  </a:lnTo>
                  <a:lnTo>
                    <a:pt x="16510" y="8890"/>
                  </a:lnTo>
                  <a:lnTo>
                    <a:pt x="16510" y="10160"/>
                  </a:lnTo>
                  <a:lnTo>
                    <a:pt x="15240" y="10160"/>
                  </a:lnTo>
                  <a:lnTo>
                    <a:pt x="15240" y="11442"/>
                  </a:lnTo>
                  <a:lnTo>
                    <a:pt x="13970" y="11442"/>
                  </a:lnTo>
                  <a:lnTo>
                    <a:pt x="13970" y="12700"/>
                  </a:lnTo>
                  <a:lnTo>
                    <a:pt x="12700" y="12700"/>
                  </a:lnTo>
                  <a:lnTo>
                    <a:pt x="12700" y="13970"/>
                  </a:lnTo>
                  <a:lnTo>
                    <a:pt x="11430" y="13970"/>
                  </a:lnTo>
                  <a:lnTo>
                    <a:pt x="11430" y="15240"/>
                  </a:lnTo>
                  <a:lnTo>
                    <a:pt x="10160" y="15240"/>
                  </a:lnTo>
                  <a:lnTo>
                    <a:pt x="10160" y="16510"/>
                  </a:lnTo>
                  <a:lnTo>
                    <a:pt x="8890" y="16510"/>
                  </a:lnTo>
                  <a:lnTo>
                    <a:pt x="8890" y="17792"/>
                  </a:lnTo>
                  <a:lnTo>
                    <a:pt x="7620" y="17792"/>
                  </a:lnTo>
                  <a:lnTo>
                    <a:pt x="7620" y="19050"/>
                  </a:lnTo>
                  <a:lnTo>
                    <a:pt x="6350" y="19050"/>
                  </a:lnTo>
                  <a:lnTo>
                    <a:pt x="6350" y="20320"/>
                  </a:lnTo>
                  <a:lnTo>
                    <a:pt x="5080" y="20320"/>
                  </a:lnTo>
                  <a:lnTo>
                    <a:pt x="5080" y="21590"/>
                  </a:lnTo>
                  <a:lnTo>
                    <a:pt x="3810" y="21590"/>
                  </a:lnTo>
                  <a:lnTo>
                    <a:pt x="3810" y="24142"/>
                  </a:lnTo>
                  <a:lnTo>
                    <a:pt x="2540" y="24142"/>
                  </a:lnTo>
                  <a:lnTo>
                    <a:pt x="2540" y="25400"/>
                  </a:lnTo>
                  <a:lnTo>
                    <a:pt x="1270" y="25400"/>
                  </a:lnTo>
                  <a:lnTo>
                    <a:pt x="1270" y="27940"/>
                  </a:lnTo>
                  <a:lnTo>
                    <a:pt x="0" y="27940"/>
                  </a:lnTo>
                  <a:lnTo>
                    <a:pt x="0" y="29210"/>
                  </a:lnTo>
                  <a:lnTo>
                    <a:pt x="80010" y="29210"/>
                  </a:lnTo>
                  <a:lnTo>
                    <a:pt x="80010" y="27940"/>
                  </a:lnTo>
                  <a:close/>
                </a:path>
              </a:pathLst>
            </a:custGeom>
            <a:solidFill>
              <a:srgbClr val="6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0" name="object 750"/>
            <p:cNvSpPr/>
            <p:nvPr/>
          </p:nvSpPr>
          <p:spPr>
            <a:xfrm>
              <a:off x="4806950" y="344169"/>
              <a:ext cx="90170" cy="10160"/>
            </a:xfrm>
            <a:custGeom>
              <a:avLst/>
              <a:gdLst/>
              <a:ahLst/>
              <a:cxnLst/>
              <a:rect l="l" t="t" r="r" b="b"/>
              <a:pathLst>
                <a:path w="90170" h="10160">
                  <a:moveTo>
                    <a:pt x="90170" y="7620"/>
                  </a:moveTo>
                  <a:lnTo>
                    <a:pt x="88900" y="7620"/>
                  </a:lnTo>
                  <a:lnTo>
                    <a:pt x="88900" y="6350"/>
                  </a:lnTo>
                  <a:lnTo>
                    <a:pt x="88900" y="5080"/>
                  </a:lnTo>
                  <a:lnTo>
                    <a:pt x="87630" y="5080"/>
                  </a:lnTo>
                  <a:lnTo>
                    <a:pt x="87630" y="3810"/>
                  </a:lnTo>
                  <a:lnTo>
                    <a:pt x="87630" y="2540"/>
                  </a:lnTo>
                  <a:lnTo>
                    <a:pt x="86360" y="2540"/>
                  </a:lnTo>
                  <a:lnTo>
                    <a:pt x="86360" y="1270"/>
                  </a:lnTo>
                  <a:lnTo>
                    <a:pt x="86347" y="0"/>
                  </a:lnTo>
                  <a:lnTo>
                    <a:pt x="5080" y="0"/>
                  </a:lnTo>
                  <a:lnTo>
                    <a:pt x="508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1270" y="6350"/>
                  </a:lnTo>
                  <a:lnTo>
                    <a:pt x="1270" y="7620"/>
                  </a:lnTo>
                  <a:lnTo>
                    <a:pt x="1270" y="889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90170" y="10160"/>
                  </a:lnTo>
                  <a:lnTo>
                    <a:pt x="90170" y="8890"/>
                  </a:lnTo>
                  <a:lnTo>
                    <a:pt x="90170" y="7620"/>
                  </a:lnTo>
                  <a:close/>
                </a:path>
              </a:pathLst>
            </a:custGeom>
            <a:solidFill>
              <a:srgbClr val="6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1" name="object 751"/>
            <p:cNvSpPr/>
            <p:nvPr/>
          </p:nvSpPr>
          <p:spPr>
            <a:xfrm>
              <a:off x="4803140" y="354329"/>
              <a:ext cx="97790" cy="10160"/>
            </a:xfrm>
            <a:custGeom>
              <a:avLst/>
              <a:gdLst/>
              <a:ahLst/>
              <a:cxnLst/>
              <a:rect l="l" t="t" r="r" b="b"/>
              <a:pathLst>
                <a:path w="97789" h="10160">
                  <a:moveTo>
                    <a:pt x="97790" y="6350"/>
                  </a:moveTo>
                  <a:lnTo>
                    <a:pt x="96520" y="6350"/>
                  </a:lnTo>
                  <a:lnTo>
                    <a:pt x="96520" y="5080"/>
                  </a:lnTo>
                  <a:lnTo>
                    <a:pt x="96507" y="2540"/>
                  </a:lnTo>
                  <a:lnTo>
                    <a:pt x="95250" y="2540"/>
                  </a:lnTo>
                  <a:lnTo>
                    <a:pt x="95250" y="1270"/>
                  </a:lnTo>
                  <a:lnTo>
                    <a:pt x="95250" y="0"/>
                  </a:lnTo>
                  <a:lnTo>
                    <a:pt x="3810" y="0"/>
                  </a:lnTo>
                  <a:lnTo>
                    <a:pt x="3810" y="127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2540" y="508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97790" y="10160"/>
                  </a:lnTo>
                  <a:lnTo>
                    <a:pt x="97790" y="7620"/>
                  </a:lnTo>
                  <a:lnTo>
                    <a:pt x="97790" y="6350"/>
                  </a:lnTo>
                  <a:close/>
                </a:path>
              </a:pathLst>
            </a:custGeom>
            <a:solidFill>
              <a:srgbClr val="6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2" name="object 752"/>
            <p:cNvSpPr/>
            <p:nvPr/>
          </p:nvSpPr>
          <p:spPr>
            <a:xfrm>
              <a:off x="4798060" y="364489"/>
              <a:ext cx="106680" cy="10160"/>
            </a:xfrm>
            <a:custGeom>
              <a:avLst/>
              <a:gdLst/>
              <a:ahLst/>
              <a:cxnLst/>
              <a:rect l="l" t="t" r="r" b="b"/>
              <a:pathLst>
                <a:path w="106679" h="10160">
                  <a:moveTo>
                    <a:pt x="104140" y="1270"/>
                  </a:moveTo>
                  <a:lnTo>
                    <a:pt x="102870" y="1270"/>
                  </a:lnTo>
                  <a:lnTo>
                    <a:pt x="102870" y="0"/>
                  </a:lnTo>
                  <a:lnTo>
                    <a:pt x="3810" y="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104140" y="2540"/>
                  </a:lnTo>
                  <a:lnTo>
                    <a:pt x="104140" y="1270"/>
                  </a:lnTo>
                  <a:close/>
                </a:path>
                <a:path w="106679" h="10160">
                  <a:moveTo>
                    <a:pt x="106680" y="7620"/>
                  </a:moveTo>
                  <a:lnTo>
                    <a:pt x="105397" y="7620"/>
                  </a:lnTo>
                  <a:lnTo>
                    <a:pt x="105397" y="5080"/>
                  </a:lnTo>
                  <a:lnTo>
                    <a:pt x="104140" y="5080"/>
                  </a:lnTo>
                  <a:lnTo>
                    <a:pt x="104140" y="2552"/>
                  </a:lnTo>
                  <a:lnTo>
                    <a:pt x="2540" y="2552"/>
                  </a:lnTo>
                  <a:lnTo>
                    <a:pt x="2540" y="5080"/>
                  </a:lnTo>
                  <a:lnTo>
                    <a:pt x="1270" y="5080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106680" y="10160"/>
                  </a:lnTo>
                  <a:lnTo>
                    <a:pt x="106680" y="7620"/>
                  </a:lnTo>
                  <a:close/>
                </a:path>
              </a:pathLst>
            </a:custGeom>
            <a:solidFill>
              <a:srgbClr val="6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" name="object 753"/>
            <p:cNvSpPr/>
            <p:nvPr/>
          </p:nvSpPr>
          <p:spPr>
            <a:xfrm>
              <a:off x="4794250" y="374649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60">
                  <a:moveTo>
                    <a:pt x="113030" y="6350"/>
                  </a:moveTo>
                  <a:lnTo>
                    <a:pt x="111760" y="6350"/>
                  </a:lnTo>
                  <a:lnTo>
                    <a:pt x="111760" y="5080"/>
                  </a:lnTo>
                  <a:lnTo>
                    <a:pt x="111760" y="1270"/>
                  </a:lnTo>
                  <a:lnTo>
                    <a:pt x="110490" y="1270"/>
                  </a:lnTo>
                  <a:lnTo>
                    <a:pt x="110490" y="0"/>
                  </a:lnTo>
                  <a:lnTo>
                    <a:pt x="3810" y="0"/>
                  </a:lnTo>
                  <a:lnTo>
                    <a:pt x="3810" y="1270"/>
                  </a:lnTo>
                  <a:lnTo>
                    <a:pt x="2540" y="1270"/>
                  </a:lnTo>
                  <a:lnTo>
                    <a:pt x="2540" y="508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113030" y="10160"/>
                  </a:lnTo>
                  <a:lnTo>
                    <a:pt x="113030" y="7620"/>
                  </a:lnTo>
                  <a:lnTo>
                    <a:pt x="113030" y="6350"/>
                  </a:lnTo>
                  <a:close/>
                </a:path>
              </a:pathLst>
            </a:custGeom>
            <a:solidFill>
              <a:srgbClr val="6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4" name="object 754"/>
            <p:cNvSpPr/>
            <p:nvPr/>
          </p:nvSpPr>
          <p:spPr>
            <a:xfrm>
              <a:off x="4790440" y="384809"/>
              <a:ext cx="120650" cy="11430"/>
            </a:xfrm>
            <a:custGeom>
              <a:avLst/>
              <a:gdLst/>
              <a:ahLst/>
              <a:cxnLst/>
              <a:rect l="l" t="t" r="r" b="b"/>
              <a:pathLst>
                <a:path w="120650" h="11429">
                  <a:moveTo>
                    <a:pt x="120650" y="10160"/>
                  </a:moveTo>
                  <a:lnTo>
                    <a:pt x="119367" y="10160"/>
                  </a:lnTo>
                  <a:lnTo>
                    <a:pt x="119367" y="8890"/>
                  </a:lnTo>
                  <a:lnTo>
                    <a:pt x="119380" y="6350"/>
                  </a:lnTo>
                  <a:lnTo>
                    <a:pt x="118110" y="6350"/>
                  </a:lnTo>
                  <a:lnTo>
                    <a:pt x="118110" y="5080"/>
                  </a:lnTo>
                  <a:lnTo>
                    <a:pt x="118110" y="1270"/>
                  </a:lnTo>
                  <a:lnTo>
                    <a:pt x="116840" y="1270"/>
                  </a:lnTo>
                  <a:lnTo>
                    <a:pt x="116840" y="0"/>
                  </a:lnTo>
                  <a:lnTo>
                    <a:pt x="3810" y="0"/>
                  </a:lnTo>
                  <a:lnTo>
                    <a:pt x="3810" y="1270"/>
                  </a:lnTo>
                  <a:lnTo>
                    <a:pt x="2540" y="1270"/>
                  </a:lnTo>
                  <a:lnTo>
                    <a:pt x="2540" y="508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1270" y="889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0" y="11430"/>
                  </a:lnTo>
                  <a:lnTo>
                    <a:pt x="120650" y="11430"/>
                  </a:lnTo>
                  <a:lnTo>
                    <a:pt x="120650" y="10160"/>
                  </a:lnTo>
                  <a:close/>
                </a:path>
              </a:pathLst>
            </a:custGeom>
            <a:solidFill>
              <a:srgbClr val="6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5" name="object 755"/>
            <p:cNvSpPr/>
            <p:nvPr/>
          </p:nvSpPr>
          <p:spPr>
            <a:xfrm>
              <a:off x="4787900" y="396239"/>
              <a:ext cx="124460" cy="8890"/>
            </a:xfrm>
            <a:custGeom>
              <a:avLst/>
              <a:gdLst/>
              <a:ahLst/>
              <a:cxnLst/>
              <a:rect l="l" t="t" r="r" b="b"/>
              <a:pathLst>
                <a:path w="124460" h="8889">
                  <a:moveTo>
                    <a:pt x="124460" y="2540"/>
                  </a:moveTo>
                  <a:lnTo>
                    <a:pt x="123190" y="2540"/>
                  </a:lnTo>
                  <a:lnTo>
                    <a:pt x="123190" y="0"/>
                  </a:lnTo>
                  <a:lnTo>
                    <a:pt x="2540" y="0"/>
                  </a:lnTo>
                  <a:lnTo>
                    <a:pt x="2540" y="2540"/>
                  </a:lnTo>
                  <a:lnTo>
                    <a:pt x="1270" y="2540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24460" y="8890"/>
                  </a:lnTo>
                  <a:lnTo>
                    <a:pt x="124460" y="7620"/>
                  </a:lnTo>
                  <a:lnTo>
                    <a:pt x="124460" y="2540"/>
                  </a:lnTo>
                  <a:close/>
                </a:path>
              </a:pathLst>
            </a:custGeom>
            <a:solidFill>
              <a:srgbClr val="6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6" name="object 756"/>
            <p:cNvSpPr/>
            <p:nvPr/>
          </p:nvSpPr>
          <p:spPr>
            <a:xfrm>
              <a:off x="4786630" y="405129"/>
              <a:ext cx="127000" cy="10160"/>
            </a:xfrm>
            <a:custGeom>
              <a:avLst/>
              <a:gdLst/>
              <a:ahLst/>
              <a:cxnLst/>
              <a:rect l="l" t="t" r="r" b="b"/>
              <a:pathLst>
                <a:path w="127000" h="10159">
                  <a:moveTo>
                    <a:pt x="127000" y="1270"/>
                  </a:moveTo>
                  <a:lnTo>
                    <a:pt x="125730" y="1270"/>
                  </a:lnTo>
                  <a:lnTo>
                    <a:pt x="125730" y="0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127000" y="10160"/>
                  </a:lnTo>
                  <a:lnTo>
                    <a:pt x="127000" y="5080"/>
                  </a:lnTo>
                  <a:lnTo>
                    <a:pt x="127000" y="1270"/>
                  </a:lnTo>
                  <a:close/>
                </a:path>
              </a:pathLst>
            </a:custGeom>
            <a:solidFill>
              <a:srgbClr val="6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7" name="object 757"/>
            <p:cNvSpPr/>
            <p:nvPr/>
          </p:nvSpPr>
          <p:spPr>
            <a:xfrm>
              <a:off x="4784090" y="415289"/>
              <a:ext cx="132080" cy="10160"/>
            </a:xfrm>
            <a:custGeom>
              <a:avLst/>
              <a:gdLst/>
              <a:ahLst/>
              <a:cxnLst/>
              <a:rect l="l" t="t" r="r" b="b"/>
              <a:pathLst>
                <a:path w="132079" h="10159">
                  <a:moveTo>
                    <a:pt x="132067" y="7620"/>
                  </a:moveTo>
                  <a:lnTo>
                    <a:pt x="130810" y="7620"/>
                  </a:lnTo>
                  <a:lnTo>
                    <a:pt x="130810" y="1270"/>
                  </a:lnTo>
                  <a:lnTo>
                    <a:pt x="130810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132067" y="10160"/>
                  </a:lnTo>
                  <a:lnTo>
                    <a:pt x="132067" y="7620"/>
                  </a:lnTo>
                  <a:close/>
                </a:path>
              </a:pathLst>
            </a:custGeom>
            <a:solidFill>
              <a:srgbClr val="6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" name="object 758"/>
            <p:cNvSpPr/>
            <p:nvPr/>
          </p:nvSpPr>
          <p:spPr>
            <a:xfrm>
              <a:off x="4781550" y="425449"/>
              <a:ext cx="137160" cy="11430"/>
            </a:xfrm>
            <a:custGeom>
              <a:avLst/>
              <a:gdLst/>
              <a:ahLst/>
              <a:cxnLst/>
              <a:rect l="l" t="t" r="r" b="b"/>
              <a:pathLst>
                <a:path w="137160" h="11429">
                  <a:moveTo>
                    <a:pt x="137160" y="10160"/>
                  </a:moveTo>
                  <a:lnTo>
                    <a:pt x="135890" y="10160"/>
                  </a:lnTo>
                  <a:lnTo>
                    <a:pt x="135890" y="3810"/>
                  </a:lnTo>
                  <a:lnTo>
                    <a:pt x="134607" y="3810"/>
                  </a:lnTo>
                  <a:lnTo>
                    <a:pt x="134607" y="0"/>
                  </a:lnTo>
                  <a:lnTo>
                    <a:pt x="2540" y="0"/>
                  </a:lnTo>
                  <a:lnTo>
                    <a:pt x="2540" y="3810"/>
                  </a:lnTo>
                  <a:lnTo>
                    <a:pt x="1270" y="3810"/>
                  </a:lnTo>
                  <a:lnTo>
                    <a:pt x="1270" y="10160"/>
                  </a:lnTo>
                  <a:lnTo>
                    <a:pt x="0" y="10160"/>
                  </a:lnTo>
                  <a:lnTo>
                    <a:pt x="0" y="11430"/>
                  </a:lnTo>
                  <a:lnTo>
                    <a:pt x="137160" y="11430"/>
                  </a:lnTo>
                  <a:lnTo>
                    <a:pt x="137160" y="10160"/>
                  </a:lnTo>
                  <a:close/>
                </a:path>
              </a:pathLst>
            </a:custGeom>
            <a:solidFill>
              <a:srgbClr val="6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" name="object 759"/>
            <p:cNvSpPr/>
            <p:nvPr/>
          </p:nvSpPr>
          <p:spPr>
            <a:xfrm>
              <a:off x="4780280" y="436879"/>
              <a:ext cx="139700" cy="8890"/>
            </a:xfrm>
            <a:custGeom>
              <a:avLst/>
              <a:gdLst/>
              <a:ahLst/>
              <a:cxnLst/>
              <a:rect l="l" t="t" r="r" b="b"/>
              <a:pathLst>
                <a:path w="139700" h="8890">
                  <a:moveTo>
                    <a:pt x="139700" y="5080"/>
                  </a:moveTo>
                  <a:lnTo>
                    <a:pt x="138430" y="5080"/>
                  </a:lnTo>
                  <a:lnTo>
                    <a:pt x="138430" y="0"/>
                  </a:lnTo>
                  <a:lnTo>
                    <a:pt x="1270" y="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8890"/>
                  </a:lnTo>
                  <a:lnTo>
                    <a:pt x="139700" y="8890"/>
                  </a:lnTo>
                  <a:lnTo>
                    <a:pt x="139700" y="5080"/>
                  </a:lnTo>
                  <a:close/>
                </a:path>
              </a:pathLst>
            </a:custGeom>
            <a:solidFill>
              <a:srgbClr val="7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" name="object 760"/>
            <p:cNvSpPr/>
            <p:nvPr/>
          </p:nvSpPr>
          <p:spPr>
            <a:xfrm>
              <a:off x="4777740" y="445769"/>
              <a:ext cx="143510" cy="10160"/>
            </a:xfrm>
            <a:custGeom>
              <a:avLst/>
              <a:gdLst/>
              <a:ahLst/>
              <a:cxnLst/>
              <a:rect l="l" t="t" r="r" b="b"/>
              <a:pathLst>
                <a:path w="143510" h="10159">
                  <a:moveTo>
                    <a:pt x="143510" y="3810"/>
                  </a:moveTo>
                  <a:lnTo>
                    <a:pt x="142240" y="3810"/>
                  </a:lnTo>
                  <a:lnTo>
                    <a:pt x="142240" y="2540"/>
                  </a:lnTo>
                  <a:lnTo>
                    <a:pt x="142240" y="0"/>
                  </a:lnTo>
                  <a:lnTo>
                    <a:pt x="2540" y="0"/>
                  </a:lnTo>
                  <a:lnTo>
                    <a:pt x="254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889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143510" y="10160"/>
                  </a:lnTo>
                  <a:lnTo>
                    <a:pt x="143510" y="8890"/>
                  </a:lnTo>
                  <a:lnTo>
                    <a:pt x="143510" y="3810"/>
                  </a:lnTo>
                  <a:close/>
                </a:path>
              </a:pathLst>
            </a:custGeom>
            <a:solidFill>
              <a:srgbClr val="7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" name="object 761"/>
            <p:cNvSpPr/>
            <p:nvPr/>
          </p:nvSpPr>
          <p:spPr>
            <a:xfrm>
              <a:off x="4776470" y="455929"/>
              <a:ext cx="146050" cy="10160"/>
            </a:xfrm>
            <a:custGeom>
              <a:avLst/>
              <a:gdLst/>
              <a:ahLst/>
              <a:cxnLst/>
              <a:rect l="l" t="t" r="r" b="b"/>
              <a:pathLst>
                <a:path w="146050" h="10159">
                  <a:moveTo>
                    <a:pt x="146050" y="8890"/>
                  </a:moveTo>
                  <a:lnTo>
                    <a:pt x="146037" y="2540"/>
                  </a:lnTo>
                  <a:lnTo>
                    <a:pt x="144780" y="2540"/>
                  </a:lnTo>
                  <a:lnTo>
                    <a:pt x="144780" y="0"/>
                  </a:lnTo>
                  <a:lnTo>
                    <a:pt x="1270" y="0"/>
                  </a:lnTo>
                  <a:lnTo>
                    <a:pt x="1270" y="2540"/>
                  </a:lnTo>
                  <a:lnTo>
                    <a:pt x="1270" y="889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146050" y="10160"/>
                  </a:lnTo>
                  <a:lnTo>
                    <a:pt x="146050" y="8890"/>
                  </a:lnTo>
                  <a:close/>
                </a:path>
              </a:pathLst>
            </a:custGeom>
            <a:solidFill>
              <a:srgbClr val="7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" name="object 762"/>
            <p:cNvSpPr/>
            <p:nvPr/>
          </p:nvSpPr>
          <p:spPr>
            <a:xfrm>
              <a:off x="4776470" y="466089"/>
              <a:ext cx="147320" cy="11430"/>
            </a:xfrm>
            <a:custGeom>
              <a:avLst/>
              <a:gdLst/>
              <a:ahLst/>
              <a:cxnLst/>
              <a:rect l="l" t="t" r="r" b="b"/>
              <a:pathLst>
                <a:path w="147320" h="11429">
                  <a:moveTo>
                    <a:pt x="147320" y="6350"/>
                  </a:moveTo>
                  <a:lnTo>
                    <a:pt x="146050" y="6350"/>
                  </a:lnTo>
                  <a:lnTo>
                    <a:pt x="14605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1430"/>
                  </a:lnTo>
                  <a:lnTo>
                    <a:pt x="147320" y="11430"/>
                  </a:lnTo>
                  <a:lnTo>
                    <a:pt x="147320" y="6350"/>
                  </a:lnTo>
                  <a:close/>
                </a:path>
              </a:pathLst>
            </a:custGeom>
            <a:solidFill>
              <a:srgbClr val="7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" name="object 763"/>
            <p:cNvSpPr/>
            <p:nvPr/>
          </p:nvSpPr>
          <p:spPr>
            <a:xfrm>
              <a:off x="4775200" y="477519"/>
              <a:ext cx="149860" cy="10160"/>
            </a:xfrm>
            <a:custGeom>
              <a:avLst/>
              <a:gdLst/>
              <a:ahLst/>
              <a:cxnLst/>
              <a:rect l="l" t="t" r="r" b="b"/>
              <a:pathLst>
                <a:path w="149860" h="10159">
                  <a:moveTo>
                    <a:pt x="149860" y="8890"/>
                  </a:moveTo>
                  <a:lnTo>
                    <a:pt x="148590" y="8890"/>
                  </a:lnTo>
                  <a:lnTo>
                    <a:pt x="148590" y="6350"/>
                  </a:lnTo>
                  <a:lnTo>
                    <a:pt x="148590" y="2540"/>
                  </a:lnTo>
                  <a:lnTo>
                    <a:pt x="148590" y="0"/>
                  </a:lnTo>
                  <a:lnTo>
                    <a:pt x="1270" y="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71120" y="10160"/>
                  </a:lnTo>
                  <a:lnTo>
                    <a:pt x="71120" y="7620"/>
                  </a:lnTo>
                  <a:lnTo>
                    <a:pt x="72390" y="7620"/>
                  </a:lnTo>
                  <a:lnTo>
                    <a:pt x="72390" y="6350"/>
                  </a:lnTo>
                  <a:lnTo>
                    <a:pt x="74930" y="6350"/>
                  </a:lnTo>
                  <a:lnTo>
                    <a:pt x="74930" y="8890"/>
                  </a:lnTo>
                  <a:lnTo>
                    <a:pt x="77470" y="8890"/>
                  </a:lnTo>
                  <a:lnTo>
                    <a:pt x="77470" y="10160"/>
                  </a:lnTo>
                  <a:lnTo>
                    <a:pt x="149860" y="10160"/>
                  </a:lnTo>
                  <a:lnTo>
                    <a:pt x="149860" y="8890"/>
                  </a:lnTo>
                  <a:close/>
                </a:path>
              </a:pathLst>
            </a:custGeom>
            <a:solidFill>
              <a:srgbClr val="7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" name="object 764"/>
            <p:cNvSpPr/>
            <p:nvPr/>
          </p:nvSpPr>
          <p:spPr>
            <a:xfrm>
              <a:off x="4773929" y="487680"/>
              <a:ext cx="151130" cy="8890"/>
            </a:xfrm>
            <a:custGeom>
              <a:avLst/>
              <a:gdLst/>
              <a:ahLst/>
              <a:cxnLst/>
              <a:rect l="l" t="t" r="r" b="b"/>
              <a:pathLst>
                <a:path w="151129" h="8890">
                  <a:moveTo>
                    <a:pt x="68579" y="6350"/>
                  </a:moveTo>
                  <a:lnTo>
                    <a:pt x="0" y="6350"/>
                  </a:lnTo>
                  <a:lnTo>
                    <a:pt x="0" y="8890"/>
                  </a:lnTo>
                  <a:lnTo>
                    <a:pt x="68579" y="8890"/>
                  </a:lnTo>
                  <a:lnTo>
                    <a:pt x="68579" y="6350"/>
                  </a:lnTo>
                  <a:close/>
                </a:path>
                <a:path w="151129" h="8890">
                  <a:moveTo>
                    <a:pt x="71120" y="0"/>
                  </a:moveTo>
                  <a:lnTo>
                    <a:pt x="1270" y="0"/>
                  </a:lnTo>
                  <a:lnTo>
                    <a:pt x="1270" y="6350"/>
                  </a:lnTo>
                  <a:lnTo>
                    <a:pt x="69850" y="6350"/>
                  </a:lnTo>
                  <a:lnTo>
                    <a:pt x="69850" y="2540"/>
                  </a:lnTo>
                  <a:lnTo>
                    <a:pt x="71120" y="2540"/>
                  </a:lnTo>
                  <a:lnTo>
                    <a:pt x="71120" y="0"/>
                  </a:lnTo>
                  <a:close/>
                </a:path>
                <a:path w="151129" h="8890">
                  <a:moveTo>
                    <a:pt x="151130" y="0"/>
                  </a:moveTo>
                  <a:lnTo>
                    <a:pt x="78740" y="0"/>
                  </a:lnTo>
                  <a:lnTo>
                    <a:pt x="78740" y="1270"/>
                  </a:lnTo>
                  <a:lnTo>
                    <a:pt x="80010" y="1270"/>
                  </a:lnTo>
                  <a:lnTo>
                    <a:pt x="80010" y="3810"/>
                  </a:lnTo>
                  <a:lnTo>
                    <a:pt x="81280" y="3810"/>
                  </a:lnTo>
                  <a:lnTo>
                    <a:pt x="81280" y="8890"/>
                  </a:lnTo>
                  <a:lnTo>
                    <a:pt x="151129" y="8890"/>
                  </a:lnTo>
                  <a:lnTo>
                    <a:pt x="151130" y="0"/>
                  </a:lnTo>
                  <a:close/>
                </a:path>
              </a:pathLst>
            </a:custGeom>
            <a:solidFill>
              <a:srgbClr val="7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" name="object 765"/>
            <p:cNvSpPr/>
            <p:nvPr/>
          </p:nvSpPr>
          <p:spPr>
            <a:xfrm>
              <a:off x="4773929" y="49656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6857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7310" y="10159"/>
                  </a:lnTo>
                  <a:lnTo>
                    <a:pt x="67310" y="1269"/>
                  </a:lnTo>
                  <a:lnTo>
                    <a:pt x="68579" y="1269"/>
                  </a:lnTo>
                  <a:lnTo>
                    <a:pt x="68579" y="0"/>
                  </a:lnTo>
                  <a:close/>
                </a:path>
                <a:path w="152400" h="10159">
                  <a:moveTo>
                    <a:pt x="151129" y="0"/>
                  </a:moveTo>
                  <a:lnTo>
                    <a:pt x="81280" y="0"/>
                  </a:lnTo>
                  <a:lnTo>
                    <a:pt x="81280" y="1269"/>
                  </a:lnTo>
                  <a:lnTo>
                    <a:pt x="82550" y="1269"/>
                  </a:lnTo>
                  <a:lnTo>
                    <a:pt x="82550" y="7619"/>
                  </a:lnTo>
                  <a:lnTo>
                    <a:pt x="83820" y="7619"/>
                  </a:lnTo>
                  <a:lnTo>
                    <a:pt x="83820" y="10159"/>
                  </a:lnTo>
                  <a:lnTo>
                    <a:pt x="152400" y="10159"/>
                  </a:lnTo>
                  <a:lnTo>
                    <a:pt x="152400" y="5079"/>
                  </a:lnTo>
                  <a:lnTo>
                    <a:pt x="151129" y="5079"/>
                  </a:lnTo>
                  <a:lnTo>
                    <a:pt x="151129" y="0"/>
                  </a:lnTo>
                  <a:close/>
                </a:path>
              </a:pathLst>
            </a:custGeom>
            <a:solidFill>
              <a:srgbClr val="7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" name="object 766"/>
            <p:cNvSpPr/>
            <p:nvPr/>
          </p:nvSpPr>
          <p:spPr>
            <a:xfrm>
              <a:off x="4772659" y="506730"/>
              <a:ext cx="153670" cy="11430"/>
            </a:xfrm>
            <a:custGeom>
              <a:avLst/>
              <a:gdLst/>
              <a:ahLst/>
              <a:cxnLst/>
              <a:rect l="l" t="t" r="r" b="b"/>
              <a:pathLst>
                <a:path w="153670" h="11429">
                  <a:moveTo>
                    <a:pt x="68579" y="0"/>
                  </a:moveTo>
                  <a:lnTo>
                    <a:pt x="1269" y="0"/>
                  </a:lnTo>
                  <a:lnTo>
                    <a:pt x="1269" y="2540"/>
                  </a:lnTo>
                  <a:lnTo>
                    <a:pt x="0" y="2540"/>
                  </a:lnTo>
                  <a:lnTo>
                    <a:pt x="0" y="11430"/>
                  </a:lnTo>
                  <a:lnTo>
                    <a:pt x="67309" y="11430"/>
                  </a:lnTo>
                  <a:lnTo>
                    <a:pt x="67309" y="1270"/>
                  </a:lnTo>
                  <a:lnTo>
                    <a:pt x="68579" y="1270"/>
                  </a:lnTo>
                  <a:lnTo>
                    <a:pt x="68579" y="0"/>
                  </a:lnTo>
                  <a:close/>
                </a:path>
                <a:path w="153670" h="11429">
                  <a:moveTo>
                    <a:pt x="153669" y="0"/>
                  </a:moveTo>
                  <a:lnTo>
                    <a:pt x="85089" y="0"/>
                  </a:lnTo>
                  <a:lnTo>
                    <a:pt x="85089" y="11430"/>
                  </a:lnTo>
                  <a:lnTo>
                    <a:pt x="153669" y="11430"/>
                  </a:lnTo>
                  <a:lnTo>
                    <a:pt x="153669" y="0"/>
                  </a:lnTo>
                  <a:close/>
                </a:path>
              </a:pathLst>
            </a:custGeom>
            <a:solidFill>
              <a:srgbClr val="7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" name="object 767"/>
            <p:cNvSpPr/>
            <p:nvPr/>
          </p:nvSpPr>
          <p:spPr>
            <a:xfrm>
              <a:off x="4771390" y="518159"/>
              <a:ext cx="154940" cy="10160"/>
            </a:xfrm>
            <a:custGeom>
              <a:avLst/>
              <a:gdLst/>
              <a:ahLst/>
              <a:cxnLst/>
              <a:rect l="l" t="t" r="r" b="b"/>
              <a:pathLst>
                <a:path w="154939" h="10159">
                  <a:moveTo>
                    <a:pt x="68579" y="0"/>
                  </a:moveTo>
                  <a:lnTo>
                    <a:pt x="1270" y="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67310" y="10160"/>
                  </a:lnTo>
                  <a:lnTo>
                    <a:pt x="67310" y="8889"/>
                  </a:lnTo>
                  <a:lnTo>
                    <a:pt x="68579" y="8889"/>
                  </a:lnTo>
                  <a:lnTo>
                    <a:pt x="68579" y="0"/>
                  </a:lnTo>
                  <a:close/>
                </a:path>
                <a:path w="154939" h="10159">
                  <a:moveTo>
                    <a:pt x="154939" y="0"/>
                  </a:moveTo>
                  <a:lnTo>
                    <a:pt x="86360" y="0"/>
                  </a:lnTo>
                  <a:lnTo>
                    <a:pt x="86360" y="10160"/>
                  </a:lnTo>
                  <a:lnTo>
                    <a:pt x="154940" y="10160"/>
                  </a:lnTo>
                  <a:lnTo>
                    <a:pt x="154939" y="0"/>
                  </a:lnTo>
                  <a:close/>
                </a:path>
              </a:pathLst>
            </a:custGeom>
            <a:solidFill>
              <a:srgbClr val="7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" name="object 768"/>
            <p:cNvSpPr/>
            <p:nvPr/>
          </p:nvSpPr>
          <p:spPr>
            <a:xfrm>
              <a:off x="4771390" y="528319"/>
              <a:ext cx="154940" cy="8890"/>
            </a:xfrm>
            <a:custGeom>
              <a:avLst/>
              <a:gdLst/>
              <a:ahLst/>
              <a:cxnLst/>
              <a:rect l="l" t="t" r="r" b="b"/>
              <a:pathLst>
                <a:path w="154939" h="8890">
                  <a:moveTo>
                    <a:pt x="6731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7310" y="8889"/>
                  </a:lnTo>
                  <a:lnTo>
                    <a:pt x="67310" y="0"/>
                  </a:lnTo>
                  <a:close/>
                </a:path>
                <a:path w="154939" h="8890">
                  <a:moveTo>
                    <a:pt x="154940" y="0"/>
                  </a:moveTo>
                  <a:lnTo>
                    <a:pt x="86360" y="0"/>
                  </a:lnTo>
                  <a:lnTo>
                    <a:pt x="86360" y="1269"/>
                  </a:lnTo>
                  <a:lnTo>
                    <a:pt x="87630" y="1269"/>
                  </a:lnTo>
                  <a:lnTo>
                    <a:pt x="87630" y="8889"/>
                  </a:lnTo>
                  <a:lnTo>
                    <a:pt x="154940" y="8889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7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" name="object 769"/>
            <p:cNvSpPr/>
            <p:nvPr/>
          </p:nvSpPr>
          <p:spPr>
            <a:xfrm>
              <a:off x="4771390" y="537209"/>
              <a:ext cx="156210" cy="10160"/>
            </a:xfrm>
            <a:custGeom>
              <a:avLst/>
              <a:gdLst/>
              <a:ahLst/>
              <a:cxnLst/>
              <a:rect l="l" t="t" r="r" b="b"/>
              <a:pathLst>
                <a:path w="156210" h="10159">
                  <a:moveTo>
                    <a:pt x="673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7310" y="10160"/>
                  </a:lnTo>
                  <a:lnTo>
                    <a:pt x="67310" y="0"/>
                  </a:lnTo>
                  <a:close/>
                </a:path>
                <a:path w="156210" h="10159">
                  <a:moveTo>
                    <a:pt x="154940" y="0"/>
                  </a:moveTo>
                  <a:lnTo>
                    <a:pt x="87630" y="0"/>
                  </a:lnTo>
                  <a:lnTo>
                    <a:pt x="87630" y="10160"/>
                  </a:lnTo>
                  <a:lnTo>
                    <a:pt x="156210" y="10160"/>
                  </a:lnTo>
                  <a:lnTo>
                    <a:pt x="156210" y="5079"/>
                  </a:lnTo>
                  <a:lnTo>
                    <a:pt x="154940" y="5079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7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" name="object 770"/>
            <p:cNvSpPr/>
            <p:nvPr/>
          </p:nvSpPr>
          <p:spPr>
            <a:xfrm>
              <a:off x="4770120" y="547369"/>
              <a:ext cx="157480" cy="11430"/>
            </a:xfrm>
            <a:custGeom>
              <a:avLst/>
              <a:gdLst/>
              <a:ahLst/>
              <a:cxnLst/>
              <a:rect l="l" t="t" r="r" b="b"/>
              <a:pathLst>
                <a:path w="157479" h="11429">
                  <a:moveTo>
                    <a:pt x="68579" y="0"/>
                  </a:moveTo>
                  <a:lnTo>
                    <a:pt x="1269" y="0"/>
                  </a:lnTo>
                  <a:lnTo>
                    <a:pt x="1269" y="7619"/>
                  </a:lnTo>
                  <a:lnTo>
                    <a:pt x="0" y="7619"/>
                  </a:lnTo>
                  <a:lnTo>
                    <a:pt x="0" y="11429"/>
                  </a:lnTo>
                  <a:lnTo>
                    <a:pt x="68579" y="11429"/>
                  </a:lnTo>
                  <a:lnTo>
                    <a:pt x="68579" y="0"/>
                  </a:lnTo>
                  <a:close/>
                </a:path>
                <a:path w="157479" h="11429">
                  <a:moveTo>
                    <a:pt x="157479" y="0"/>
                  </a:moveTo>
                  <a:lnTo>
                    <a:pt x="88900" y="0"/>
                  </a:lnTo>
                  <a:lnTo>
                    <a:pt x="88900" y="11429"/>
                  </a:lnTo>
                  <a:lnTo>
                    <a:pt x="157479" y="11429"/>
                  </a:lnTo>
                  <a:lnTo>
                    <a:pt x="157479" y="0"/>
                  </a:lnTo>
                  <a:close/>
                </a:path>
              </a:pathLst>
            </a:custGeom>
            <a:solidFill>
              <a:srgbClr val="7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1" name="object 771"/>
            <p:cNvSpPr/>
            <p:nvPr/>
          </p:nvSpPr>
          <p:spPr>
            <a:xfrm>
              <a:off x="4770120" y="558799"/>
              <a:ext cx="157480" cy="10160"/>
            </a:xfrm>
            <a:custGeom>
              <a:avLst/>
              <a:gdLst/>
              <a:ahLst/>
              <a:cxnLst/>
              <a:rect l="l" t="t" r="r" b="b"/>
              <a:pathLst>
                <a:path w="157479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57479" h="10159">
                  <a:moveTo>
                    <a:pt x="15748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7480" y="10160"/>
                  </a:lnTo>
                  <a:lnTo>
                    <a:pt x="157480" y="0"/>
                  </a:lnTo>
                  <a:close/>
                </a:path>
              </a:pathLst>
            </a:custGeom>
            <a:solidFill>
              <a:srgbClr val="7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2" name="object 772"/>
            <p:cNvSpPr/>
            <p:nvPr/>
          </p:nvSpPr>
          <p:spPr>
            <a:xfrm>
              <a:off x="4770120" y="568959"/>
              <a:ext cx="157480" cy="10160"/>
            </a:xfrm>
            <a:custGeom>
              <a:avLst/>
              <a:gdLst/>
              <a:ahLst/>
              <a:cxnLst/>
              <a:rect l="l" t="t" r="r" b="b"/>
              <a:pathLst>
                <a:path w="157479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57479" h="10159">
                  <a:moveTo>
                    <a:pt x="15748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7480" y="10160"/>
                  </a:lnTo>
                  <a:lnTo>
                    <a:pt x="157480" y="0"/>
                  </a:lnTo>
                  <a:close/>
                </a:path>
              </a:pathLst>
            </a:custGeom>
            <a:solidFill>
              <a:srgbClr val="7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3" name="object 773"/>
            <p:cNvSpPr/>
            <p:nvPr/>
          </p:nvSpPr>
          <p:spPr>
            <a:xfrm>
              <a:off x="4770120" y="579119"/>
              <a:ext cx="157480" cy="8890"/>
            </a:xfrm>
            <a:custGeom>
              <a:avLst/>
              <a:gdLst/>
              <a:ahLst/>
              <a:cxnLst/>
              <a:rect l="l" t="t" r="r" b="b"/>
              <a:pathLst>
                <a:path w="157479" h="8890">
                  <a:moveTo>
                    <a:pt x="6858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8580" y="8890"/>
                  </a:lnTo>
                  <a:lnTo>
                    <a:pt x="68580" y="0"/>
                  </a:lnTo>
                  <a:close/>
                </a:path>
                <a:path w="157479" h="8890">
                  <a:moveTo>
                    <a:pt x="15748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7480" y="8890"/>
                  </a:lnTo>
                  <a:lnTo>
                    <a:pt x="157480" y="0"/>
                  </a:lnTo>
                  <a:close/>
                </a:path>
              </a:pathLst>
            </a:custGeom>
            <a:solidFill>
              <a:srgbClr val="7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4" name="object 774"/>
            <p:cNvSpPr/>
            <p:nvPr/>
          </p:nvSpPr>
          <p:spPr>
            <a:xfrm>
              <a:off x="4770120" y="588009"/>
              <a:ext cx="157480" cy="11430"/>
            </a:xfrm>
            <a:custGeom>
              <a:avLst/>
              <a:gdLst/>
              <a:ahLst/>
              <a:cxnLst/>
              <a:rect l="l" t="t" r="r" b="b"/>
              <a:pathLst>
                <a:path w="157479" h="11429">
                  <a:moveTo>
                    <a:pt x="6858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68580" y="11430"/>
                  </a:lnTo>
                  <a:lnTo>
                    <a:pt x="68580" y="0"/>
                  </a:lnTo>
                  <a:close/>
                </a:path>
                <a:path w="157479" h="11429">
                  <a:moveTo>
                    <a:pt x="157480" y="0"/>
                  </a:moveTo>
                  <a:lnTo>
                    <a:pt x="88900" y="0"/>
                  </a:lnTo>
                  <a:lnTo>
                    <a:pt x="88900" y="11430"/>
                  </a:lnTo>
                  <a:lnTo>
                    <a:pt x="157480" y="11430"/>
                  </a:lnTo>
                  <a:lnTo>
                    <a:pt x="157480" y="0"/>
                  </a:lnTo>
                  <a:close/>
                </a:path>
              </a:pathLst>
            </a:custGeom>
            <a:solidFill>
              <a:srgbClr val="7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5" name="object 775"/>
            <p:cNvSpPr/>
            <p:nvPr/>
          </p:nvSpPr>
          <p:spPr>
            <a:xfrm>
              <a:off x="4770120" y="599439"/>
              <a:ext cx="157480" cy="10160"/>
            </a:xfrm>
            <a:custGeom>
              <a:avLst/>
              <a:gdLst/>
              <a:ahLst/>
              <a:cxnLst/>
              <a:rect l="l" t="t" r="r" b="b"/>
              <a:pathLst>
                <a:path w="157479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57479" h="10159">
                  <a:moveTo>
                    <a:pt x="15748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7480" y="10160"/>
                  </a:lnTo>
                  <a:lnTo>
                    <a:pt x="157480" y="0"/>
                  </a:lnTo>
                  <a:close/>
                </a:path>
              </a:pathLst>
            </a:custGeom>
            <a:solidFill>
              <a:srgbClr val="8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6" name="object 776"/>
            <p:cNvSpPr/>
            <p:nvPr/>
          </p:nvSpPr>
          <p:spPr>
            <a:xfrm>
              <a:off x="4770120" y="609599"/>
              <a:ext cx="157480" cy="10160"/>
            </a:xfrm>
            <a:custGeom>
              <a:avLst/>
              <a:gdLst/>
              <a:ahLst/>
              <a:cxnLst/>
              <a:rect l="l" t="t" r="r" b="b"/>
              <a:pathLst>
                <a:path w="157479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57479" h="10159">
                  <a:moveTo>
                    <a:pt x="15748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7480" y="10160"/>
                  </a:lnTo>
                  <a:lnTo>
                    <a:pt x="157480" y="0"/>
                  </a:lnTo>
                  <a:close/>
                </a:path>
              </a:pathLst>
            </a:custGeom>
            <a:solidFill>
              <a:srgbClr val="8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7" name="object 777"/>
            <p:cNvSpPr/>
            <p:nvPr/>
          </p:nvSpPr>
          <p:spPr>
            <a:xfrm>
              <a:off x="4770120" y="619759"/>
              <a:ext cx="157480" cy="8890"/>
            </a:xfrm>
            <a:custGeom>
              <a:avLst/>
              <a:gdLst/>
              <a:ahLst/>
              <a:cxnLst/>
              <a:rect l="l" t="t" r="r" b="b"/>
              <a:pathLst>
                <a:path w="157479" h="8890">
                  <a:moveTo>
                    <a:pt x="6858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8580" y="8890"/>
                  </a:lnTo>
                  <a:lnTo>
                    <a:pt x="68580" y="0"/>
                  </a:lnTo>
                  <a:close/>
                </a:path>
                <a:path w="157479" h="8890">
                  <a:moveTo>
                    <a:pt x="15748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7480" y="8890"/>
                  </a:lnTo>
                  <a:lnTo>
                    <a:pt x="157480" y="0"/>
                  </a:lnTo>
                  <a:close/>
                </a:path>
              </a:pathLst>
            </a:custGeom>
            <a:solidFill>
              <a:srgbClr val="8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8" name="object 778"/>
            <p:cNvSpPr/>
            <p:nvPr/>
          </p:nvSpPr>
          <p:spPr>
            <a:xfrm>
              <a:off x="4770120" y="628649"/>
              <a:ext cx="157480" cy="11430"/>
            </a:xfrm>
            <a:custGeom>
              <a:avLst/>
              <a:gdLst/>
              <a:ahLst/>
              <a:cxnLst/>
              <a:rect l="l" t="t" r="r" b="b"/>
              <a:pathLst>
                <a:path w="157479" h="11429">
                  <a:moveTo>
                    <a:pt x="6858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68580" y="11430"/>
                  </a:lnTo>
                  <a:lnTo>
                    <a:pt x="68580" y="0"/>
                  </a:lnTo>
                  <a:close/>
                </a:path>
                <a:path w="157479" h="11429">
                  <a:moveTo>
                    <a:pt x="157480" y="0"/>
                  </a:moveTo>
                  <a:lnTo>
                    <a:pt x="88900" y="0"/>
                  </a:lnTo>
                  <a:lnTo>
                    <a:pt x="88900" y="11430"/>
                  </a:lnTo>
                  <a:lnTo>
                    <a:pt x="157480" y="11430"/>
                  </a:lnTo>
                  <a:lnTo>
                    <a:pt x="157480" y="0"/>
                  </a:lnTo>
                  <a:close/>
                </a:path>
              </a:pathLst>
            </a:custGeom>
            <a:solidFill>
              <a:srgbClr val="8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9" name="object 779"/>
            <p:cNvSpPr/>
            <p:nvPr/>
          </p:nvSpPr>
          <p:spPr>
            <a:xfrm>
              <a:off x="4770120" y="640079"/>
              <a:ext cx="157480" cy="10160"/>
            </a:xfrm>
            <a:custGeom>
              <a:avLst/>
              <a:gdLst/>
              <a:ahLst/>
              <a:cxnLst/>
              <a:rect l="l" t="t" r="r" b="b"/>
              <a:pathLst>
                <a:path w="157479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57479" h="10159">
                  <a:moveTo>
                    <a:pt x="15748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7480" y="10160"/>
                  </a:lnTo>
                  <a:lnTo>
                    <a:pt x="157480" y="0"/>
                  </a:lnTo>
                  <a:close/>
                </a:path>
              </a:pathLst>
            </a:custGeom>
            <a:solidFill>
              <a:srgbClr val="8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0" name="object 780"/>
            <p:cNvSpPr/>
            <p:nvPr/>
          </p:nvSpPr>
          <p:spPr>
            <a:xfrm>
              <a:off x="4770120" y="650239"/>
              <a:ext cx="157480" cy="10160"/>
            </a:xfrm>
            <a:custGeom>
              <a:avLst/>
              <a:gdLst/>
              <a:ahLst/>
              <a:cxnLst/>
              <a:rect l="l" t="t" r="r" b="b"/>
              <a:pathLst>
                <a:path w="157479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57479" h="10159">
                  <a:moveTo>
                    <a:pt x="15748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7480" y="10160"/>
                  </a:lnTo>
                  <a:lnTo>
                    <a:pt x="157480" y="0"/>
                  </a:lnTo>
                  <a:close/>
                </a:path>
              </a:pathLst>
            </a:custGeom>
            <a:solidFill>
              <a:srgbClr val="8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1" name="object 781"/>
            <p:cNvSpPr/>
            <p:nvPr/>
          </p:nvSpPr>
          <p:spPr>
            <a:xfrm>
              <a:off x="4770120" y="660399"/>
              <a:ext cx="157480" cy="10160"/>
            </a:xfrm>
            <a:custGeom>
              <a:avLst/>
              <a:gdLst/>
              <a:ahLst/>
              <a:cxnLst/>
              <a:rect l="l" t="t" r="r" b="b"/>
              <a:pathLst>
                <a:path w="157479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57479" h="10159">
                  <a:moveTo>
                    <a:pt x="15748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7480" y="10160"/>
                  </a:lnTo>
                  <a:lnTo>
                    <a:pt x="157480" y="0"/>
                  </a:lnTo>
                  <a:close/>
                </a:path>
              </a:pathLst>
            </a:custGeom>
            <a:solidFill>
              <a:srgbClr val="8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2" name="object 782"/>
            <p:cNvSpPr/>
            <p:nvPr/>
          </p:nvSpPr>
          <p:spPr>
            <a:xfrm>
              <a:off x="4770120" y="670559"/>
              <a:ext cx="157480" cy="10160"/>
            </a:xfrm>
            <a:custGeom>
              <a:avLst/>
              <a:gdLst/>
              <a:ahLst/>
              <a:cxnLst/>
              <a:rect l="l" t="t" r="r" b="b"/>
              <a:pathLst>
                <a:path w="157479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57479" h="10159">
                  <a:moveTo>
                    <a:pt x="15748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7480" y="10160"/>
                  </a:lnTo>
                  <a:lnTo>
                    <a:pt x="157480" y="0"/>
                  </a:lnTo>
                  <a:close/>
                </a:path>
              </a:pathLst>
            </a:custGeom>
            <a:solidFill>
              <a:srgbClr val="8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3" name="object 783"/>
            <p:cNvSpPr/>
            <p:nvPr/>
          </p:nvSpPr>
          <p:spPr>
            <a:xfrm>
              <a:off x="4770120" y="680719"/>
              <a:ext cx="157480" cy="10160"/>
            </a:xfrm>
            <a:custGeom>
              <a:avLst/>
              <a:gdLst/>
              <a:ahLst/>
              <a:cxnLst/>
              <a:rect l="l" t="t" r="r" b="b"/>
              <a:pathLst>
                <a:path w="157479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57479" h="10159">
                  <a:moveTo>
                    <a:pt x="15748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7480" y="10160"/>
                  </a:lnTo>
                  <a:lnTo>
                    <a:pt x="157480" y="0"/>
                  </a:lnTo>
                  <a:close/>
                </a:path>
              </a:pathLst>
            </a:custGeom>
            <a:solidFill>
              <a:srgbClr val="8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4" name="object 784"/>
            <p:cNvSpPr/>
            <p:nvPr/>
          </p:nvSpPr>
          <p:spPr>
            <a:xfrm>
              <a:off x="4768850" y="690880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1270" y="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8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5" name="object 785"/>
            <p:cNvSpPr/>
            <p:nvPr/>
          </p:nvSpPr>
          <p:spPr>
            <a:xfrm>
              <a:off x="4768850" y="70103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8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6" name="object 786"/>
            <p:cNvSpPr/>
            <p:nvPr/>
          </p:nvSpPr>
          <p:spPr>
            <a:xfrm>
              <a:off x="4768850" y="71119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8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7" name="object 787"/>
            <p:cNvSpPr/>
            <p:nvPr/>
          </p:nvSpPr>
          <p:spPr>
            <a:xfrm>
              <a:off x="4768850" y="72135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8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8" name="object 788"/>
            <p:cNvSpPr/>
            <p:nvPr/>
          </p:nvSpPr>
          <p:spPr>
            <a:xfrm>
              <a:off x="4768850" y="73151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8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9" name="object 789"/>
            <p:cNvSpPr/>
            <p:nvPr/>
          </p:nvSpPr>
          <p:spPr>
            <a:xfrm>
              <a:off x="4768850" y="74167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8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" name="object 790"/>
            <p:cNvSpPr/>
            <p:nvPr/>
          </p:nvSpPr>
          <p:spPr>
            <a:xfrm>
              <a:off x="4768850" y="75183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8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" name="object 791"/>
            <p:cNvSpPr/>
            <p:nvPr/>
          </p:nvSpPr>
          <p:spPr>
            <a:xfrm>
              <a:off x="4768850" y="76199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2" name="object 792"/>
            <p:cNvSpPr/>
            <p:nvPr/>
          </p:nvSpPr>
          <p:spPr>
            <a:xfrm>
              <a:off x="4768850" y="77215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" name="object 793"/>
            <p:cNvSpPr/>
            <p:nvPr/>
          </p:nvSpPr>
          <p:spPr>
            <a:xfrm>
              <a:off x="4768850" y="78231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" name="object 794"/>
            <p:cNvSpPr/>
            <p:nvPr/>
          </p:nvSpPr>
          <p:spPr>
            <a:xfrm>
              <a:off x="4768850" y="79247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" name="object 795"/>
            <p:cNvSpPr/>
            <p:nvPr/>
          </p:nvSpPr>
          <p:spPr>
            <a:xfrm>
              <a:off x="4768850" y="80263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" name="object 796"/>
            <p:cNvSpPr/>
            <p:nvPr/>
          </p:nvSpPr>
          <p:spPr>
            <a:xfrm>
              <a:off x="4768850" y="81279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" name="object 797"/>
            <p:cNvSpPr/>
            <p:nvPr/>
          </p:nvSpPr>
          <p:spPr>
            <a:xfrm>
              <a:off x="4768850" y="82295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" name="object 798"/>
            <p:cNvSpPr/>
            <p:nvPr/>
          </p:nvSpPr>
          <p:spPr>
            <a:xfrm>
              <a:off x="4768850" y="83311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" name="object 799"/>
            <p:cNvSpPr/>
            <p:nvPr/>
          </p:nvSpPr>
          <p:spPr>
            <a:xfrm>
              <a:off x="4768850" y="84327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" name="object 800"/>
            <p:cNvSpPr/>
            <p:nvPr/>
          </p:nvSpPr>
          <p:spPr>
            <a:xfrm>
              <a:off x="4768850" y="85343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" name="object 801"/>
            <p:cNvSpPr/>
            <p:nvPr/>
          </p:nvSpPr>
          <p:spPr>
            <a:xfrm>
              <a:off x="4768850" y="86359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" name="object 802"/>
            <p:cNvSpPr/>
            <p:nvPr/>
          </p:nvSpPr>
          <p:spPr>
            <a:xfrm>
              <a:off x="4768850" y="87375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" name="object 803"/>
            <p:cNvSpPr/>
            <p:nvPr/>
          </p:nvSpPr>
          <p:spPr>
            <a:xfrm>
              <a:off x="4768850" y="88391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" name="object 804"/>
            <p:cNvSpPr/>
            <p:nvPr/>
          </p:nvSpPr>
          <p:spPr>
            <a:xfrm>
              <a:off x="4768850" y="89407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" name="object 805"/>
            <p:cNvSpPr/>
            <p:nvPr/>
          </p:nvSpPr>
          <p:spPr>
            <a:xfrm>
              <a:off x="4768850" y="90423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6" name="object 806"/>
            <p:cNvSpPr/>
            <p:nvPr/>
          </p:nvSpPr>
          <p:spPr>
            <a:xfrm>
              <a:off x="4768850" y="91439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" name="object 807"/>
            <p:cNvSpPr/>
            <p:nvPr/>
          </p:nvSpPr>
          <p:spPr>
            <a:xfrm>
              <a:off x="4768850" y="92455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A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" name="object 808"/>
            <p:cNvSpPr/>
            <p:nvPr/>
          </p:nvSpPr>
          <p:spPr>
            <a:xfrm>
              <a:off x="4768850" y="93471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A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" name="object 809"/>
            <p:cNvSpPr/>
            <p:nvPr/>
          </p:nvSpPr>
          <p:spPr>
            <a:xfrm>
              <a:off x="4768850" y="94487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A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" name="object 810"/>
            <p:cNvSpPr/>
            <p:nvPr/>
          </p:nvSpPr>
          <p:spPr>
            <a:xfrm>
              <a:off x="4768850" y="95503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A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" name="object 811"/>
            <p:cNvSpPr/>
            <p:nvPr/>
          </p:nvSpPr>
          <p:spPr>
            <a:xfrm>
              <a:off x="4768850" y="96519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A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" name="object 812"/>
            <p:cNvSpPr/>
            <p:nvPr/>
          </p:nvSpPr>
          <p:spPr>
            <a:xfrm>
              <a:off x="4768850" y="97535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A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" name="object 813"/>
            <p:cNvSpPr/>
            <p:nvPr/>
          </p:nvSpPr>
          <p:spPr>
            <a:xfrm>
              <a:off x="4768850" y="98551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270" y="7619"/>
                  </a:lnTo>
                  <a:lnTo>
                    <a:pt x="1270" y="10159"/>
                  </a:lnTo>
                  <a:lnTo>
                    <a:pt x="69850" y="10159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0170" y="0"/>
                  </a:lnTo>
                  <a:lnTo>
                    <a:pt x="90170" y="10159"/>
                  </a:lnTo>
                  <a:lnTo>
                    <a:pt x="158750" y="10159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A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" name="object 814"/>
            <p:cNvSpPr/>
            <p:nvPr/>
          </p:nvSpPr>
          <p:spPr>
            <a:xfrm>
              <a:off x="4770120" y="995679"/>
              <a:ext cx="157480" cy="10160"/>
            </a:xfrm>
            <a:custGeom>
              <a:avLst/>
              <a:gdLst/>
              <a:ahLst/>
              <a:cxnLst/>
              <a:rect l="l" t="t" r="r" b="b"/>
              <a:pathLst>
                <a:path w="157479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57479" h="10159">
                  <a:moveTo>
                    <a:pt x="15748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7480" y="10160"/>
                  </a:lnTo>
                  <a:lnTo>
                    <a:pt x="157480" y="0"/>
                  </a:lnTo>
                  <a:close/>
                </a:path>
              </a:pathLst>
            </a:custGeom>
            <a:solidFill>
              <a:srgbClr val="A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" name="object 815"/>
            <p:cNvSpPr/>
            <p:nvPr/>
          </p:nvSpPr>
          <p:spPr>
            <a:xfrm>
              <a:off x="4770120" y="1005839"/>
              <a:ext cx="157480" cy="10160"/>
            </a:xfrm>
            <a:custGeom>
              <a:avLst/>
              <a:gdLst/>
              <a:ahLst/>
              <a:cxnLst/>
              <a:rect l="l" t="t" r="r" b="b"/>
              <a:pathLst>
                <a:path w="157479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57479" h="10159">
                  <a:moveTo>
                    <a:pt x="15748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7480" y="10160"/>
                  </a:lnTo>
                  <a:lnTo>
                    <a:pt x="157480" y="0"/>
                  </a:lnTo>
                  <a:close/>
                </a:path>
              </a:pathLst>
            </a:custGeom>
            <a:solidFill>
              <a:srgbClr val="A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6" name="object 816"/>
            <p:cNvSpPr/>
            <p:nvPr/>
          </p:nvSpPr>
          <p:spPr>
            <a:xfrm>
              <a:off x="4770120" y="1015999"/>
              <a:ext cx="157480" cy="10160"/>
            </a:xfrm>
            <a:custGeom>
              <a:avLst/>
              <a:gdLst/>
              <a:ahLst/>
              <a:cxnLst/>
              <a:rect l="l" t="t" r="r" b="b"/>
              <a:pathLst>
                <a:path w="157479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57479" h="10159">
                  <a:moveTo>
                    <a:pt x="15748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7480" y="10160"/>
                  </a:lnTo>
                  <a:lnTo>
                    <a:pt x="157480" y="0"/>
                  </a:lnTo>
                  <a:close/>
                </a:path>
              </a:pathLst>
            </a:custGeom>
            <a:solidFill>
              <a:srgbClr val="A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7" name="object 817"/>
            <p:cNvSpPr/>
            <p:nvPr/>
          </p:nvSpPr>
          <p:spPr>
            <a:xfrm>
              <a:off x="4770120" y="1026159"/>
              <a:ext cx="157480" cy="10160"/>
            </a:xfrm>
            <a:custGeom>
              <a:avLst/>
              <a:gdLst/>
              <a:ahLst/>
              <a:cxnLst/>
              <a:rect l="l" t="t" r="r" b="b"/>
              <a:pathLst>
                <a:path w="157479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57479" h="10159">
                  <a:moveTo>
                    <a:pt x="15748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7480" y="10160"/>
                  </a:lnTo>
                  <a:lnTo>
                    <a:pt x="157480" y="0"/>
                  </a:lnTo>
                  <a:close/>
                </a:path>
              </a:pathLst>
            </a:custGeom>
            <a:solidFill>
              <a:srgbClr val="A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" name="object 818"/>
            <p:cNvSpPr/>
            <p:nvPr/>
          </p:nvSpPr>
          <p:spPr>
            <a:xfrm>
              <a:off x="4770120" y="1036319"/>
              <a:ext cx="157480" cy="10160"/>
            </a:xfrm>
            <a:custGeom>
              <a:avLst/>
              <a:gdLst/>
              <a:ahLst/>
              <a:cxnLst/>
              <a:rect l="l" t="t" r="r" b="b"/>
              <a:pathLst>
                <a:path w="157479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57479" h="10159">
                  <a:moveTo>
                    <a:pt x="15748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7480" y="10160"/>
                  </a:lnTo>
                  <a:lnTo>
                    <a:pt x="157480" y="0"/>
                  </a:lnTo>
                  <a:close/>
                </a:path>
              </a:pathLst>
            </a:custGeom>
            <a:solidFill>
              <a:srgbClr val="A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" name="object 819"/>
            <p:cNvSpPr/>
            <p:nvPr/>
          </p:nvSpPr>
          <p:spPr>
            <a:xfrm>
              <a:off x="4770120" y="1046479"/>
              <a:ext cx="157480" cy="10160"/>
            </a:xfrm>
            <a:custGeom>
              <a:avLst/>
              <a:gdLst/>
              <a:ahLst/>
              <a:cxnLst/>
              <a:rect l="l" t="t" r="r" b="b"/>
              <a:pathLst>
                <a:path w="157479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57479" h="10159">
                  <a:moveTo>
                    <a:pt x="15748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7480" y="10160"/>
                  </a:lnTo>
                  <a:lnTo>
                    <a:pt x="157480" y="0"/>
                  </a:lnTo>
                  <a:close/>
                </a:path>
              </a:pathLst>
            </a:custGeom>
            <a:solidFill>
              <a:srgbClr val="A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" name="object 820"/>
            <p:cNvSpPr/>
            <p:nvPr/>
          </p:nvSpPr>
          <p:spPr>
            <a:xfrm>
              <a:off x="4770120" y="1056639"/>
              <a:ext cx="157480" cy="10160"/>
            </a:xfrm>
            <a:custGeom>
              <a:avLst/>
              <a:gdLst/>
              <a:ahLst/>
              <a:cxnLst/>
              <a:rect l="l" t="t" r="r" b="b"/>
              <a:pathLst>
                <a:path w="157479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57479" h="10159">
                  <a:moveTo>
                    <a:pt x="15748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7480" y="10160"/>
                  </a:lnTo>
                  <a:lnTo>
                    <a:pt x="157480" y="0"/>
                  </a:lnTo>
                  <a:close/>
                </a:path>
              </a:pathLst>
            </a:custGeom>
            <a:solidFill>
              <a:srgbClr val="A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" name="object 821"/>
            <p:cNvSpPr/>
            <p:nvPr/>
          </p:nvSpPr>
          <p:spPr>
            <a:xfrm>
              <a:off x="4770120" y="1066799"/>
              <a:ext cx="157480" cy="10160"/>
            </a:xfrm>
            <a:custGeom>
              <a:avLst/>
              <a:gdLst/>
              <a:ahLst/>
              <a:cxnLst/>
              <a:rect l="l" t="t" r="r" b="b"/>
              <a:pathLst>
                <a:path w="157479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57479" h="10159">
                  <a:moveTo>
                    <a:pt x="15748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7480" y="10160"/>
                  </a:lnTo>
                  <a:lnTo>
                    <a:pt x="157480" y="0"/>
                  </a:lnTo>
                  <a:close/>
                </a:path>
              </a:pathLst>
            </a:custGeom>
            <a:solidFill>
              <a:srgbClr val="A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" name="object 822"/>
            <p:cNvSpPr/>
            <p:nvPr/>
          </p:nvSpPr>
          <p:spPr>
            <a:xfrm>
              <a:off x="4770120" y="1076959"/>
              <a:ext cx="157480" cy="10160"/>
            </a:xfrm>
            <a:custGeom>
              <a:avLst/>
              <a:gdLst/>
              <a:ahLst/>
              <a:cxnLst/>
              <a:rect l="l" t="t" r="r" b="b"/>
              <a:pathLst>
                <a:path w="157479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57479" h="10159">
                  <a:moveTo>
                    <a:pt x="15748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7480" y="10160"/>
                  </a:lnTo>
                  <a:lnTo>
                    <a:pt x="157480" y="0"/>
                  </a:lnTo>
                  <a:close/>
                </a:path>
              </a:pathLst>
            </a:custGeom>
            <a:solidFill>
              <a:srgbClr val="A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" name="object 823"/>
            <p:cNvSpPr/>
            <p:nvPr/>
          </p:nvSpPr>
          <p:spPr>
            <a:xfrm>
              <a:off x="4770120" y="1087119"/>
              <a:ext cx="157480" cy="10160"/>
            </a:xfrm>
            <a:custGeom>
              <a:avLst/>
              <a:gdLst/>
              <a:ahLst/>
              <a:cxnLst/>
              <a:rect l="l" t="t" r="r" b="b"/>
              <a:pathLst>
                <a:path w="157479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57479" h="10159">
                  <a:moveTo>
                    <a:pt x="15748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7480" y="10160"/>
                  </a:lnTo>
                  <a:lnTo>
                    <a:pt x="157480" y="0"/>
                  </a:lnTo>
                  <a:close/>
                </a:path>
              </a:pathLst>
            </a:custGeom>
            <a:solidFill>
              <a:srgbClr val="B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" name="object 824"/>
            <p:cNvSpPr/>
            <p:nvPr/>
          </p:nvSpPr>
          <p:spPr>
            <a:xfrm>
              <a:off x="4770120" y="1097279"/>
              <a:ext cx="157480" cy="10160"/>
            </a:xfrm>
            <a:custGeom>
              <a:avLst/>
              <a:gdLst/>
              <a:ahLst/>
              <a:cxnLst/>
              <a:rect l="l" t="t" r="r" b="b"/>
              <a:pathLst>
                <a:path w="157479" h="10159">
                  <a:moveTo>
                    <a:pt x="68580" y="3822"/>
                  </a:moveTo>
                  <a:lnTo>
                    <a:pt x="0" y="3822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3822"/>
                  </a:lnTo>
                  <a:close/>
                </a:path>
                <a:path w="157479" h="10159">
                  <a:moveTo>
                    <a:pt x="6858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68580" y="3810"/>
                  </a:lnTo>
                  <a:lnTo>
                    <a:pt x="68580" y="0"/>
                  </a:lnTo>
                  <a:close/>
                </a:path>
                <a:path w="157479" h="10159">
                  <a:moveTo>
                    <a:pt x="156210" y="3822"/>
                  </a:moveTo>
                  <a:lnTo>
                    <a:pt x="88900" y="3822"/>
                  </a:lnTo>
                  <a:lnTo>
                    <a:pt x="88900" y="10160"/>
                  </a:lnTo>
                  <a:lnTo>
                    <a:pt x="156210" y="10160"/>
                  </a:lnTo>
                  <a:lnTo>
                    <a:pt x="156210" y="3822"/>
                  </a:lnTo>
                  <a:close/>
                </a:path>
                <a:path w="157479" h="10159">
                  <a:moveTo>
                    <a:pt x="157480" y="0"/>
                  </a:moveTo>
                  <a:lnTo>
                    <a:pt x="88900" y="0"/>
                  </a:lnTo>
                  <a:lnTo>
                    <a:pt x="88900" y="3810"/>
                  </a:lnTo>
                  <a:lnTo>
                    <a:pt x="157480" y="3810"/>
                  </a:lnTo>
                  <a:lnTo>
                    <a:pt x="157480" y="0"/>
                  </a:lnTo>
                  <a:close/>
                </a:path>
              </a:pathLst>
            </a:custGeom>
            <a:solidFill>
              <a:srgbClr val="B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" name="object 825"/>
            <p:cNvSpPr/>
            <p:nvPr/>
          </p:nvSpPr>
          <p:spPr>
            <a:xfrm>
              <a:off x="4770120" y="1107439"/>
              <a:ext cx="156210" cy="10160"/>
            </a:xfrm>
            <a:custGeom>
              <a:avLst/>
              <a:gdLst/>
              <a:ahLst/>
              <a:cxnLst/>
              <a:rect l="l" t="t" r="r" b="b"/>
              <a:pathLst>
                <a:path w="156210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56210" h="10159">
                  <a:moveTo>
                    <a:pt x="15621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6210" y="10160"/>
                  </a:lnTo>
                  <a:lnTo>
                    <a:pt x="156210" y="0"/>
                  </a:lnTo>
                  <a:close/>
                </a:path>
              </a:pathLst>
            </a:custGeom>
            <a:solidFill>
              <a:srgbClr val="B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" name="object 826"/>
            <p:cNvSpPr/>
            <p:nvPr/>
          </p:nvSpPr>
          <p:spPr>
            <a:xfrm>
              <a:off x="4770120" y="1117600"/>
              <a:ext cx="156210" cy="10160"/>
            </a:xfrm>
            <a:custGeom>
              <a:avLst/>
              <a:gdLst/>
              <a:ahLst/>
              <a:cxnLst/>
              <a:rect l="l" t="t" r="r" b="b"/>
              <a:pathLst>
                <a:path w="156210" h="10159">
                  <a:moveTo>
                    <a:pt x="6857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79" y="10160"/>
                  </a:lnTo>
                  <a:lnTo>
                    <a:pt x="68579" y="0"/>
                  </a:lnTo>
                  <a:close/>
                </a:path>
                <a:path w="156210" h="10159">
                  <a:moveTo>
                    <a:pt x="156210" y="0"/>
                  </a:moveTo>
                  <a:lnTo>
                    <a:pt x="88900" y="0"/>
                  </a:lnTo>
                  <a:lnTo>
                    <a:pt x="88900" y="7620"/>
                  </a:lnTo>
                  <a:lnTo>
                    <a:pt x="87629" y="7620"/>
                  </a:lnTo>
                  <a:lnTo>
                    <a:pt x="87629" y="10160"/>
                  </a:lnTo>
                  <a:lnTo>
                    <a:pt x="156209" y="10160"/>
                  </a:lnTo>
                  <a:lnTo>
                    <a:pt x="156210" y="0"/>
                  </a:lnTo>
                  <a:close/>
                </a:path>
              </a:pathLst>
            </a:custGeom>
            <a:solidFill>
              <a:srgbClr val="B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" name="object 827"/>
            <p:cNvSpPr/>
            <p:nvPr/>
          </p:nvSpPr>
          <p:spPr>
            <a:xfrm>
              <a:off x="4770120" y="1127760"/>
              <a:ext cx="156210" cy="10160"/>
            </a:xfrm>
            <a:custGeom>
              <a:avLst/>
              <a:gdLst/>
              <a:ahLst/>
              <a:cxnLst/>
              <a:rect l="l" t="t" r="r" b="b"/>
              <a:pathLst>
                <a:path w="156210" h="10159">
                  <a:moveTo>
                    <a:pt x="68579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269" y="6350"/>
                  </a:lnTo>
                  <a:lnTo>
                    <a:pt x="1269" y="10160"/>
                  </a:lnTo>
                  <a:lnTo>
                    <a:pt x="68579" y="10160"/>
                  </a:lnTo>
                  <a:lnTo>
                    <a:pt x="68579" y="0"/>
                  </a:lnTo>
                  <a:close/>
                </a:path>
                <a:path w="156210" h="10159">
                  <a:moveTo>
                    <a:pt x="156209" y="0"/>
                  </a:moveTo>
                  <a:lnTo>
                    <a:pt x="87629" y="0"/>
                  </a:lnTo>
                  <a:lnTo>
                    <a:pt x="87629" y="10160"/>
                  </a:lnTo>
                  <a:lnTo>
                    <a:pt x="156209" y="10160"/>
                  </a:lnTo>
                  <a:lnTo>
                    <a:pt x="156209" y="0"/>
                  </a:lnTo>
                  <a:close/>
                </a:path>
              </a:pathLst>
            </a:custGeom>
            <a:solidFill>
              <a:srgbClr val="B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" name="object 828"/>
            <p:cNvSpPr/>
            <p:nvPr/>
          </p:nvSpPr>
          <p:spPr>
            <a:xfrm>
              <a:off x="4771390" y="1137919"/>
              <a:ext cx="154940" cy="10160"/>
            </a:xfrm>
            <a:custGeom>
              <a:avLst/>
              <a:gdLst/>
              <a:ahLst/>
              <a:cxnLst/>
              <a:rect l="l" t="t" r="r" b="b"/>
              <a:pathLst>
                <a:path w="154939" h="10159">
                  <a:moveTo>
                    <a:pt x="6731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8579" y="10159"/>
                  </a:lnTo>
                  <a:lnTo>
                    <a:pt x="68579" y="5079"/>
                  </a:lnTo>
                  <a:lnTo>
                    <a:pt x="67310" y="5079"/>
                  </a:lnTo>
                  <a:lnTo>
                    <a:pt x="67310" y="0"/>
                  </a:lnTo>
                  <a:close/>
                </a:path>
                <a:path w="154939" h="10159">
                  <a:moveTo>
                    <a:pt x="154939" y="0"/>
                  </a:moveTo>
                  <a:lnTo>
                    <a:pt x="86360" y="0"/>
                  </a:lnTo>
                  <a:lnTo>
                    <a:pt x="86360" y="10159"/>
                  </a:lnTo>
                  <a:lnTo>
                    <a:pt x="153670" y="10159"/>
                  </a:lnTo>
                  <a:lnTo>
                    <a:pt x="153670" y="5079"/>
                  </a:lnTo>
                  <a:lnTo>
                    <a:pt x="154939" y="5079"/>
                  </a:lnTo>
                  <a:lnTo>
                    <a:pt x="154939" y="0"/>
                  </a:lnTo>
                  <a:close/>
                </a:path>
              </a:pathLst>
            </a:custGeom>
            <a:solidFill>
              <a:srgbClr val="B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" name="object 829"/>
            <p:cNvSpPr/>
            <p:nvPr/>
          </p:nvSpPr>
          <p:spPr>
            <a:xfrm>
              <a:off x="4771390" y="114808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857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79" y="10160"/>
                  </a:lnTo>
                  <a:lnTo>
                    <a:pt x="68579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6360" y="0"/>
                  </a:lnTo>
                  <a:lnTo>
                    <a:pt x="86360" y="8890"/>
                  </a:lnTo>
                  <a:lnTo>
                    <a:pt x="85089" y="8890"/>
                  </a:lnTo>
                  <a:lnTo>
                    <a:pt x="85089" y="10160"/>
                  </a:lnTo>
                  <a:lnTo>
                    <a:pt x="153669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0" name="object 830"/>
            <p:cNvSpPr/>
            <p:nvPr/>
          </p:nvSpPr>
          <p:spPr>
            <a:xfrm>
              <a:off x="4771390" y="115823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69850" y="6350"/>
                  </a:moveTo>
                  <a:lnTo>
                    <a:pt x="1270" y="6350"/>
                  </a:lnTo>
                  <a:lnTo>
                    <a:pt x="1270" y="10160"/>
                  </a:lnTo>
                  <a:lnTo>
                    <a:pt x="69850" y="10160"/>
                  </a:lnTo>
                  <a:lnTo>
                    <a:pt x="69850" y="6350"/>
                  </a:lnTo>
                  <a:close/>
                </a:path>
                <a:path w="152400" h="10159">
                  <a:moveTo>
                    <a:pt x="68579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68579" y="6350"/>
                  </a:lnTo>
                  <a:lnTo>
                    <a:pt x="68579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85089" y="0"/>
                  </a:lnTo>
                  <a:lnTo>
                    <a:pt x="85089" y="8889"/>
                  </a:lnTo>
                  <a:lnTo>
                    <a:pt x="83820" y="8889"/>
                  </a:lnTo>
                  <a:lnTo>
                    <a:pt x="8382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B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" name="object 831"/>
            <p:cNvSpPr/>
            <p:nvPr/>
          </p:nvSpPr>
          <p:spPr>
            <a:xfrm>
              <a:off x="4772659" y="1168400"/>
              <a:ext cx="151130" cy="10160"/>
            </a:xfrm>
            <a:custGeom>
              <a:avLst/>
              <a:gdLst/>
              <a:ahLst/>
              <a:cxnLst/>
              <a:rect l="l" t="t" r="r" b="b"/>
              <a:pathLst>
                <a:path w="151129" h="10159">
                  <a:moveTo>
                    <a:pt x="6857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1120" y="10160"/>
                  </a:lnTo>
                  <a:lnTo>
                    <a:pt x="71120" y="8889"/>
                  </a:lnTo>
                  <a:lnTo>
                    <a:pt x="69850" y="8889"/>
                  </a:lnTo>
                  <a:lnTo>
                    <a:pt x="69850" y="6350"/>
                  </a:lnTo>
                  <a:lnTo>
                    <a:pt x="68579" y="6350"/>
                  </a:lnTo>
                  <a:lnTo>
                    <a:pt x="68579" y="0"/>
                  </a:lnTo>
                  <a:close/>
                </a:path>
                <a:path w="151129" h="10159">
                  <a:moveTo>
                    <a:pt x="149859" y="5079"/>
                  </a:moveTo>
                  <a:lnTo>
                    <a:pt x="81279" y="5079"/>
                  </a:lnTo>
                  <a:lnTo>
                    <a:pt x="81279" y="8889"/>
                  </a:lnTo>
                  <a:lnTo>
                    <a:pt x="80010" y="8889"/>
                  </a:lnTo>
                  <a:lnTo>
                    <a:pt x="80010" y="10160"/>
                  </a:lnTo>
                  <a:lnTo>
                    <a:pt x="149860" y="10160"/>
                  </a:lnTo>
                  <a:lnTo>
                    <a:pt x="149859" y="5079"/>
                  </a:lnTo>
                  <a:close/>
                </a:path>
                <a:path w="151129" h="10159">
                  <a:moveTo>
                    <a:pt x="151129" y="0"/>
                  </a:moveTo>
                  <a:lnTo>
                    <a:pt x="82550" y="0"/>
                  </a:lnTo>
                  <a:lnTo>
                    <a:pt x="82550" y="5079"/>
                  </a:lnTo>
                  <a:lnTo>
                    <a:pt x="151129" y="5079"/>
                  </a:lnTo>
                  <a:lnTo>
                    <a:pt x="151129" y="0"/>
                  </a:lnTo>
                  <a:close/>
                </a:path>
              </a:pathLst>
            </a:custGeom>
            <a:solidFill>
              <a:srgbClr val="B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" name="object 832"/>
            <p:cNvSpPr/>
            <p:nvPr/>
          </p:nvSpPr>
          <p:spPr>
            <a:xfrm>
              <a:off x="4772660" y="1178559"/>
              <a:ext cx="149860" cy="10160"/>
            </a:xfrm>
            <a:custGeom>
              <a:avLst/>
              <a:gdLst/>
              <a:ahLst/>
              <a:cxnLst/>
              <a:rect l="l" t="t" r="r" b="b"/>
              <a:pathLst>
                <a:path w="149860" h="10159">
                  <a:moveTo>
                    <a:pt x="149847" y="1282"/>
                  </a:moveTo>
                  <a:lnTo>
                    <a:pt x="77470" y="1282"/>
                  </a:lnTo>
                  <a:lnTo>
                    <a:pt x="77470" y="5080"/>
                  </a:lnTo>
                  <a:lnTo>
                    <a:pt x="74930" y="5080"/>
                  </a:lnTo>
                  <a:lnTo>
                    <a:pt x="74930" y="3810"/>
                  </a:lnTo>
                  <a:lnTo>
                    <a:pt x="72390" y="3810"/>
                  </a:lnTo>
                  <a:lnTo>
                    <a:pt x="72390" y="1270"/>
                  </a:lnTo>
                  <a:lnTo>
                    <a:pt x="71120" y="1270"/>
                  </a:lnTo>
                  <a:lnTo>
                    <a:pt x="711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1270" y="8890"/>
                  </a:lnTo>
                  <a:lnTo>
                    <a:pt x="1270" y="10160"/>
                  </a:lnTo>
                  <a:lnTo>
                    <a:pt x="148590" y="10160"/>
                  </a:lnTo>
                  <a:lnTo>
                    <a:pt x="148590" y="8890"/>
                  </a:lnTo>
                  <a:lnTo>
                    <a:pt x="149847" y="8890"/>
                  </a:lnTo>
                  <a:lnTo>
                    <a:pt x="149847" y="5080"/>
                  </a:lnTo>
                  <a:lnTo>
                    <a:pt x="149847" y="1282"/>
                  </a:lnTo>
                  <a:close/>
                </a:path>
                <a:path w="149860" h="10159">
                  <a:moveTo>
                    <a:pt x="149860" y="0"/>
                  </a:moveTo>
                  <a:lnTo>
                    <a:pt x="78740" y="0"/>
                  </a:lnTo>
                  <a:lnTo>
                    <a:pt x="78740" y="1270"/>
                  </a:lnTo>
                  <a:lnTo>
                    <a:pt x="149860" y="1270"/>
                  </a:lnTo>
                  <a:lnTo>
                    <a:pt x="149860" y="0"/>
                  </a:lnTo>
                  <a:close/>
                </a:path>
              </a:pathLst>
            </a:custGeom>
            <a:solidFill>
              <a:srgbClr val="B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" name="object 833"/>
            <p:cNvSpPr/>
            <p:nvPr/>
          </p:nvSpPr>
          <p:spPr>
            <a:xfrm>
              <a:off x="4773930" y="1188719"/>
              <a:ext cx="147320" cy="10160"/>
            </a:xfrm>
            <a:custGeom>
              <a:avLst/>
              <a:gdLst/>
              <a:ahLst/>
              <a:cxnLst/>
              <a:rect l="l" t="t" r="r" b="b"/>
              <a:pathLst>
                <a:path w="147320" h="10159">
                  <a:moveTo>
                    <a:pt x="14732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1270" y="5080"/>
                  </a:lnTo>
                  <a:lnTo>
                    <a:pt x="1270" y="10160"/>
                  </a:lnTo>
                  <a:lnTo>
                    <a:pt x="147320" y="10160"/>
                  </a:lnTo>
                  <a:lnTo>
                    <a:pt x="147320" y="5080"/>
                  </a:lnTo>
                  <a:lnTo>
                    <a:pt x="147320" y="0"/>
                  </a:lnTo>
                  <a:close/>
                </a:path>
              </a:pathLst>
            </a:custGeom>
            <a:solidFill>
              <a:srgbClr val="B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" name="object 834"/>
            <p:cNvSpPr/>
            <p:nvPr/>
          </p:nvSpPr>
          <p:spPr>
            <a:xfrm>
              <a:off x="4775200" y="1198879"/>
              <a:ext cx="144780" cy="10160"/>
            </a:xfrm>
            <a:custGeom>
              <a:avLst/>
              <a:gdLst/>
              <a:ahLst/>
              <a:cxnLst/>
              <a:rect l="l" t="t" r="r" b="b"/>
              <a:pathLst>
                <a:path w="144779" h="10159">
                  <a:moveTo>
                    <a:pt x="14478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270" y="8890"/>
                  </a:lnTo>
                  <a:lnTo>
                    <a:pt x="1270" y="10160"/>
                  </a:lnTo>
                  <a:lnTo>
                    <a:pt x="143510" y="10160"/>
                  </a:lnTo>
                  <a:lnTo>
                    <a:pt x="143510" y="8890"/>
                  </a:lnTo>
                  <a:lnTo>
                    <a:pt x="143510" y="6350"/>
                  </a:lnTo>
                  <a:lnTo>
                    <a:pt x="144780" y="635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B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" name="object 835"/>
            <p:cNvSpPr/>
            <p:nvPr/>
          </p:nvSpPr>
          <p:spPr>
            <a:xfrm>
              <a:off x="4776470" y="1209039"/>
              <a:ext cx="142240" cy="10160"/>
            </a:xfrm>
            <a:custGeom>
              <a:avLst/>
              <a:gdLst/>
              <a:ahLst/>
              <a:cxnLst/>
              <a:rect l="l" t="t" r="r" b="b"/>
              <a:pathLst>
                <a:path w="142239" h="10159">
                  <a:moveTo>
                    <a:pt x="14224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270" y="8890"/>
                  </a:lnTo>
                  <a:lnTo>
                    <a:pt x="1270" y="10160"/>
                  </a:lnTo>
                  <a:lnTo>
                    <a:pt x="139687" y="10160"/>
                  </a:lnTo>
                  <a:lnTo>
                    <a:pt x="139687" y="8890"/>
                  </a:lnTo>
                  <a:lnTo>
                    <a:pt x="140970" y="8890"/>
                  </a:lnTo>
                  <a:lnTo>
                    <a:pt x="140970" y="2540"/>
                  </a:lnTo>
                  <a:lnTo>
                    <a:pt x="142240" y="2540"/>
                  </a:lnTo>
                  <a:lnTo>
                    <a:pt x="142240" y="0"/>
                  </a:lnTo>
                  <a:close/>
                </a:path>
              </a:pathLst>
            </a:custGeom>
            <a:solidFill>
              <a:srgbClr val="B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" name="object 836"/>
            <p:cNvSpPr/>
            <p:nvPr/>
          </p:nvSpPr>
          <p:spPr>
            <a:xfrm>
              <a:off x="4777740" y="1219199"/>
              <a:ext cx="138430" cy="10160"/>
            </a:xfrm>
            <a:custGeom>
              <a:avLst/>
              <a:gdLst/>
              <a:ahLst/>
              <a:cxnLst/>
              <a:rect l="l" t="t" r="r" b="b"/>
              <a:pathLst>
                <a:path w="138429" h="10159">
                  <a:moveTo>
                    <a:pt x="138430" y="5080"/>
                  </a:moveTo>
                  <a:lnTo>
                    <a:pt x="138417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1270" y="5080"/>
                  </a:lnTo>
                  <a:lnTo>
                    <a:pt x="1270" y="8890"/>
                  </a:lnTo>
                  <a:lnTo>
                    <a:pt x="1270" y="10160"/>
                  </a:lnTo>
                  <a:lnTo>
                    <a:pt x="137160" y="10160"/>
                  </a:lnTo>
                  <a:lnTo>
                    <a:pt x="137160" y="8890"/>
                  </a:lnTo>
                  <a:lnTo>
                    <a:pt x="138430" y="8890"/>
                  </a:lnTo>
                  <a:lnTo>
                    <a:pt x="138430" y="5080"/>
                  </a:lnTo>
                  <a:close/>
                </a:path>
              </a:pathLst>
            </a:custGeom>
            <a:solidFill>
              <a:srgbClr val="B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7" name="object 837"/>
            <p:cNvSpPr/>
            <p:nvPr/>
          </p:nvSpPr>
          <p:spPr>
            <a:xfrm>
              <a:off x="4779010" y="1229359"/>
              <a:ext cx="135890" cy="10160"/>
            </a:xfrm>
            <a:custGeom>
              <a:avLst/>
              <a:gdLst/>
              <a:ahLst/>
              <a:cxnLst/>
              <a:rect l="l" t="t" r="r" b="b"/>
              <a:pathLst>
                <a:path w="135889" h="10159">
                  <a:moveTo>
                    <a:pt x="13589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1270" y="5080"/>
                  </a:lnTo>
                  <a:lnTo>
                    <a:pt x="1270" y="8890"/>
                  </a:lnTo>
                  <a:lnTo>
                    <a:pt x="1270" y="10160"/>
                  </a:lnTo>
                  <a:lnTo>
                    <a:pt x="134620" y="10160"/>
                  </a:lnTo>
                  <a:lnTo>
                    <a:pt x="134620" y="8890"/>
                  </a:lnTo>
                  <a:lnTo>
                    <a:pt x="135890" y="8890"/>
                  </a:lnTo>
                  <a:lnTo>
                    <a:pt x="135890" y="5080"/>
                  </a:lnTo>
                  <a:lnTo>
                    <a:pt x="135890" y="0"/>
                  </a:lnTo>
                  <a:close/>
                </a:path>
              </a:pathLst>
            </a:custGeom>
            <a:solidFill>
              <a:srgbClr val="B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8" name="object 838"/>
            <p:cNvSpPr/>
            <p:nvPr/>
          </p:nvSpPr>
          <p:spPr>
            <a:xfrm>
              <a:off x="4780280" y="1239519"/>
              <a:ext cx="133350" cy="10160"/>
            </a:xfrm>
            <a:custGeom>
              <a:avLst/>
              <a:gdLst/>
              <a:ahLst/>
              <a:cxnLst/>
              <a:rect l="l" t="t" r="r" b="b"/>
              <a:pathLst>
                <a:path w="133350" h="10159">
                  <a:moveTo>
                    <a:pt x="13335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1270" y="5080"/>
                  </a:lnTo>
                  <a:lnTo>
                    <a:pt x="1270" y="10160"/>
                  </a:lnTo>
                  <a:lnTo>
                    <a:pt x="132080" y="10160"/>
                  </a:lnTo>
                  <a:lnTo>
                    <a:pt x="132080" y="5080"/>
                  </a:lnTo>
                  <a:lnTo>
                    <a:pt x="133350" y="508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B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9" name="object 839"/>
            <p:cNvSpPr/>
            <p:nvPr/>
          </p:nvSpPr>
          <p:spPr>
            <a:xfrm>
              <a:off x="4781550" y="1249679"/>
              <a:ext cx="130810" cy="10160"/>
            </a:xfrm>
            <a:custGeom>
              <a:avLst/>
              <a:gdLst/>
              <a:ahLst/>
              <a:cxnLst/>
              <a:rect l="l" t="t" r="r" b="b"/>
              <a:pathLst>
                <a:path w="130810" h="10159">
                  <a:moveTo>
                    <a:pt x="1308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7620"/>
                  </a:lnTo>
                  <a:lnTo>
                    <a:pt x="2540" y="7620"/>
                  </a:lnTo>
                  <a:lnTo>
                    <a:pt x="2540" y="10160"/>
                  </a:lnTo>
                  <a:lnTo>
                    <a:pt x="128257" y="10160"/>
                  </a:lnTo>
                  <a:lnTo>
                    <a:pt x="128257" y="7620"/>
                  </a:lnTo>
                  <a:lnTo>
                    <a:pt x="129540" y="7620"/>
                  </a:lnTo>
                  <a:lnTo>
                    <a:pt x="129540" y="1270"/>
                  </a:lnTo>
                  <a:lnTo>
                    <a:pt x="130810" y="1270"/>
                  </a:lnTo>
                  <a:lnTo>
                    <a:pt x="130810" y="0"/>
                  </a:lnTo>
                  <a:close/>
                </a:path>
              </a:pathLst>
            </a:custGeom>
            <a:solidFill>
              <a:srgbClr val="C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" name="object 840"/>
            <p:cNvSpPr/>
            <p:nvPr/>
          </p:nvSpPr>
          <p:spPr>
            <a:xfrm>
              <a:off x="4784090" y="1259839"/>
              <a:ext cx="125730" cy="10160"/>
            </a:xfrm>
            <a:custGeom>
              <a:avLst/>
              <a:gdLst/>
              <a:ahLst/>
              <a:cxnLst/>
              <a:rect l="l" t="t" r="r" b="b"/>
              <a:pathLst>
                <a:path w="125729" h="10159">
                  <a:moveTo>
                    <a:pt x="125717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270" y="3810"/>
                  </a:lnTo>
                  <a:lnTo>
                    <a:pt x="1270" y="6350"/>
                  </a:lnTo>
                  <a:lnTo>
                    <a:pt x="1270" y="8890"/>
                  </a:lnTo>
                  <a:lnTo>
                    <a:pt x="2540" y="8890"/>
                  </a:lnTo>
                  <a:lnTo>
                    <a:pt x="2540" y="10160"/>
                  </a:lnTo>
                  <a:lnTo>
                    <a:pt x="123190" y="10160"/>
                  </a:lnTo>
                  <a:lnTo>
                    <a:pt x="123190" y="8890"/>
                  </a:lnTo>
                  <a:lnTo>
                    <a:pt x="123190" y="6350"/>
                  </a:lnTo>
                  <a:lnTo>
                    <a:pt x="124460" y="6350"/>
                  </a:lnTo>
                  <a:lnTo>
                    <a:pt x="124460" y="3810"/>
                  </a:lnTo>
                  <a:lnTo>
                    <a:pt x="124460" y="2540"/>
                  </a:lnTo>
                  <a:lnTo>
                    <a:pt x="125717" y="2540"/>
                  </a:lnTo>
                  <a:lnTo>
                    <a:pt x="125717" y="0"/>
                  </a:lnTo>
                  <a:close/>
                </a:path>
              </a:pathLst>
            </a:custGeom>
            <a:solidFill>
              <a:srgbClr val="C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" name="object 841"/>
            <p:cNvSpPr/>
            <p:nvPr/>
          </p:nvSpPr>
          <p:spPr>
            <a:xfrm>
              <a:off x="4786630" y="1269999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2540"/>
                  </a:moveTo>
                  <a:lnTo>
                    <a:pt x="119367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6350"/>
                  </a:lnTo>
                  <a:lnTo>
                    <a:pt x="2540" y="6350"/>
                  </a:lnTo>
                  <a:lnTo>
                    <a:pt x="2540" y="8890"/>
                  </a:lnTo>
                  <a:lnTo>
                    <a:pt x="2540" y="10160"/>
                  </a:lnTo>
                  <a:lnTo>
                    <a:pt x="116840" y="10160"/>
                  </a:lnTo>
                  <a:lnTo>
                    <a:pt x="116840" y="8890"/>
                  </a:lnTo>
                  <a:lnTo>
                    <a:pt x="118110" y="8890"/>
                  </a:lnTo>
                  <a:lnTo>
                    <a:pt x="118110" y="6350"/>
                  </a:lnTo>
                  <a:lnTo>
                    <a:pt x="118110" y="3810"/>
                  </a:lnTo>
                  <a:lnTo>
                    <a:pt x="119380" y="3810"/>
                  </a:lnTo>
                  <a:lnTo>
                    <a:pt x="119380" y="2540"/>
                  </a:lnTo>
                  <a:close/>
                </a:path>
              </a:pathLst>
            </a:custGeom>
            <a:solidFill>
              <a:srgbClr val="C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" name="object 842"/>
            <p:cNvSpPr/>
            <p:nvPr/>
          </p:nvSpPr>
          <p:spPr>
            <a:xfrm>
              <a:off x="4789170" y="1280159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59">
                  <a:moveTo>
                    <a:pt x="1143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1270" y="6350"/>
                  </a:lnTo>
                  <a:lnTo>
                    <a:pt x="2540" y="6350"/>
                  </a:lnTo>
                  <a:lnTo>
                    <a:pt x="2540" y="10160"/>
                  </a:lnTo>
                  <a:lnTo>
                    <a:pt x="111760" y="10160"/>
                  </a:lnTo>
                  <a:lnTo>
                    <a:pt x="111760" y="6350"/>
                  </a:lnTo>
                  <a:lnTo>
                    <a:pt x="113030" y="6350"/>
                  </a:lnTo>
                  <a:lnTo>
                    <a:pt x="113030" y="3810"/>
                  </a:lnTo>
                  <a:lnTo>
                    <a:pt x="114287" y="3810"/>
                  </a:lnTo>
                  <a:lnTo>
                    <a:pt x="114287" y="127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" name="object 843"/>
            <p:cNvSpPr/>
            <p:nvPr/>
          </p:nvSpPr>
          <p:spPr>
            <a:xfrm>
              <a:off x="4792980" y="1290319"/>
              <a:ext cx="106680" cy="10160"/>
            </a:xfrm>
            <a:custGeom>
              <a:avLst/>
              <a:gdLst/>
              <a:ahLst/>
              <a:cxnLst/>
              <a:rect l="l" t="t" r="r" b="b"/>
              <a:pathLst>
                <a:path w="106679" h="10159">
                  <a:moveTo>
                    <a:pt x="105410" y="3822"/>
                  </a:moveTo>
                  <a:lnTo>
                    <a:pt x="1270" y="3822"/>
                  </a:lnTo>
                  <a:lnTo>
                    <a:pt x="1270" y="6350"/>
                  </a:lnTo>
                  <a:lnTo>
                    <a:pt x="2540" y="6350"/>
                  </a:lnTo>
                  <a:lnTo>
                    <a:pt x="2540" y="8890"/>
                  </a:lnTo>
                  <a:lnTo>
                    <a:pt x="2540" y="10160"/>
                  </a:lnTo>
                  <a:lnTo>
                    <a:pt x="102870" y="10160"/>
                  </a:lnTo>
                  <a:lnTo>
                    <a:pt x="102870" y="8890"/>
                  </a:lnTo>
                  <a:lnTo>
                    <a:pt x="104140" y="8890"/>
                  </a:lnTo>
                  <a:lnTo>
                    <a:pt x="104140" y="6350"/>
                  </a:lnTo>
                  <a:lnTo>
                    <a:pt x="105410" y="6350"/>
                  </a:lnTo>
                  <a:lnTo>
                    <a:pt x="105410" y="3822"/>
                  </a:lnTo>
                  <a:close/>
                </a:path>
                <a:path w="106679" h="10159">
                  <a:moveTo>
                    <a:pt x="10666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106667" y="3810"/>
                  </a:lnTo>
                  <a:lnTo>
                    <a:pt x="106667" y="0"/>
                  </a:lnTo>
                  <a:close/>
                </a:path>
              </a:pathLst>
            </a:custGeom>
            <a:solidFill>
              <a:srgbClr val="C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" name="object 844"/>
            <p:cNvSpPr/>
            <p:nvPr/>
          </p:nvSpPr>
          <p:spPr>
            <a:xfrm>
              <a:off x="4796790" y="1300480"/>
              <a:ext cx="99060" cy="10160"/>
            </a:xfrm>
            <a:custGeom>
              <a:avLst/>
              <a:gdLst/>
              <a:ahLst/>
              <a:cxnLst/>
              <a:rect l="l" t="t" r="r" b="b"/>
              <a:pathLst>
                <a:path w="99060" h="10159">
                  <a:moveTo>
                    <a:pt x="9906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1270" y="3810"/>
                  </a:lnTo>
                  <a:lnTo>
                    <a:pt x="1270" y="6350"/>
                  </a:lnTo>
                  <a:lnTo>
                    <a:pt x="2539" y="6350"/>
                  </a:lnTo>
                  <a:lnTo>
                    <a:pt x="2539" y="10160"/>
                  </a:lnTo>
                  <a:lnTo>
                    <a:pt x="95250" y="10160"/>
                  </a:lnTo>
                  <a:lnTo>
                    <a:pt x="95250" y="7620"/>
                  </a:lnTo>
                  <a:lnTo>
                    <a:pt x="96519" y="7620"/>
                  </a:lnTo>
                  <a:lnTo>
                    <a:pt x="96520" y="5080"/>
                  </a:lnTo>
                  <a:lnTo>
                    <a:pt x="97790" y="5080"/>
                  </a:lnTo>
                  <a:lnTo>
                    <a:pt x="97789" y="2540"/>
                  </a:lnTo>
                  <a:lnTo>
                    <a:pt x="99060" y="2540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C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5" name="object 845"/>
            <p:cNvSpPr/>
            <p:nvPr/>
          </p:nvSpPr>
          <p:spPr>
            <a:xfrm>
              <a:off x="4800600" y="1310639"/>
              <a:ext cx="91440" cy="10160"/>
            </a:xfrm>
            <a:custGeom>
              <a:avLst/>
              <a:gdLst/>
              <a:ahLst/>
              <a:cxnLst/>
              <a:rect l="l" t="t" r="r" b="b"/>
              <a:pathLst>
                <a:path w="91439" h="10159">
                  <a:moveTo>
                    <a:pt x="914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3810" y="7620"/>
                  </a:lnTo>
                  <a:lnTo>
                    <a:pt x="3810" y="8890"/>
                  </a:lnTo>
                  <a:lnTo>
                    <a:pt x="3810" y="10160"/>
                  </a:lnTo>
                  <a:lnTo>
                    <a:pt x="86347" y="10160"/>
                  </a:lnTo>
                  <a:lnTo>
                    <a:pt x="86347" y="8890"/>
                  </a:lnTo>
                  <a:lnTo>
                    <a:pt x="87630" y="8890"/>
                  </a:lnTo>
                  <a:lnTo>
                    <a:pt x="87630" y="7620"/>
                  </a:lnTo>
                  <a:lnTo>
                    <a:pt x="87630" y="6350"/>
                  </a:lnTo>
                  <a:lnTo>
                    <a:pt x="88900" y="6350"/>
                  </a:lnTo>
                  <a:lnTo>
                    <a:pt x="88900" y="5080"/>
                  </a:lnTo>
                  <a:lnTo>
                    <a:pt x="88900" y="3810"/>
                  </a:lnTo>
                  <a:lnTo>
                    <a:pt x="90170" y="3810"/>
                  </a:lnTo>
                  <a:lnTo>
                    <a:pt x="90170" y="2540"/>
                  </a:lnTo>
                  <a:lnTo>
                    <a:pt x="90170" y="1270"/>
                  </a:lnTo>
                  <a:lnTo>
                    <a:pt x="91440" y="127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C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6" name="object 846"/>
            <p:cNvSpPr/>
            <p:nvPr/>
          </p:nvSpPr>
          <p:spPr>
            <a:xfrm>
              <a:off x="4805679" y="1320800"/>
              <a:ext cx="81280" cy="10160"/>
            </a:xfrm>
            <a:custGeom>
              <a:avLst/>
              <a:gdLst/>
              <a:ahLst/>
              <a:cxnLst/>
              <a:rect l="l" t="t" r="r" b="b"/>
              <a:pathLst>
                <a:path w="81279" h="10159">
                  <a:moveTo>
                    <a:pt x="74930" y="8889"/>
                  </a:moveTo>
                  <a:lnTo>
                    <a:pt x="5080" y="8889"/>
                  </a:lnTo>
                  <a:lnTo>
                    <a:pt x="5080" y="10160"/>
                  </a:lnTo>
                  <a:lnTo>
                    <a:pt x="74930" y="10160"/>
                  </a:lnTo>
                  <a:lnTo>
                    <a:pt x="74930" y="8889"/>
                  </a:lnTo>
                  <a:close/>
                </a:path>
                <a:path w="81279" h="10159">
                  <a:moveTo>
                    <a:pt x="76200" y="6350"/>
                  </a:moveTo>
                  <a:lnTo>
                    <a:pt x="3810" y="6350"/>
                  </a:lnTo>
                  <a:lnTo>
                    <a:pt x="3810" y="8889"/>
                  </a:lnTo>
                  <a:lnTo>
                    <a:pt x="76200" y="8889"/>
                  </a:lnTo>
                  <a:lnTo>
                    <a:pt x="76200" y="6350"/>
                  </a:lnTo>
                  <a:close/>
                </a:path>
                <a:path w="81279" h="10159">
                  <a:moveTo>
                    <a:pt x="78740" y="3810"/>
                  </a:moveTo>
                  <a:lnTo>
                    <a:pt x="2540" y="3810"/>
                  </a:lnTo>
                  <a:lnTo>
                    <a:pt x="2540" y="6350"/>
                  </a:lnTo>
                  <a:lnTo>
                    <a:pt x="77470" y="6350"/>
                  </a:lnTo>
                  <a:lnTo>
                    <a:pt x="77470" y="5079"/>
                  </a:lnTo>
                  <a:lnTo>
                    <a:pt x="78740" y="5079"/>
                  </a:lnTo>
                  <a:lnTo>
                    <a:pt x="78740" y="3810"/>
                  </a:lnTo>
                  <a:close/>
                </a:path>
                <a:path w="81279" h="10159">
                  <a:moveTo>
                    <a:pt x="81279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1270" y="2539"/>
                  </a:lnTo>
                  <a:lnTo>
                    <a:pt x="1270" y="3810"/>
                  </a:lnTo>
                  <a:lnTo>
                    <a:pt x="80010" y="3810"/>
                  </a:lnTo>
                  <a:lnTo>
                    <a:pt x="80010" y="1270"/>
                  </a:lnTo>
                  <a:lnTo>
                    <a:pt x="81279" y="127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C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7" name="object 847"/>
            <p:cNvSpPr/>
            <p:nvPr/>
          </p:nvSpPr>
          <p:spPr>
            <a:xfrm>
              <a:off x="4812029" y="1330960"/>
              <a:ext cx="67310" cy="10160"/>
            </a:xfrm>
            <a:custGeom>
              <a:avLst/>
              <a:gdLst/>
              <a:ahLst/>
              <a:cxnLst/>
              <a:rect l="l" t="t" r="r" b="b"/>
              <a:pathLst>
                <a:path w="67310" h="10159">
                  <a:moveTo>
                    <a:pt x="59690" y="8889"/>
                  </a:moveTo>
                  <a:lnTo>
                    <a:pt x="7620" y="8889"/>
                  </a:lnTo>
                  <a:lnTo>
                    <a:pt x="7620" y="10160"/>
                  </a:lnTo>
                  <a:lnTo>
                    <a:pt x="59690" y="10160"/>
                  </a:lnTo>
                  <a:lnTo>
                    <a:pt x="59690" y="8889"/>
                  </a:lnTo>
                  <a:close/>
                </a:path>
                <a:path w="67310" h="10159">
                  <a:moveTo>
                    <a:pt x="60960" y="7619"/>
                  </a:moveTo>
                  <a:lnTo>
                    <a:pt x="6350" y="7619"/>
                  </a:lnTo>
                  <a:lnTo>
                    <a:pt x="6350" y="8889"/>
                  </a:lnTo>
                  <a:lnTo>
                    <a:pt x="60960" y="8889"/>
                  </a:lnTo>
                  <a:lnTo>
                    <a:pt x="60960" y="7619"/>
                  </a:lnTo>
                  <a:close/>
                </a:path>
                <a:path w="67310" h="10159">
                  <a:moveTo>
                    <a:pt x="62230" y="6350"/>
                  </a:moveTo>
                  <a:lnTo>
                    <a:pt x="5080" y="6350"/>
                  </a:lnTo>
                  <a:lnTo>
                    <a:pt x="5080" y="7619"/>
                  </a:lnTo>
                  <a:lnTo>
                    <a:pt x="62230" y="7619"/>
                  </a:lnTo>
                  <a:lnTo>
                    <a:pt x="62230" y="6350"/>
                  </a:lnTo>
                  <a:close/>
                </a:path>
                <a:path w="67310" h="10159">
                  <a:moveTo>
                    <a:pt x="63500" y="5079"/>
                  </a:moveTo>
                  <a:lnTo>
                    <a:pt x="3810" y="5079"/>
                  </a:lnTo>
                  <a:lnTo>
                    <a:pt x="3810" y="6350"/>
                  </a:lnTo>
                  <a:lnTo>
                    <a:pt x="63500" y="6350"/>
                  </a:lnTo>
                  <a:lnTo>
                    <a:pt x="63500" y="5079"/>
                  </a:lnTo>
                  <a:close/>
                </a:path>
                <a:path w="67310" h="10159">
                  <a:moveTo>
                    <a:pt x="64770" y="2539"/>
                  </a:moveTo>
                  <a:lnTo>
                    <a:pt x="1270" y="2539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79"/>
                  </a:lnTo>
                  <a:lnTo>
                    <a:pt x="64770" y="5079"/>
                  </a:lnTo>
                  <a:lnTo>
                    <a:pt x="64770" y="2539"/>
                  </a:lnTo>
                  <a:close/>
                </a:path>
                <a:path w="67310" h="10159">
                  <a:moveTo>
                    <a:pt x="67310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66039" y="2539"/>
                  </a:lnTo>
                  <a:lnTo>
                    <a:pt x="66039" y="1269"/>
                  </a:lnTo>
                  <a:lnTo>
                    <a:pt x="67310" y="1269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C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" name="object 848"/>
            <p:cNvSpPr/>
            <p:nvPr/>
          </p:nvSpPr>
          <p:spPr>
            <a:xfrm>
              <a:off x="4820920" y="1341119"/>
              <a:ext cx="49530" cy="10160"/>
            </a:xfrm>
            <a:custGeom>
              <a:avLst/>
              <a:gdLst/>
              <a:ahLst/>
              <a:cxnLst/>
              <a:rect l="l" t="t" r="r" b="b"/>
              <a:pathLst>
                <a:path w="49529" h="10159">
                  <a:moveTo>
                    <a:pt x="27939" y="8889"/>
                  </a:moveTo>
                  <a:lnTo>
                    <a:pt x="16509" y="8889"/>
                  </a:lnTo>
                  <a:lnTo>
                    <a:pt x="16509" y="10159"/>
                  </a:lnTo>
                  <a:lnTo>
                    <a:pt x="27939" y="10159"/>
                  </a:lnTo>
                  <a:lnTo>
                    <a:pt x="27939" y="8889"/>
                  </a:lnTo>
                  <a:close/>
                </a:path>
                <a:path w="49529" h="10159">
                  <a:moveTo>
                    <a:pt x="34289" y="7619"/>
                  </a:moveTo>
                  <a:lnTo>
                    <a:pt x="15239" y="7619"/>
                  </a:lnTo>
                  <a:lnTo>
                    <a:pt x="15239" y="8889"/>
                  </a:lnTo>
                  <a:lnTo>
                    <a:pt x="34289" y="8889"/>
                  </a:lnTo>
                  <a:lnTo>
                    <a:pt x="34289" y="7619"/>
                  </a:lnTo>
                  <a:close/>
                </a:path>
                <a:path w="49529" h="10159">
                  <a:moveTo>
                    <a:pt x="39369" y="6350"/>
                  </a:moveTo>
                  <a:lnTo>
                    <a:pt x="11429" y="6350"/>
                  </a:lnTo>
                  <a:lnTo>
                    <a:pt x="11429" y="7619"/>
                  </a:lnTo>
                  <a:lnTo>
                    <a:pt x="39369" y="7619"/>
                  </a:lnTo>
                  <a:lnTo>
                    <a:pt x="39369" y="6350"/>
                  </a:lnTo>
                  <a:close/>
                </a:path>
                <a:path w="49529" h="10159">
                  <a:moveTo>
                    <a:pt x="41909" y="5079"/>
                  </a:moveTo>
                  <a:lnTo>
                    <a:pt x="7619" y="5079"/>
                  </a:lnTo>
                  <a:lnTo>
                    <a:pt x="7619" y="6350"/>
                  </a:lnTo>
                  <a:lnTo>
                    <a:pt x="41909" y="6350"/>
                  </a:lnTo>
                  <a:lnTo>
                    <a:pt x="41909" y="5079"/>
                  </a:lnTo>
                  <a:close/>
                </a:path>
                <a:path w="49529" h="10159">
                  <a:moveTo>
                    <a:pt x="43179" y="3809"/>
                  </a:moveTo>
                  <a:lnTo>
                    <a:pt x="6350" y="3809"/>
                  </a:lnTo>
                  <a:lnTo>
                    <a:pt x="6350" y="5079"/>
                  </a:lnTo>
                  <a:lnTo>
                    <a:pt x="43179" y="5079"/>
                  </a:lnTo>
                  <a:lnTo>
                    <a:pt x="43179" y="3809"/>
                  </a:lnTo>
                  <a:close/>
                </a:path>
                <a:path w="49529" h="10159">
                  <a:moveTo>
                    <a:pt x="44450" y="2539"/>
                  </a:moveTo>
                  <a:lnTo>
                    <a:pt x="2539" y="2539"/>
                  </a:lnTo>
                  <a:lnTo>
                    <a:pt x="2539" y="3809"/>
                  </a:lnTo>
                  <a:lnTo>
                    <a:pt x="44450" y="3809"/>
                  </a:lnTo>
                  <a:lnTo>
                    <a:pt x="44450" y="2539"/>
                  </a:lnTo>
                  <a:close/>
                </a:path>
                <a:path w="49529" h="10159">
                  <a:moveTo>
                    <a:pt x="4825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48259" y="2539"/>
                  </a:lnTo>
                  <a:lnTo>
                    <a:pt x="48259" y="1269"/>
                  </a:lnTo>
                  <a:close/>
                </a:path>
                <a:path w="49529" h="10159">
                  <a:moveTo>
                    <a:pt x="4952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49529" y="1269"/>
                  </a:lnTo>
                  <a:lnTo>
                    <a:pt x="49529" y="0"/>
                  </a:lnTo>
                  <a:close/>
                </a:path>
              </a:pathLst>
            </a:custGeom>
            <a:solidFill>
              <a:srgbClr val="C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" name="object 849"/>
            <p:cNvSpPr/>
            <p:nvPr/>
          </p:nvSpPr>
          <p:spPr>
            <a:xfrm>
              <a:off x="4798060" y="908049"/>
              <a:ext cx="133350" cy="447040"/>
            </a:xfrm>
            <a:custGeom>
              <a:avLst/>
              <a:gdLst/>
              <a:ahLst/>
              <a:cxnLst/>
              <a:rect l="l" t="t" r="r" b="b"/>
              <a:pathLst>
                <a:path w="133350" h="447040">
                  <a:moveTo>
                    <a:pt x="133350" y="0"/>
                  </a:moveTo>
                  <a:lnTo>
                    <a:pt x="124460" y="0"/>
                  </a:lnTo>
                  <a:lnTo>
                    <a:pt x="124460" y="128270"/>
                  </a:lnTo>
                  <a:lnTo>
                    <a:pt x="123190" y="173990"/>
                  </a:lnTo>
                  <a:lnTo>
                    <a:pt x="121920" y="210820"/>
                  </a:lnTo>
                  <a:lnTo>
                    <a:pt x="121920" y="226060"/>
                  </a:lnTo>
                  <a:lnTo>
                    <a:pt x="120650" y="242570"/>
                  </a:lnTo>
                  <a:lnTo>
                    <a:pt x="119380" y="257810"/>
                  </a:lnTo>
                  <a:lnTo>
                    <a:pt x="118110" y="270510"/>
                  </a:lnTo>
                  <a:lnTo>
                    <a:pt x="116840" y="285750"/>
                  </a:lnTo>
                  <a:lnTo>
                    <a:pt x="114300" y="299720"/>
                  </a:lnTo>
                  <a:lnTo>
                    <a:pt x="113030" y="312420"/>
                  </a:lnTo>
                  <a:lnTo>
                    <a:pt x="110490" y="325120"/>
                  </a:lnTo>
                  <a:lnTo>
                    <a:pt x="107950" y="337820"/>
                  </a:lnTo>
                  <a:lnTo>
                    <a:pt x="105410" y="350520"/>
                  </a:lnTo>
                  <a:lnTo>
                    <a:pt x="103111" y="360845"/>
                  </a:lnTo>
                  <a:lnTo>
                    <a:pt x="102870" y="360680"/>
                  </a:lnTo>
                  <a:lnTo>
                    <a:pt x="100330" y="372110"/>
                  </a:lnTo>
                  <a:lnTo>
                    <a:pt x="96520" y="382270"/>
                  </a:lnTo>
                  <a:lnTo>
                    <a:pt x="92710" y="391160"/>
                  </a:lnTo>
                  <a:lnTo>
                    <a:pt x="88900" y="400050"/>
                  </a:lnTo>
                  <a:lnTo>
                    <a:pt x="85090" y="407670"/>
                  </a:lnTo>
                  <a:lnTo>
                    <a:pt x="81280" y="414020"/>
                  </a:lnTo>
                  <a:lnTo>
                    <a:pt x="76200" y="420370"/>
                  </a:lnTo>
                  <a:lnTo>
                    <a:pt x="76860" y="420827"/>
                  </a:lnTo>
                  <a:lnTo>
                    <a:pt x="72390" y="424180"/>
                  </a:lnTo>
                  <a:lnTo>
                    <a:pt x="67310" y="429260"/>
                  </a:lnTo>
                  <a:lnTo>
                    <a:pt x="67729" y="429691"/>
                  </a:lnTo>
                  <a:lnTo>
                    <a:pt x="63500" y="431800"/>
                  </a:lnTo>
                  <a:lnTo>
                    <a:pt x="59753" y="434619"/>
                  </a:lnTo>
                  <a:lnTo>
                    <a:pt x="59690" y="434340"/>
                  </a:lnTo>
                  <a:lnTo>
                    <a:pt x="53340" y="436880"/>
                  </a:lnTo>
                  <a:lnTo>
                    <a:pt x="49530" y="436880"/>
                  </a:lnTo>
                  <a:lnTo>
                    <a:pt x="45085" y="437997"/>
                  </a:lnTo>
                  <a:lnTo>
                    <a:pt x="40640" y="436880"/>
                  </a:lnTo>
                  <a:lnTo>
                    <a:pt x="40487" y="437451"/>
                  </a:lnTo>
                  <a:lnTo>
                    <a:pt x="36830" y="435610"/>
                  </a:lnTo>
                  <a:lnTo>
                    <a:pt x="33020" y="433070"/>
                  </a:lnTo>
                  <a:lnTo>
                    <a:pt x="31750" y="433070"/>
                  </a:lnTo>
                  <a:lnTo>
                    <a:pt x="27940" y="430530"/>
                  </a:lnTo>
                  <a:lnTo>
                    <a:pt x="27813" y="430771"/>
                  </a:lnTo>
                  <a:lnTo>
                    <a:pt x="24130" y="427990"/>
                  </a:lnTo>
                  <a:lnTo>
                    <a:pt x="24130" y="426720"/>
                  </a:lnTo>
                  <a:lnTo>
                    <a:pt x="19773" y="424548"/>
                  </a:lnTo>
                  <a:lnTo>
                    <a:pt x="20320" y="424180"/>
                  </a:lnTo>
                  <a:lnTo>
                    <a:pt x="16510" y="419100"/>
                  </a:lnTo>
                  <a:lnTo>
                    <a:pt x="12700" y="412750"/>
                  </a:lnTo>
                  <a:lnTo>
                    <a:pt x="8890" y="405130"/>
                  </a:lnTo>
                  <a:lnTo>
                    <a:pt x="3810" y="406400"/>
                  </a:lnTo>
                  <a:lnTo>
                    <a:pt x="0" y="408940"/>
                  </a:lnTo>
                  <a:lnTo>
                    <a:pt x="3810" y="416560"/>
                  </a:lnTo>
                  <a:lnTo>
                    <a:pt x="3810" y="417830"/>
                  </a:lnTo>
                  <a:lnTo>
                    <a:pt x="8890" y="424180"/>
                  </a:lnTo>
                  <a:lnTo>
                    <a:pt x="12700" y="429260"/>
                  </a:lnTo>
                  <a:lnTo>
                    <a:pt x="12700" y="430530"/>
                  </a:lnTo>
                  <a:lnTo>
                    <a:pt x="13970" y="430530"/>
                  </a:lnTo>
                  <a:lnTo>
                    <a:pt x="17780" y="434340"/>
                  </a:lnTo>
                  <a:lnTo>
                    <a:pt x="22860" y="438150"/>
                  </a:lnTo>
                  <a:lnTo>
                    <a:pt x="22860" y="439420"/>
                  </a:lnTo>
                  <a:lnTo>
                    <a:pt x="24130" y="439420"/>
                  </a:lnTo>
                  <a:lnTo>
                    <a:pt x="27940" y="441960"/>
                  </a:lnTo>
                  <a:lnTo>
                    <a:pt x="33020" y="444500"/>
                  </a:lnTo>
                  <a:lnTo>
                    <a:pt x="38100" y="445770"/>
                  </a:lnTo>
                  <a:lnTo>
                    <a:pt x="38100" y="447040"/>
                  </a:lnTo>
                  <a:lnTo>
                    <a:pt x="39370" y="447040"/>
                  </a:lnTo>
                  <a:lnTo>
                    <a:pt x="44450" y="447040"/>
                  </a:lnTo>
                  <a:lnTo>
                    <a:pt x="45720" y="447040"/>
                  </a:lnTo>
                  <a:lnTo>
                    <a:pt x="50800" y="447040"/>
                  </a:lnTo>
                  <a:lnTo>
                    <a:pt x="55880" y="445770"/>
                  </a:lnTo>
                  <a:lnTo>
                    <a:pt x="57150" y="445770"/>
                  </a:lnTo>
                  <a:lnTo>
                    <a:pt x="62230" y="443230"/>
                  </a:lnTo>
                  <a:lnTo>
                    <a:pt x="63500" y="443230"/>
                  </a:lnTo>
                  <a:lnTo>
                    <a:pt x="68580" y="439420"/>
                  </a:lnTo>
                  <a:lnTo>
                    <a:pt x="73660" y="436880"/>
                  </a:lnTo>
                  <a:lnTo>
                    <a:pt x="73660" y="435610"/>
                  </a:lnTo>
                  <a:lnTo>
                    <a:pt x="78740" y="430530"/>
                  </a:lnTo>
                  <a:lnTo>
                    <a:pt x="83820" y="426720"/>
                  </a:lnTo>
                  <a:lnTo>
                    <a:pt x="83820" y="425450"/>
                  </a:lnTo>
                  <a:lnTo>
                    <a:pt x="88900" y="419100"/>
                  </a:lnTo>
                  <a:lnTo>
                    <a:pt x="92710" y="412750"/>
                  </a:lnTo>
                  <a:lnTo>
                    <a:pt x="92710" y="411480"/>
                  </a:lnTo>
                  <a:lnTo>
                    <a:pt x="97790" y="402590"/>
                  </a:lnTo>
                  <a:lnTo>
                    <a:pt x="101600" y="394970"/>
                  </a:lnTo>
                  <a:lnTo>
                    <a:pt x="105410" y="386080"/>
                  </a:lnTo>
                  <a:lnTo>
                    <a:pt x="105410" y="384810"/>
                  </a:lnTo>
                  <a:lnTo>
                    <a:pt x="107950" y="375920"/>
                  </a:lnTo>
                  <a:lnTo>
                    <a:pt x="111760" y="364490"/>
                  </a:lnTo>
                  <a:lnTo>
                    <a:pt x="111760" y="363220"/>
                  </a:lnTo>
                  <a:lnTo>
                    <a:pt x="114300" y="353060"/>
                  </a:lnTo>
                  <a:lnTo>
                    <a:pt x="118110" y="340360"/>
                  </a:lnTo>
                  <a:lnTo>
                    <a:pt x="118110" y="339090"/>
                  </a:lnTo>
                  <a:lnTo>
                    <a:pt x="119380" y="327660"/>
                  </a:lnTo>
                  <a:lnTo>
                    <a:pt x="121920" y="313690"/>
                  </a:lnTo>
                  <a:lnTo>
                    <a:pt x="124460" y="300990"/>
                  </a:lnTo>
                  <a:lnTo>
                    <a:pt x="125730" y="287020"/>
                  </a:lnTo>
                  <a:lnTo>
                    <a:pt x="128270" y="271780"/>
                  </a:lnTo>
                  <a:lnTo>
                    <a:pt x="129540" y="257810"/>
                  </a:lnTo>
                  <a:lnTo>
                    <a:pt x="130810" y="242570"/>
                  </a:lnTo>
                  <a:lnTo>
                    <a:pt x="130810" y="226060"/>
                  </a:lnTo>
                  <a:lnTo>
                    <a:pt x="132080" y="212090"/>
                  </a:lnTo>
                  <a:lnTo>
                    <a:pt x="132080" y="210820"/>
                  </a:lnTo>
                  <a:lnTo>
                    <a:pt x="132080" y="173990"/>
                  </a:lnTo>
                  <a:lnTo>
                    <a:pt x="133350" y="12827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" name="object 850"/>
            <p:cNvSpPr/>
            <p:nvPr/>
          </p:nvSpPr>
          <p:spPr>
            <a:xfrm>
              <a:off x="4765040" y="372109"/>
              <a:ext cx="41910" cy="944880"/>
            </a:xfrm>
            <a:custGeom>
              <a:avLst/>
              <a:gdLst/>
              <a:ahLst/>
              <a:cxnLst/>
              <a:rect l="l" t="t" r="r" b="b"/>
              <a:pathLst>
                <a:path w="41910" h="944880">
                  <a:moveTo>
                    <a:pt x="41910" y="941070"/>
                  </a:moveTo>
                  <a:lnTo>
                    <a:pt x="38100" y="933450"/>
                  </a:lnTo>
                  <a:lnTo>
                    <a:pt x="34290" y="924560"/>
                  </a:lnTo>
                  <a:lnTo>
                    <a:pt x="31750" y="914400"/>
                  </a:lnTo>
                  <a:lnTo>
                    <a:pt x="27940" y="904240"/>
                  </a:lnTo>
                  <a:lnTo>
                    <a:pt x="25400" y="892810"/>
                  </a:lnTo>
                  <a:lnTo>
                    <a:pt x="22860" y="880110"/>
                  </a:lnTo>
                  <a:lnTo>
                    <a:pt x="22631" y="880173"/>
                  </a:lnTo>
                  <a:lnTo>
                    <a:pt x="20320" y="867410"/>
                  </a:lnTo>
                  <a:lnTo>
                    <a:pt x="17780" y="854710"/>
                  </a:lnTo>
                  <a:lnTo>
                    <a:pt x="16510" y="840740"/>
                  </a:lnTo>
                  <a:lnTo>
                    <a:pt x="15240" y="828040"/>
                  </a:lnTo>
                  <a:lnTo>
                    <a:pt x="13970" y="812800"/>
                  </a:lnTo>
                  <a:lnTo>
                    <a:pt x="12700" y="800100"/>
                  </a:lnTo>
                  <a:lnTo>
                    <a:pt x="11430" y="783590"/>
                  </a:lnTo>
                  <a:lnTo>
                    <a:pt x="10160" y="769620"/>
                  </a:lnTo>
                  <a:lnTo>
                    <a:pt x="10160" y="751840"/>
                  </a:lnTo>
                  <a:lnTo>
                    <a:pt x="10160" y="732790"/>
                  </a:lnTo>
                  <a:lnTo>
                    <a:pt x="8890" y="685800"/>
                  </a:lnTo>
                  <a:lnTo>
                    <a:pt x="8890" y="554990"/>
                  </a:lnTo>
                  <a:lnTo>
                    <a:pt x="8890" y="386080"/>
                  </a:lnTo>
                  <a:lnTo>
                    <a:pt x="8890" y="259080"/>
                  </a:lnTo>
                  <a:lnTo>
                    <a:pt x="10160" y="210820"/>
                  </a:lnTo>
                  <a:lnTo>
                    <a:pt x="10160" y="190500"/>
                  </a:lnTo>
                  <a:lnTo>
                    <a:pt x="10160" y="173990"/>
                  </a:lnTo>
                  <a:lnTo>
                    <a:pt x="11430" y="160020"/>
                  </a:lnTo>
                  <a:lnTo>
                    <a:pt x="12700" y="143510"/>
                  </a:lnTo>
                  <a:lnTo>
                    <a:pt x="12700" y="128270"/>
                  </a:lnTo>
                  <a:lnTo>
                    <a:pt x="13855" y="115544"/>
                  </a:lnTo>
                  <a:lnTo>
                    <a:pt x="16510" y="100330"/>
                  </a:lnTo>
                  <a:lnTo>
                    <a:pt x="17780" y="86360"/>
                  </a:lnTo>
                  <a:lnTo>
                    <a:pt x="20320" y="73660"/>
                  </a:lnTo>
                  <a:lnTo>
                    <a:pt x="22860" y="59690"/>
                  </a:lnTo>
                  <a:lnTo>
                    <a:pt x="24130" y="48260"/>
                  </a:lnTo>
                  <a:lnTo>
                    <a:pt x="27940" y="35560"/>
                  </a:lnTo>
                  <a:lnTo>
                    <a:pt x="30480" y="24130"/>
                  </a:lnTo>
                  <a:lnTo>
                    <a:pt x="33020" y="12700"/>
                  </a:lnTo>
                  <a:lnTo>
                    <a:pt x="36830" y="2540"/>
                  </a:lnTo>
                  <a:lnTo>
                    <a:pt x="33020" y="1270"/>
                  </a:lnTo>
                  <a:lnTo>
                    <a:pt x="27940" y="0"/>
                  </a:lnTo>
                  <a:lnTo>
                    <a:pt x="24130" y="10160"/>
                  </a:lnTo>
                  <a:lnTo>
                    <a:pt x="21590" y="21590"/>
                  </a:lnTo>
                  <a:lnTo>
                    <a:pt x="17780" y="33020"/>
                  </a:lnTo>
                  <a:lnTo>
                    <a:pt x="15240" y="45720"/>
                  </a:lnTo>
                  <a:lnTo>
                    <a:pt x="12700" y="58420"/>
                  </a:lnTo>
                  <a:lnTo>
                    <a:pt x="10160" y="72390"/>
                  </a:lnTo>
                  <a:lnTo>
                    <a:pt x="8890" y="85090"/>
                  </a:lnTo>
                  <a:lnTo>
                    <a:pt x="6350" y="97790"/>
                  </a:lnTo>
                  <a:lnTo>
                    <a:pt x="5080" y="113030"/>
                  </a:lnTo>
                  <a:lnTo>
                    <a:pt x="5080" y="114300"/>
                  </a:lnTo>
                  <a:lnTo>
                    <a:pt x="3810" y="127000"/>
                  </a:lnTo>
                  <a:lnTo>
                    <a:pt x="2540" y="142240"/>
                  </a:lnTo>
                  <a:lnTo>
                    <a:pt x="1270" y="158750"/>
                  </a:lnTo>
                  <a:lnTo>
                    <a:pt x="1270" y="160020"/>
                  </a:lnTo>
                  <a:lnTo>
                    <a:pt x="1270" y="173990"/>
                  </a:lnTo>
                  <a:lnTo>
                    <a:pt x="1270" y="190500"/>
                  </a:lnTo>
                  <a:lnTo>
                    <a:pt x="1270" y="210820"/>
                  </a:lnTo>
                  <a:lnTo>
                    <a:pt x="0" y="259080"/>
                  </a:lnTo>
                  <a:lnTo>
                    <a:pt x="0" y="386080"/>
                  </a:lnTo>
                  <a:lnTo>
                    <a:pt x="0" y="554990"/>
                  </a:lnTo>
                  <a:lnTo>
                    <a:pt x="0" y="685800"/>
                  </a:lnTo>
                  <a:lnTo>
                    <a:pt x="1270" y="732790"/>
                  </a:lnTo>
                  <a:lnTo>
                    <a:pt x="1270" y="751840"/>
                  </a:lnTo>
                  <a:lnTo>
                    <a:pt x="1270" y="769620"/>
                  </a:lnTo>
                  <a:lnTo>
                    <a:pt x="2540" y="784860"/>
                  </a:lnTo>
                  <a:lnTo>
                    <a:pt x="2540" y="801370"/>
                  </a:lnTo>
                  <a:lnTo>
                    <a:pt x="3810" y="814070"/>
                  </a:lnTo>
                  <a:lnTo>
                    <a:pt x="5080" y="829310"/>
                  </a:lnTo>
                  <a:lnTo>
                    <a:pt x="7620" y="842010"/>
                  </a:lnTo>
                  <a:lnTo>
                    <a:pt x="8890" y="855980"/>
                  </a:lnTo>
                  <a:lnTo>
                    <a:pt x="11430" y="868680"/>
                  </a:lnTo>
                  <a:lnTo>
                    <a:pt x="13970" y="882650"/>
                  </a:lnTo>
                  <a:lnTo>
                    <a:pt x="16510" y="895350"/>
                  </a:lnTo>
                  <a:lnTo>
                    <a:pt x="19050" y="906780"/>
                  </a:lnTo>
                  <a:lnTo>
                    <a:pt x="22860" y="916940"/>
                  </a:lnTo>
                  <a:lnTo>
                    <a:pt x="25400" y="928370"/>
                  </a:lnTo>
                  <a:lnTo>
                    <a:pt x="29210" y="937260"/>
                  </a:lnTo>
                  <a:lnTo>
                    <a:pt x="33020" y="944880"/>
                  </a:lnTo>
                  <a:lnTo>
                    <a:pt x="36830" y="942340"/>
                  </a:lnTo>
                  <a:lnTo>
                    <a:pt x="41910" y="94107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1" name="object 851"/>
            <p:cNvSpPr/>
            <p:nvPr/>
          </p:nvSpPr>
          <p:spPr>
            <a:xfrm>
              <a:off x="4792980" y="309879"/>
              <a:ext cx="138430" cy="427990"/>
            </a:xfrm>
            <a:custGeom>
              <a:avLst/>
              <a:gdLst/>
              <a:ahLst/>
              <a:cxnLst/>
              <a:rect l="l" t="t" r="r" b="b"/>
              <a:pathLst>
                <a:path w="138429" h="427990">
                  <a:moveTo>
                    <a:pt x="138430" y="298450"/>
                  </a:moveTo>
                  <a:lnTo>
                    <a:pt x="137160" y="250190"/>
                  </a:lnTo>
                  <a:lnTo>
                    <a:pt x="137160" y="214630"/>
                  </a:lnTo>
                  <a:lnTo>
                    <a:pt x="137160" y="213360"/>
                  </a:lnTo>
                  <a:lnTo>
                    <a:pt x="135890" y="199390"/>
                  </a:lnTo>
                  <a:lnTo>
                    <a:pt x="135890" y="182880"/>
                  </a:lnTo>
                  <a:lnTo>
                    <a:pt x="133350" y="170180"/>
                  </a:lnTo>
                  <a:lnTo>
                    <a:pt x="133350" y="154940"/>
                  </a:lnTo>
                  <a:lnTo>
                    <a:pt x="130810" y="140970"/>
                  </a:lnTo>
                  <a:lnTo>
                    <a:pt x="129540" y="128270"/>
                  </a:lnTo>
                  <a:lnTo>
                    <a:pt x="127000" y="114300"/>
                  </a:lnTo>
                  <a:lnTo>
                    <a:pt x="124460" y="101600"/>
                  </a:lnTo>
                  <a:lnTo>
                    <a:pt x="121920" y="88900"/>
                  </a:lnTo>
                  <a:lnTo>
                    <a:pt x="119380" y="77470"/>
                  </a:lnTo>
                  <a:lnTo>
                    <a:pt x="119380" y="76200"/>
                  </a:lnTo>
                  <a:lnTo>
                    <a:pt x="115570" y="66040"/>
                  </a:lnTo>
                  <a:lnTo>
                    <a:pt x="113030" y="55880"/>
                  </a:lnTo>
                  <a:lnTo>
                    <a:pt x="109220" y="46990"/>
                  </a:lnTo>
                  <a:lnTo>
                    <a:pt x="109220" y="45720"/>
                  </a:lnTo>
                  <a:lnTo>
                    <a:pt x="105410" y="38100"/>
                  </a:lnTo>
                  <a:lnTo>
                    <a:pt x="101600" y="30480"/>
                  </a:lnTo>
                  <a:lnTo>
                    <a:pt x="96520" y="24130"/>
                  </a:lnTo>
                  <a:lnTo>
                    <a:pt x="92710" y="17780"/>
                  </a:lnTo>
                  <a:lnTo>
                    <a:pt x="91440" y="16522"/>
                  </a:lnTo>
                  <a:lnTo>
                    <a:pt x="87630" y="13970"/>
                  </a:lnTo>
                  <a:lnTo>
                    <a:pt x="82550" y="8890"/>
                  </a:lnTo>
                  <a:lnTo>
                    <a:pt x="81280" y="7620"/>
                  </a:lnTo>
                  <a:lnTo>
                    <a:pt x="77470" y="6350"/>
                  </a:lnTo>
                  <a:lnTo>
                    <a:pt x="72390" y="3822"/>
                  </a:lnTo>
                  <a:lnTo>
                    <a:pt x="67310" y="1270"/>
                  </a:lnTo>
                  <a:lnTo>
                    <a:pt x="66040" y="1270"/>
                  </a:lnTo>
                  <a:lnTo>
                    <a:pt x="60960" y="0"/>
                  </a:lnTo>
                  <a:lnTo>
                    <a:pt x="59690" y="0"/>
                  </a:lnTo>
                  <a:lnTo>
                    <a:pt x="54610" y="1270"/>
                  </a:lnTo>
                  <a:lnTo>
                    <a:pt x="49530" y="1270"/>
                  </a:lnTo>
                  <a:lnTo>
                    <a:pt x="48260" y="1270"/>
                  </a:lnTo>
                  <a:lnTo>
                    <a:pt x="48260" y="2540"/>
                  </a:lnTo>
                  <a:lnTo>
                    <a:pt x="41910" y="3822"/>
                  </a:lnTo>
                  <a:lnTo>
                    <a:pt x="41910" y="5080"/>
                  </a:lnTo>
                  <a:lnTo>
                    <a:pt x="36830" y="7620"/>
                  </a:lnTo>
                  <a:lnTo>
                    <a:pt x="31750" y="11430"/>
                  </a:lnTo>
                  <a:lnTo>
                    <a:pt x="30480" y="11430"/>
                  </a:lnTo>
                  <a:lnTo>
                    <a:pt x="26670" y="16522"/>
                  </a:lnTo>
                  <a:lnTo>
                    <a:pt x="21590" y="21590"/>
                  </a:lnTo>
                  <a:lnTo>
                    <a:pt x="20320" y="21590"/>
                  </a:lnTo>
                  <a:lnTo>
                    <a:pt x="16510" y="27940"/>
                  </a:lnTo>
                  <a:lnTo>
                    <a:pt x="12700" y="35572"/>
                  </a:lnTo>
                  <a:lnTo>
                    <a:pt x="11430" y="35572"/>
                  </a:lnTo>
                  <a:lnTo>
                    <a:pt x="7620" y="44450"/>
                  </a:lnTo>
                  <a:lnTo>
                    <a:pt x="3810" y="53340"/>
                  </a:lnTo>
                  <a:lnTo>
                    <a:pt x="0" y="62230"/>
                  </a:lnTo>
                  <a:lnTo>
                    <a:pt x="5080" y="63500"/>
                  </a:lnTo>
                  <a:lnTo>
                    <a:pt x="8890" y="66040"/>
                  </a:lnTo>
                  <a:lnTo>
                    <a:pt x="12700" y="57150"/>
                  </a:lnTo>
                  <a:lnTo>
                    <a:pt x="16510" y="48260"/>
                  </a:lnTo>
                  <a:lnTo>
                    <a:pt x="19888" y="40360"/>
                  </a:lnTo>
                  <a:lnTo>
                    <a:pt x="20320" y="40640"/>
                  </a:lnTo>
                  <a:lnTo>
                    <a:pt x="24130" y="33020"/>
                  </a:lnTo>
                  <a:lnTo>
                    <a:pt x="29197" y="26695"/>
                  </a:lnTo>
                  <a:lnTo>
                    <a:pt x="33020" y="22872"/>
                  </a:lnTo>
                  <a:lnTo>
                    <a:pt x="38100" y="19050"/>
                  </a:lnTo>
                  <a:lnTo>
                    <a:pt x="37668" y="18630"/>
                  </a:lnTo>
                  <a:lnTo>
                    <a:pt x="41910" y="16522"/>
                  </a:lnTo>
                  <a:lnTo>
                    <a:pt x="46990" y="12700"/>
                  </a:lnTo>
                  <a:lnTo>
                    <a:pt x="46837" y="12484"/>
                  </a:lnTo>
                  <a:lnTo>
                    <a:pt x="52070" y="11430"/>
                  </a:lnTo>
                  <a:lnTo>
                    <a:pt x="51917" y="11150"/>
                  </a:lnTo>
                  <a:lnTo>
                    <a:pt x="55880" y="10172"/>
                  </a:lnTo>
                  <a:lnTo>
                    <a:pt x="59690" y="10172"/>
                  </a:lnTo>
                  <a:lnTo>
                    <a:pt x="60960" y="10172"/>
                  </a:lnTo>
                  <a:lnTo>
                    <a:pt x="63500" y="10172"/>
                  </a:lnTo>
                  <a:lnTo>
                    <a:pt x="68580" y="12700"/>
                  </a:lnTo>
                  <a:lnTo>
                    <a:pt x="73660" y="13970"/>
                  </a:lnTo>
                  <a:lnTo>
                    <a:pt x="77470" y="16522"/>
                  </a:lnTo>
                  <a:lnTo>
                    <a:pt x="81280" y="20320"/>
                  </a:lnTo>
                  <a:lnTo>
                    <a:pt x="85420" y="23431"/>
                  </a:lnTo>
                  <a:lnTo>
                    <a:pt x="88900" y="29222"/>
                  </a:lnTo>
                  <a:lnTo>
                    <a:pt x="92710" y="35572"/>
                  </a:lnTo>
                  <a:lnTo>
                    <a:pt x="96520" y="43180"/>
                  </a:lnTo>
                  <a:lnTo>
                    <a:pt x="100330" y="50800"/>
                  </a:lnTo>
                  <a:lnTo>
                    <a:pt x="100723" y="50609"/>
                  </a:lnTo>
                  <a:lnTo>
                    <a:pt x="104140" y="59690"/>
                  </a:lnTo>
                  <a:lnTo>
                    <a:pt x="104521" y="59436"/>
                  </a:lnTo>
                  <a:lnTo>
                    <a:pt x="107950" y="68580"/>
                  </a:lnTo>
                  <a:lnTo>
                    <a:pt x="110490" y="80010"/>
                  </a:lnTo>
                  <a:lnTo>
                    <a:pt x="110718" y="79933"/>
                  </a:lnTo>
                  <a:lnTo>
                    <a:pt x="113030" y="91440"/>
                  </a:lnTo>
                  <a:lnTo>
                    <a:pt x="113271" y="91389"/>
                  </a:lnTo>
                  <a:lnTo>
                    <a:pt x="115570" y="102870"/>
                  </a:lnTo>
                  <a:lnTo>
                    <a:pt x="118110" y="115570"/>
                  </a:lnTo>
                  <a:lnTo>
                    <a:pt x="119380" y="129540"/>
                  </a:lnTo>
                  <a:lnTo>
                    <a:pt x="121920" y="142240"/>
                  </a:lnTo>
                  <a:lnTo>
                    <a:pt x="123190" y="156210"/>
                  </a:lnTo>
                  <a:lnTo>
                    <a:pt x="124460" y="170180"/>
                  </a:lnTo>
                  <a:lnTo>
                    <a:pt x="125730" y="184150"/>
                  </a:lnTo>
                  <a:lnTo>
                    <a:pt x="127000" y="199390"/>
                  </a:lnTo>
                  <a:lnTo>
                    <a:pt x="127000" y="214630"/>
                  </a:lnTo>
                  <a:lnTo>
                    <a:pt x="128270" y="250190"/>
                  </a:lnTo>
                  <a:lnTo>
                    <a:pt x="129540" y="298450"/>
                  </a:lnTo>
                  <a:lnTo>
                    <a:pt x="129540" y="427990"/>
                  </a:lnTo>
                  <a:lnTo>
                    <a:pt x="138430" y="427990"/>
                  </a:lnTo>
                  <a:lnTo>
                    <a:pt x="138430" y="29845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2" name="object 852"/>
            <p:cNvSpPr/>
            <p:nvPr/>
          </p:nvSpPr>
          <p:spPr>
            <a:xfrm>
              <a:off x="4837430" y="476249"/>
              <a:ext cx="93980" cy="431800"/>
            </a:xfrm>
            <a:custGeom>
              <a:avLst/>
              <a:gdLst/>
              <a:ahLst/>
              <a:cxnLst/>
              <a:rect l="l" t="t" r="r" b="b"/>
              <a:pathLst>
                <a:path w="93979" h="431800">
                  <a:moveTo>
                    <a:pt x="26670" y="83820"/>
                  </a:moveTo>
                  <a:lnTo>
                    <a:pt x="25400" y="57150"/>
                  </a:lnTo>
                  <a:lnTo>
                    <a:pt x="25400" y="46990"/>
                  </a:lnTo>
                  <a:lnTo>
                    <a:pt x="25400" y="38100"/>
                  </a:lnTo>
                  <a:lnTo>
                    <a:pt x="24130" y="30480"/>
                  </a:lnTo>
                  <a:lnTo>
                    <a:pt x="24130" y="27940"/>
                  </a:lnTo>
                  <a:lnTo>
                    <a:pt x="24130" y="25400"/>
                  </a:lnTo>
                  <a:lnTo>
                    <a:pt x="24130" y="21590"/>
                  </a:lnTo>
                  <a:lnTo>
                    <a:pt x="22860" y="21590"/>
                  </a:lnTo>
                  <a:lnTo>
                    <a:pt x="22860" y="20320"/>
                  </a:lnTo>
                  <a:lnTo>
                    <a:pt x="22860" y="17780"/>
                  </a:lnTo>
                  <a:lnTo>
                    <a:pt x="22860" y="16510"/>
                  </a:lnTo>
                  <a:lnTo>
                    <a:pt x="21590" y="15240"/>
                  </a:lnTo>
                  <a:lnTo>
                    <a:pt x="21590" y="13970"/>
                  </a:lnTo>
                  <a:lnTo>
                    <a:pt x="21590" y="12700"/>
                  </a:lnTo>
                  <a:lnTo>
                    <a:pt x="21590" y="11430"/>
                  </a:lnTo>
                  <a:lnTo>
                    <a:pt x="20320" y="10160"/>
                  </a:lnTo>
                  <a:lnTo>
                    <a:pt x="20320" y="8890"/>
                  </a:lnTo>
                  <a:lnTo>
                    <a:pt x="19050" y="7620"/>
                  </a:lnTo>
                  <a:lnTo>
                    <a:pt x="19050" y="6350"/>
                  </a:lnTo>
                  <a:lnTo>
                    <a:pt x="15240" y="0"/>
                  </a:lnTo>
                  <a:lnTo>
                    <a:pt x="14058" y="1574"/>
                  </a:lnTo>
                  <a:lnTo>
                    <a:pt x="10160" y="2540"/>
                  </a:lnTo>
                  <a:lnTo>
                    <a:pt x="8890" y="2540"/>
                  </a:lnTo>
                  <a:lnTo>
                    <a:pt x="6350" y="2540"/>
                  </a:lnTo>
                  <a:lnTo>
                    <a:pt x="5080" y="5080"/>
                  </a:lnTo>
                  <a:lnTo>
                    <a:pt x="3810" y="6350"/>
                  </a:lnTo>
                  <a:lnTo>
                    <a:pt x="2540" y="6350"/>
                  </a:lnTo>
                  <a:lnTo>
                    <a:pt x="2540" y="8890"/>
                  </a:lnTo>
                  <a:lnTo>
                    <a:pt x="2540" y="10160"/>
                  </a:lnTo>
                  <a:lnTo>
                    <a:pt x="1270" y="11430"/>
                  </a:lnTo>
                  <a:lnTo>
                    <a:pt x="1270" y="12700"/>
                  </a:lnTo>
                  <a:lnTo>
                    <a:pt x="0" y="13970"/>
                  </a:lnTo>
                  <a:lnTo>
                    <a:pt x="0" y="15240"/>
                  </a:lnTo>
                  <a:lnTo>
                    <a:pt x="0" y="16510"/>
                  </a:lnTo>
                  <a:lnTo>
                    <a:pt x="0" y="17780"/>
                  </a:lnTo>
                  <a:lnTo>
                    <a:pt x="7620" y="20320"/>
                  </a:lnTo>
                  <a:lnTo>
                    <a:pt x="8039" y="19900"/>
                  </a:lnTo>
                  <a:lnTo>
                    <a:pt x="8890" y="20320"/>
                  </a:lnTo>
                  <a:lnTo>
                    <a:pt x="8890" y="19050"/>
                  </a:lnTo>
                  <a:lnTo>
                    <a:pt x="8890" y="17780"/>
                  </a:lnTo>
                  <a:lnTo>
                    <a:pt x="10160" y="17780"/>
                  </a:lnTo>
                  <a:lnTo>
                    <a:pt x="10160" y="16510"/>
                  </a:lnTo>
                  <a:lnTo>
                    <a:pt x="10160" y="15240"/>
                  </a:lnTo>
                  <a:lnTo>
                    <a:pt x="11430" y="15240"/>
                  </a:lnTo>
                  <a:lnTo>
                    <a:pt x="11747" y="14287"/>
                  </a:lnTo>
                  <a:lnTo>
                    <a:pt x="12700" y="15240"/>
                  </a:lnTo>
                  <a:lnTo>
                    <a:pt x="12700" y="16510"/>
                  </a:lnTo>
                  <a:lnTo>
                    <a:pt x="12700" y="17780"/>
                  </a:lnTo>
                  <a:lnTo>
                    <a:pt x="13970" y="20320"/>
                  </a:lnTo>
                  <a:lnTo>
                    <a:pt x="13970" y="22860"/>
                  </a:lnTo>
                  <a:lnTo>
                    <a:pt x="15240" y="26670"/>
                  </a:lnTo>
                  <a:lnTo>
                    <a:pt x="15240" y="39370"/>
                  </a:lnTo>
                  <a:lnTo>
                    <a:pt x="16510" y="46990"/>
                  </a:lnTo>
                  <a:lnTo>
                    <a:pt x="16510" y="57150"/>
                  </a:lnTo>
                  <a:lnTo>
                    <a:pt x="16510" y="83820"/>
                  </a:lnTo>
                  <a:lnTo>
                    <a:pt x="16510" y="114300"/>
                  </a:lnTo>
                  <a:lnTo>
                    <a:pt x="26670" y="114300"/>
                  </a:lnTo>
                  <a:lnTo>
                    <a:pt x="26670" y="83820"/>
                  </a:lnTo>
                  <a:close/>
                </a:path>
                <a:path w="93979" h="431800">
                  <a:moveTo>
                    <a:pt x="93980" y="132080"/>
                  </a:moveTo>
                  <a:lnTo>
                    <a:pt x="85090" y="132080"/>
                  </a:lnTo>
                  <a:lnTo>
                    <a:pt x="85090" y="261620"/>
                  </a:lnTo>
                  <a:lnTo>
                    <a:pt x="85090" y="431800"/>
                  </a:lnTo>
                  <a:lnTo>
                    <a:pt x="88900" y="431800"/>
                  </a:lnTo>
                  <a:lnTo>
                    <a:pt x="93980" y="431800"/>
                  </a:lnTo>
                  <a:lnTo>
                    <a:pt x="93980" y="261620"/>
                  </a:lnTo>
                  <a:lnTo>
                    <a:pt x="93980" y="13208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3" name="object 853"/>
            <p:cNvSpPr/>
            <p:nvPr/>
          </p:nvSpPr>
          <p:spPr>
            <a:xfrm>
              <a:off x="4832350" y="492759"/>
              <a:ext cx="17780" cy="695960"/>
            </a:xfrm>
            <a:custGeom>
              <a:avLst/>
              <a:gdLst/>
              <a:ahLst/>
              <a:cxnLst/>
              <a:rect l="l" t="t" r="r" b="b"/>
              <a:pathLst>
                <a:path w="17779" h="695960">
                  <a:moveTo>
                    <a:pt x="17780" y="684530"/>
                  </a:moveTo>
                  <a:lnTo>
                    <a:pt x="17145" y="684530"/>
                  </a:lnTo>
                  <a:lnTo>
                    <a:pt x="16510" y="683260"/>
                  </a:lnTo>
                  <a:lnTo>
                    <a:pt x="15240" y="683260"/>
                  </a:lnTo>
                  <a:lnTo>
                    <a:pt x="13970" y="683260"/>
                  </a:lnTo>
                  <a:lnTo>
                    <a:pt x="13970" y="681990"/>
                  </a:lnTo>
                  <a:lnTo>
                    <a:pt x="13970" y="680720"/>
                  </a:lnTo>
                  <a:lnTo>
                    <a:pt x="12700" y="680720"/>
                  </a:lnTo>
                  <a:lnTo>
                    <a:pt x="12700" y="679450"/>
                  </a:lnTo>
                  <a:lnTo>
                    <a:pt x="12700" y="678180"/>
                  </a:lnTo>
                  <a:lnTo>
                    <a:pt x="12700" y="675640"/>
                  </a:lnTo>
                  <a:lnTo>
                    <a:pt x="11430" y="675640"/>
                  </a:lnTo>
                  <a:lnTo>
                    <a:pt x="11430" y="674370"/>
                  </a:lnTo>
                  <a:lnTo>
                    <a:pt x="11430" y="673100"/>
                  </a:lnTo>
                  <a:lnTo>
                    <a:pt x="11430" y="671830"/>
                  </a:lnTo>
                  <a:lnTo>
                    <a:pt x="11430" y="669290"/>
                  </a:lnTo>
                  <a:lnTo>
                    <a:pt x="11430" y="662940"/>
                  </a:lnTo>
                  <a:lnTo>
                    <a:pt x="10160" y="655320"/>
                  </a:lnTo>
                  <a:lnTo>
                    <a:pt x="10160" y="29210"/>
                  </a:lnTo>
                  <a:lnTo>
                    <a:pt x="11430" y="19050"/>
                  </a:lnTo>
                  <a:lnTo>
                    <a:pt x="11430" y="16510"/>
                  </a:lnTo>
                  <a:lnTo>
                    <a:pt x="11430" y="12700"/>
                  </a:lnTo>
                  <a:lnTo>
                    <a:pt x="12128" y="11290"/>
                  </a:lnTo>
                  <a:lnTo>
                    <a:pt x="12700" y="11430"/>
                  </a:lnTo>
                  <a:lnTo>
                    <a:pt x="12700" y="10160"/>
                  </a:lnTo>
                  <a:lnTo>
                    <a:pt x="12700" y="8890"/>
                  </a:lnTo>
                  <a:lnTo>
                    <a:pt x="12700" y="7620"/>
                  </a:lnTo>
                  <a:lnTo>
                    <a:pt x="12700" y="5080"/>
                  </a:lnTo>
                  <a:lnTo>
                    <a:pt x="13970" y="3810"/>
                  </a:lnTo>
                  <a:lnTo>
                    <a:pt x="12954" y="3556"/>
                  </a:lnTo>
                  <a:lnTo>
                    <a:pt x="13970" y="2540"/>
                  </a:lnTo>
                  <a:lnTo>
                    <a:pt x="8890" y="1270"/>
                  </a:lnTo>
                  <a:lnTo>
                    <a:pt x="5080" y="0"/>
                  </a:lnTo>
                  <a:lnTo>
                    <a:pt x="508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3810" y="6350"/>
                  </a:lnTo>
                  <a:lnTo>
                    <a:pt x="2540" y="7620"/>
                  </a:lnTo>
                  <a:lnTo>
                    <a:pt x="2540" y="8890"/>
                  </a:lnTo>
                  <a:lnTo>
                    <a:pt x="2540" y="11430"/>
                  </a:lnTo>
                  <a:lnTo>
                    <a:pt x="2540" y="16510"/>
                  </a:lnTo>
                  <a:lnTo>
                    <a:pt x="2540" y="19050"/>
                  </a:lnTo>
                  <a:lnTo>
                    <a:pt x="1270" y="27940"/>
                  </a:lnTo>
                  <a:lnTo>
                    <a:pt x="1270" y="29210"/>
                  </a:lnTo>
                  <a:lnTo>
                    <a:pt x="1270" y="38100"/>
                  </a:lnTo>
                  <a:lnTo>
                    <a:pt x="1270" y="52070"/>
                  </a:lnTo>
                  <a:lnTo>
                    <a:pt x="1270" y="66040"/>
                  </a:lnTo>
                  <a:lnTo>
                    <a:pt x="0" y="100330"/>
                  </a:lnTo>
                  <a:lnTo>
                    <a:pt x="0" y="562610"/>
                  </a:lnTo>
                  <a:lnTo>
                    <a:pt x="0" y="601980"/>
                  </a:lnTo>
                  <a:lnTo>
                    <a:pt x="1270" y="633730"/>
                  </a:lnTo>
                  <a:lnTo>
                    <a:pt x="1270" y="645160"/>
                  </a:lnTo>
                  <a:lnTo>
                    <a:pt x="1270" y="655320"/>
                  </a:lnTo>
                  <a:lnTo>
                    <a:pt x="1270" y="662940"/>
                  </a:lnTo>
                  <a:lnTo>
                    <a:pt x="2540" y="670560"/>
                  </a:lnTo>
                  <a:lnTo>
                    <a:pt x="2540" y="680720"/>
                  </a:lnTo>
                  <a:lnTo>
                    <a:pt x="3810" y="680720"/>
                  </a:lnTo>
                  <a:lnTo>
                    <a:pt x="3810" y="681990"/>
                  </a:lnTo>
                  <a:lnTo>
                    <a:pt x="3810" y="683260"/>
                  </a:lnTo>
                  <a:lnTo>
                    <a:pt x="5080" y="684530"/>
                  </a:lnTo>
                  <a:lnTo>
                    <a:pt x="5080" y="685800"/>
                  </a:lnTo>
                  <a:lnTo>
                    <a:pt x="5080" y="687070"/>
                  </a:lnTo>
                  <a:lnTo>
                    <a:pt x="6350" y="687070"/>
                  </a:lnTo>
                  <a:lnTo>
                    <a:pt x="6350" y="688340"/>
                  </a:lnTo>
                  <a:lnTo>
                    <a:pt x="7188" y="689190"/>
                  </a:lnTo>
                  <a:lnTo>
                    <a:pt x="6350" y="689610"/>
                  </a:lnTo>
                  <a:lnTo>
                    <a:pt x="7620" y="690880"/>
                  </a:lnTo>
                  <a:lnTo>
                    <a:pt x="10160" y="694690"/>
                  </a:lnTo>
                  <a:lnTo>
                    <a:pt x="10845" y="694232"/>
                  </a:lnTo>
                  <a:lnTo>
                    <a:pt x="11430" y="695960"/>
                  </a:lnTo>
                  <a:lnTo>
                    <a:pt x="16510" y="693420"/>
                  </a:lnTo>
                  <a:lnTo>
                    <a:pt x="17780" y="693420"/>
                  </a:lnTo>
                  <a:lnTo>
                    <a:pt x="17780" y="687070"/>
                  </a:lnTo>
                  <a:lnTo>
                    <a:pt x="17780" y="685800"/>
                  </a:lnTo>
                  <a:lnTo>
                    <a:pt x="17780" y="68453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" name="object 854"/>
            <p:cNvSpPr/>
            <p:nvPr/>
          </p:nvSpPr>
          <p:spPr>
            <a:xfrm>
              <a:off x="4845050" y="590549"/>
              <a:ext cx="19050" cy="595630"/>
            </a:xfrm>
            <a:custGeom>
              <a:avLst/>
              <a:gdLst/>
              <a:ahLst/>
              <a:cxnLst/>
              <a:rect l="l" t="t" r="r" b="b"/>
              <a:pathLst>
                <a:path w="19050" h="595630">
                  <a:moveTo>
                    <a:pt x="19050" y="0"/>
                  </a:moveTo>
                  <a:lnTo>
                    <a:pt x="8890" y="0"/>
                  </a:lnTo>
                  <a:lnTo>
                    <a:pt x="8890" y="455930"/>
                  </a:lnTo>
                  <a:lnTo>
                    <a:pt x="8890" y="495300"/>
                  </a:lnTo>
                  <a:lnTo>
                    <a:pt x="8890" y="527050"/>
                  </a:lnTo>
                  <a:lnTo>
                    <a:pt x="8890" y="539750"/>
                  </a:lnTo>
                  <a:lnTo>
                    <a:pt x="7747" y="549948"/>
                  </a:lnTo>
                  <a:lnTo>
                    <a:pt x="7620" y="549910"/>
                  </a:lnTo>
                  <a:lnTo>
                    <a:pt x="7620" y="551180"/>
                  </a:lnTo>
                  <a:lnTo>
                    <a:pt x="7620" y="560070"/>
                  </a:lnTo>
                  <a:lnTo>
                    <a:pt x="7620" y="563880"/>
                  </a:lnTo>
                  <a:lnTo>
                    <a:pt x="7620" y="566420"/>
                  </a:lnTo>
                  <a:lnTo>
                    <a:pt x="6350" y="568960"/>
                  </a:lnTo>
                  <a:lnTo>
                    <a:pt x="6350" y="575310"/>
                  </a:lnTo>
                  <a:lnTo>
                    <a:pt x="5080" y="577850"/>
                  </a:lnTo>
                  <a:lnTo>
                    <a:pt x="5080" y="580390"/>
                  </a:lnTo>
                  <a:lnTo>
                    <a:pt x="5080" y="581660"/>
                  </a:lnTo>
                  <a:lnTo>
                    <a:pt x="4445" y="582930"/>
                  </a:lnTo>
                  <a:lnTo>
                    <a:pt x="3810" y="582930"/>
                  </a:lnTo>
                  <a:lnTo>
                    <a:pt x="2540" y="585470"/>
                  </a:lnTo>
                  <a:lnTo>
                    <a:pt x="1270" y="586740"/>
                  </a:lnTo>
                  <a:lnTo>
                    <a:pt x="1778" y="586994"/>
                  </a:lnTo>
                  <a:lnTo>
                    <a:pt x="1270" y="588010"/>
                  </a:lnTo>
                  <a:lnTo>
                    <a:pt x="0" y="589280"/>
                  </a:lnTo>
                  <a:lnTo>
                    <a:pt x="3810" y="591185"/>
                  </a:lnTo>
                  <a:lnTo>
                    <a:pt x="3810" y="595630"/>
                  </a:lnTo>
                  <a:lnTo>
                    <a:pt x="5080" y="595630"/>
                  </a:lnTo>
                  <a:lnTo>
                    <a:pt x="7620" y="595630"/>
                  </a:lnTo>
                  <a:lnTo>
                    <a:pt x="8255" y="594360"/>
                  </a:lnTo>
                  <a:lnTo>
                    <a:pt x="8890" y="594360"/>
                  </a:lnTo>
                  <a:lnTo>
                    <a:pt x="9525" y="593090"/>
                  </a:lnTo>
                  <a:lnTo>
                    <a:pt x="10160" y="593090"/>
                  </a:lnTo>
                  <a:lnTo>
                    <a:pt x="11430" y="590550"/>
                  </a:lnTo>
                  <a:lnTo>
                    <a:pt x="12700" y="589280"/>
                  </a:lnTo>
                  <a:lnTo>
                    <a:pt x="12700" y="588010"/>
                  </a:lnTo>
                  <a:lnTo>
                    <a:pt x="12700" y="586740"/>
                  </a:lnTo>
                  <a:lnTo>
                    <a:pt x="13970" y="582930"/>
                  </a:lnTo>
                  <a:lnTo>
                    <a:pt x="13970" y="581660"/>
                  </a:lnTo>
                  <a:lnTo>
                    <a:pt x="13970" y="580390"/>
                  </a:lnTo>
                  <a:lnTo>
                    <a:pt x="15240" y="577850"/>
                  </a:lnTo>
                  <a:lnTo>
                    <a:pt x="15240" y="576580"/>
                  </a:lnTo>
                  <a:lnTo>
                    <a:pt x="16510" y="572770"/>
                  </a:lnTo>
                  <a:lnTo>
                    <a:pt x="16510" y="570230"/>
                  </a:lnTo>
                  <a:lnTo>
                    <a:pt x="16510" y="567690"/>
                  </a:lnTo>
                  <a:lnTo>
                    <a:pt x="16510" y="565150"/>
                  </a:lnTo>
                  <a:lnTo>
                    <a:pt x="16510" y="563880"/>
                  </a:lnTo>
                  <a:lnTo>
                    <a:pt x="16510" y="561340"/>
                  </a:lnTo>
                  <a:lnTo>
                    <a:pt x="17780" y="551180"/>
                  </a:lnTo>
                  <a:lnTo>
                    <a:pt x="17780" y="539750"/>
                  </a:lnTo>
                  <a:lnTo>
                    <a:pt x="17780" y="527050"/>
                  </a:lnTo>
                  <a:lnTo>
                    <a:pt x="19050" y="495300"/>
                  </a:lnTo>
                  <a:lnTo>
                    <a:pt x="19050" y="45593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" name="object 855"/>
            <p:cNvSpPr/>
            <p:nvPr/>
          </p:nvSpPr>
          <p:spPr>
            <a:xfrm>
              <a:off x="4953000" y="307339"/>
              <a:ext cx="152400" cy="26034"/>
            </a:xfrm>
            <a:custGeom>
              <a:avLst/>
              <a:gdLst/>
              <a:ahLst/>
              <a:cxnLst/>
              <a:rect l="l" t="t" r="r" b="b"/>
              <a:pathLst>
                <a:path w="152400" h="26035">
                  <a:moveTo>
                    <a:pt x="57150" y="8890"/>
                  </a:moveTo>
                  <a:lnTo>
                    <a:pt x="55880" y="8890"/>
                  </a:lnTo>
                  <a:lnTo>
                    <a:pt x="5588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57150" y="12700"/>
                  </a:lnTo>
                  <a:lnTo>
                    <a:pt x="57150" y="8890"/>
                  </a:lnTo>
                  <a:close/>
                </a:path>
                <a:path w="152400" h="26035">
                  <a:moveTo>
                    <a:pt x="58420" y="17780"/>
                  </a:moveTo>
                  <a:lnTo>
                    <a:pt x="57150" y="17780"/>
                  </a:lnTo>
                  <a:lnTo>
                    <a:pt x="57150" y="16510"/>
                  </a:lnTo>
                  <a:lnTo>
                    <a:pt x="57150" y="13970"/>
                  </a:lnTo>
                  <a:lnTo>
                    <a:pt x="33020" y="13970"/>
                  </a:lnTo>
                  <a:lnTo>
                    <a:pt x="33020" y="12700"/>
                  </a:lnTo>
                  <a:lnTo>
                    <a:pt x="24130" y="12700"/>
                  </a:lnTo>
                  <a:lnTo>
                    <a:pt x="24130" y="13970"/>
                  </a:lnTo>
                  <a:lnTo>
                    <a:pt x="13970" y="13970"/>
                  </a:lnTo>
                  <a:lnTo>
                    <a:pt x="13970" y="15240"/>
                  </a:lnTo>
                  <a:lnTo>
                    <a:pt x="5080" y="15240"/>
                  </a:lnTo>
                  <a:lnTo>
                    <a:pt x="5080" y="16510"/>
                  </a:lnTo>
                  <a:lnTo>
                    <a:pt x="5080" y="17780"/>
                  </a:lnTo>
                  <a:lnTo>
                    <a:pt x="0" y="17780"/>
                  </a:lnTo>
                  <a:lnTo>
                    <a:pt x="0" y="25412"/>
                  </a:lnTo>
                  <a:lnTo>
                    <a:pt x="58420" y="25412"/>
                  </a:lnTo>
                  <a:lnTo>
                    <a:pt x="58420" y="17780"/>
                  </a:lnTo>
                  <a:close/>
                </a:path>
                <a:path w="152400" h="26035">
                  <a:moveTo>
                    <a:pt x="152400" y="13970"/>
                  </a:moveTo>
                  <a:lnTo>
                    <a:pt x="95250" y="13970"/>
                  </a:lnTo>
                  <a:lnTo>
                    <a:pt x="95250" y="16510"/>
                  </a:lnTo>
                  <a:lnTo>
                    <a:pt x="95250" y="25412"/>
                  </a:lnTo>
                  <a:lnTo>
                    <a:pt x="152400" y="25412"/>
                  </a:lnTo>
                  <a:lnTo>
                    <a:pt x="152400" y="16510"/>
                  </a:lnTo>
                  <a:lnTo>
                    <a:pt x="152400" y="13970"/>
                  </a:lnTo>
                  <a:close/>
                </a:path>
                <a:path w="152400" h="26035">
                  <a:moveTo>
                    <a:pt x="152400" y="1270"/>
                  </a:moveTo>
                  <a:lnTo>
                    <a:pt x="135890" y="1270"/>
                  </a:lnTo>
                  <a:lnTo>
                    <a:pt x="135890" y="0"/>
                  </a:lnTo>
                  <a:lnTo>
                    <a:pt x="124460" y="0"/>
                  </a:lnTo>
                  <a:lnTo>
                    <a:pt x="124460" y="1270"/>
                  </a:lnTo>
                  <a:lnTo>
                    <a:pt x="113030" y="1270"/>
                  </a:lnTo>
                  <a:lnTo>
                    <a:pt x="113030" y="2540"/>
                  </a:lnTo>
                  <a:lnTo>
                    <a:pt x="101600" y="2540"/>
                  </a:lnTo>
                  <a:lnTo>
                    <a:pt x="101600" y="5080"/>
                  </a:lnTo>
                  <a:lnTo>
                    <a:pt x="95250" y="5080"/>
                  </a:lnTo>
                  <a:lnTo>
                    <a:pt x="95250" y="6362"/>
                  </a:lnTo>
                  <a:lnTo>
                    <a:pt x="95250" y="12700"/>
                  </a:lnTo>
                  <a:lnTo>
                    <a:pt x="152400" y="12700"/>
                  </a:lnTo>
                  <a:lnTo>
                    <a:pt x="152400" y="6362"/>
                  </a:lnTo>
                  <a:lnTo>
                    <a:pt x="152400" y="1270"/>
                  </a:lnTo>
                  <a:close/>
                </a:path>
              </a:pathLst>
            </a:custGeom>
            <a:solidFill>
              <a:srgbClr val="6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6" name="object 856"/>
            <p:cNvSpPr/>
            <p:nvPr/>
          </p:nvSpPr>
          <p:spPr>
            <a:xfrm>
              <a:off x="4953000" y="332740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60">
                  <a:moveTo>
                    <a:pt x="59689" y="5079"/>
                  </a:moveTo>
                  <a:lnTo>
                    <a:pt x="58420" y="5079"/>
                  </a:lnTo>
                  <a:lnTo>
                    <a:pt x="58420" y="6349"/>
                  </a:lnTo>
                  <a:lnTo>
                    <a:pt x="0" y="6349"/>
                  </a:lnTo>
                  <a:lnTo>
                    <a:pt x="0" y="10159"/>
                  </a:lnTo>
                  <a:lnTo>
                    <a:pt x="59689" y="10159"/>
                  </a:lnTo>
                  <a:lnTo>
                    <a:pt x="59689" y="5079"/>
                  </a:lnTo>
                  <a:close/>
                </a:path>
                <a:path w="152400" h="10160">
                  <a:moveTo>
                    <a:pt x="5842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58420" y="5079"/>
                  </a:lnTo>
                  <a:lnTo>
                    <a:pt x="58420" y="0"/>
                  </a:lnTo>
                  <a:close/>
                </a:path>
                <a:path w="152400" h="10160">
                  <a:moveTo>
                    <a:pt x="152400" y="6349"/>
                  </a:moveTo>
                  <a:lnTo>
                    <a:pt x="95250" y="6349"/>
                  </a:lnTo>
                  <a:lnTo>
                    <a:pt x="95250" y="10159"/>
                  </a:lnTo>
                  <a:lnTo>
                    <a:pt x="152400" y="10159"/>
                  </a:lnTo>
                  <a:lnTo>
                    <a:pt x="152400" y="6349"/>
                  </a:lnTo>
                  <a:close/>
                </a:path>
                <a:path w="152400" h="10160">
                  <a:moveTo>
                    <a:pt x="152400" y="0"/>
                  </a:moveTo>
                  <a:lnTo>
                    <a:pt x="95250" y="0"/>
                  </a:lnTo>
                  <a:lnTo>
                    <a:pt x="95250" y="5079"/>
                  </a:lnTo>
                  <a:lnTo>
                    <a:pt x="152400" y="507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6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7" name="object 857"/>
            <p:cNvSpPr/>
            <p:nvPr/>
          </p:nvSpPr>
          <p:spPr>
            <a:xfrm>
              <a:off x="4953000" y="34289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60">
                  <a:moveTo>
                    <a:pt x="5969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9690" y="10160"/>
                  </a:lnTo>
                  <a:lnTo>
                    <a:pt x="59690" y="0"/>
                  </a:lnTo>
                  <a:close/>
                </a:path>
                <a:path w="152400" h="10160">
                  <a:moveTo>
                    <a:pt x="15240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6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8" name="object 858"/>
            <p:cNvSpPr/>
            <p:nvPr/>
          </p:nvSpPr>
          <p:spPr>
            <a:xfrm>
              <a:off x="4953000" y="35305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60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152400" h="10160">
                  <a:moveTo>
                    <a:pt x="15240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6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9" name="object 859"/>
            <p:cNvSpPr/>
            <p:nvPr/>
          </p:nvSpPr>
          <p:spPr>
            <a:xfrm>
              <a:off x="4953000" y="363220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60">
                  <a:moveTo>
                    <a:pt x="60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2229" y="10159"/>
                  </a:lnTo>
                  <a:lnTo>
                    <a:pt x="62229" y="3809"/>
                  </a:lnTo>
                  <a:lnTo>
                    <a:pt x="60960" y="3809"/>
                  </a:lnTo>
                  <a:lnTo>
                    <a:pt x="60960" y="0"/>
                  </a:lnTo>
                  <a:close/>
                </a:path>
                <a:path w="152400" h="10160">
                  <a:moveTo>
                    <a:pt x="152400" y="0"/>
                  </a:moveTo>
                  <a:lnTo>
                    <a:pt x="95250" y="0"/>
                  </a:lnTo>
                  <a:lnTo>
                    <a:pt x="95250" y="10159"/>
                  </a:lnTo>
                  <a:lnTo>
                    <a:pt x="152400" y="1015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6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0" name="object 860"/>
            <p:cNvSpPr/>
            <p:nvPr/>
          </p:nvSpPr>
          <p:spPr>
            <a:xfrm>
              <a:off x="4953000" y="37337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60">
                  <a:moveTo>
                    <a:pt x="6222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3500" y="10160"/>
                  </a:lnTo>
                  <a:lnTo>
                    <a:pt x="63500" y="8889"/>
                  </a:lnTo>
                  <a:lnTo>
                    <a:pt x="62229" y="8889"/>
                  </a:lnTo>
                  <a:lnTo>
                    <a:pt x="62229" y="0"/>
                  </a:lnTo>
                  <a:close/>
                </a:path>
                <a:path w="152400" h="10160">
                  <a:moveTo>
                    <a:pt x="15240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6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" name="object 861"/>
            <p:cNvSpPr/>
            <p:nvPr/>
          </p:nvSpPr>
          <p:spPr>
            <a:xfrm>
              <a:off x="4953000" y="38353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60">
                  <a:moveTo>
                    <a:pt x="635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3500" y="10160"/>
                  </a:lnTo>
                  <a:lnTo>
                    <a:pt x="63500" y="0"/>
                  </a:lnTo>
                  <a:close/>
                </a:path>
                <a:path w="152400" h="10160">
                  <a:moveTo>
                    <a:pt x="15240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6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" name="object 862"/>
            <p:cNvSpPr/>
            <p:nvPr/>
          </p:nvSpPr>
          <p:spPr>
            <a:xfrm>
              <a:off x="4953000" y="393700"/>
              <a:ext cx="152400" cy="8890"/>
            </a:xfrm>
            <a:custGeom>
              <a:avLst/>
              <a:gdLst/>
              <a:ahLst/>
              <a:cxnLst/>
              <a:rect l="l" t="t" r="r" b="b"/>
              <a:pathLst>
                <a:path w="152400" h="8889">
                  <a:moveTo>
                    <a:pt x="6350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4770" y="8889"/>
                  </a:lnTo>
                  <a:lnTo>
                    <a:pt x="64770" y="2539"/>
                  </a:lnTo>
                  <a:lnTo>
                    <a:pt x="63500" y="2539"/>
                  </a:lnTo>
                  <a:lnTo>
                    <a:pt x="63500" y="0"/>
                  </a:lnTo>
                  <a:close/>
                </a:path>
                <a:path w="152400" h="8889">
                  <a:moveTo>
                    <a:pt x="152400" y="0"/>
                  </a:moveTo>
                  <a:lnTo>
                    <a:pt x="95250" y="0"/>
                  </a:lnTo>
                  <a:lnTo>
                    <a:pt x="95250" y="8889"/>
                  </a:lnTo>
                  <a:lnTo>
                    <a:pt x="152400" y="888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6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" name="object 863"/>
            <p:cNvSpPr/>
            <p:nvPr/>
          </p:nvSpPr>
          <p:spPr>
            <a:xfrm>
              <a:off x="4953000" y="402590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66039" y="7619"/>
                  </a:moveTo>
                  <a:lnTo>
                    <a:pt x="64770" y="7619"/>
                  </a:lnTo>
                  <a:lnTo>
                    <a:pt x="64770" y="8889"/>
                  </a:lnTo>
                  <a:lnTo>
                    <a:pt x="0" y="8889"/>
                  </a:lnTo>
                  <a:lnTo>
                    <a:pt x="0" y="10160"/>
                  </a:lnTo>
                  <a:lnTo>
                    <a:pt x="66039" y="10160"/>
                  </a:lnTo>
                  <a:lnTo>
                    <a:pt x="66039" y="7619"/>
                  </a:lnTo>
                  <a:close/>
                </a:path>
                <a:path w="152400" h="10159">
                  <a:moveTo>
                    <a:pt x="647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64770" y="7619"/>
                  </a:lnTo>
                  <a:lnTo>
                    <a:pt x="64770" y="0"/>
                  </a:lnTo>
                  <a:close/>
                </a:path>
                <a:path w="152400" h="10159">
                  <a:moveTo>
                    <a:pt x="152400" y="8889"/>
                  </a:moveTo>
                  <a:lnTo>
                    <a:pt x="95250" y="8889"/>
                  </a:lnTo>
                  <a:lnTo>
                    <a:pt x="95250" y="10160"/>
                  </a:lnTo>
                  <a:lnTo>
                    <a:pt x="152400" y="10160"/>
                  </a:lnTo>
                  <a:lnTo>
                    <a:pt x="152400" y="8889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95250" y="0"/>
                  </a:lnTo>
                  <a:lnTo>
                    <a:pt x="95250" y="7619"/>
                  </a:lnTo>
                  <a:lnTo>
                    <a:pt x="152400" y="761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6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" name="object 864"/>
            <p:cNvSpPr/>
            <p:nvPr/>
          </p:nvSpPr>
          <p:spPr>
            <a:xfrm>
              <a:off x="4953000" y="41274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660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6040" y="10160"/>
                  </a:lnTo>
                  <a:lnTo>
                    <a:pt x="6604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6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" name="object 865"/>
            <p:cNvSpPr/>
            <p:nvPr/>
          </p:nvSpPr>
          <p:spPr>
            <a:xfrm>
              <a:off x="4953000" y="42290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6603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7310" y="10160"/>
                  </a:lnTo>
                  <a:lnTo>
                    <a:pt x="67310" y="1269"/>
                  </a:lnTo>
                  <a:lnTo>
                    <a:pt x="66039" y="1269"/>
                  </a:lnTo>
                  <a:lnTo>
                    <a:pt x="66039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" name="object 866"/>
            <p:cNvSpPr/>
            <p:nvPr/>
          </p:nvSpPr>
          <p:spPr>
            <a:xfrm>
              <a:off x="4953000" y="43306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6731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8579" y="10159"/>
                  </a:lnTo>
                  <a:lnTo>
                    <a:pt x="68579" y="6349"/>
                  </a:lnTo>
                  <a:lnTo>
                    <a:pt x="67310" y="6349"/>
                  </a:lnTo>
                  <a:lnTo>
                    <a:pt x="6731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95250" y="0"/>
                  </a:lnTo>
                  <a:lnTo>
                    <a:pt x="95250" y="10159"/>
                  </a:lnTo>
                  <a:lnTo>
                    <a:pt x="152400" y="1015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" name="object 867"/>
            <p:cNvSpPr/>
            <p:nvPr/>
          </p:nvSpPr>
          <p:spPr>
            <a:xfrm>
              <a:off x="4953000" y="443229"/>
              <a:ext cx="152400" cy="8890"/>
            </a:xfrm>
            <a:custGeom>
              <a:avLst/>
              <a:gdLst/>
              <a:ahLst/>
              <a:cxnLst/>
              <a:rect l="l" t="t" r="r" b="b"/>
              <a:pathLst>
                <a:path w="152400" h="8890">
                  <a:moveTo>
                    <a:pt x="6858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8580" y="8890"/>
                  </a:lnTo>
                  <a:lnTo>
                    <a:pt x="68580" y="0"/>
                  </a:lnTo>
                  <a:close/>
                </a:path>
                <a:path w="152400" h="8890">
                  <a:moveTo>
                    <a:pt x="152400" y="0"/>
                  </a:moveTo>
                  <a:lnTo>
                    <a:pt x="95250" y="0"/>
                  </a:lnTo>
                  <a:lnTo>
                    <a:pt x="95250" y="8890"/>
                  </a:lnTo>
                  <a:lnTo>
                    <a:pt x="152400" y="889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" name="object 868"/>
            <p:cNvSpPr/>
            <p:nvPr/>
          </p:nvSpPr>
          <p:spPr>
            <a:xfrm>
              <a:off x="4953000" y="45211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6857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9850" y="10159"/>
                  </a:lnTo>
                  <a:lnTo>
                    <a:pt x="69850" y="1269"/>
                  </a:lnTo>
                  <a:lnTo>
                    <a:pt x="68579" y="1269"/>
                  </a:lnTo>
                  <a:lnTo>
                    <a:pt x="68579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95250" y="0"/>
                  </a:lnTo>
                  <a:lnTo>
                    <a:pt x="95250" y="10159"/>
                  </a:lnTo>
                  <a:lnTo>
                    <a:pt x="152400" y="1015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" name="object 869"/>
            <p:cNvSpPr/>
            <p:nvPr/>
          </p:nvSpPr>
          <p:spPr>
            <a:xfrm>
              <a:off x="4953000" y="462280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71120" y="5079"/>
                  </a:moveTo>
                  <a:lnTo>
                    <a:pt x="69850" y="5079"/>
                  </a:lnTo>
                  <a:lnTo>
                    <a:pt x="69850" y="635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71120" y="10160"/>
                  </a:lnTo>
                  <a:lnTo>
                    <a:pt x="71120" y="5079"/>
                  </a:lnTo>
                  <a:close/>
                </a:path>
                <a:path w="152400" h="10159">
                  <a:moveTo>
                    <a:pt x="6985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69850" y="5079"/>
                  </a:lnTo>
                  <a:lnTo>
                    <a:pt x="69850" y="0"/>
                  </a:lnTo>
                  <a:close/>
                </a:path>
                <a:path w="152400" h="10159">
                  <a:moveTo>
                    <a:pt x="152400" y="6350"/>
                  </a:moveTo>
                  <a:lnTo>
                    <a:pt x="95250" y="6350"/>
                  </a:lnTo>
                  <a:lnTo>
                    <a:pt x="95250" y="10160"/>
                  </a:lnTo>
                  <a:lnTo>
                    <a:pt x="152400" y="10160"/>
                  </a:lnTo>
                  <a:lnTo>
                    <a:pt x="152400" y="635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95250" y="0"/>
                  </a:lnTo>
                  <a:lnTo>
                    <a:pt x="95250" y="5079"/>
                  </a:lnTo>
                  <a:lnTo>
                    <a:pt x="152400" y="507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" name="object 870"/>
            <p:cNvSpPr/>
            <p:nvPr/>
          </p:nvSpPr>
          <p:spPr>
            <a:xfrm>
              <a:off x="4953000" y="472440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711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2389" y="10160"/>
                  </a:lnTo>
                  <a:lnTo>
                    <a:pt x="72389" y="8889"/>
                  </a:lnTo>
                  <a:lnTo>
                    <a:pt x="71120" y="8889"/>
                  </a:lnTo>
                  <a:lnTo>
                    <a:pt x="7112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" name="object 871"/>
            <p:cNvSpPr/>
            <p:nvPr/>
          </p:nvSpPr>
          <p:spPr>
            <a:xfrm>
              <a:off x="4953000" y="48259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7239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2390" y="10160"/>
                  </a:lnTo>
                  <a:lnTo>
                    <a:pt x="7239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" name="object 872"/>
            <p:cNvSpPr/>
            <p:nvPr/>
          </p:nvSpPr>
          <p:spPr>
            <a:xfrm>
              <a:off x="4953000" y="492759"/>
              <a:ext cx="152400" cy="8890"/>
            </a:xfrm>
            <a:custGeom>
              <a:avLst/>
              <a:gdLst/>
              <a:ahLst/>
              <a:cxnLst/>
              <a:rect l="l" t="t" r="r" b="b"/>
              <a:pathLst>
                <a:path w="152400" h="8890">
                  <a:moveTo>
                    <a:pt x="7238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73660" y="8889"/>
                  </a:lnTo>
                  <a:lnTo>
                    <a:pt x="73660" y="3809"/>
                  </a:lnTo>
                  <a:lnTo>
                    <a:pt x="72389" y="3809"/>
                  </a:lnTo>
                  <a:lnTo>
                    <a:pt x="72389" y="0"/>
                  </a:lnTo>
                  <a:close/>
                </a:path>
                <a:path w="152400" h="8890">
                  <a:moveTo>
                    <a:pt x="152400" y="0"/>
                  </a:moveTo>
                  <a:lnTo>
                    <a:pt x="95250" y="0"/>
                  </a:lnTo>
                  <a:lnTo>
                    <a:pt x="95250" y="8889"/>
                  </a:lnTo>
                  <a:lnTo>
                    <a:pt x="152400" y="888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" name="object 873"/>
            <p:cNvSpPr/>
            <p:nvPr/>
          </p:nvSpPr>
          <p:spPr>
            <a:xfrm>
              <a:off x="4953000" y="501650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736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4929" y="10160"/>
                  </a:lnTo>
                  <a:lnTo>
                    <a:pt x="74929" y="8889"/>
                  </a:lnTo>
                  <a:lnTo>
                    <a:pt x="73660" y="8889"/>
                  </a:lnTo>
                  <a:lnTo>
                    <a:pt x="7366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" name="object 874"/>
            <p:cNvSpPr/>
            <p:nvPr/>
          </p:nvSpPr>
          <p:spPr>
            <a:xfrm>
              <a:off x="4953000" y="51180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749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4930" y="10160"/>
                  </a:lnTo>
                  <a:lnTo>
                    <a:pt x="7493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" name="object 875"/>
            <p:cNvSpPr/>
            <p:nvPr/>
          </p:nvSpPr>
          <p:spPr>
            <a:xfrm>
              <a:off x="4953000" y="52196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76200" y="2539"/>
                  </a:moveTo>
                  <a:lnTo>
                    <a:pt x="74929" y="2539"/>
                  </a:lnTo>
                  <a:lnTo>
                    <a:pt x="74929" y="3809"/>
                  </a:lnTo>
                  <a:lnTo>
                    <a:pt x="0" y="3809"/>
                  </a:lnTo>
                  <a:lnTo>
                    <a:pt x="0" y="10159"/>
                  </a:lnTo>
                  <a:lnTo>
                    <a:pt x="76200" y="10159"/>
                  </a:lnTo>
                  <a:lnTo>
                    <a:pt x="76200" y="2539"/>
                  </a:lnTo>
                  <a:close/>
                </a:path>
                <a:path w="152400" h="10159">
                  <a:moveTo>
                    <a:pt x="74929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74929" y="2539"/>
                  </a:lnTo>
                  <a:lnTo>
                    <a:pt x="74929" y="0"/>
                  </a:lnTo>
                  <a:close/>
                </a:path>
                <a:path w="152400" h="10159">
                  <a:moveTo>
                    <a:pt x="152400" y="3809"/>
                  </a:moveTo>
                  <a:lnTo>
                    <a:pt x="95250" y="3809"/>
                  </a:lnTo>
                  <a:lnTo>
                    <a:pt x="95250" y="10159"/>
                  </a:lnTo>
                  <a:lnTo>
                    <a:pt x="152400" y="10159"/>
                  </a:lnTo>
                  <a:lnTo>
                    <a:pt x="152400" y="3809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95250" y="0"/>
                  </a:lnTo>
                  <a:lnTo>
                    <a:pt x="95250" y="2539"/>
                  </a:lnTo>
                  <a:lnTo>
                    <a:pt x="152400" y="253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" name="object 876"/>
            <p:cNvSpPr/>
            <p:nvPr/>
          </p:nvSpPr>
          <p:spPr>
            <a:xfrm>
              <a:off x="4953000" y="532130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762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7470" y="10160"/>
                  </a:lnTo>
                  <a:lnTo>
                    <a:pt x="77470" y="6350"/>
                  </a:lnTo>
                  <a:lnTo>
                    <a:pt x="76200" y="6350"/>
                  </a:lnTo>
                  <a:lnTo>
                    <a:pt x="7620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" name="object 877"/>
            <p:cNvSpPr/>
            <p:nvPr/>
          </p:nvSpPr>
          <p:spPr>
            <a:xfrm>
              <a:off x="4953000" y="54228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774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7470" y="10160"/>
                  </a:lnTo>
                  <a:lnTo>
                    <a:pt x="7747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" name="object 878"/>
            <p:cNvSpPr/>
            <p:nvPr/>
          </p:nvSpPr>
          <p:spPr>
            <a:xfrm>
              <a:off x="4953000" y="552450"/>
              <a:ext cx="152400" cy="8890"/>
            </a:xfrm>
            <a:custGeom>
              <a:avLst/>
              <a:gdLst/>
              <a:ahLst/>
              <a:cxnLst/>
              <a:rect l="l" t="t" r="r" b="b"/>
              <a:pathLst>
                <a:path w="152400" h="8890">
                  <a:moveTo>
                    <a:pt x="774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78739" y="8889"/>
                  </a:lnTo>
                  <a:lnTo>
                    <a:pt x="78739" y="1269"/>
                  </a:lnTo>
                  <a:lnTo>
                    <a:pt x="77470" y="1269"/>
                  </a:lnTo>
                  <a:lnTo>
                    <a:pt x="77470" y="0"/>
                  </a:lnTo>
                  <a:close/>
                </a:path>
                <a:path w="152400" h="8890">
                  <a:moveTo>
                    <a:pt x="152400" y="0"/>
                  </a:moveTo>
                  <a:lnTo>
                    <a:pt x="95250" y="0"/>
                  </a:lnTo>
                  <a:lnTo>
                    <a:pt x="95250" y="8889"/>
                  </a:lnTo>
                  <a:lnTo>
                    <a:pt x="152400" y="888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" name="object 879"/>
            <p:cNvSpPr/>
            <p:nvPr/>
          </p:nvSpPr>
          <p:spPr>
            <a:xfrm>
              <a:off x="4953000" y="561340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7873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0010" y="10160"/>
                  </a:lnTo>
                  <a:lnTo>
                    <a:pt x="80010" y="7619"/>
                  </a:lnTo>
                  <a:lnTo>
                    <a:pt x="78739" y="7619"/>
                  </a:lnTo>
                  <a:lnTo>
                    <a:pt x="78739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" name="object 880"/>
            <p:cNvSpPr/>
            <p:nvPr/>
          </p:nvSpPr>
          <p:spPr>
            <a:xfrm>
              <a:off x="4953000" y="57149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800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0010" y="10160"/>
                  </a:lnTo>
                  <a:lnTo>
                    <a:pt x="8001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" name="object 881"/>
            <p:cNvSpPr/>
            <p:nvPr/>
          </p:nvSpPr>
          <p:spPr>
            <a:xfrm>
              <a:off x="4953000" y="58165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81279" y="0"/>
                  </a:moveTo>
                  <a:lnTo>
                    <a:pt x="80010" y="0"/>
                  </a:lnTo>
                  <a:lnTo>
                    <a:pt x="80010" y="1269"/>
                  </a:lnTo>
                  <a:lnTo>
                    <a:pt x="0" y="1269"/>
                  </a:lnTo>
                  <a:lnTo>
                    <a:pt x="0" y="10160"/>
                  </a:lnTo>
                  <a:lnTo>
                    <a:pt x="81279" y="10160"/>
                  </a:lnTo>
                  <a:lnTo>
                    <a:pt x="81279" y="0"/>
                  </a:lnTo>
                  <a:close/>
                </a:path>
                <a:path w="152400" h="10159">
                  <a:moveTo>
                    <a:pt x="152400" y="1269"/>
                  </a:moveTo>
                  <a:lnTo>
                    <a:pt x="95250" y="1269"/>
                  </a:lnTo>
                  <a:lnTo>
                    <a:pt x="95250" y="10160"/>
                  </a:lnTo>
                  <a:lnTo>
                    <a:pt x="152400" y="10160"/>
                  </a:lnTo>
                  <a:lnTo>
                    <a:pt x="152400" y="1269"/>
                  </a:lnTo>
                  <a:close/>
                </a:path>
              </a:pathLst>
            </a:custGeom>
            <a:solidFill>
              <a:srgbClr val="8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" name="object 882"/>
            <p:cNvSpPr/>
            <p:nvPr/>
          </p:nvSpPr>
          <p:spPr>
            <a:xfrm>
              <a:off x="4953000" y="59181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8127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82550" y="10159"/>
                  </a:lnTo>
                  <a:lnTo>
                    <a:pt x="82550" y="3809"/>
                  </a:lnTo>
                  <a:lnTo>
                    <a:pt x="81279" y="3809"/>
                  </a:lnTo>
                  <a:lnTo>
                    <a:pt x="81279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95250" y="0"/>
                  </a:lnTo>
                  <a:lnTo>
                    <a:pt x="95250" y="10159"/>
                  </a:lnTo>
                  <a:lnTo>
                    <a:pt x="152400" y="1015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8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" name="object 883"/>
            <p:cNvSpPr/>
            <p:nvPr/>
          </p:nvSpPr>
          <p:spPr>
            <a:xfrm>
              <a:off x="4953000" y="601980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825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3820" y="10160"/>
                  </a:lnTo>
                  <a:lnTo>
                    <a:pt x="83820" y="8889"/>
                  </a:lnTo>
                  <a:lnTo>
                    <a:pt x="82550" y="8889"/>
                  </a:lnTo>
                  <a:lnTo>
                    <a:pt x="8255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8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" name="object 884"/>
            <p:cNvSpPr/>
            <p:nvPr/>
          </p:nvSpPr>
          <p:spPr>
            <a:xfrm>
              <a:off x="4953000" y="61213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838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3820" y="10160"/>
                  </a:lnTo>
                  <a:lnTo>
                    <a:pt x="8382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8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" name="object 885"/>
            <p:cNvSpPr/>
            <p:nvPr/>
          </p:nvSpPr>
          <p:spPr>
            <a:xfrm>
              <a:off x="4953000" y="622300"/>
              <a:ext cx="152400" cy="8890"/>
            </a:xfrm>
            <a:custGeom>
              <a:avLst/>
              <a:gdLst/>
              <a:ahLst/>
              <a:cxnLst/>
              <a:rect l="l" t="t" r="r" b="b"/>
              <a:pathLst>
                <a:path w="152400" h="8890">
                  <a:moveTo>
                    <a:pt x="8382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5089" y="8889"/>
                  </a:lnTo>
                  <a:lnTo>
                    <a:pt x="85089" y="3809"/>
                  </a:lnTo>
                  <a:lnTo>
                    <a:pt x="83820" y="3809"/>
                  </a:lnTo>
                  <a:lnTo>
                    <a:pt x="83820" y="0"/>
                  </a:lnTo>
                  <a:close/>
                </a:path>
                <a:path w="152400" h="8890">
                  <a:moveTo>
                    <a:pt x="152400" y="0"/>
                  </a:moveTo>
                  <a:lnTo>
                    <a:pt x="95250" y="0"/>
                  </a:lnTo>
                  <a:lnTo>
                    <a:pt x="95250" y="8889"/>
                  </a:lnTo>
                  <a:lnTo>
                    <a:pt x="152400" y="888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8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" name="object 886"/>
            <p:cNvSpPr/>
            <p:nvPr/>
          </p:nvSpPr>
          <p:spPr>
            <a:xfrm>
              <a:off x="4953000" y="631190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86360" y="7619"/>
                  </a:moveTo>
                  <a:lnTo>
                    <a:pt x="85089" y="7619"/>
                  </a:lnTo>
                  <a:lnTo>
                    <a:pt x="85089" y="8889"/>
                  </a:lnTo>
                  <a:lnTo>
                    <a:pt x="0" y="8889"/>
                  </a:lnTo>
                  <a:lnTo>
                    <a:pt x="0" y="10160"/>
                  </a:lnTo>
                  <a:lnTo>
                    <a:pt x="86360" y="10160"/>
                  </a:lnTo>
                  <a:lnTo>
                    <a:pt x="86360" y="7619"/>
                  </a:lnTo>
                  <a:close/>
                </a:path>
                <a:path w="152400" h="10159">
                  <a:moveTo>
                    <a:pt x="85089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5089" y="7619"/>
                  </a:lnTo>
                  <a:lnTo>
                    <a:pt x="85089" y="0"/>
                  </a:lnTo>
                  <a:close/>
                </a:path>
                <a:path w="152400" h="10159">
                  <a:moveTo>
                    <a:pt x="152400" y="8889"/>
                  </a:moveTo>
                  <a:lnTo>
                    <a:pt x="95250" y="8889"/>
                  </a:lnTo>
                  <a:lnTo>
                    <a:pt x="95250" y="10160"/>
                  </a:lnTo>
                  <a:lnTo>
                    <a:pt x="152400" y="10160"/>
                  </a:lnTo>
                  <a:lnTo>
                    <a:pt x="152400" y="8889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95250" y="0"/>
                  </a:lnTo>
                  <a:lnTo>
                    <a:pt x="95250" y="7619"/>
                  </a:lnTo>
                  <a:lnTo>
                    <a:pt x="152400" y="761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8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" name="object 887"/>
            <p:cNvSpPr/>
            <p:nvPr/>
          </p:nvSpPr>
          <p:spPr>
            <a:xfrm>
              <a:off x="4953000" y="64134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863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6360" y="10160"/>
                  </a:lnTo>
                  <a:lnTo>
                    <a:pt x="8636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8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" name="object 888"/>
            <p:cNvSpPr/>
            <p:nvPr/>
          </p:nvSpPr>
          <p:spPr>
            <a:xfrm>
              <a:off x="4953000" y="65150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863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7629" y="10160"/>
                  </a:lnTo>
                  <a:lnTo>
                    <a:pt x="87629" y="1269"/>
                  </a:lnTo>
                  <a:lnTo>
                    <a:pt x="86360" y="1269"/>
                  </a:lnTo>
                  <a:lnTo>
                    <a:pt x="8636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8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" name="object 889"/>
            <p:cNvSpPr/>
            <p:nvPr/>
          </p:nvSpPr>
          <p:spPr>
            <a:xfrm>
              <a:off x="4953000" y="66166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88900" y="6350"/>
                  </a:moveTo>
                  <a:lnTo>
                    <a:pt x="87630" y="6350"/>
                  </a:lnTo>
                  <a:lnTo>
                    <a:pt x="8763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88900" y="10160"/>
                  </a:lnTo>
                  <a:lnTo>
                    <a:pt x="88900" y="635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8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" name="object 890"/>
            <p:cNvSpPr/>
            <p:nvPr/>
          </p:nvSpPr>
          <p:spPr>
            <a:xfrm>
              <a:off x="4953000" y="671829"/>
              <a:ext cx="152400" cy="8890"/>
            </a:xfrm>
            <a:custGeom>
              <a:avLst/>
              <a:gdLst/>
              <a:ahLst/>
              <a:cxnLst/>
              <a:rect l="l" t="t" r="r" b="b"/>
              <a:pathLst>
                <a:path w="152400" h="8890">
                  <a:moveTo>
                    <a:pt x="8890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8900" y="8890"/>
                  </a:lnTo>
                  <a:lnTo>
                    <a:pt x="88900" y="0"/>
                  </a:lnTo>
                  <a:close/>
                </a:path>
                <a:path w="152400" h="8890">
                  <a:moveTo>
                    <a:pt x="152400" y="0"/>
                  </a:moveTo>
                  <a:lnTo>
                    <a:pt x="95250" y="0"/>
                  </a:lnTo>
                  <a:lnTo>
                    <a:pt x="95250" y="8890"/>
                  </a:lnTo>
                  <a:lnTo>
                    <a:pt x="152400" y="889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8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" name="object 891"/>
            <p:cNvSpPr/>
            <p:nvPr/>
          </p:nvSpPr>
          <p:spPr>
            <a:xfrm>
              <a:off x="4953000" y="68071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90170" y="2540"/>
                  </a:moveTo>
                  <a:lnTo>
                    <a:pt x="88900" y="2540"/>
                  </a:lnTo>
                  <a:lnTo>
                    <a:pt x="8890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90170" y="10160"/>
                  </a:lnTo>
                  <a:lnTo>
                    <a:pt x="90170" y="254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8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" name="object 892"/>
            <p:cNvSpPr/>
            <p:nvPr/>
          </p:nvSpPr>
          <p:spPr>
            <a:xfrm>
              <a:off x="4953000" y="69087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9017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0170" y="5080"/>
                  </a:lnTo>
                  <a:lnTo>
                    <a:pt x="90170" y="0"/>
                  </a:lnTo>
                  <a:close/>
                </a:path>
                <a:path w="152400" h="10159">
                  <a:moveTo>
                    <a:pt x="91440" y="5080"/>
                  </a:moveTo>
                  <a:lnTo>
                    <a:pt x="90170" y="5080"/>
                  </a:lnTo>
                  <a:lnTo>
                    <a:pt x="90170" y="635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91440" y="10160"/>
                  </a:lnTo>
                  <a:lnTo>
                    <a:pt x="91440" y="6350"/>
                  </a:lnTo>
                  <a:lnTo>
                    <a:pt x="91440" y="5080"/>
                  </a:lnTo>
                  <a:close/>
                </a:path>
                <a:path w="152400" h="10159">
                  <a:moveTo>
                    <a:pt x="152400" y="6350"/>
                  </a:moveTo>
                  <a:lnTo>
                    <a:pt x="95250" y="6350"/>
                  </a:lnTo>
                  <a:lnTo>
                    <a:pt x="95250" y="10160"/>
                  </a:lnTo>
                  <a:lnTo>
                    <a:pt x="152400" y="10160"/>
                  </a:lnTo>
                  <a:lnTo>
                    <a:pt x="152400" y="635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95250" y="0"/>
                  </a:lnTo>
                  <a:lnTo>
                    <a:pt x="95250" y="5080"/>
                  </a:lnTo>
                  <a:lnTo>
                    <a:pt x="152400" y="508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8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" name="object 893"/>
            <p:cNvSpPr/>
            <p:nvPr/>
          </p:nvSpPr>
          <p:spPr>
            <a:xfrm>
              <a:off x="4953000" y="70103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92710" y="8890"/>
                  </a:moveTo>
                  <a:lnTo>
                    <a:pt x="91440" y="889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92710" y="10160"/>
                  </a:lnTo>
                  <a:lnTo>
                    <a:pt x="92710" y="889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8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" name="object 894"/>
            <p:cNvSpPr/>
            <p:nvPr/>
          </p:nvSpPr>
          <p:spPr>
            <a:xfrm>
              <a:off x="4953000" y="71119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927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2710" y="10160"/>
                  </a:lnTo>
                  <a:lnTo>
                    <a:pt x="9271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8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" name="object 895"/>
            <p:cNvSpPr/>
            <p:nvPr/>
          </p:nvSpPr>
          <p:spPr>
            <a:xfrm>
              <a:off x="4953000" y="721359"/>
              <a:ext cx="152400" cy="8890"/>
            </a:xfrm>
            <a:custGeom>
              <a:avLst/>
              <a:gdLst/>
              <a:ahLst/>
              <a:cxnLst/>
              <a:rect l="l" t="t" r="r" b="b"/>
              <a:pathLst>
                <a:path w="152400" h="8890">
                  <a:moveTo>
                    <a:pt x="93980" y="3810"/>
                  </a:moveTo>
                  <a:lnTo>
                    <a:pt x="92710" y="3810"/>
                  </a:lnTo>
                  <a:lnTo>
                    <a:pt x="9271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8890"/>
                  </a:lnTo>
                  <a:lnTo>
                    <a:pt x="93980" y="8890"/>
                  </a:lnTo>
                  <a:lnTo>
                    <a:pt x="93980" y="3810"/>
                  </a:lnTo>
                  <a:close/>
                </a:path>
                <a:path w="152400" h="8890">
                  <a:moveTo>
                    <a:pt x="152400" y="0"/>
                  </a:moveTo>
                  <a:lnTo>
                    <a:pt x="95250" y="0"/>
                  </a:lnTo>
                  <a:lnTo>
                    <a:pt x="95250" y="8890"/>
                  </a:lnTo>
                  <a:lnTo>
                    <a:pt x="152400" y="889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8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" name="object 896"/>
            <p:cNvSpPr/>
            <p:nvPr/>
          </p:nvSpPr>
          <p:spPr>
            <a:xfrm>
              <a:off x="4953000" y="73024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939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3980" y="10160"/>
                  </a:lnTo>
                  <a:lnTo>
                    <a:pt x="9398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8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" name="object 897"/>
            <p:cNvSpPr/>
            <p:nvPr/>
          </p:nvSpPr>
          <p:spPr>
            <a:xfrm>
              <a:off x="4953000" y="74040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1524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8" name="object 898"/>
            <p:cNvSpPr/>
            <p:nvPr/>
          </p:nvSpPr>
          <p:spPr>
            <a:xfrm>
              <a:off x="4953000" y="75056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0" y="10159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9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9" name="object 899"/>
            <p:cNvSpPr/>
            <p:nvPr/>
          </p:nvSpPr>
          <p:spPr>
            <a:xfrm>
              <a:off x="4953000" y="760730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0" y="1016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" name="object 900"/>
            <p:cNvSpPr/>
            <p:nvPr/>
          </p:nvSpPr>
          <p:spPr>
            <a:xfrm>
              <a:off x="4953000" y="770890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0" y="1016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" name="object 901"/>
            <p:cNvSpPr/>
            <p:nvPr/>
          </p:nvSpPr>
          <p:spPr>
            <a:xfrm>
              <a:off x="4953000" y="781050"/>
              <a:ext cx="152400" cy="8890"/>
            </a:xfrm>
            <a:custGeom>
              <a:avLst/>
              <a:gdLst/>
              <a:ahLst/>
              <a:cxnLst/>
              <a:rect l="l" t="t" r="r" b="b"/>
              <a:pathLst>
                <a:path w="152400" h="8890">
                  <a:moveTo>
                    <a:pt x="0" y="8889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" name="object 902"/>
            <p:cNvSpPr/>
            <p:nvPr/>
          </p:nvSpPr>
          <p:spPr>
            <a:xfrm>
              <a:off x="4953000" y="789940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0" y="1016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" name="object 903"/>
            <p:cNvSpPr/>
            <p:nvPr/>
          </p:nvSpPr>
          <p:spPr>
            <a:xfrm>
              <a:off x="4953000" y="800100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0" y="1016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" name="object 904"/>
            <p:cNvSpPr/>
            <p:nvPr/>
          </p:nvSpPr>
          <p:spPr>
            <a:xfrm>
              <a:off x="4953000" y="81025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0" y="1016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" name="object 905"/>
            <p:cNvSpPr/>
            <p:nvPr/>
          </p:nvSpPr>
          <p:spPr>
            <a:xfrm>
              <a:off x="4953000" y="82041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0" y="10159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9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" name="object 906"/>
            <p:cNvSpPr/>
            <p:nvPr/>
          </p:nvSpPr>
          <p:spPr>
            <a:xfrm>
              <a:off x="4953000" y="830580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0" y="1016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" name="object 907"/>
            <p:cNvSpPr/>
            <p:nvPr/>
          </p:nvSpPr>
          <p:spPr>
            <a:xfrm>
              <a:off x="4953000" y="840739"/>
              <a:ext cx="152400" cy="8890"/>
            </a:xfrm>
            <a:custGeom>
              <a:avLst/>
              <a:gdLst/>
              <a:ahLst/>
              <a:cxnLst/>
              <a:rect l="l" t="t" r="r" b="b"/>
              <a:pathLst>
                <a:path w="152400" h="8890">
                  <a:moveTo>
                    <a:pt x="0" y="8889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" name="object 908"/>
            <p:cNvSpPr/>
            <p:nvPr/>
          </p:nvSpPr>
          <p:spPr>
            <a:xfrm>
              <a:off x="4953000" y="849630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0" y="1016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" name="object 909"/>
            <p:cNvSpPr/>
            <p:nvPr/>
          </p:nvSpPr>
          <p:spPr>
            <a:xfrm>
              <a:off x="4953000" y="85978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0" y="1016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" name="object 910"/>
            <p:cNvSpPr/>
            <p:nvPr/>
          </p:nvSpPr>
          <p:spPr>
            <a:xfrm>
              <a:off x="4953000" y="869950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0" y="1016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" name="object 911"/>
            <p:cNvSpPr/>
            <p:nvPr/>
          </p:nvSpPr>
          <p:spPr>
            <a:xfrm>
              <a:off x="4953000" y="88010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1524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57150" y="10160"/>
                  </a:lnTo>
                  <a:lnTo>
                    <a:pt x="57150" y="1270"/>
                  </a:lnTo>
                  <a:lnTo>
                    <a:pt x="58420" y="1270"/>
                  </a:lnTo>
                  <a:lnTo>
                    <a:pt x="58420" y="10160"/>
                  </a:lnTo>
                  <a:lnTo>
                    <a:pt x="152400" y="10160"/>
                  </a:lnTo>
                  <a:lnTo>
                    <a:pt x="152400" y="127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" name="object 912"/>
            <p:cNvSpPr/>
            <p:nvPr/>
          </p:nvSpPr>
          <p:spPr>
            <a:xfrm>
              <a:off x="4953000" y="890269"/>
              <a:ext cx="152400" cy="8890"/>
            </a:xfrm>
            <a:custGeom>
              <a:avLst/>
              <a:gdLst/>
              <a:ahLst/>
              <a:cxnLst/>
              <a:rect l="l" t="t" r="r" b="b"/>
              <a:pathLst>
                <a:path w="152400" h="8890">
                  <a:moveTo>
                    <a:pt x="571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7150" y="8890"/>
                  </a:lnTo>
                  <a:lnTo>
                    <a:pt x="57150" y="0"/>
                  </a:lnTo>
                  <a:close/>
                </a:path>
                <a:path w="152400" h="8890">
                  <a:moveTo>
                    <a:pt x="152400" y="0"/>
                  </a:moveTo>
                  <a:lnTo>
                    <a:pt x="58420" y="0"/>
                  </a:lnTo>
                  <a:lnTo>
                    <a:pt x="58420" y="8890"/>
                  </a:lnTo>
                  <a:lnTo>
                    <a:pt x="152400" y="889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" name="object 913"/>
            <p:cNvSpPr/>
            <p:nvPr/>
          </p:nvSpPr>
          <p:spPr>
            <a:xfrm>
              <a:off x="4953000" y="89915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7150" y="10160"/>
                  </a:lnTo>
                  <a:lnTo>
                    <a:pt x="5715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59690" y="0"/>
                  </a:lnTo>
                  <a:lnTo>
                    <a:pt x="5969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A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" name="object 914"/>
            <p:cNvSpPr/>
            <p:nvPr/>
          </p:nvSpPr>
          <p:spPr>
            <a:xfrm>
              <a:off x="4953000" y="90931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7150" y="10160"/>
                  </a:lnTo>
                  <a:lnTo>
                    <a:pt x="5715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59690" y="0"/>
                  </a:lnTo>
                  <a:lnTo>
                    <a:pt x="59690" y="6350"/>
                  </a:lnTo>
                  <a:lnTo>
                    <a:pt x="60960" y="6350"/>
                  </a:lnTo>
                  <a:lnTo>
                    <a:pt x="60960" y="10160"/>
                  </a:lnTo>
                  <a:lnTo>
                    <a:pt x="152400" y="10160"/>
                  </a:lnTo>
                  <a:lnTo>
                    <a:pt x="152400" y="635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A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" name="object 915"/>
            <p:cNvSpPr/>
            <p:nvPr/>
          </p:nvSpPr>
          <p:spPr>
            <a:xfrm>
              <a:off x="4953000" y="91947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7150" y="10160"/>
                  </a:lnTo>
                  <a:lnTo>
                    <a:pt x="5715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60960" y="0"/>
                  </a:lnTo>
                  <a:lnTo>
                    <a:pt x="6096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A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" name="object 916"/>
            <p:cNvSpPr/>
            <p:nvPr/>
          </p:nvSpPr>
          <p:spPr>
            <a:xfrm>
              <a:off x="4953000" y="92963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7150" y="10160"/>
                  </a:lnTo>
                  <a:lnTo>
                    <a:pt x="5715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60960" y="0"/>
                  </a:lnTo>
                  <a:lnTo>
                    <a:pt x="60960" y="1270"/>
                  </a:lnTo>
                  <a:lnTo>
                    <a:pt x="62230" y="1270"/>
                  </a:lnTo>
                  <a:lnTo>
                    <a:pt x="62230" y="10160"/>
                  </a:lnTo>
                  <a:lnTo>
                    <a:pt x="152400" y="10160"/>
                  </a:lnTo>
                  <a:lnTo>
                    <a:pt x="152400" y="127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A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" name="object 917"/>
            <p:cNvSpPr/>
            <p:nvPr/>
          </p:nvSpPr>
          <p:spPr>
            <a:xfrm>
              <a:off x="4953000" y="939799"/>
              <a:ext cx="152400" cy="8890"/>
            </a:xfrm>
            <a:custGeom>
              <a:avLst/>
              <a:gdLst/>
              <a:ahLst/>
              <a:cxnLst/>
              <a:rect l="l" t="t" r="r" b="b"/>
              <a:pathLst>
                <a:path w="152400" h="8890">
                  <a:moveTo>
                    <a:pt x="571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7150" y="8890"/>
                  </a:lnTo>
                  <a:lnTo>
                    <a:pt x="57150" y="0"/>
                  </a:lnTo>
                  <a:close/>
                </a:path>
                <a:path w="152400" h="8890">
                  <a:moveTo>
                    <a:pt x="152400" y="0"/>
                  </a:moveTo>
                  <a:lnTo>
                    <a:pt x="62230" y="0"/>
                  </a:lnTo>
                  <a:lnTo>
                    <a:pt x="62230" y="7620"/>
                  </a:lnTo>
                  <a:lnTo>
                    <a:pt x="63500" y="7620"/>
                  </a:lnTo>
                  <a:lnTo>
                    <a:pt x="63500" y="8890"/>
                  </a:lnTo>
                  <a:lnTo>
                    <a:pt x="152400" y="8890"/>
                  </a:lnTo>
                  <a:lnTo>
                    <a:pt x="152400" y="762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A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" name="object 918"/>
            <p:cNvSpPr/>
            <p:nvPr/>
          </p:nvSpPr>
          <p:spPr>
            <a:xfrm>
              <a:off x="4953000" y="94868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7150" y="10160"/>
                  </a:lnTo>
                  <a:lnTo>
                    <a:pt x="5715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63500" y="0"/>
                  </a:lnTo>
                  <a:lnTo>
                    <a:pt x="6350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A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" name="object 919"/>
            <p:cNvSpPr/>
            <p:nvPr/>
          </p:nvSpPr>
          <p:spPr>
            <a:xfrm>
              <a:off x="4953000" y="95884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7150" y="10160"/>
                  </a:lnTo>
                  <a:lnTo>
                    <a:pt x="5715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63500" y="0"/>
                  </a:lnTo>
                  <a:lnTo>
                    <a:pt x="63500" y="3810"/>
                  </a:lnTo>
                  <a:lnTo>
                    <a:pt x="64770" y="3810"/>
                  </a:lnTo>
                  <a:lnTo>
                    <a:pt x="64770" y="10160"/>
                  </a:lnTo>
                  <a:lnTo>
                    <a:pt x="152400" y="10160"/>
                  </a:lnTo>
                  <a:lnTo>
                    <a:pt x="152400" y="381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A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" name="object 920"/>
            <p:cNvSpPr/>
            <p:nvPr/>
          </p:nvSpPr>
          <p:spPr>
            <a:xfrm>
              <a:off x="4953000" y="96900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7150" y="10160"/>
                  </a:lnTo>
                  <a:lnTo>
                    <a:pt x="5715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64770" y="0"/>
                  </a:lnTo>
                  <a:lnTo>
                    <a:pt x="6477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A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" name="object 921"/>
            <p:cNvSpPr/>
            <p:nvPr/>
          </p:nvSpPr>
          <p:spPr>
            <a:xfrm>
              <a:off x="4953000" y="97916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7150" y="10160"/>
                  </a:lnTo>
                  <a:lnTo>
                    <a:pt x="5715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66040" y="0"/>
                  </a:lnTo>
                  <a:lnTo>
                    <a:pt x="6604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A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2" name="object 922"/>
            <p:cNvSpPr/>
            <p:nvPr/>
          </p:nvSpPr>
          <p:spPr>
            <a:xfrm>
              <a:off x="4953000" y="989330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152400" y="0"/>
                  </a:moveTo>
                  <a:lnTo>
                    <a:pt x="66039" y="0"/>
                  </a:lnTo>
                  <a:lnTo>
                    <a:pt x="66039" y="5079"/>
                  </a:lnTo>
                  <a:lnTo>
                    <a:pt x="67310" y="5079"/>
                  </a:lnTo>
                  <a:lnTo>
                    <a:pt x="6731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7150" y="1016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A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" name="object 923"/>
            <p:cNvSpPr/>
            <p:nvPr/>
          </p:nvSpPr>
          <p:spPr>
            <a:xfrm>
              <a:off x="4953000" y="99948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7150" y="10160"/>
                  </a:lnTo>
                  <a:lnTo>
                    <a:pt x="5715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67310" y="0"/>
                  </a:lnTo>
                  <a:lnTo>
                    <a:pt x="6731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A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" name="object 924"/>
            <p:cNvSpPr/>
            <p:nvPr/>
          </p:nvSpPr>
          <p:spPr>
            <a:xfrm>
              <a:off x="4953000" y="1009650"/>
              <a:ext cx="152400" cy="8890"/>
            </a:xfrm>
            <a:custGeom>
              <a:avLst/>
              <a:gdLst/>
              <a:ahLst/>
              <a:cxnLst/>
              <a:rect l="l" t="t" r="r" b="b"/>
              <a:pathLst>
                <a:path w="152400" h="8890">
                  <a:moveTo>
                    <a:pt x="152400" y="0"/>
                  </a:moveTo>
                  <a:lnTo>
                    <a:pt x="67310" y="0"/>
                  </a:lnTo>
                  <a:lnTo>
                    <a:pt x="67310" y="1269"/>
                  </a:lnTo>
                  <a:lnTo>
                    <a:pt x="68579" y="1269"/>
                  </a:lnTo>
                  <a:lnTo>
                    <a:pt x="68579" y="8889"/>
                  </a:lnTo>
                  <a:lnTo>
                    <a:pt x="152400" y="8889"/>
                  </a:lnTo>
                  <a:lnTo>
                    <a:pt x="152400" y="0"/>
                  </a:lnTo>
                  <a:close/>
                </a:path>
                <a:path w="152400" h="8890">
                  <a:moveTo>
                    <a:pt x="5715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7150" y="8889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A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" name="object 925"/>
            <p:cNvSpPr/>
            <p:nvPr/>
          </p:nvSpPr>
          <p:spPr>
            <a:xfrm>
              <a:off x="4953000" y="101853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152400" y="0"/>
                  </a:moveTo>
                  <a:lnTo>
                    <a:pt x="68579" y="0"/>
                  </a:lnTo>
                  <a:lnTo>
                    <a:pt x="68579" y="8889"/>
                  </a:lnTo>
                  <a:lnTo>
                    <a:pt x="69850" y="8889"/>
                  </a:lnTo>
                  <a:lnTo>
                    <a:pt x="6985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7150" y="1016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A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" name="object 926"/>
            <p:cNvSpPr/>
            <p:nvPr/>
          </p:nvSpPr>
          <p:spPr>
            <a:xfrm>
              <a:off x="4953000" y="102869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7150" y="10160"/>
                  </a:lnTo>
                  <a:lnTo>
                    <a:pt x="5715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A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" name="object 927"/>
            <p:cNvSpPr/>
            <p:nvPr/>
          </p:nvSpPr>
          <p:spPr>
            <a:xfrm>
              <a:off x="4953000" y="1038860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152400" y="0"/>
                  </a:moveTo>
                  <a:lnTo>
                    <a:pt x="69850" y="0"/>
                  </a:lnTo>
                  <a:lnTo>
                    <a:pt x="69850" y="3809"/>
                  </a:lnTo>
                  <a:lnTo>
                    <a:pt x="71120" y="3809"/>
                  </a:lnTo>
                  <a:lnTo>
                    <a:pt x="7112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7150" y="1016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A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" name="object 928"/>
            <p:cNvSpPr/>
            <p:nvPr/>
          </p:nvSpPr>
          <p:spPr>
            <a:xfrm>
              <a:off x="4953000" y="104901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7150" y="10160"/>
                  </a:lnTo>
                  <a:lnTo>
                    <a:pt x="5715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71120" y="0"/>
                  </a:lnTo>
                  <a:lnTo>
                    <a:pt x="7112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A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" name="object 929"/>
            <p:cNvSpPr/>
            <p:nvPr/>
          </p:nvSpPr>
          <p:spPr>
            <a:xfrm>
              <a:off x="4953000" y="105917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7150" y="10160"/>
                  </a:lnTo>
                  <a:lnTo>
                    <a:pt x="5715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72390" y="0"/>
                  </a:lnTo>
                  <a:lnTo>
                    <a:pt x="7239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B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" name="object 930"/>
            <p:cNvSpPr/>
            <p:nvPr/>
          </p:nvSpPr>
          <p:spPr>
            <a:xfrm>
              <a:off x="4953000" y="1069339"/>
              <a:ext cx="152400" cy="8890"/>
            </a:xfrm>
            <a:custGeom>
              <a:avLst/>
              <a:gdLst/>
              <a:ahLst/>
              <a:cxnLst/>
              <a:rect l="l" t="t" r="r" b="b"/>
              <a:pathLst>
                <a:path w="152400" h="8890">
                  <a:moveTo>
                    <a:pt x="152400" y="0"/>
                  </a:moveTo>
                  <a:lnTo>
                    <a:pt x="72389" y="0"/>
                  </a:lnTo>
                  <a:lnTo>
                    <a:pt x="72389" y="5079"/>
                  </a:lnTo>
                  <a:lnTo>
                    <a:pt x="73660" y="5079"/>
                  </a:lnTo>
                  <a:lnTo>
                    <a:pt x="73660" y="8889"/>
                  </a:lnTo>
                  <a:lnTo>
                    <a:pt x="152400" y="8889"/>
                  </a:lnTo>
                  <a:lnTo>
                    <a:pt x="152400" y="0"/>
                  </a:lnTo>
                  <a:close/>
                </a:path>
                <a:path w="152400" h="8890">
                  <a:moveTo>
                    <a:pt x="5715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7150" y="8889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B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" name="object 931"/>
            <p:cNvSpPr/>
            <p:nvPr/>
          </p:nvSpPr>
          <p:spPr>
            <a:xfrm>
              <a:off x="4953000" y="107822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7150" y="10160"/>
                  </a:lnTo>
                  <a:lnTo>
                    <a:pt x="5715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73660" y="0"/>
                  </a:lnTo>
                  <a:lnTo>
                    <a:pt x="7366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B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" name="object 932"/>
            <p:cNvSpPr/>
            <p:nvPr/>
          </p:nvSpPr>
          <p:spPr>
            <a:xfrm>
              <a:off x="4953000" y="108838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152400" y="0"/>
                  </a:moveTo>
                  <a:lnTo>
                    <a:pt x="73660" y="0"/>
                  </a:lnTo>
                  <a:lnTo>
                    <a:pt x="73660" y="2539"/>
                  </a:lnTo>
                  <a:lnTo>
                    <a:pt x="74929" y="2539"/>
                  </a:lnTo>
                  <a:lnTo>
                    <a:pt x="74929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7150" y="1016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B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" name="object 933"/>
            <p:cNvSpPr/>
            <p:nvPr/>
          </p:nvSpPr>
          <p:spPr>
            <a:xfrm>
              <a:off x="4953000" y="1098550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152400" y="0"/>
                  </a:moveTo>
                  <a:lnTo>
                    <a:pt x="74929" y="0"/>
                  </a:lnTo>
                  <a:lnTo>
                    <a:pt x="74929" y="7619"/>
                  </a:lnTo>
                  <a:lnTo>
                    <a:pt x="76200" y="7619"/>
                  </a:lnTo>
                  <a:lnTo>
                    <a:pt x="7620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7150" y="1016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B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" name="object 934"/>
            <p:cNvSpPr/>
            <p:nvPr/>
          </p:nvSpPr>
          <p:spPr>
            <a:xfrm>
              <a:off x="4953000" y="110870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7150" y="10160"/>
                  </a:lnTo>
                  <a:lnTo>
                    <a:pt x="5715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76200" y="0"/>
                  </a:lnTo>
                  <a:lnTo>
                    <a:pt x="7620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B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" name="object 935"/>
            <p:cNvSpPr/>
            <p:nvPr/>
          </p:nvSpPr>
          <p:spPr>
            <a:xfrm>
              <a:off x="4953000" y="1118869"/>
              <a:ext cx="152400" cy="8890"/>
            </a:xfrm>
            <a:custGeom>
              <a:avLst/>
              <a:gdLst/>
              <a:ahLst/>
              <a:cxnLst/>
              <a:rect l="l" t="t" r="r" b="b"/>
              <a:pathLst>
                <a:path w="152400" h="8890">
                  <a:moveTo>
                    <a:pt x="152400" y="0"/>
                  </a:moveTo>
                  <a:lnTo>
                    <a:pt x="76200" y="0"/>
                  </a:lnTo>
                  <a:lnTo>
                    <a:pt x="76200" y="3809"/>
                  </a:lnTo>
                  <a:lnTo>
                    <a:pt x="77470" y="3809"/>
                  </a:lnTo>
                  <a:lnTo>
                    <a:pt x="77470" y="8889"/>
                  </a:lnTo>
                  <a:lnTo>
                    <a:pt x="152400" y="8889"/>
                  </a:lnTo>
                  <a:lnTo>
                    <a:pt x="152400" y="0"/>
                  </a:lnTo>
                  <a:close/>
                </a:path>
                <a:path w="152400" h="8890">
                  <a:moveTo>
                    <a:pt x="5715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7150" y="8889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B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" name="object 936"/>
            <p:cNvSpPr/>
            <p:nvPr/>
          </p:nvSpPr>
          <p:spPr>
            <a:xfrm>
              <a:off x="4953000" y="112775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7150" y="10160"/>
                  </a:lnTo>
                  <a:lnTo>
                    <a:pt x="5715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77470" y="0"/>
                  </a:lnTo>
                  <a:lnTo>
                    <a:pt x="7747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B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" name="object 937"/>
            <p:cNvSpPr/>
            <p:nvPr/>
          </p:nvSpPr>
          <p:spPr>
            <a:xfrm>
              <a:off x="4953000" y="113791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152400" y="0"/>
                  </a:moveTo>
                  <a:lnTo>
                    <a:pt x="77470" y="0"/>
                  </a:lnTo>
                  <a:lnTo>
                    <a:pt x="77470" y="1269"/>
                  </a:lnTo>
                  <a:lnTo>
                    <a:pt x="78739" y="1269"/>
                  </a:lnTo>
                  <a:lnTo>
                    <a:pt x="78739" y="10159"/>
                  </a:lnTo>
                  <a:lnTo>
                    <a:pt x="152400" y="10159"/>
                  </a:lnTo>
                  <a:lnTo>
                    <a:pt x="152400" y="0"/>
                  </a:lnTo>
                  <a:close/>
                </a:path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57150" y="10159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B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" name="object 938"/>
            <p:cNvSpPr/>
            <p:nvPr/>
          </p:nvSpPr>
          <p:spPr>
            <a:xfrm>
              <a:off x="4953000" y="1148080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152400" y="0"/>
                  </a:moveTo>
                  <a:lnTo>
                    <a:pt x="78739" y="0"/>
                  </a:lnTo>
                  <a:lnTo>
                    <a:pt x="78739" y="6350"/>
                  </a:lnTo>
                  <a:lnTo>
                    <a:pt x="80010" y="6350"/>
                  </a:lnTo>
                  <a:lnTo>
                    <a:pt x="8001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7150" y="1016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B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" name="object 939"/>
            <p:cNvSpPr/>
            <p:nvPr/>
          </p:nvSpPr>
          <p:spPr>
            <a:xfrm>
              <a:off x="4953000" y="115823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7150" y="10160"/>
                  </a:lnTo>
                  <a:lnTo>
                    <a:pt x="5715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80010" y="0"/>
                  </a:lnTo>
                  <a:lnTo>
                    <a:pt x="8001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B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" name="object 940"/>
            <p:cNvSpPr/>
            <p:nvPr/>
          </p:nvSpPr>
          <p:spPr>
            <a:xfrm>
              <a:off x="4953000" y="1168400"/>
              <a:ext cx="152400" cy="8890"/>
            </a:xfrm>
            <a:custGeom>
              <a:avLst/>
              <a:gdLst/>
              <a:ahLst/>
              <a:cxnLst/>
              <a:rect l="l" t="t" r="r" b="b"/>
              <a:pathLst>
                <a:path w="152400" h="8890">
                  <a:moveTo>
                    <a:pt x="152400" y="0"/>
                  </a:moveTo>
                  <a:lnTo>
                    <a:pt x="80010" y="0"/>
                  </a:lnTo>
                  <a:lnTo>
                    <a:pt x="80010" y="2539"/>
                  </a:lnTo>
                  <a:lnTo>
                    <a:pt x="81279" y="2539"/>
                  </a:lnTo>
                  <a:lnTo>
                    <a:pt x="81279" y="8889"/>
                  </a:lnTo>
                  <a:lnTo>
                    <a:pt x="152400" y="8889"/>
                  </a:lnTo>
                  <a:lnTo>
                    <a:pt x="152400" y="0"/>
                  </a:lnTo>
                  <a:close/>
                </a:path>
                <a:path w="152400" h="8890">
                  <a:moveTo>
                    <a:pt x="5715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7150" y="8889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B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" name="object 941"/>
            <p:cNvSpPr/>
            <p:nvPr/>
          </p:nvSpPr>
          <p:spPr>
            <a:xfrm>
              <a:off x="4953000" y="117728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152400" y="0"/>
                  </a:moveTo>
                  <a:lnTo>
                    <a:pt x="81279" y="0"/>
                  </a:lnTo>
                  <a:lnTo>
                    <a:pt x="81279" y="8889"/>
                  </a:lnTo>
                  <a:lnTo>
                    <a:pt x="82550" y="8889"/>
                  </a:lnTo>
                  <a:lnTo>
                    <a:pt x="8255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7150" y="1016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B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2" name="object 942"/>
            <p:cNvSpPr/>
            <p:nvPr/>
          </p:nvSpPr>
          <p:spPr>
            <a:xfrm>
              <a:off x="4953000" y="118744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7150" y="10160"/>
                  </a:lnTo>
                  <a:lnTo>
                    <a:pt x="5715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82550" y="0"/>
                  </a:lnTo>
                  <a:lnTo>
                    <a:pt x="8255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B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3" name="object 943"/>
            <p:cNvSpPr/>
            <p:nvPr/>
          </p:nvSpPr>
          <p:spPr>
            <a:xfrm>
              <a:off x="4953000" y="1197610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152400" y="0"/>
                  </a:moveTo>
                  <a:lnTo>
                    <a:pt x="82550" y="0"/>
                  </a:lnTo>
                  <a:lnTo>
                    <a:pt x="82550" y="5079"/>
                  </a:lnTo>
                  <a:lnTo>
                    <a:pt x="83820" y="5079"/>
                  </a:lnTo>
                  <a:lnTo>
                    <a:pt x="8382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7150" y="1016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B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4" name="object 944"/>
            <p:cNvSpPr/>
            <p:nvPr/>
          </p:nvSpPr>
          <p:spPr>
            <a:xfrm>
              <a:off x="4953000" y="120776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7150" y="10160"/>
                  </a:lnTo>
                  <a:lnTo>
                    <a:pt x="5715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83820" y="0"/>
                  </a:lnTo>
                  <a:lnTo>
                    <a:pt x="8382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B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" name="object 945"/>
            <p:cNvSpPr/>
            <p:nvPr/>
          </p:nvSpPr>
          <p:spPr>
            <a:xfrm>
              <a:off x="4953000" y="121792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7150" y="10160"/>
                  </a:lnTo>
                  <a:lnTo>
                    <a:pt x="5715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85090" y="0"/>
                  </a:lnTo>
                  <a:lnTo>
                    <a:pt x="8509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" name="object 946"/>
            <p:cNvSpPr/>
            <p:nvPr/>
          </p:nvSpPr>
          <p:spPr>
            <a:xfrm>
              <a:off x="4953000" y="122808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57150" y="6350"/>
                  </a:moveTo>
                  <a:lnTo>
                    <a:pt x="0" y="6350"/>
                  </a:lnTo>
                  <a:lnTo>
                    <a:pt x="0" y="10160"/>
                  </a:lnTo>
                  <a:lnTo>
                    <a:pt x="57150" y="10160"/>
                  </a:lnTo>
                  <a:lnTo>
                    <a:pt x="57150" y="6350"/>
                  </a:lnTo>
                  <a:close/>
                </a:path>
                <a:path w="152400" h="10159">
                  <a:moveTo>
                    <a:pt x="152400" y="6350"/>
                  </a:moveTo>
                  <a:lnTo>
                    <a:pt x="86360" y="6350"/>
                  </a:lnTo>
                  <a:lnTo>
                    <a:pt x="86360" y="10160"/>
                  </a:lnTo>
                  <a:lnTo>
                    <a:pt x="152400" y="10160"/>
                  </a:lnTo>
                  <a:lnTo>
                    <a:pt x="152400" y="635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85089" y="0"/>
                  </a:lnTo>
                  <a:lnTo>
                    <a:pt x="85089" y="6350"/>
                  </a:lnTo>
                  <a:lnTo>
                    <a:pt x="86360" y="6350"/>
                  </a:lnTo>
                  <a:lnTo>
                    <a:pt x="86360" y="5079"/>
                  </a:lnTo>
                  <a:lnTo>
                    <a:pt x="152400" y="5079"/>
                  </a:lnTo>
                  <a:lnTo>
                    <a:pt x="152400" y="0"/>
                  </a:lnTo>
                  <a:close/>
                </a:path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57150" y="5079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C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" name="object 947"/>
            <p:cNvSpPr/>
            <p:nvPr/>
          </p:nvSpPr>
          <p:spPr>
            <a:xfrm>
              <a:off x="4953000" y="1238249"/>
              <a:ext cx="152400" cy="8890"/>
            </a:xfrm>
            <a:custGeom>
              <a:avLst/>
              <a:gdLst/>
              <a:ahLst/>
              <a:cxnLst/>
              <a:rect l="l" t="t" r="r" b="b"/>
              <a:pathLst>
                <a:path w="152400" h="8890">
                  <a:moveTo>
                    <a:pt x="571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7150" y="8890"/>
                  </a:lnTo>
                  <a:lnTo>
                    <a:pt x="57150" y="0"/>
                  </a:lnTo>
                  <a:close/>
                </a:path>
                <a:path w="152400" h="8890">
                  <a:moveTo>
                    <a:pt x="152400" y="0"/>
                  </a:moveTo>
                  <a:lnTo>
                    <a:pt x="86360" y="0"/>
                  </a:lnTo>
                  <a:lnTo>
                    <a:pt x="86360" y="8890"/>
                  </a:lnTo>
                  <a:lnTo>
                    <a:pt x="152400" y="889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" name="object 948"/>
            <p:cNvSpPr/>
            <p:nvPr/>
          </p:nvSpPr>
          <p:spPr>
            <a:xfrm>
              <a:off x="4953000" y="124713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57150" y="2552"/>
                  </a:moveTo>
                  <a:lnTo>
                    <a:pt x="0" y="2552"/>
                  </a:lnTo>
                  <a:lnTo>
                    <a:pt x="0" y="10160"/>
                  </a:lnTo>
                  <a:lnTo>
                    <a:pt x="57150" y="10160"/>
                  </a:lnTo>
                  <a:lnTo>
                    <a:pt x="57150" y="2552"/>
                  </a:lnTo>
                  <a:close/>
                </a:path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7150" y="2540"/>
                  </a:lnTo>
                  <a:lnTo>
                    <a:pt x="57150" y="0"/>
                  </a:lnTo>
                  <a:close/>
                </a:path>
                <a:path w="152400" h="10159">
                  <a:moveTo>
                    <a:pt x="152400" y="2552"/>
                  </a:moveTo>
                  <a:lnTo>
                    <a:pt x="87630" y="2552"/>
                  </a:lnTo>
                  <a:lnTo>
                    <a:pt x="87630" y="10160"/>
                  </a:lnTo>
                  <a:lnTo>
                    <a:pt x="152400" y="10160"/>
                  </a:lnTo>
                  <a:lnTo>
                    <a:pt x="152400" y="2552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86360" y="0"/>
                  </a:lnTo>
                  <a:lnTo>
                    <a:pt x="86360" y="2540"/>
                  </a:lnTo>
                  <a:lnTo>
                    <a:pt x="152400" y="254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" name="object 949"/>
            <p:cNvSpPr/>
            <p:nvPr/>
          </p:nvSpPr>
          <p:spPr>
            <a:xfrm>
              <a:off x="4953000" y="1257300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7150" y="10160"/>
                  </a:lnTo>
                  <a:lnTo>
                    <a:pt x="5715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87629" y="0"/>
                  </a:lnTo>
                  <a:lnTo>
                    <a:pt x="87629" y="7620"/>
                  </a:lnTo>
                  <a:lnTo>
                    <a:pt x="88900" y="7620"/>
                  </a:lnTo>
                  <a:lnTo>
                    <a:pt x="8890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" name="object 950"/>
            <p:cNvSpPr/>
            <p:nvPr/>
          </p:nvSpPr>
          <p:spPr>
            <a:xfrm>
              <a:off x="4953000" y="126745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7150" y="10160"/>
                  </a:lnTo>
                  <a:lnTo>
                    <a:pt x="5715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" name="object 951"/>
            <p:cNvSpPr/>
            <p:nvPr/>
          </p:nvSpPr>
          <p:spPr>
            <a:xfrm>
              <a:off x="4953000" y="127761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57150" y="3822"/>
                  </a:moveTo>
                  <a:lnTo>
                    <a:pt x="0" y="3822"/>
                  </a:lnTo>
                  <a:lnTo>
                    <a:pt x="0" y="10160"/>
                  </a:lnTo>
                  <a:lnTo>
                    <a:pt x="57150" y="10160"/>
                  </a:lnTo>
                  <a:lnTo>
                    <a:pt x="57150" y="3822"/>
                  </a:lnTo>
                  <a:close/>
                </a:path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57150" y="3810"/>
                  </a:lnTo>
                  <a:lnTo>
                    <a:pt x="57150" y="0"/>
                  </a:lnTo>
                  <a:close/>
                </a:path>
                <a:path w="152400" h="10159">
                  <a:moveTo>
                    <a:pt x="152400" y="3822"/>
                  </a:moveTo>
                  <a:lnTo>
                    <a:pt x="90170" y="3822"/>
                  </a:lnTo>
                  <a:lnTo>
                    <a:pt x="90170" y="10160"/>
                  </a:lnTo>
                  <a:lnTo>
                    <a:pt x="152400" y="10160"/>
                  </a:lnTo>
                  <a:lnTo>
                    <a:pt x="152400" y="3822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88900" y="0"/>
                  </a:lnTo>
                  <a:lnTo>
                    <a:pt x="88900" y="3810"/>
                  </a:lnTo>
                  <a:lnTo>
                    <a:pt x="152400" y="381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" name="object 952"/>
            <p:cNvSpPr/>
            <p:nvPr/>
          </p:nvSpPr>
          <p:spPr>
            <a:xfrm>
              <a:off x="4953000" y="1287779"/>
              <a:ext cx="152400" cy="8890"/>
            </a:xfrm>
            <a:custGeom>
              <a:avLst/>
              <a:gdLst/>
              <a:ahLst/>
              <a:cxnLst/>
              <a:rect l="l" t="t" r="r" b="b"/>
              <a:pathLst>
                <a:path w="152400" h="8890">
                  <a:moveTo>
                    <a:pt x="571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7150" y="8890"/>
                  </a:lnTo>
                  <a:lnTo>
                    <a:pt x="57150" y="0"/>
                  </a:lnTo>
                  <a:close/>
                </a:path>
                <a:path w="152400" h="8890">
                  <a:moveTo>
                    <a:pt x="152400" y="0"/>
                  </a:moveTo>
                  <a:lnTo>
                    <a:pt x="90170" y="0"/>
                  </a:lnTo>
                  <a:lnTo>
                    <a:pt x="90170" y="8890"/>
                  </a:lnTo>
                  <a:lnTo>
                    <a:pt x="152400" y="889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" name="object 953"/>
            <p:cNvSpPr/>
            <p:nvPr/>
          </p:nvSpPr>
          <p:spPr>
            <a:xfrm>
              <a:off x="4953000" y="129666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5715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57150" y="10159"/>
                  </a:lnTo>
                  <a:lnTo>
                    <a:pt x="5715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91439" y="0"/>
                  </a:lnTo>
                  <a:lnTo>
                    <a:pt x="91439" y="8889"/>
                  </a:lnTo>
                  <a:lnTo>
                    <a:pt x="92710" y="8889"/>
                  </a:lnTo>
                  <a:lnTo>
                    <a:pt x="92710" y="7619"/>
                  </a:lnTo>
                  <a:lnTo>
                    <a:pt x="107950" y="7619"/>
                  </a:lnTo>
                  <a:lnTo>
                    <a:pt x="107950" y="6350"/>
                  </a:lnTo>
                  <a:lnTo>
                    <a:pt x="118110" y="6350"/>
                  </a:lnTo>
                  <a:lnTo>
                    <a:pt x="118110" y="5079"/>
                  </a:lnTo>
                  <a:lnTo>
                    <a:pt x="128269" y="5079"/>
                  </a:lnTo>
                  <a:lnTo>
                    <a:pt x="128269" y="3809"/>
                  </a:lnTo>
                  <a:lnTo>
                    <a:pt x="138429" y="3809"/>
                  </a:lnTo>
                  <a:lnTo>
                    <a:pt x="138429" y="2539"/>
                  </a:lnTo>
                  <a:lnTo>
                    <a:pt x="148589" y="2539"/>
                  </a:lnTo>
                  <a:lnTo>
                    <a:pt x="148589" y="1269"/>
                  </a:lnTo>
                  <a:lnTo>
                    <a:pt x="152400" y="12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" name="object 954"/>
            <p:cNvSpPr/>
            <p:nvPr/>
          </p:nvSpPr>
          <p:spPr>
            <a:xfrm>
              <a:off x="4953000" y="1306830"/>
              <a:ext cx="57150" cy="10160"/>
            </a:xfrm>
            <a:custGeom>
              <a:avLst/>
              <a:gdLst/>
              <a:ahLst/>
              <a:cxnLst/>
              <a:rect l="l" t="t" r="r" b="b"/>
              <a:pathLst>
                <a:path w="57150" h="10159">
                  <a:moveTo>
                    <a:pt x="571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70" y="10160"/>
                  </a:lnTo>
                  <a:lnTo>
                    <a:pt x="1270" y="8890"/>
                  </a:lnTo>
                  <a:lnTo>
                    <a:pt x="17779" y="8890"/>
                  </a:lnTo>
                  <a:lnTo>
                    <a:pt x="17779" y="7620"/>
                  </a:lnTo>
                  <a:lnTo>
                    <a:pt x="29210" y="7620"/>
                  </a:lnTo>
                  <a:lnTo>
                    <a:pt x="29210" y="6350"/>
                  </a:lnTo>
                  <a:lnTo>
                    <a:pt x="39370" y="6350"/>
                  </a:lnTo>
                  <a:lnTo>
                    <a:pt x="39370" y="5080"/>
                  </a:lnTo>
                  <a:lnTo>
                    <a:pt x="50800" y="5080"/>
                  </a:lnTo>
                  <a:lnTo>
                    <a:pt x="50800" y="3810"/>
                  </a:lnTo>
                  <a:lnTo>
                    <a:pt x="57150" y="381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C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" name="object 955"/>
            <p:cNvSpPr/>
            <p:nvPr/>
          </p:nvSpPr>
          <p:spPr>
            <a:xfrm>
              <a:off x="4953000" y="304800"/>
              <a:ext cx="152400" cy="1010919"/>
            </a:xfrm>
            <a:custGeom>
              <a:avLst/>
              <a:gdLst/>
              <a:ahLst/>
              <a:cxnLst/>
              <a:rect l="l" t="t" r="r" b="b"/>
              <a:pathLst>
                <a:path w="152400" h="1010919">
                  <a:moveTo>
                    <a:pt x="152400" y="0"/>
                  </a:moveTo>
                  <a:lnTo>
                    <a:pt x="152400" y="991870"/>
                  </a:lnTo>
                  <a:lnTo>
                    <a:pt x="91439" y="999489"/>
                  </a:lnTo>
                  <a:lnTo>
                    <a:pt x="55879" y="552450"/>
                  </a:lnTo>
                  <a:lnTo>
                    <a:pt x="55879" y="1004570"/>
                  </a:lnTo>
                  <a:lnTo>
                    <a:pt x="0" y="1010920"/>
                  </a:lnTo>
                  <a:lnTo>
                    <a:pt x="0" y="19050"/>
                  </a:lnTo>
                  <a:lnTo>
                    <a:pt x="55879" y="11429"/>
                  </a:lnTo>
                  <a:lnTo>
                    <a:pt x="95250" y="454660"/>
                  </a:lnTo>
                  <a:lnTo>
                    <a:pt x="95250" y="6350"/>
                  </a:lnTo>
                  <a:lnTo>
                    <a:pt x="152400" y="0"/>
                  </a:lnTo>
                  <a:close/>
                </a:path>
              </a:pathLst>
            </a:custGeom>
            <a:ln w="9344">
              <a:solidFill>
                <a:srgbClr val="CC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" name="object 956"/>
            <p:cNvSpPr/>
            <p:nvPr/>
          </p:nvSpPr>
          <p:spPr>
            <a:xfrm>
              <a:off x="5132070" y="287019"/>
              <a:ext cx="114300" cy="27940"/>
            </a:xfrm>
            <a:custGeom>
              <a:avLst/>
              <a:gdLst/>
              <a:ahLst/>
              <a:cxnLst/>
              <a:rect l="l" t="t" r="r" b="b"/>
              <a:pathLst>
                <a:path w="114300" h="27939">
                  <a:moveTo>
                    <a:pt x="114300" y="0"/>
                  </a:moveTo>
                  <a:lnTo>
                    <a:pt x="113030" y="0"/>
                  </a:lnTo>
                  <a:lnTo>
                    <a:pt x="113030" y="1282"/>
                  </a:lnTo>
                  <a:lnTo>
                    <a:pt x="97790" y="1282"/>
                  </a:lnTo>
                  <a:lnTo>
                    <a:pt x="97790" y="2540"/>
                  </a:lnTo>
                  <a:lnTo>
                    <a:pt x="87630" y="2540"/>
                  </a:lnTo>
                  <a:lnTo>
                    <a:pt x="87630" y="3810"/>
                  </a:lnTo>
                  <a:lnTo>
                    <a:pt x="77470" y="3810"/>
                  </a:lnTo>
                  <a:lnTo>
                    <a:pt x="77470" y="5080"/>
                  </a:lnTo>
                  <a:lnTo>
                    <a:pt x="67310" y="5080"/>
                  </a:lnTo>
                  <a:lnTo>
                    <a:pt x="67310" y="6350"/>
                  </a:lnTo>
                  <a:lnTo>
                    <a:pt x="57150" y="6350"/>
                  </a:lnTo>
                  <a:lnTo>
                    <a:pt x="57150" y="7632"/>
                  </a:lnTo>
                  <a:lnTo>
                    <a:pt x="46990" y="7632"/>
                  </a:lnTo>
                  <a:lnTo>
                    <a:pt x="46990" y="8890"/>
                  </a:lnTo>
                  <a:lnTo>
                    <a:pt x="36830" y="8890"/>
                  </a:lnTo>
                  <a:lnTo>
                    <a:pt x="36830" y="10160"/>
                  </a:lnTo>
                  <a:lnTo>
                    <a:pt x="26670" y="10160"/>
                  </a:lnTo>
                  <a:lnTo>
                    <a:pt x="26670" y="11430"/>
                  </a:lnTo>
                  <a:lnTo>
                    <a:pt x="16510" y="11430"/>
                  </a:lnTo>
                  <a:lnTo>
                    <a:pt x="16510" y="12700"/>
                  </a:lnTo>
                  <a:lnTo>
                    <a:pt x="6350" y="12700"/>
                  </a:lnTo>
                  <a:lnTo>
                    <a:pt x="6350" y="13970"/>
                  </a:lnTo>
                  <a:lnTo>
                    <a:pt x="0" y="13970"/>
                  </a:lnTo>
                  <a:lnTo>
                    <a:pt x="0" y="17780"/>
                  </a:lnTo>
                  <a:lnTo>
                    <a:pt x="0" y="27940"/>
                  </a:lnTo>
                  <a:lnTo>
                    <a:pt x="114300" y="27940"/>
                  </a:lnTo>
                  <a:lnTo>
                    <a:pt x="114300" y="17780"/>
                  </a:lnTo>
                  <a:lnTo>
                    <a:pt x="114300" y="13970"/>
                  </a:lnTo>
                  <a:lnTo>
                    <a:pt x="114300" y="12700"/>
                  </a:lnTo>
                  <a:lnTo>
                    <a:pt x="114300" y="11430"/>
                  </a:lnTo>
                  <a:lnTo>
                    <a:pt x="114300" y="10160"/>
                  </a:lnTo>
                  <a:lnTo>
                    <a:pt x="114300" y="889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6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" name="object 957"/>
            <p:cNvSpPr/>
            <p:nvPr/>
          </p:nvSpPr>
          <p:spPr>
            <a:xfrm>
              <a:off x="5132070" y="314959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60">
                  <a:moveTo>
                    <a:pt x="0" y="0"/>
                  </a:moveTo>
                  <a:lnTo>
                    <a:pt x="114300" y="0"/>
                  </a:lnTo>
                  <a:lnTo>
                    <a:pt x="11430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" name="object 958"/>
            <p:cNvSpPr/>
            <p:nvPr/>
          </p:nvSpPr>
          <p:spPr>
            <a:xfrm>
              <a:off x="5132070" y="325120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60">
                  <a:moveTo>
                    <a:pt x="0" y="0"/>
                  </a:moveTo>
                  <a:lnTo>
                    <a:pt x="114300" y="0"/>
                  </a:lnTo>
                  <a:lnTo>
                    <a:pt x="11430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" name="object 959"/>
            <p:cNvSpPr/>
            <p:nvPr/>
          </p:nvSpPr>
          <p:spPr>
            <a:xfrm>
              <a:off x="5132070" y="335279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60">
                  <a:moveTo>
                    <a:pt x="0" y="0"/>
                  </a:moveTo>
                  <a:lnTo>
                    <a:pt x="114300" y="0"/>
                  </a:lnTo>
                  <a:lnTo>
                    <a:pt x="11430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" name="object 960"/>
            <p:cNvSpPr/>
            <p:nvPr/>
          </p:nvSpPr>
          <p:spPr>
            <a:xfrm>
              <a:off x="5132070" y="345440"/>
              <a:ext cx="114300" cy="8890"/>
            </a:xfrm>
            <a:custGeom>
              <a:avLst/>
              <a:gdLst/>
              <a:ahLst/>
              <a:cxnLst/>
              <a:rect l="l" t="t" r="r" b="b"/>
              <a:pathLst>
                <a:path w="114300" h="8889">
                  <a:moveTo>
                    <a:pt x="0" y="0"/>
                  </a:moveTo>
                  <a:lnTo>
                    <a:pt x="114300" y="0"/>
                  </a:lnTo>
                  <a:lnTo>
                    <a:pt x="114300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" name="object 961"/>
            <p:cNvSpPr/>
            <p:nvPr/>
          </p:nvSpPr>
          <p:spPr>
            <a:xfrm>
              <a:off x="5132070" y="354329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60">
                  <a:moveTo>
                    <a:pt x="0" y="0"/>
                  </a:moveTo>
                  <a:lnTo>
                    <a:pt x="114300" y="0"/>
                  </a:lnTo>
                  <a:lnTo>
                    <a:pt x="11430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" name="object 962"/>
            <p:cNvSpPr/>
            <p:nvPr/>
          </p:nvSpPr>
          <p:spPr>
            <a:xfrm>
              <a:off x="5132070" y="364490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60">
                  <a:moveTo>
                    <a:pt x="0" y="0"/>
                  </a:moveTo>
                  <a:lnTo>
                    <a:pt x="114300" y="0"/>
                  </a:lnTo>
                  <a:lnTo>
                    <a:pt x="11430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" name="object 963"/>
            <p:cNvSpPr/>
            <p:nvPr/>
          </p:nvSpPr>
          <p:spPr>
            <a:xfrm>
              <a:off x="5132070" y="374650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60">
                  <a:moveTo>
                    <a:pt x="0" y="0"/>
                  </a:moveTo>
                  <a:lnTo>
                    <a:pt x="114300" y="0"/>
                  </a:lnTo>
                  <a:lnTo>
                    <a:pt x="11430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4" name="object 964"/>
            <p:cNvSpPr/>
            <p:nvPr/>
          </p:nvSpPr>
          <p:spPr>
            <a:xfrm>
              <a:off x="5132070" y="384809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60">
                  <a:moveTo>
                    <a:pt x="0" y="0"/>
                  </a:moveTo>
                  <a:lnTo>
                    <a:pt x="114300" y="0"/>
                  </a:lnTo>
                  <a:lnTo>
                    <a:pt x="11430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" name="object 965"/>
            <p:cNvSpPr/>
            <p:nvPr/>
          </p:nvSpPr>
          <p:spPr>
            <a:xfrm>
              <a:off x="5132070" y="394970"/>
              <a:ext cx="114300" cy="8890"/>
            </a:xfrm>
            <a:custGeom>
              <a:avLst/>
              <a:gdLst/>
              <a:ahLst/>
              <a:cxnLst/>
              <a:rect l="l" t="t" r="r" b="b"/>
              <a:pathLst>
                <a:path w="114300" h="8889">
                  <a:moveTo>
                    <a:pt x="0" y="0"/>
                  </a:moveTo>
                  <a:lnTo>
                    <a:pt x="114300" y="0"/>
                  </a:lnTo>
                  <a:lnTo>
                    <a:pt x="114300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" name="object 966"/>
            <p:cNvSpPr/>
            <p:nvPr/>
          </p:nvSpPr>
          <p:spPr>
            <a:xfrm>
              <a:off x="5132070" y="403859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59">
                  <a:moveTo>
                    <a:pt x="0" y="0"/>
                  </a:moveTo>
                  <a:lnTo>
                    <a:pt x="114300" y="0"/>
                  </a:lnTo>
                  <a:lnTo>
                    <a:pt x="11430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" name="object 967"/>
            <p:cNvSpPr/>
            <p:nvPr/>
          </p:nvSpPr>
          <p:spPr>
            <a:xfrm>
              <a:off x="5132070" y="414019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59">
                  <a:moveTo>
                    <a:pt x="0" y="0"/>
                  </a:moveTo>
                  <a:lnTo>
                    <a:pt x="114300" y="0"/>
                  </a:lnTo>
                  <a:lnTo>
                    <a:pt x="11430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" name="object 968"/>
            <p:cNvSpPr/>
            <p:nvPr/>
          </p:nvSpPr>
          <p:spPr>
            <a:xfrm>
              <a:off x="5132070" y="424180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59">
                  <a:moveTo>
                    <a:pt x="0" y="0"/>
                  </a:moveTo>
                  <a:lnTo>
                    <a:pt x="114300" y="0"/>
                  </a:lnTo>
                  <a:lnTo>
                    <a:pt x="11430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" name="object 969"/>
            <p:cNvSpPr/>
            <p:nvPr/>
          </p:nvSpPr>
          <p:spPr>
            <a:xfrm>
              <a:off x="5132070" y="434340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59">
                  <a:moveTo>
                    <a:pt x="0" y="0"/>
                  </a:moveTo>
                  <a:lnTo>
                    <a:pt x="114300" y="0"/>
                  </a:lnTo>
                  <a:lnTo>
                    <a:pt x="11430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" name="object 970"/>
            <p:cNvSpPr/>
            <p:nvPr/>
          </p:nvSpPr>
          <p:spPr>
            <a:xfrm>
              <a:off x="5132070" y="444500"/>
              <a:ext cx="114300" cy="8890"/>
            </a:xfrm>
            <a:custGeom>
              <a:avLst/>
              <a:gdLst/>
              <a:ahLst/>
              <a:cxnLst/>
              <a:rect l="l" t="t" r="r" b="b"/>
              <a:pathLst>
                <a:path w="114300" h="8890">
                  <a:moveTo>
                    <a:pt x="0" y="0"/>
                  </a:moveTo>
                  <a:lnTo>
                    <a:pt x="114300" y="0"/>
                  </a:lnTo>
                  <a:lnTo>
                    <a:pt x="114300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" name="object 971"/>
            <p:cNvSpPr/>
            <p:nvPr/>
          </p:nvSpPr>
          <p:spPr>
            <a:xfrm>
              <a:off x="5132070" y="453390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59">
                  <a:moveTo>
                    <a:pt x="0" y="0"/>
                  </a:moveTo>
                  <a:lnTo>
                    <a:pt x="114300" y="0"/>
                  </a:lnTo>
                  <a:lnTo>
                    <a:pt x="11430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" name="object 972"/>
            <p:cNvSpPr/>
            <p:nvPr/>
          </p:nvSpPr>
          <p:spPr>
            <a:xfrm>
              <a:off x="5132070" y="463550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59">
                  <a:moveTo>
                    <a:pt x="0" y="0"/>
                  </a:moveTo>
                  <a:lnTo>
                    <a:pt x="114300" y="0"/>
                  </a:lnTo>
                  <a:lnTo>
                    <a:pt x="11430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" name="object 973"/>
            <p:cNvSpPr/>
            <p:nvPr/>
          </p:nvSpPr>
          <p:spPr>
            <a:xfrm>
              <a:off x="5132070" y="473709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59">
                  <a:moveTo>
                    <a:pt x="0" y="0"/>
                  </a:moveTo>
                  <a:lnTo>
                    <a:pt x="114300" y="0"/>
                  </a:lnTo>
                  <a:lnTo>
                    <a:pt x="11430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" name="object 974"/>
            <p:cNvSpPr/>
            <p:nvPr/>
          </p:nvSpPr>
          <p:spPr>
            <a:xfrm>
              <a:off x="5132070" y="483869"/>
              <a:ext cx="114300" cy="8890"/>
            </a:xfrm>
            <a:custGeom>
              <a:avLst/>
              <a:gdLst/>
              <a:ahLst/>
              <a:cxnLst/>
              <a:rect l="l" t="t" r="r" b="b"/>
              <a:pathLst>
                <a:path w="114300" h="8890">
                  <a:moveTo>
                    <a:pt x="6985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7632"/>
                  </a:lnTo>
                  <a:close/>
                </a:path>
                <a:path w="114300" h="8890">
                  <a:moveTo>
                    <a:pt x="11430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2550" y="7620"/>
                  </a:lnTo>
                  <a:lnTo>
                    <a:pt x="82550" y="6350"/>
                  </a:lnTo>
                  <a:lnTo>
                    <a:pt x="91440" y="6350"/>
                  </a:lnTo>
                  <a:lnTo>
                    <a:pt x="91440" y="5080"/>
                  </a:lnTo>
                  <a:lnTo>
                    <a:pt x="100330" y="5080"/>
                  </a:lnTo>
                  <a:lnTo>
                    <a:pt x="100330" y="3810"/>
                  </a:lnTo>
                  <a:lnTo>
                    <a:pt x="109220" y="3810"/>
                  </a:lnTo>
                  <a:lnTo>
                    <a:pt x="109220" y="2540"/>
                  </a:lnTo>
                  <a:lnTo>
                    <a:pt x="114300" y="254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7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5" name="object 975"/>
            <p:cNvSpPr/>
            <p:nvPr/>
          </p:nvSpPr>
          <p:spPr>
            <a:xfrm>
              <a:off x="5132070" y="49275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6" name="object 976"/>
            <p:cNvSpPr/>
            <p:nvPr/>
          </p:nvSpPr>
          <p:spPr>
            <a:xfrm>
              <a:off x="5132070" y="50291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7" name="object 977"/>
            <p:cNvSpPr/>
            <p:nvPr/>
          </p:nvSpPr>
          <p:spPr>
            <a:xfrm>
              <a:off x="5132070" y="51308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8" name="object 978"/>
            <p:cNvSpPr/>
            <p:nvPr/>
          </p:nvSpPr>
          <p:spPr>
            <a:xfrm>
              <a:off x="5132070" y="52324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9" name="object 979"/>
            <p:cNvSpPr/>
            <p:nvPr/>
          </p:nvSpPr>
          <p:spPr>
            <a:xfrm>
              <a:off x="5132070" y="533400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0"/>
                  </a:move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0" name="object 980"/>
            <p:cNvSpPr/>
            <p:nvPr/>
          </p:nvSpPr>
          <p:spPr>
            <a:xfrm>
              <a:off x="5132070" y="54229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1" name="object 981"/>
            <p:cNvSpPr/>
            <p:nvPr/>
          </p:nvSpPr>
          <p:spPr>
            <a:xfrm>
              <a:off x="5132070" y="55245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2" name="object 982"/>
            <p:cNvSpPr/>
            <p:nvPr/>
          </p:nvSpPr>
          <p:spPr>
            <a:xfrm>
              <a:off x="5132070" y="56260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3" name="object 983"/>
            <p:cNvSpPr/>
            <p:nvPr/>
          </p:nvSpPr>
          <p:spPr>
            <a:xfrm>
              <a:off x="5132070" y="572769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0"/>
                  </a:move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4" name="object 984"/>
            <p:cNvSpPr/>
            <p:nvPr/>
          </p:nvSpPr>
          <p:spPr>
            <a:xfrm>
              <a:off x="5132070" y="58165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5" name="object 985"/>
            <p:cNvSpPr/>
            <p:nvPr/>
          </p:nvSpPr>
          <p:spPr>
            <a:xfrm>
              <a:off x="5132070" y="59181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6" name="object 986"/>
            <p:cNvSpPr/>
            <p:nvPr/>
          </p:nvSpPr>
          <p:spPr>
            <a:xfrm>
              <a:off x="5132070" y="60198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7" name="object 987"/>
            <p:cNvSpPr/>
            <p:nvPr/>
          </p:nvSpPr>
          <p:spPr>
            <a:xfrm>
              <a:off x="5132070" y="61214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8" name="object 988"/>
            <p:cNvSpPr/>
            <p:nvPr/>
          </p:nvSpPr>
          <p:spPr>
            <a:xfrm>
              <a:off x="5132070" y="622300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0"/>
                  </a:move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9" name="object 989"/>
            <p:cNvSpPr/>
            <p:nvPr/>
          </p:nvSpPr>
          <p:spPr>
            <a:xfrm>
              <a:off x="5132070" y="63119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0" name="object 990"/>
            <p:cNvSpPr/>
            <p:nvPr/>
          </p:nvSpPr>
          <p:spPr>
            <a:xfrm>
              <a:off x="5132070" y="64135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1" name="object 991"/>
            <p:cNvSpPr/>
            <p:nvPr/>
          </p:nvSpPr>
          <p:spPr>
            <a:xfrm>
              <a:off x="5132070" y="65150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2" name="object 992"/>
            <p:cNvSpPr/>
            <p:nvPr/>
          </p:nvSpPr>
          <p:spPr>
            <a:xfrm>
              <a:off x="5132070" y="661669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0"/>
                  </a:move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3" name="object 993"/>
            <p:cNvSpPr/>
            <p:nvPr/>
          </p:nvSpPr>
          <p:spPr>
            <a:xfrm>
              <a:off x="5132070" y="670559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1760" y="10160"/>
                  </a:lnTo>
                  <a:lnTo>
                    <a:pt x="111760" y="8889"/>
                  </a:lnTo>
                  <a:lnTo>
                    <a:pt x="69850" y="8889"/>
                  </a:lnTo>
                  <a:lnTo>
                    <a:pt x="69850" y="0"/>
                  </a:lnTo>
                  <a:close/>
                </a:path>
                <a:path w="111760" h="10159">
                  <a:moveTo>
                    <a:pt x="111760" y="3810"/>
                  </a:moveTo>
                  <a:lnTo>
                    <a:pt x="110489" y="3810"/>
                  </a:lnTo>
                  <a:lnTo>
                    <a:pt x="110489" y="5079"/>
                  </a:lnTo>
                  <a:lnTo>
                    <a:pt x="95250" y="5079"/>
                  </a:lnTo>
                  <a:lnTo>
                    <a:pt x="95250" y="6350"/>
                  </a:lnTo>
                  <a:lnTo>
                    <a:pt x="85089" y="6350"/>
                  </a:lnTo>
                  <a:lnTo>
                    <a:pt x="85089" y="7619"/>
                  </a:lnTo>
                  <a:lnTo>
                    <a:pt x="74929" y="7619"/>
                  </a:lnTo>
                  <a:lnTo>
                    <a:pt x="74929" y="8889"/>
                  </a:lnTo>
                  <a:lnTo>
                    <a:pt x="111760" y="8889"/>
                  </a:lnTo>
                  <a:lnTo>
                    <a:pt x="111760" y="3810"/>
                  </a:lnTo>
                  <a:close/>
                </a:path>
              </a:pathLst>
            </a:custGeom>
            <a:solidFill>
              <a:srgbClr val="8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4" name="object 994"/>
            <p:cNvSpPr/>
            <p:nvPr/>
          </p:nvSpPr>
          <p:spPr>
            <a:xfrm>
              <a:off x="5132070" y="680719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0" y="0"/>
                  </a:moveTo>
                  <a:lnTo>
                    <a:pt x="111760" y="0"/>
                  </a:lnTo>
                  <a:lnTo>
                    <a:pt x="11176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5" name="object 995"/>
            <p:cNvSpPr/>
            <p:nvPr/>
          </p:nvSpPr>
          <p:spPr>
            <a:xfrm>
              <a:off x="5132070" y="690880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0" y="0"/>
                  </a:moveTo>
                  <a:lnTo>
                    <a:pt x="111760" y="0"/>
                  </a:lnTo>
                  <a:lnTo>
                    <a:pt x="11176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6" name="object 996"/>
            <p:cNvSpPr/>
            <p:nvPr/>
          </p:nvSpPr>
          <p:spPr>
            <a:xfrm>
              <a:off x="5132070" y="701040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0" y="0"/>
                  </a:moveTo>
                  <a:lnTo>
                    <a:pt x="111760" y="0"/>
                  </a:lnTo>
                  <a:lnTo>
                    <a:pt x="11176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7" name="object 997"/>
            <p:cNvSpPr/>
            <p:nvPr/>
          </p:nvSpPr>
          <p:spPr>
            <a:xfrm>
              <a:off x="5132070" y="711200"/>
              <a:ext cx="111760" cy="8890"/>
            </a:xfrm>
            <a:custGeom>
              <a:avLst/>
              <a:gdLst/>
              <a:ahLst/>
              <a:cxnLst/>
              <a:rect l="l" t="t" r="r" b="b"/>
              <a:pathLst>
                <a:path w="111760" h="8890">
                  <a:moveTo>
                    <a:pt x="0" y="0"/>
                  </a:moveTo>
                  <a:lnTo>
                    <a:pt x="111760" y="0"/>
                  </a:lnTo>
                  <a:lnTo>
                    <a:pt x="111760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8" name="object 998"/>
            <p:cNvSpPr/>
            <p:nvPr/>
          </p:nvSpPr>
          <p:spPr>
            <a:xfrm>
              <a:off x="5132070" y="720090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0" y="0"/>
                  </a:moveTo>
                  <a:lnTo>
                    <a:pt x="111760" y="0"/>
                  </a:lnTo>
                  <a:lnTo>
                    <a:pt x="11176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9" name="object 999"/>
            <p:cNvSpPr/>
            <p:nvPr/>
          </p:nvSpPr>
          <p:spPr>
            <a:xfrm>
              <a:off x="5132070" y="730250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0" y="0"/>
                  </a:moveTo>
                  <a:lnTo>
                    <a:pt x="111760" y="0"/>
                  </a:lnTo>
                  <a:lnTo>
                    <a:pt x="11176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0" name="object 1000"/>
            <p:cNvSpPr/>
            <p:nvPr/>
          </p:nvSpPr>
          <p:spPr>
            <a:xfrm>
              <a:off x="5132070" y="740409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0" y="0"/>
                  </a:moveTo>
                  <a:lnTo>
                    <a:pt x="111760" y="0"/>
                  </a:lnTo>
                  <a:lnTo>
                    <a:pt x="11176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1" name="object 1001"/>
            <p:cNvSpPr/>
            <p:nvPr/>
          </p:nvSpPr>
          <p:spPr>
            <a:xfrm>
              <a:off x="5132070" y="750569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0" y="0"/>
                  </a:moveTo>
                  <a:lnTo>
                    <a:pt x="111760" y="0"/>
                  </a:lnTo>
                  <a:lnTo>
                    <a:pt x="11176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2" name="object 1002"/>
            <p:cNvSpPr/>
            <p:nvPr/>
          </p:nvSpPr>
          <p:spPr>
            <a:xfrm>
              <a:off x="5132070" y="760730"/>
              <a:ext cx="111760" cy="8890"/>
            </a:xfrm>
            <a:custGeom>
              <a:avLst/>
              <a:gdLst/>
              <a:ahLst/>
              <a:cxnLst/>
              <a:rect l="l" t="t" r="r" b="b"/>
              <a:pathLst>
                <a:path w="111760" h="8890">
                  <a:moveTo>
                    <a:pt x="0" y="0"/>
                  </a:moveTo>
                  <a:lnTo>
                    <a:pt x="111760" y="0"/>
                  </a:lnTo>
                  <a:lnTo>
                    <a:pt x="111760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3" name="object 1003"/>
            <p:cNvSpPr/>
            <p:nvPr/>
          </p:nvSpPr>
          <p:spPr>
            <a:xfrm>
              <a:off x="5132070" y="769619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0" y="0"/>
                  </a:moveTo>
                  <a:lnTo>
                    <a:pt x="111760" y="0"/>
                  </a:lnTo>
                  <a:lnTo>
                    <a:pt x="11176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4" name="object 1004"/>
            <p:cNvSpPr/>
            <p:nvPr/>
          </p:nvSpPr>
          <p:spPr>
            <a:xfrm>
              <a:off x="5132070" y="779780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0" y="0"/>
                  </a:moveTo>
                  <a:lnTo>
                    <a:pt x="111760" y="0"/>
                  </a:lnTo>
                  <a:lnTo>
                    <a:pt x="11176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5" name="object 1005"/>
            <p:cNvSpPr/>
            <p:nvPr/>
          </p:nvSpPr>
          <p:spPr>
            <a:xfrm>
              <a:off x="5132070" y="789940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0" y="0"/>
                  </a:moveTo>
                  <a:lnTo>
                    <a:pt x="111760" y="0"/>
                  </a:lnTo>
                  <a:lnTo>
                    <a:pt x="11176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6" name="object 1006"/>
            <p:cNvSpPr/>
            <p:nvPr/>
          </p:nvSpPr>
          <p:spPr>
            <a:xfrm>
              <a:off x="5132070" y="800100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0" y="0"/>
                  </a:moveTo>
                  <a:lnTo>
                    <a:pt x="111760" y="0"/>
                  </a:lnTo>
                  <a:lnTo>
                    <a:pt x="11176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7" name="object 1007"/>
            <p:cNvSpPr/>
            <p:nvPr/>
          </p:nvSpPr>
          <p:spPr>
            <a:xfrm>
              <a:off x="5132070" y="810259"/>
              <a:ext cx="111760" cy="8890"/>
            </a:xfrm>
            <a:custGeom>
              <a:avLst/>
              <a:gdLst/>
              <a:ahLst/>
              <a:cxnLst/>
              <a:rect l="l" t="t" r="r" b="b"/>
              <a:pathLst>
                <a:path w="111760" h="8890">
                  <a:moveTo>
                    <a:pt x="0" y="0"/>
                  </a:moveTo>
                  <a:lnTo>
                    <a:pt x="111760" y="0"/>
                  </a:lnTo>
                  <a:lnTo>
                    <a:pt x="111760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8" name="object 1008"/>
            <p:cNvSpPr/>
            <p:nvPr/>
          </p:nvSpPr>
          <p:spPr>
            <a:xfrm>
              <a:off x="5132070" y="819150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0" y="0"/>
                  </a:moveTo>
                  <a:lnTo>
                    <a:pt x="111760" y="0"/>
                  </a:lnTo>
                  <a:lnTo>
                    <a:pt x="11176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9" name="object 1009"/>
            <p:cNvSpPr/>
            <p:nvPr/>
          </p:nvSpPr>
          <p:spPr>
            <a:xfrm>
              <a:off x="5132070" y="829310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0" y="0"/>
                  </a:moveTo>
                  <a:lnTo>
                    <a:pt x="111760" y="0"/>
                  </a:lnTo>
                  <a:lnTo>
                    <a:pt x="11176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0" name="object 1010"/>
            <p:cNvSpPr/>
            <p:nvPr/>
          </p:nvSpPr>
          <p:spPr>
            <a:xfrm>
              <a:off x="5132070" y="839469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0" y="0"/>
                  </a:moveTo>
                  <a:lnTo>
                    <a:pt x="111760" y="0"/>
                  </a:lnTo>
                  <a:lnTo>
                    <a:pt x="11176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1" name="object 1011"/>
            <p:cNvSpPr/>
            <p:nvPr/>
          </p:nvSpPr>
          <p:spPr>
            <a:xfrm>
              <a:off x="5132070" y="849630"/>
              <a:ext cx="111760" cy="8890"/>
            </a:xfrm>
            <a:custGeom>
              <a:avLst/>
              <a:gdLst/>
              <a:ahLst/>
              <a:cxnLst/>
              <a:rect l="l" t="t" r="r" b="b"/>
              <a:pathLst>
                <a:path w="111760" h="8890">
                  <a:moveTo>
                    <a:pt x="0" y="0"/>
                  </a:moveTo>
                  <a:lnTo>
                    <a:pt x="111760" y="0"/>
                  </a:lnTo>
                  <a:lnTo>
                    <a:pt x="111760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2" name="object 1012"/>
            <p:cNvSpPr/>
            <p:nvPr/>
          </p:nvSpPr>
          <p:spPr>
            <a:xfrm>
              <a:off x="5132070" y="858519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60" h="10159">
                  <a:moveTo>
                    <a:pt x="11176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81280" y="10160"/>
                  </a:lnTo>
                  <a:lnTo>
                    <a:pt x="81280" y="8890"/>
                  </a:lnTo>
                  <a:lnTo>
                    <a:pt x="90170" y="8890"/>
                  </a:lnTo>
                  <a:lnTo>
                    <a:pt x="90170" y="7620"/>
                  </a:lnTo>
                  <a:lnTo>
                    <a:pt x="99060" y="7620"/>
                  </a:lnTo>
                  <a:lnTo>
                    <a:pt x="99060" y="6350"/>
                  </a:lnTo>
                  <a:lnTo>
                    <a:pt x="106680" y="6350"/>
                  </a:lnTo>
                  <a:lnTo>
                    <a:pt x="106680" y="5080"/>
                  </a:lnTo>
                  <a:lnTo>
                    <a:pt x="111760" y="5080"/>
                  </a:lnTo>
                  <a:lnTo>
                    <a:pt x="111760" y="0"/>
                  </a:lnTo>
                  <a:close/>
                </a:path>
              </a:pathLst>
            </a:custGeom>
            <a:solidFill>
              <a:srgbClr val="9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3" name="object 1013"/>
            <p:cNvSpPr/>
            <p:nvPr/>
          </p:nvSpPr>
          <p:spPr>
            <a:xfrm>
              <a:off x="5132070" y="86868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9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4" name="object 1014"/>
            <p:cNvSpPr/>
            <p:nvPr/>
          </p:nvSpPr>
          <p:spPr>
            <a:xfrm>
              <a:off x="5132070" y="87883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5" name="object 1015"/>
            <p:cNvSpPr/>
            <p:nvPr/>
          </p:nvSpPr>
          <p:spPr>
            <a:xfrm>
              <a:off x="5132070" y="88900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6" name="object 1016"/>
            <p:cNvSpPr/>
            <p:nvPr/>
          </p:nvSpPr>
          <p:spPr>
            <a:xfrm>
              <a:off x="5132070" y="899160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0"/>
                  </a:move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7" name="object 1017"/>
            <p:cNvSpPr/>
            <p:nvPr/>
          </p:nvSpPr>
          <p:spPr>
            <a:xfrm>
              <a:off x="5132070" y="90805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8" name="object 1018"/>
            <p:cNvSpPr/>
            <p:nvPr/>
          </p:nvSpPr>
          <p:spPr>
            <a:xfrm>
              <a:off x="5132070" y="91821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9" name="object 1019"/>
            <p:cNvSpPr/>
            <p:nvPr/>
          </p:nvSpPr>
          <p:spPr>
            <a:xfrm>
              <a:off x="5132070" y="92836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0" name="object 1020"/>
            <p:cNvSpPr/>
            <p:nvPr/>
          </p:nvSpPr>
          <p:spPr>
            <a:xfrm>
              <a:off x="5132070" y="938530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0"/>
                  </a:moveTo>
                  <a:lnTo>
                    <a:pt x="69850" y="0"/>
                  </a:lnTo>
                  <a:lnTo>
                    <a:pt x="69850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1" name="object 1021"/>
            <p:cNvSpPr/>
            <p:nvPr/>
          </p:nvSpPr>
          <p:spPr>
            <a:xfrm>
              <a:off x="5132070" y="94741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2" name="object 1022"/>
            <p:cNvSpPr/>
            <p:nvPr/>
          </p:nvSpPr>
          <p:spPr>
            <a:xfrm>
              <a:off x="5132070" y="95758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3" name="object 1023"/>
            <p:cNvSpPr/>
            <p:nvPr/>
          </p:nvSpPr>
          <p:spPr>
            <a:xfrm>
              <a:off x="5132070" y="96773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4" name="object 1024"/>
            <p:cNvSpPr/>
            <p:nvPr/>
          </p:nvSpPr>
          <p:spPr>
            <a:xfrm>
              <a:off x="5132070" y="97790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5" name="object 1025"/>
            <p:cNvSpPr/>
            <p:nvPr/>
          </p:nvSpPr>
          <p:spPr>
            <a:xfrm>
              <a:off x="5132070" y="988060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0"/>
                  </a:move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6" name="object 1026"/>
            <p:cNvSpPr/>
            <p:nvPr/>
          </p:nvSpPr>
          <p:spPr>
            <a:xfrm>
              <a:off x="5132070" y="99695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7" name="object 1027"/>
            <p:cNvSpPr/>
            <p:nvPr/>
          </p:nvSpPr>
          <p:spPr>
            <a:xfrm>
              <a:off x="5132070" y="100711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8" name="object 1028"/>
            <p:cNvSpPr/>
            <p:nvPr/>
          </p:nvSpPr>
          <p:spPr>
            <a:xfrm>
              <a:off x="5132070" y="101726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9" name="object 1029"/>
            <p:cNvSpPr/>
            <p:nvPr/>
          </p:nvSpPr>
          <p:spPr>
            <a:xfrm>
              <a:off x="5132070" y="102743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0" name="object 1030"/>
            <p:cNvSpPr/>
            <p:nvPr/>
          </p:nvSpPr>
          <p:spPr>
            <a:xfrm>
              <a:off x="5132070" y="1037589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0"/>
                  </a:move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1" name="object 1031"/>
            <p:cNvSpPr/>
            <p:nvPr/>
          </p:nvSpPr>
          <p:spPr>
            <a:xfrm>
              <a:off x="5132070" y="104648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2" name="object 1032"/>
            <p:cNvSpPr/>
            <p:nvPr/>
          </p:nvSpPr>
          <p:spPr>
            <a:xfrm>
              <a:off x="5132070" y="105663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3" name="object 1033"/>
            <p:cNvSpPr/>
            <p:nvPr/>
          </p:nvSpPr>
          <p:spPr>
            <a:xfrm>
              <a:off x="5132070" y="106680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4" name="object 1034"/>
            <p:cNvSpPr/>
            <p:nvPr/>
          </p:nvSpPr>
          <p:spPr>
            <a:xfrm>
              <a:off x="5132070" y="1076960"/>
              <a:ext cx="119380" cy="8890"/>
            </a:xfrm>
            <a:custGeom>
              <a:avLst/>
              <a:gdLst/>
              <a:ahLst/>
              <a:cxnLst/>
              <a:rect l="l" t="t" r="r" b="b"/>
              <a:pathLst>
                <a:path w="119379" h="8890">
                  <a:moveTo>
                    <a:pt x="6985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9850" y="8889"/>
                  </a:lnTo>
                  <a:lnTo>
                    <a:pt x="69850" y="0"/>
                  </a:lnTo>
                  <a:close/>
                </a:path>
                <a:path w="119379" h="8890">
                  <a:moveTo>
                    <a:pt x="119379" y="2539"/>
                  </a:moveTo>
                  <a:lnTo>
                    <a:pt x="118109" y="2539"/>
                  </a:lnTo>
                  <a:lnTo>
                    <a:pt x="118109" y="3810"/>
                  </a:lnTo>
                  <a:lnTo>
                    <a:pt x="104139" y="3810"/>
                  </a:lnTo>
                  <a:lnTo>
                    <a:pt x="104139" y="5079"/>
                  </a:lnTo>
                  <a:lnTo>
                    <a:pt x="93979" y="5079"/>
                  </a:lnTo>
                  <a:lnTo>
                    <a:pt x="93979" y="6350"/>
                  </a:lnTo>
                  <a:lnTo>
                    <a:pt x="83819" y="6350"/>
                  </a:lnTo>
                  <a:lnTo>
                    <a:pt x="83819" y="7619"/>
                  </a:lnTo>
                  <a:lnTo>
                    <a:pt x="73659" y="7619"/>
                  </a:lnTo>
                  <a:lnTo>
                    <a:pt x="73659" y="8889"/>
                  </a:lnTo>
                  <a:lnTo>
                    <a:pt x="119379" y="8889"/>
                  </a:lnTo>
                  <a:lnTo>
                    <a:pt x="119379" y="2539"/>
                  </a:lnTo>
                  <a:close/>
                </a:path>
              </a:pathLst>
            </a:custGeom>
            <a:solidFill>
              <a:srgbClr val="B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5" name="object 1035"/>
            <p:cNvSpPr/>
            <p:nvPr/>
          </p:nvSpPr>
          <p:spPr>
            <a:xfrm>
              <a:off x="5132070" y="1085850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7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79" y="10160"/>
                  </a:lnTo>
                  <a:lnTo>
                    <a:pt x="119379" y="0"/>
                  </a:lnTo>
                  <a:close/>
                </a:path>
              </a:pathLst>
            </a:custGeom>
            <a:solidFill>
              <a:srgbClr val="B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6" name="object 1036"/>
            <p:cNvSpPr/>
            <p:nvPr/>
          </p:nvSpPr>
          <p:spPr>
            <a:xfrm>
              <a:off x="5132070" y="1096010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7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79" y="10160"/>
                  </a:lnTo>
                  <a:lnTo>
                    <a:pt x="119379" y="0"/>
                  </a:lnTo>
                  <a:close/>
                </a:path>
              </a:pathLst>
            </a:custGeom>
            <a:solidFill>
              <a:srgbClr val="B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7" name="object 1037"/>
            <p:cNvSpPr/>
            <p:nvPr/>
          </p:nvSpPr>
          <p:spPr>
            <a:xfrm>
              <a:off x="5132070" y="1106169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7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119379" y="10159"/>
                  </a:lnTo>
                  <a:lnTo>
                    <a:pt x="119379" y="0"/>
                  </a:lnTo>
                  <a:close/>
                </a:path>
              </a:pathLst>
            </a:custGeom>
            <a:solidFill>
              <a:srgbClr val="B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8" name="object 1038"/>
            <p:cNvSpPr/>
            <p:nvPr/>
          </p:nvSpPr>
          <p:spPr>
            <a:xfrm>
              <a:off x="5132070" y="1116330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7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79" y="10160"/>
                  </a:lnTo>
                  <a:lnTo>
                    <a:pt x="119379" y="0"/>
                  </a:lnTo>
                  <a:close/>
                </a:path>
              </a:pathLst>
            </a:custGeom>
            <a:solidFill>
              <a:srgbClr val="B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9" name="object 1039"/>
            <p:cNvSpPr/>
            <p:nvPr/>
          </p:nvSpPr>
          <p:spPr>
            <a:xfrm>
              <a:off x="5132070" y="1126489"/>
              <a:ext cx="119380" cy="8890"/>
            </a:xfrm>
            <a:custGeom>
              <a:avLst/>
              <a:gdLst/>
              <a:ahLst/>
              <a:cxnLst/>
              <a:rect l="l" t="t" r="r" b="b"/>
              <a:pathLst>
                <a:path w="119379" h="8890">
                  <a:moveTo>
                    <a:pt x="11937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19379" y="8889"/>
                  </a:lnTo>
                  <a:lnTo>
                    <a:pt x="119379" y="0"/>
                  </a:lnTo>
                  <a:close/>
                </a:path>
              </a:pathLst>
            </a:custGeom>
            <a:solidFill>
              <a:srgbClr val="B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0" name="object 1040"/>
            <p:cNvSpPr/>
            <p:nvPr/>
          </p:nvSpPr>
          <p:spPr>
            <a:xfrm>
              <a:off x="5132070" y="1135380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7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79" y="10160"/>
                  </a:lnTo>
                  <a:lnTo>
                    <a:pt x="119379" y="0"/>
                  </a:lnTo>
                  <a:close/>
                </a:path>
              </a:pathLst>
            </a:custGeom>
            <a:solidFill>
              <a:srgbClr val="B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1" name="object 1041"/>
            <p:cNvSpPr/>
            <p:nvPr/>
          </p:nvSpPr>
          <p:spPr>
            <a:xfrm>
              <a:off x="5132070" y="1145539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7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79" y="10160"/>
                  </a:lnTo>
                  <a:lnTo>
                    <a:pt x="119379" y="0"/>
                  </a:lnTo>
                  <a:close/>
                </a:path>
              </a:pathLst>
            </a:custGeom>
            <a:solidFill>
              <a:srgbClr val="B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2" name="object 1042"/>
            <p:cNvSpPr/>
            <p:nvPr/>
          </p:nvSpPr>
          <p:spPr>
            <a:xfrm>
              <a:off x="5132070" y="1155700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7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79" y="10160"/>
                  </a:lnTo>
                  <a:lnTo>
                    <a:pt x="119379" y="0"/>
                  </a:lnTo>
                  <a:close/>
                </a:path>
              </a:pathLst>
            </a:custGeom>
            <a:solidFill>
              <a:srgbClr val="B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3" name="object 1043"/>
            <p:cNvSpPr/>
            <p:nvPr/>
          </p:nvSpPr>
          <p:spPr>
            <a:xfrm>
              <a:off x="5132070" y="1165860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7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79" y="10160"/>
                  </a:lnTo>
                  <a:lnTo>
                    <a:pt x="119379" y="0"/>
                  </a:lnTo>
                  <a:close/>
                </a:path>
              </a:pathLst>
            </a:custGeom>
            <a:solidFill>
              <a:srgbClr val="B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4" name="object 1044"/>
            <p:cNvSpPr/>
            <p:nvPr/>
          </p:nvSpPr>
          <p:spPr>
            <a:xfrm>
              <a:off x="5132070" y="1176019"/>
              <a:ext cx="119380" cy="8890"/>
            </a:xfrm>
            <a:custGeom>
              <a:avLst/>
              <a:gdLst/>
              <a:ahLst/>
              <a:cxnLst/>
              <a:rect l="l" t="t" r="r" b="b"/>
              <a:pathLst>
                <a:path w="119379" h="8890">
                  <a:moveTo>
                    <a:pt x="11937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19379" y="8889"/>
                  </a:lnTo>
                  <a:lnTo>
                    <a:pt x="119379" y="0"/>
                  </a:lnTo>
                  <a:close/>
                </a:path>
              </a:pathLst>
            </a:custGeom>
            <a:solidFill>
              <a:srgbClr val="B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5" name="object 1045"/>
            <p:cNvSpPr/>
            <p:nvPr/>
          </p:nvSpPr>
          <p:spPr>
            <a:xfrm>
              <a:off x="5132070" y="1184910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7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79" y="10160"/>
                  </a:lnTo>
                  <a:lnTo>
                    <a:pt x="119379" y="0"/>
                  </a:lnTo>
                  <a:close/>
                </a:path>
              </a:pathLst>
            </a:custGeom>
            <a:solidFill>
              <a:srgbClr val="B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6" name="object 1046"/>
            <p:cNvSpPr/>
            <p:nvPr/>
          </p:nvSpPr>
          <p:spPr>
            <a:xfrm>
              <a:off x="5132070" y="1195069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7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119379" y="10159"/>
                  </a:lnTo>
                  <a:lnTo>
                    <a:pt x="119379" y="0"/>
                  </a:lnTo>
                  <a:close/>
                </a:path>
              </a:pathLst>
            </a:custGeom>
            <a:solidFill>
              <a:srgbClr val="C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7" name="object 1047"/>
            <p:cNvSpPr/>
            <p:nvPr/>
          </p:nvSpPr>
          <p:spPr>
            <a:xfrm>
              <a:off x="5132070" y="1205230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7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79" y="10160"/>
                  </a:lnTo>
                  <a:lnTo>
                    <a:pt x="119379" y="0"/>
                  </a:lnTo>
                  <a:close/>
                </a:path>
              </a:pathLst>
            </a:custGeom>
            <a:solidFill>
              <a:srgbClr val="C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" name="object 1048"/>
            <p:cNvSpPr/>
            <p:nvPr/>
          </p:nvSpPr>
          <p:spPr>
            <a:xfrm>
              <a:off x="5132070" y="1215389"/>
              <a:ext cx="119380" cy="8890"/>
            </a:xfrm>
            <a:custGeom>
              <a:avLst/>
              <a:gdLst/>
              <a:ahLst/>
              <a:cxnLst/>
              <a:rect l="l" t="t" r="r" b="b"/>
              <a:pathLst>
                <a:path w="119379" h="8890">
                  <a:moveTo>
                    <a:pt x="11937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19379" y="8889"/>
                  </a:lnTo>
                  <a:lnTo>
                    <a:pt x="119379" y="0"/>
                  </a:lnTo>
                  <a:close/>
                </a:path>
              </a:pathLst>
            </a:custGeom>
            <a:solidFill>
              <a:srgbClr val="C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9" name="object 1049"/>
            <p:cNvSpPr/>
            <p:nvPr/>
          </p:nvSpPr>
          <p:spPr>
            <a:xfrm>
              <a:off x="5132070" y="1224280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7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79" y="10160"/>
                  </a:lnTo>
                  <a:lnTo>
                    <a:pt x="119379" y="0"/>
                  </a:lnTo>
                  <a:close/>
                </a:path>
              </a:pathLst>
            </a:custGeom>
            <a:solidFill>
              <a:srgbClr val="C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0" name="object 1050"/>
            <p:cNvSpPr/>
            <p:nvPr/>
          </p:nvSpPr>
          <p:spPr>
            <a:xfrm>
              <a:off x="5132070" y="1234439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7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79" y="10160"/>
                  </a:lnTo>
                  <a:lnTo>
                    <a:pt x="119379" y="0"/>
                  </a:lnTo>
                  <a:close/>
                </a:path>
              </a:pathLst>
            </a:custGeom>
            <a:solidFill>
              <a:srgbClr val="C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1" name="object 1051"/>
            <p:cNvSpPr/>
            <p:nvPr/>
          </p:nvSpPr>
          <p:spPr>
            <a:xfrm>
              <a:off x="5132070" y="1244600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7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79" y="10160"/>
                  </a:lnTo>
                  <a:lnTo>
                    <a:pt x="119379" y="0"/>
                  </a:lnTo>
                  <a:close/>
                </a:path>
              </a:pathLst>
            </a:custGeom>
            <a:solidFill>
              <a:srgbClr val="C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2" name="object 1052"/>
            <p:cNvSpPr/>
            <p:nvPr/>
          </p:nvSpPr>
          <p:spPr>
            <a:xfrm>
              <a:off x="5132070" y="1254760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7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79" y="10160"/>
                  </a:lnTo>
                  <a:lnTo>
                    <a:pt x="119379" y="0"/>
                  </a:lnTo>
                  <a:close/>
                </a:path>
              </a:pathLst>
            </a:custGeom>
            <a:solidFill>
              <a:srgbClr val="C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3" name="object 1053"/>
            <p:cNvSpPr/>
            <p:nvPr/>
          </p:nvSpPr>
          <p:spPr>
            <a:xfrm>
              <a:off x="5132070" y="1264919"/>
              <a:ext cx="119380" cy="8890"/>
            </a:xfrm>
            <a:custGeom>
              <a:avLst/>
              <a:gdLst/>
              <a:ahLst/>
              <a:cxnLst/>
              <a:rect l="l" t="t" r="r" b="b"/>
              <a:pathLst>
                <a:path w="119379" h="8890">
                  <a:moveTo>
                    <a:pt x="11937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19379" y="8889"/>
                  </a:lnTo>
                  <a:lnTo>
                    <a:pt x="119379" y="0"/>
                  </a:lnTo>
                  <a:close/>
                </a:path>
              </a:pathLst>
            </a:custGeom>
            <a:solidFill>
              <a:srgbClr val="C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4" name="object 1054"/>
            <p:cNvSpPr/>
            <p:nvPr/>
          </p:nvSpPr>
          <p:spPr>
            <a:xfrm>
              <a:off x="5132070" y="1273809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83820" y="10160"/>
                  </a:lnTo>
                  <a:lnTo>
                    <a:pt x="83820" y="8890"/>
                  </a:lnTo>
                  <a:lnTo>
                    <a:pt x="93980" y="8890"/>
                  </a:lnTo>
                  <a:lnTo>
                    <a:pt x="93980" y="7620"/>
                  </a:lnTo>
                  <a:lnTo>
                    <a:pt x="104140" y="7620"/>
                  </a:lnTo>
                  <a:lnTo>
                    <a:pt x="104140" y="6350"/>
                  </a:lnTo>
                  <a:lnTo>
                    <a:pt x="114300" y="6350"/>
                  </a:lnTo>
                  <a:lnTo>
                    <a:pt x="114300" y="5080"/>
                  </a:lnTo>
                  <a:lnTo>
                    <a:pt x="119380" y="508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C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5" name="object 1055"/>
            <p:cNvSpPr/>
            <p:nvPr/>
          </p:nvSpPr>
          <p:spPr>
            <a:xfrm>
              <a:off x="5132070" y="1283969"/>
              <a:ext cx="74930" cy="10160"/>
            </a:xfrm>
            <a:custGeom>
              <a:avLst/>
              <a:gdLst/>
              <a:ahLst/>
              <a:cxnLst/>
              <a:rect l="l" t="t" r="r" b="b"/>
              <a:pathLst>
                <a:path w="74929" h="10159">
                  <a:moveTo>
                    <a:pt x="7492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1270" y="10159"/>
                  </a:lnTo>
                  <a:lnTo>
                    <a:pt x="1270" y="8889"/>
                  </a:lnTo>
                  <a:lnTo>
                    <a:pt x="15239" y="8889"/>
                  </a:lnTo>
                  <a:lnTo>
                    <a:pt x="15239" y="7619"/>
                  </a:lnTo>
                  <a:lnTo>
                    <a:pt x="25400" y="7619"/>
                  </a:lnTo>
                  <a:lnTo>
                    <a:pt x="25400" y="6350"/>
                  </a:lnTo>
                  <a:lnTo>
                    <a:pt x="35560" y="6350"/>
                  </a:lnTo>
                  <a:lnTo>
                    <a:pt x="35560" y="5079"/>
                  </a:lnTo>
                  <a:lnTo>
                    <a:pt x="44450" y="5079"/>
                  </a:lnTo>
                  <a:lnTo>
                    <a:pt x="44450" y="3809"/>
                  </a:lnTo>
                  <a:lnTo>
                    <a:pt x="54610" y="3809"/>
                  </a:lnTo>
                  <a:lnTo>
                    <a:pt x="54610" y="2539"/>
                  </a:lnTo>
                  <a:lnTo>
                    <a:pt x="64770" y="2539"/>
                  </a:lnTo>
                  <a:lnTo>
                    <a:pt x="64770" y="1269"/>
                  </a:lnTo>
                  <a:lnTo>
                    <a:pt x="74929" y="1269"/>
                  </a:lnTo>
                  <a:lnTo>
                    <a:pt x="74929" y="0"/>
                  </a:lnTo>
                  <a:close/>
                </a:path>
              </a:pathLst>
            </a:custGeom>
            <a:solidFill>
              <a:srgbClr val="C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6" name="object 1056"/>
            <p:cNvSpPr/>
            <p:nvPr/>
          </p:nvSpPr>
          <p:spPr>
            <a:xfrm>
              <a:off x="5132070" y="287020"/>
              <a:ext cx="118110" cy="1005840"/>
            </a:xfrm>
            <a:custGeom>
              <a:avLst/>
              <a:gdLst/>
              <a:ahLst/>
              <a:cxnLst/>
              <a:rect l="l" t="t" r="r" b="b"/>
              <a:pathLst>
                <a:path w="118110" h="1005840">
                  <a:moveTo>
                    <a:pt x="0" y="13970"/>
                  </a:moveTo>
                  <a:lnTo>
                    <a:pt x="113029" y="0"/>
                  </a:lnTo>
                  <a:lnTo>
                    <a:pt x="113029" y="198119"/>
                  </a:lnTo>
                  <a:lnTo>
                    <a:pt x="68579" y="204469"/>
                  </a:lnTo>
                  <a:lnTo>
                    <a:pt x="68579" y="392429"/>
                  </a:lnTo>
                  <a:lnTo>
                    <a:pt x="110489" y="387350"/>
                  </a:lnTo>
                  <a:lnTo>
                    <a:pt x="110489" y="575309"/>
                  </a:lnTo>
                  <a:lnTo>
                    <a:pt x="68579" y="581659"/>
                  </a:lnTo>
                  <a:lnTo>
                    <a:pt x="68579" y="798829"/>
                  </a:lnTo>
                  <a:lnTo>
                    <a:pt x="118109" y="792479"/>
                  </a:lnTo>
                  <a:lnTo>
                    <a:pt x="118109" y="990600"/>
                  </a:lnTo>
                  <a:lnTo>
                    <a:pt x="0" y="1005839"/>
                  </a:lnTo>
                  <a:lnTo>
                    <a:pt x="0" y="13970"/>
                  </a:lnTo>
                  <a:close/>
                </a:path>
              </a:pathLst>
            </a:custGeom>
            <a:ln w="9344">
              <a:solidFill>
                <a:srgbClr val="CC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7" name="object 1057"/>
            <p:cNvSpPr/>
            <p:nvPr/>
          </p:nvSpPr>
          <p:spPr>
            <a:xfrm>
              <a:off x="5369560" y="411479"/>
              <a:ext cx="66040" cy="25400"/>
            </a:xfrm>
            <a:custGeom>
              <a:avLst/>
              <a:gdLst/>
              <a:ahLst/>
              <a:cxnLst/>
              <a:rect l="l" t="t" r="r" b="b"/>
              <a:pathLst>
                <a:path w="66039" h="25400">
                  <a:moveTo>
                    <a:pt x="66040" y="24130"/>
                  </a:moveTo>
                  <a:lnTo>
                    <a:pt x="64770" y="24130"/>
                  </a:lnTo>
                  <a:lnTo>
                    <a:pt x="64770" y="21590"/>
                  </a:lnTo>
                  <a:lnTo>
                    <a:pt x="63500" y="21590"/>
                  </a:lnTo>
                  <a:lnTo>
                    <a:pt x="63500" y="20320"/>
                  </a:lnTo>
                  <a:lnTo>
                    <a:pt x="62230" y="20320"/>
                  </a:lnTo>
                  <a:lnTo>
                    <a:pt x="62230" y="17780"/>
                  </a:lnTo>
                  <a:lnTo>
                    <a:pt x="60960" y="17780"/>
                  </a:lnTo>
                  <a:lnTo>
                    <a:pt x="60960" y="16510"/>
                  </a:lnTo>
                  <a:lnTo>
                    <a:pt x="59690" y="16510"/>
                  </a:lnTo>
                  <a:lnTo>
                    <a:pt x="59690" y="13970"/>
                  </a:lnTo>
                  <a:lnTo>
                    <a:pt x="58420" y="13970"/>
                  </a:lnTo>
                  <a:lnTo>
                    <a:pt x="58420" y="12700"/>
                  </a:lnTo>
                  <a:lnTo>
                    <a:pt x="57150" y="12700"/>
                  </a:lnTo>
                  <a:lnTo>
                    <a:pt x="57150" y="11430"/>
                  </a:lnTo>
                  <a:lnTo>
                    <a:pt x="54597" y="11430"/>
                  </a:lnTo>
                  <a:lnTo>
                    <a:pt x="54597" y="10160"/>
                  </a:lnTo>
                  <a:lnTo>
                    <a:pt x="53340" y="10160"/>
                  </a:lnTo>
                  <a:lnTo>
                    <a:pt x="53340" y="8890"/>
                  </a:lnTo>
                  <a:lnTo>
                    <a:pt x="52070" y="8890"/>
                  </a:lnTo>
                  <a:lnTo>
                    <a:pt x="52070" y="7620"/>
                  </a:lnTo>
                  <a:lnTo>
                    <a:pt x="50800" y="7620"/>
                  </a:lnTo>
                  <a:lnTo>
                    <a:pt x="50800" y="6350"/>
                  </a:lnTo>
                  <a:lnTo>
                    <a:pt x="48260" y="6350"/>
                  </a:lnTo>
                  <a:lnTo>
                    <a:pt x="48260" y="5080"/>
                  </a:lnTo>
                  <a:lnTo>
                    <a:pt x="46990" y="5080"/>
                  </a:lnTo>
                  <a:lnTo>
                    <a:pt x="46990" y="3810"/>
                  </a:lnTo>
                  <a:lnTo>
                    <a:pt x="45720" y="3810"/>
                  </a:lnTo>
                  <a:lnTo>
                    <a:pt x="45720" y="2540"/>
                  </a:lnTo>
                  <a:lnTo>
                    <a:pt x="39370" y="2540"/>
                  </a:lnTo>
                  <a:lnTo>
                    <a:pt x="39370" y="1270"/>
                  </a:lnTo>
                  <a:lnTo>
                    <a:pt x="33020" y="1270"/>
                  </a:lnTo>
                  <a:lnTo>
                    <a:pt x="33020" y="0"/>
                  </a:lnTo>
                  <a:lnTo>
                    <a:pt x="31750" y="0"/>
                  </a:lnTo>
                  <a:lnTo>
                    <a:pt x="31750" y="1270"/>
                  </a:lnTo>
                  <a:lnTo>
                    <a:pt x="25400" y="1270"/>
                  </a:lnTo>
                  <a:lnTo>
                    <a:pt x="25400" y="2540"/>
                  </a:lnTo>
                  <a:lnTo>
                    <a:pt x="22860" y="2540"/>
                  </a:lnTo>
                  <a:lnTo>
                    <a:pt x="2286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15240" y="6350"/>
                  </a:lnTo>
                  <a:lnTo>
                    <a:pt x="15240" y="7620"/>
                  </a:lnTo>
                  <a:lnTo>
                    <a:pt x="13970" y="7620"/>
                  </a:lnTo>
                  <a:lnTo>
                    <a:pt x="13970" y="8890"/>
                  </a:lnTo>
                  <a:lnTo>
                    <a:pt x="12700" y="8890"/>
                  </a:lnTo>
                  <a:lnTo>
                    <a:pt x="12700" y="10160"/>
                  </a:lnTo>
                  <a:lnTo>
                    <a:pt x="11430" y="10160"/>
                  </a:lnTo>
                  <a:lnTo>
                    <a:pt x="11430" y="11430"/>
                  </a:lnTo>
                  <a:lnTo>
                    <a:pt x="10160" y="11430"/>
                  </a:lnTo>
                  <a:lnTo>
                    <a:pt x="10160" y="12700"/>
                  </a:lnTo>
                  <a:lnTo>
                    <a:pt x="8890" y="12700"/>
                  </a:lnTo>
                  <a:lnTo>
                    <a:pt x="8890" y="13970"/>
                  </a:lnTo>
                  <a:lnTo>
                    <a:pt x="7620" y="13970"/>
                  </a:lnTo>
                  <a:lnTo>
                    <a:pt x="7620" y="15240"/>
                  </a:lnTo>
                  <a:lnTo>
                    <a:pt x="6350" y="15240"/>
                  </a:lnTo>
                  <a:lnTo>
                    <a:pt x="6350" y="16510"/>
                  </a:lnTo>
                  <a:lnTo>
                    <a:pt x="6350" y="17780"/>
                  </a:lnTo>
                  <a:lnTo>
                    <a:pt x="5080" y="17780"/>
                  </a:lnTo>
                  <a:lnTo>
                    <a:pt x="5080" y="19050"/>
                  </a:lnTo>
                  <a:lnTo>
                    <a:pt x="3810" y="19050"/>
                  </a:lnTo>
                  <a:lnTo>
                    <a:pt x="3810" y="20320"/>
                  </a:lnTo>
                  <a:lnTo>
                    <a:pt x="2540" y="20320"/>
                  </a:lnTo>
                  <a:lnTo>
                    <a:pt x="2540" y="21590"/>
                  </a:lnTo>
                  <a:lnTo>
                    <a:pt x="1270" y="21590"/>
                  </a:lnTo>
                  <a:lnTo>
                    <a:pt x="1270" y="24130"/>
                  </a:lnTo>
                  <a:lnTo>
                    <a:pt x="0" y="24130"/>
                  </a:lnTo>
                  <a:lnTo>
                    <a:pt x="0" y="25400"/>
                  </a:lnTo>
                  <a:lnTo>
                    <a:pt x="66040" y="25400"/>
                  </a:lnTo>
                  <a:lnTo>
                    <a:pt x="66040" y="24130"/>
                  </a:lnTo>
                  <a:close/>
                </a:path>
              </a:pathLst>
            </a:custGeom>
            <a:solidFill>
              <a:srgbClr val="6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8" name="object 1058"/>
            <p:cNvSpPr/>
            <p:nvPr/>
          </p:nvSpPr>
          <p:spPr>
            <a:xfrm>
              <a:off x="5364479" y="436880"/>
              <a:ext cx="73660" cy="7620"/>
            </a:xfrm>
            <a:custGeom>
              <a:avLst/>
              <a:gdLst/>
              <a:ahLst/>
              <a:cxnLst/>
              <a:rect l="l" t="t" r="r" b="b"/>
              <a:pathLst>
                <a:path w="73660" h="7620">
                  <a:moveTo>
                    <a:pt x="72389" y="1270"/>
                  </a:moveTo>
                  <a:lnTo>
                    <a:pt x="3810" y="1270"/>
                  </a:lnTo>
                  <a:lnTo>
                    <a:pt x="3810" y="2540"/>
                  </a:lnTo>
                  <a:lnTo>
                    <a:pt x="2540" y="2540"/>
                  </a:lnTo>
                  <a:lnTo>
                    <a:pt x="2540" y="508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73660" y="7620"/>
                  </a:lnTo>
                  <a:lnTo>
                    <a:pt x="73660" y="3810"/>
                  </a:lnTo>
                  <a:lnTo>
                    <a:pt x="72390" y="3810"/>
                  </a:lnTo>
                  <a:lnTo>
                    <a:pt x="72389" y="1270"/>
                  </a:lnTo>
                  <a:close/>
                </a:path>
                <a:path w="73660" h="7620">
                  <a:moveTo>
                    <a:pt x="71120" y="0"/>
                  </a:moveTo>
                  <a:lnTo>
                    <a:pt x="5080" y="0"/>
                  </a:lnTo>
                  <a:lnTo>
                    <a:pt x="5080" y="1270"/>
                  </a:lnTo>
                  <a:lnTo>
                    <a:pt x="71120" y="1270"/>
                  </a:lnTo>
                  <a:lnTo>
                    <a:pt x="71120" y="0"/>
                  </a:lnTo>
                  <a:close/>
                </a:path>
              </a:pathLst>
            </a:custGeom>
            <a:solidFill>
              <a:srgbClr val="6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9" name="object 1059"/>
            <p:cNvSpPr/>
            <p:nvPr/>
          </p:nvSpPr>
          <p:spPr>
            <a:xfrm>
              <a:off x="5359400" y="444500"/>
              <a:ext cx="83820" cy="8890"/>
            </a:xfrm>
            <a:custGeom>
              <a:avLst/>
              <a:gdLst/>
              <a:ahLst/>
              <a:cxnLst/>
              <a:rect l="l" t="t" r="r" b="b"/>
              <a:pathLst>
                <a:path w="83820" h="8890">
                  <a:moveTo>
                    <a:pt x="80010" y="0"/>
                  </a:moveTo>
                  <a:lnTo>
                    <a:pt x="3810" y="0"/>
                  </a:lnTo>
                  <a:lnTo>
                    <a:pt x="3810" y="1270"/>
                  </a:lnTo>
                  <a:lnTo>
                    <a:pt x="2539" y="1270"/>
                  </a:lnTo>
                  <a:lnTo>
                    <a:pt x="2539" y="3810"/>
                  </a:lnTo>
                  <a:lnTo>
                    <a:pt x="1270" y="3810"/>
                  </a:lnTo>
                  <a:lnTo>
                    <a:pt x="1270" y="5079"/>
                  </a:lnTo>
                  <a:lnTo>
                    <a:pt x="81280" y="5079"/>
                  </a:lnTo>
                  <a:lnTo>
                    <a:pt x="81279" y="2539"/>
                  </a:lnTo>
                  <a:lnTo>
                    <a:pt x="80010" y="2539"/>
                  </a:lnTo>
                  <a:lnTo>
                    <a:pt x="80010" y="0"/>
                  </a:lnTo>
                  <a:close/>
                </a:path>
                <a:path w="83820" h="8890">
                  <a:moveTo>
                    <a:pt x="83820" y="7620"/>
                  </a:moveTo>
                  <a:lnTo>
                    <a:pt x="0" y="7620"/>
                  </a:lnTo>
                  <a:lnTo>
                    <a:pt x="0" y="8889"/>
                  </a:lnTo>
                  <a:lnTo>
                    <a:pt x="83820" y="8889"/>
                  </a:lnTo>
                  <a:lnTo>
                    <a:pt x="83820" y="7620"/>
                  </a:lnTo>
                  <a:close/>
                </a:path>
                <a:path w="83820" h="8890">
                  <a:moveTo>
                    <a:pt x="82550" y="5080"/>
                  </a:moveTo>
                  <a:lnTo>
                    <a:pt x="1270" y="5080"/>
                  </a:lnTo>
                  <a:lnTo>
                    <a:pt x="1270" y="7620"/>
                  </a:lnTo>
                  <a:lnTo>
                    <a:pt x="82550" y="7620"/>
                  </a:lnTo>
                  <a:lnTo>
                    <a:pt x="82550" y="5080"/>
                  </a:lnTo>
                  <a:close/>
                </a:path>
              </a:pathLst>
            </a:custGeom>
            <a:solidFill>
              <a:srgbClr val="6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0" name="object 1060"/>
            <p:cNvSpPr/>
            <p:nvPr/>
          </p:nvSpPr>
          <p:spPr>
            <a:xfrm>
              <a:off x="5356859" y="453390"/>
              <a:ext cx="88900" cy="8890"/>
            </a:xfrm>
            <a:custGeom>
              <a:avLst/>
              <a:gdLst/>
              <a:ahLst/>
              <a:cxnLst/>
              <a:rect l="l" t="t" r="r" b="b"/>
              <a:pathLst>
                <a:path w="88900" h="8890">
                  <a:moveTo>
                    <a:pt x="86360" y="0"/>
                  </a:moveTo>
                  <a:lnTo>
                    <a:pt x="2539" y="0"/>
                  </a:lnTo>
                  <a:lnTo>
                    <a:pt x="2539" y="2539"/>
                  </a:lnTo>
                  <a:lnTo>
                    <a:pt x="86360" y="2539"/>
                  </a:lnTo>
                  <a:lnTo>
                    <a:pt x="86360" y="0"/>
                  </a:lnTo>
                  <a:close/>
                </a:path>
                <a:path w="88900" h="8890">
                  <a:moveTo>
                    <a:pt x="87629" y="2540"/>
                  </a:moveTo>
                  <a:lnTo>
                    <a:pt x="1269" y="2540"/>
                  </a:lnTo>
                  <a:lnTo>
                    <a:pt x="1269" y="5080"/>
                  </a:lnTo>
                  <a:lnTo>
                    <a:pt x="0" y="5080"/>
                  </a:lnTo>
                  <a:lnTo>
                    <a:pt x="0" y="8889"/>
                  </a:lnTo>
                  <a:lnTo>
                    <a:pt x="88900" y="8889"/>
                  </a:lnTo>
                  <a:lnTo>
                    <a:pt x="88900" y="6350"/>
                  </a:lnTo>
                  <a:lnTo>
                    <a:pt x="87629" y="6350"/>
                  </a:lnTo>
                  <a:lnTo>
                    <a:pt x="87629" y="2540"/>
                  </a:lnTo>
                  <a:close/>
                </a:path>
              </a:pathLst>
            </a:custGeom>
            <a:solidFill>
              <a:srgbClr val="6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1" name="object 1061"/>
            <p:cNvSpPr/>
            <p:nvPr/>
          </p:nvSpPr>
          <p:spPr>
            <a:xfrm>
              <a:off x="5353050" y="462279"/>
              <a:ext cx="95250" cy="7620"/>
            </a:xfrm>
            <a:custGeom>
              <a:avLst/>
              <a:gdLst/>
              <a:ahLst/>
              <a:cxnLst/>
              <a:rect l="l" t="t" r="r" b="b"/>
              <a:pathLst>
                <a:path w="95250" h="7620">
                  <a:moveTo>
                    <a:pt x="95250" y="6362"/>
                  </a:moveTo>
                  <a:lnTo>
                    <a:pt x="0" y="6362"/>
                  </a:lnTo>
                  <a:lnTo>
                    <a:pt x="0" y="7620"/>
                  </a:lnTo>
                  <a:lnTo>
                    <a:pt x="95250" y="7620"/>
                  </a:lnTo>
                  <a:lnTo>
                    <a:pt x="95250" y="6362"/>
                  </a:lnTo>
                  <a:close/>
                </a:path>
                <a:path w="95250" h="7620">
                  <a:moveTo>
                    <a:pt x="95250" y="5080"/>
                  </a:moveTo>
                  <a:lnTo>
                    <a:pt x="93980" y="5080"/>
                  </a:lnTo>
                  <a:lnTo>
                    <a:pt x="93980" y="2540"/>
                  </a:lnTo>
                  <a:lnTo>
                    <a:pt x="93980" y="1270"/>
                  </a:lnTo>
                  <a:lnTo>
                    <a:pt x="92710" y="1270"/>
                  </a:lnTo>
                  <a:lnTo>
                    <a:pt x="92710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1270" y="254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95250" y="6350"/>
                  </a:lnTo>
                  <a:lnTo>
                    <a:pt x="95250" y="5080"/>
                  </a:lnTo>
                  <a:close/>
                </a:path>
              </a:pathLst>
            </a:custGeom>
            <a:solidFill>
              <a:srgbClr val="6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2" name="object 1062"/>
            <p:cNvSpPr/>
            <p:nvPr/>
          </p:nvSpPr>
          <p:spPr>
            <a:xfrm>
              <a:off x="5350510" y="469899"/>
              <a:ext cx="100330" cy="8890"/>
            </a:xfrm>
            <a:custGeom>
              <a:avLst/>
              <a:gdLst/>
              <a:ahLst/>
              <a:cxnLst/>
              <a:rect l="l" t="t" r="r" b="b"/>
              <a:pathLst>
                <a:path w="100329" h="8890">
                  <a:moveTo>
                    <a:pt x="100330" y="6350"/>
                  </a:moveTo>
                  <a:lnTo>
                    <a:pt x="99047" y="6350"/>
                  </a:lnTo>
                  <a:lnTo>
                    <a:pt x="99047" y="2540"/>
                  </a:lnTo>
                  <a:lnTo>
                    <a:pt x="99060" y="1270"/>
                  </a:lnTo>
                  <a:lnTo>
                    <a:pt x="97790" y="1270"/>
                  </a:lnTo>
                  <a:lnTo>
                    <a:pt x="97790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1270" y="254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00330" y="8890"/>
                  </a:lnTo>
                  <a:lnTo>
                    <a:pt x="100330" y="6350"/>
                  </a:lnTo>
                  <a:close/>
                </a:path>
              </a:pathLst>
            </a:custGeom>
            <a:solidFill>
              <a:srgbClr val="6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3" name="object 1063"/>
            <p:cNvSpPr/>
            <p:nvPr/>
          </p:nvSpPr>
          <p:spPr>
            <a:xfrm>
              <a:off x="5349240" y="478789"/>
              <a:ext cx="102870" cy="8890"/>
            </a:xfrm>
            <a:custGeom>
              <a:avLst/>
              <a:gdLst/>
              <a:ahLst/>
              <a:cxnLst/>
              <a:rect l="l" t="t" r="r" b="b"/>
              <a:pathLst>
                <a:path w="102870" h="8890">
                  <a:moveTo>
                    <a:pt x="102870" y="2540"/>
                  </a:moveTo>
                  <a:lnTo>
                    <a:pt x="101600" y="2540"/>
                  </a:lnTo>
                  <a:lnTo>
                    <a:pt x="101600" y="0"/>
                  </a:lnTo>
                  <a:lnTo>
                    <a:pt x="1270" y="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02870" y="8890"/>
                  </a:lnTo>
                  <a:lnTo>
                    <a:pt x="102870" y="2540"/>
                  </a:lnTo>
                  <a:close/>
                </a:path>
              </a:pathLst>
            </a:custGeom>
            <a:solidFill>
              <a:srgbClr val="6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4" name="object 1064"/>
            <p:cNvSpPr/>
            <p:nvPr/>
          </p:nvSpPr>
          <p:spPr>
            <a:xfrm>
              <a:off x="5346700" y="487679"/>
              <a:ext cx="107950" cy="8890"/>
            </a:xfrm>
            <a:custGeom>
              <a:avLst/>
              <a:gdLst/>
              <a:ahLst/>
              <a:cxnLst/>
              <a:rect l="l" t="t" r="r" b="b"/>
              <a:pathLst>
                <a:path w="107950" h="8890">
                  <a:moveTo>
                    <a:pt x="107950" y="7620"/>
                  </a:moveTo>
                  <a:lnTo>
                    <a:pt x="106680" y="7620"/>
                  </a:lnTo>
                  <a:lnTo>
                    <a:pt x="106680" y="5080"/>
                  </a:lnTo>
                  <a:lnTo>
                    <a:pt x="106680" y="0"/>
                  </a:lnTo>
                  <a:lnTo>
                    <a:pt x="1270" y="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07950" y="8890"/>
                  </a:lnTo>
                  <a:lnTo>
                    <a:pt x="107950" y="7620"/>
                  </a:lnTo>
                  <a:close/>
                </a:path>
              </a:pathLst>
            </a:custGeom>
            <a:solidFill>
              <a:srgbClr val="6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5" name="object 1065"/>
            <p:cNvSpPr/>
            <p:nvPr/>
          </p:nvSpPr>
          <p:spPr>
            <a:xfrm>
              <a:off x="5344160" y="496569"/>
              <a:ext cx="111760" cy="7620"/>
            </a:xfrm>
            <a:custGeom>
              <a:avLst/>
              <a:gdLst/>
              <a:ahLst/>
              <a:cxnLst/>
              <a:rect l="l" t="t" r="r" b="b"/>
              <a:pathLst>
                <a:path w="111760" h="7620">
                  <a:moveTo>
                    <a:pt x="111760" y="5080"/>
                  </a:moveTo>
                  <a:lnTo>
                    <a:pt x="110490" y="5080"/>
                  </a:lnTo>
                  <a:lnTo>
                    <a:pt x="110490" y="1270"/>
                  </a:lnTo>
                  <a:lnTo>
                    <a:pt x="110490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7620"/>
                  </a:lnTo>
                  <a:lnTo>
                    <a:pt x="111760" y="7620"/>
                  </a:lnTo>
                  <a:lnTo>
                    <a:pt x="111760" y="5080"/>
                  </a:lnTo>
                  <a:close/>
                </a:path>
              </a:pathLst>
            </a:custGeom>
            <a:solidFill>
              <a:srgbClr val="6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6" name="object 1066"/>
            <p:cNvSpPr/>
            <p:nvPr/>
          </p:nvSpPr>
          <p:spPr>
            <a:xfrm>
              <a:off x="5342890" y="504189"/>
              <a:ext cx="114300" cy="8890"/>
            </a:xfrm>
            <a:custGeom>
              <a:avLst/>
              <a:gdLst/>
              <a:ahLst/>
              <a:cxnLst/>
              <a:rect l="l" t="t" r="r" b="b"/>
              <a:pathLst>
                <a:path w="114300" h="8890">
                  <a:moveTo>
                    <a:pt x="114300" y="2540"/>
                  </a:moveTo>
                  <a:lnTo>
                    <a:pt x="113017" y="2540"/>
                  </a:lnTo>
                  <a:lnTo>
                    <a:pt x="113017" y="1270"/>
                  </a:lnTo>
                  <a:lnTo>
                    <a:pt x="113030" y="0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14300" y="8890"/>
                  </a:lnTo>
                  <a:lnTo>
                    <a:pt x="114300" y="2540"/>
                  </a:lnTo>
                  <a:close/>
                </a:path>
              </a:pathLst>
            </a:custGeom>
            <a:solidFill>
              <a:srgbClr val="6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7" name="object 1067"/>
            <p:cNvSpPr/>
            <p:nvPr/>
          </p:nvSpPr>
          <p:spPr>
            <a:xfrm>
              <a:off x="5340350" y="513079"/>
              <a:ext cx="118110" cy="8890"/>
            </a:xfrm>
            <a:custGeom>
              <a:avLst/>
              <a:gdLst/>
              <a:ahLst/>
              <a:cxnLst/>
              <a:rect l="l" t="t" r="r" b="b"/>
              <a:pathLst>
                <a:path w="118110" h="8890">
                  <a:moveTo>
                    <a:pt x="118110" y="6350"/>
                  </a:moveTo>
                  <a:lnTo>
                    <a:pt x="116840" y="6350"/>
                  </a:lnTo>
                  <a:lnTo>
                    <a:pt x="116840" y="0"/>
                  </a:lnTo>
                  <a:lnTo>
                    <a:pt x="1270" y="0"/>
                  </a:lnTo>
                  <a:lnTo>
                    <a:pt x="1270" y="6350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18110" y="8890"/>
                  </a:lnTo>
                  <a:lnTo>
                    <a:pt x="118110" y="7620"/>
                  </a:lnTo>
                  <a:lnTo>
                    <a:pt x="118110" y="6350"/>
                  </a:lnTo>
                  <a:close/>
                </a:path>
              </a:pathLst>
            </a:custGeom>
            <a:solidFill>
              <a:srgbClr val="7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8" name="object 1068"/>
            <p:cNvSpPr/>
            <p:nvPr/>
          </p:nvSpPr>
          <p:spPr>
            <a:xfrm>
              <a:off x="5339080" y="521969"/>
              <a:ext cx="120650" cy="8890"/>
            </a:xfrm>
            <a:custGeom>
              <a:avLst/>
              <a:gdLst/>
              <a:ahLst/>
              <a:cxnLst/>
              <a:rect l="l" t="t" r="r" b="b"/>
              <a:pathLst>
                <a:path w="120650" h="8890">
                  <a:moveTo>
                    <a:pt x="120650" y="2540"/>
                  </a:moveTo>
                  <a:lnTo>
                    <a:pt x="119380" y="2540"/>
                  </a:lnTo>
                  <a:lnTo>
                    <a:pt x="119380" y="0"/>
                  </a:lnTo>
                  <a:lnTo>
                    <a:pt x="1270" y="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0" y="3810"/>
                  </a:lnTo>
                  <a:lnTo>
                    <a:pt x="0" y="8890"/>
                  </a:lnTo>
                  <a:lnTo>
                    <a:pt x="120650" y="8890"/>
                  </a:lnTo>
                  <a:lnTo>
                    <a:pt x="120650" y="3810"/>
                  </a:lnTo>
                  <a:lnTo>
                    <a:pt x="120650" y="2540"/>
                  </a:lnTo>
                  <a:close/>
                </a:path>
              </a:pathLst>
            </a:custGeom>
            <a:solidFill>
              <a:srgbClr val="7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9" name="object 1069"/>
            <p:cNvSpPr/>
            <p:nvPr/>
          </p:nvSpPr>
          <p:spPr>
            <a:xfrm>
              <a:off x="5337810" y="530859"/>
              <a:ext cx="121920" cy="7620"/>
            </a:xfrm>
            <a:custGeom>
              <a:avLst/>
              <a:gdLst/>
              <a:ahLst/>
              <a:cxnLst/>
              <a:rect l="l" t="t" r="r" b="b"/>
              <a:pathLst>
                <a:path w="121920" h="7620">
                  <a:moveTo>
                    <a:pt x="12192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7620"/>
                  </a:lnTo>
                  <a:lnTo>
                    <a:pt x="121920" y="7620"/>
                  </a:lnTo>
                  <a:lnTo>
                    <a:pt x="121920" y="1270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7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0" name="object 1070"/>
            <p:cNvSpPr/>
            <p:nvPr/>
          </p:nvSpPr>
          <p:spPr>
            <a:xfrm>
              <a:off x="5336540" y="538479"/>
              <a:ext cx="124460" cy="8890"/>
            </a:xfrm>
            <a:custGeom>
              <a:avLst/>
              <a:gdLst/>
              <a:ahLst/>
              <a:cxnLst/>
              <a:rect l="l" t="t" r="r" b="b"/>
              <a:pathLst>
                <a:path w="124460" h="8890">
                  <a:moveTo>
                    <a:pt x="124460" y="3810"/>
                  </a:moveTo>
                  <a:lnTo>
                    <a:pt x="123190" y="3810"/>
                  </a:lnTo>
                  <a:lnTo>
                    <a:pt x="123190" y="0"/>
                  </a:lnTo>
                  <a:lnTo>
                    <a:pt x="1270" y="0"/>
                  </a:lnTo>
                  <a:lnTo>
                    <a:pt x="1270" y="3810"/>
                  </a:lnTo>
                  <a:lnTo>
                    <a:pt x="0" y="381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63500" y="8890"/>
                  </a:lnTo>
                  <a:lnTo>
                    <a:pt x="63500" y="7620"/>
                  </a:lnTo>
                  <a:lnTo>
                    <a:pt x="64770" y="7620"/>
                  </a:lnTo>
                  <a:lnTo>
                    <a:pt x="64770" y="8890"/>
                  </a:lnTo>
                  <a:lnTo>
                    <a:pt x="124460" y="8890"/>
                  </a:lnTo>
                  <a:lnTo>
                    <a:pt x="124460" y="7620"/>
                  </a:lnTo>
                  <a:lnTo>
                    <a:pt x="124460" y="3810"/>
                  </a:lnTo>
                  <a:close/>
                </a:path>
              </a:pathLst>
            </a:custGeom>
            <a:solidFill>
              <a:srgbClr val="7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1" name="object 1071"/>
            <p:cNvSpPr/>
            <p:nvPr/>
          </p:nvSpPr>
          <p:spPr>
            <a:xfrm>
              <a:off x="5335270" y="547369"/>
              <a:ext cx="127000" cy="8890"/>
            </a:xfrm>
            <a:custGeom>
              <a:avLst/>
              <a:gdLst/>
              <a:ahLst/>
              <a:cxnLst/>
              <a:rect l="l" t="t" r="r" b="b"/>
              <a:pathLst>
                <a:path w="127000" h="8890">
                  <a:moveTo>
                    <a:pt x="62229" y="0"/>
                  </a:moveTo>
                  <a:lnTo>
                    <a:pt x="1269" y="0"/>
                  </a:lnTo>
                  <a:lnTo>
                    <a:pt x="1269" y="5079"/>
                  </a:lnTo>
                  <a:lnTo>
                    <a:pt x="0" y="5079"/>
                  </a:lnTo>
                  <a:lnTo>
                    <a:pt x="0" y="8889"/>
                  </a:lnTo>
                  <a:lnTo>
                    <a:pt x="58420" y="8889"/>
                  </a:lnTo>
                  <a:lnTo>
                    <a:pt x="58420" y="6350"/>
                  </a:lnTo>
                  <a:lnTo>
                    <a:pt x="59689" y="6350"/>
                  </a:lnTo>
                  <a:lnTo>
                    <a:pt x="59689" y="3809"/>
                  </a:lnTo>
                  <a:lnTo>
                    <a:pt x="60959" y="3809"/>
                  </a:lnTo>
                  <a:lnTo>
                    <a:pt x="60959" y="1269"/>
                  </a:lnTo>
                  <a:lnTo>
                    <a:pt x="62229" y="1269"/>
                  </a:lnTo>
                  <a:lnTo>
                    <a:pt x="62229" y="0"/>
                  </a:lnTo>
                  <a:close/>
                </a:path>
                <a:path w="127000" h="8890">
                  <a:moveTo>
                    <a:pt x="126999" y="5079"/>
                  </a:moveTo>
                  <a:lnTo>
                    <a:pt x="71119" y="5079"/>
                  </a:lnTo>
                  <a:lnTo>
                    <a:pt x="71119" y="8889"/>
                  </a:lnTo>
                  <a:lnTo>
                    <a:pt x="126999" y="8889"/>
                  </a:lnTo>
                  <a:lnTo>
                    <a:pt x="126999" y="5079"/>
                  </a:lnTo>
                  <a:close/>
                </a:path>
                <a:path w="127000" h="8890">
                  <a:moveTo>
                    <a:pt x="125729" y="0"/>
                  </a:moveTo>
                  <a:lnTo>
                    <a:pt x="67309" y="0"/>
                  </a:lnTo>
                  <a:lnTo>
                    <a:pt x="67309" y="1269"/>
                  </a:lnTo>
                  <a:lnTo>
                    <a:pt x="68579" y="1269"/>
                  </a:lnTo>
                  <a:lnTo>
                    <a:pt x="68579" y="2539"/>
                  </a:lnTo>
                  <a:lnTo>
                    <a:pt x="69850" y="2539"/>
                  </a:lnTo>
                  <a:lnTo>
                    <a:pt x="69850" y="5079"/>
                  </a:lnTo>
                  <a:lnTo>
                    <a:pt x="125729" y="5079"/>
                  </a:lnTo>
                  <a:lnTo>
                    <a:pt x="125729" y="0"/>
                  </a:lnTo>
                  <a:close/>
                </a:path>
              </a:pathLst>
            </a:custGeom>
            <a:solidFill>
              <a:srgbClr val="7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2" name="object 1072"/>
            <p:cNvSpPr/>
            <p:nvPr/>
          </p:nvSpPr>
          <p:spPr>
            <a:xfrm>
              <a:off x="5335270" y="556259"/>
              <a:ext cx="127000" cy="7620"/>
            </a:xfrm>
            <a:custGeom>
              <a:avLst/>
              <a:gdLst/>
              <a:ahLst/>
              <a:cxnLst/>
              <a:rect l="l" t="t" r="r" b="b"/>
              <a:pathLst>
                <a:path w="127000" h="7620">
                  <a:moveTo>
                    <a:pt x="5842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7150" y="7619"/>
                  </a:lnTo>
                  <a:lnTo>
                    <a:pt x="57150" y="2539"/>
                  </a:lnTo>
                  <a:lnTo>
                    <a:pt x="58420" y="2539"/>
                  </a:lnTo>
                  <a:lnTo>
                    <a:pt x="58420" y="0"/>
                  </a:lnTo>
                  <a:close/>
                </a:path>
                <a:path w="127000" h="7620">
                  <a:moveTo>
                    <a:pt x="126999" y="0"/>
                  </a:moveTo>
                  <a:lnTo>
                    <a:pt x="72389" y="0"/>
                  </a:lnTo>
                  <a:lnTo>
                    <a:pt x="72389" y="6350"/>
                  </a:lnTo>
                  <a:lnTo>
                    <a:pt x="73659" y="6350"/>
                  </a:lnTo>
                  <a:lnTo>
                    <a:pt x="73659" y="7619"/>
                  </a:lnTo>
                  <a:lnTo>
                    <a:pt x="126999" y="7619"/>
                  </a:lnTo>
                  <a:lnTo>
                    <a:pt x="126999" y="0"/>
                  </a:lnTo>
                  <a:close/>
                </a:path>
              </a:pathLst>
            </a:custGeom>
            <a:solidFill>
              <a:srgbClr val="7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3" name="object 1073"/>
            <p:cNvSpPr/>
            <p:nvPr/>
          </p:nvSpPr>
          <p:spPr>
            <a:xfrm>
              <a:off x="5334000" y="563880"/>
              <a:ext cx="129539" cy="8890"/>
            </a:xfrm>
            <a:custGeom>
              <a:avLst/>
              <a:gdLst/>
              <a:ahLst/>
              <a:cxnLst/>
              <a:rect l="l" t="t" r="r" b="b"/>
              <a:pathLst>
                <a:path w="129539" h="8890">
                  <a:moveTo>
                    <a:pt x="5842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7150" y="8890"/>
                  </a:lnTo>
                  <a:lnTo>
                    <a:pt x="57150" y="3810"/>
                  </a:lnTo>
                  <a:lnTo>
                    <a:pt x="58420" y="3810"/>
                  </a:lnTo>
                  <a:lnTo>
                    <a:pt x="58420" y="0"/>
                  </a:lnTo>
                  <a:close/>
                </a:path>
                <a:path w="129539" h="8890">
                  <a:moveTo>
                    <a:pt x="128269" y="0"/>
                  </a:moveTo>
                  <a:lnTo>
                    <a:pt x="74929" y="0"/>
                  </a:lnTo>
                  <a:lnTo>
                    <a:pt x="74929" y="6350"/>
                  </a:lnTo>
                  <a:lnTo>
                    <a:pt x="76200" y="6350"/>
                  </a:lnTo>
                  <a:lnTo>
                    <a:pt x="76200" y="8890"/>
                  </a:lnTo>
                  <a:lnTo>
                    <a:pt x="129539" y="8890"/>
                  </a:lnTo>
                  <a:lnTo>
                    <a:pt x="129539" y="3810"/>
                  </a:lnTo>
                  <a:lnTo>
                    <a:pt x="128269" y="3810"/>
                  </a:lnTo>
                  <a:lnTo>
                    <a:pt x="128269" y="0"/>
                  </a:lnTo>
                  <a:close/>
                </a:path>
              </a:pathLst>
            </a:custGeom>
            <a:solidFill>
              <a:srgbClr val="7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4" name="object 1074"/>
            <p:cNvSpPr/>
            <p:nvPr/>
          </p:nvSpPr>
          <p:spPr>
            <a:xfrm>
              <a:off x="5334000" y="572769"/>
              <a:ext cx="129539" cy="8890"/>
            </a:xfrm>
            <a:custGeom>
              <a:avLst/>
              <a:gdLst/>
              <a:ahLst/>
              <a:cxnLst/>
              <a:rect l="l" t="t" r="r" b="b"/>
              <a:pathLst>
                <a:path w="129539" h="8890">
                  <a:moveTo>
                    <a:pt x="55880" y="3822"/>
                  </a:moveTo>
                  <a:lnTo>
                    <a:pt x="0" y="3822"/>
                  </a:lnTo>
                  <a:lnTo>
                    <a:pt x="0" y="8890"/>
                  </a:lnTo>
                  <a:lnTo>
                    <a:pt x="55880" y="8890"/>
                  </a:lnTo>
                  <a:lnTo>
                    <a:pt x="55880" y="3822"/>
                  </a:lnTo>
                  <a:close/>
                </a:path>
                <a:path w="129539" h="8890">
                  <a:moveTo>
                    <a:pt x="5715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57150" y="3810"/>
                  </a:lnTo>
                  <a:lnTo>
                    <a:pt x="57150" y="0"/>
                  </a:lnTo>
                  <a:close/>
                </a:path>
                <a:path w="129539" h="8890">
                  <a:moveTo>
                    <a:pt x="129540" y="3822"/>
                  </a:moveTo>
                  <a:lnTo>
                    <a:pt x="76200" y="3822"/>
                  </a:lnTo>
                  <a:lnTo>
                    <a:pt x="76200" y="8890"/>
                  </a:lnTo>
                  <a:lnTo>
                    <a:pt x="129540" y="8890"/>
                  </a:lnTo>
                  <a:lnTo>
                    <a:pt x="129540" y="3822"/>
                  </a:lnTo>
                  <a:close/>
                </a:path>
                <a:path w="129539" h="8890">
                  <a:moveTo>
                    <a:pt x="129540" y="0"/>
                  </a:moveTo>
                  <a:lnTo>
                    <a:pt x="76200" y="0"/>
                  </a:lnTo>
                  <a:lnTo>
                    <a:pt x="76200" y="3810"/>
                  </a:lnTo>
                  <a:lnTo>
                    <a:pt x="129540" y="3810"/>
                  </a:lnTo>
                  <a:lnTo>
                    <a:pt x="129540" y="0"/>
                  </a:lnTo>
                  <a:close/>
                </a:path>
              </a:pathLst>
            </a:custGeom>
            <a:solidFill>
              <a:srgbClr val="7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5" name="object 1075"/>
            <p:cNvSpPr/>
            <p:nvPr/>
          </p:nvSpPr>
          <p:spPr>
            <a:xfrm>
              <a:off x="5332729" y="581659"/>
              <a:ext cx="132080" cy="8890"/>
            </a:xfrm>
            <a:custGeom>
              <a:avLst/>
              <a:gdLst/>
              <a:ahLst/>
              <a:cxnLst/>
              <a:rect l="l" t="t" r="r" b="b"/>
              <a:pathLst>
                <a:path w="132079" h="8890">
                  <a:moveTo>
                    <a:pt x="57150" y="0"/>
                  </a:moveTo>
                  <a:lnTo>
                    <a:pt x="1270" y="0"/>
                  </a:lnTo>
                  <a:lnTo>
                    <a:pt x="1270" y="3810"/>
                  </a:lnTo>
                  <a:lnTo>
                    <a:pt x="0" y="3810"/>
                  </a:lnTo>
                  <a:lnTo>
                    <a:pt x="0" y="8889"/>
                  </a:lnTo>
                  <a:lnTo>
                    <a:pt x="57150" y="8889"/>
                  </a:lnTo>
                  <a:lnTo>
                    <a:pt x="57150" y="0"/>
                  </a:lnTo>
                  <a:close/>
                </a:path>
                <a:path w="132079" h="8890">
                  <a:moveTo>
                    <a:pt x="130810" y="0"/>
                  </a:moveTo>
                  <a:lnTo>
                    <a:pt x="77470" y="0"/>
                  </a:lnTo>
                  <a:lnTo>
                    <a:pt x="77470" y="3810"/>
                  </a:lnTo>
                  <a:lnTo>
                    <a:pt x="78740" y="3810"/>
                  </a:lnTo>
                  <a:lnTo>
                    <a:pt x="78740" y="8889"/>
                  </a:lnTo>
                  <a:lnTo>
                    <a:pt x="132080" y="8889"/>
                  </a:lnTo>
                  <a:lnTo>
                    <a:pt x="132080" y="7619"/>
                  </a:lnTo>
                  <a:lnTo>
                    <a:pt x="130810" y="7619"/>
                  </a:lnTo>
                  <a:lnTo>
                    <a:pt x="130810" y="0"/>
                  </a:lnTo>
                  <a:close/>
                </a:path>
              </a:pathLst>
            </a:custGeom>
            <a:solidFill>
              <a:srgbClr val="7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6" name="object 1076"/>
            <p:cNvSpPr/>
            <p:nvPr/>
          </p:nvSpPr>
          <p:spPr>
            <a:xfrm>
              <a:off x="5331459" y="590550"/>
              <a:ext cx="133350" cy="7620"/>
            </a:xfrm>
            <a:custGeom>
              <a:avLst/>
              <a:gdLst/>
              <a:ahLst/>
              <a:cxnLst/>
              <a:rect l="l" t="t" r="r" b="b"/>
              <a:pathLst>
                <a:path w="133350" h="7620">
                  <a:moveTo>
                    <a:pt x="58419" y="0"/>
                  </a:moveTo>
                  <a:lnTo>
                    <a:pt x="1269" y="0"/>
                  </a:lnTo>
                  <a:lnTo>
                    <a:pt x="1269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58419" y="7620"/>
                  </a:lnTo>
                  <a:lnTo>
                    <a:pt x="58419" y="0"/>
                  </a:lnTo>
                  <a:close/>
                </a:path>
                <a:path w="133350" h="7620">
                  <a:moveTo>
                    <a:pt x="133350" y="0"/>
                  </a:moveTo>
                  <a:lnTo>
                    <a:pt x="80010" y="0"/>
                  </a:lnTo>
                  <a:lnTo>
                    <a:pt x="80010" y="7620"/>
                  </a:lnTo>
                  <a:lnTo>
                    <a:pt x="133350" y="762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7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7" name="object 1077"/>
            <p:cNvSpPr/>
            <p:nvPr/>
          </p:nvSpPr>
          <p:spPr>
            <a:xfrm>
              <a:off x="5331460" y="598169"/>
              <a:ext cx="133350" cy="8890"/>
            </a:xfrm>
            <a:custGeom>
              <a:avLst/>
              <a:gdLst/>
              <a:ahLst/>
              <a:cxnLst/>
              <a:rect l="l" t="t" r="r" b="b"/>
              <a:pathLst>
                <a:path w="133350" h="8890">
                  <a:moveTo>
                    <a:pt x="5842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8420" y="8890"/>
                  </a:lnTo>
                  <a:lnTo>
                    <a:pt x="58420" y="0"/>
                  </a:lnTo>
                  <a:close/>
                </a:path>
                <a:path w="133350" h="8890">
                  <a:moveTo>
                    <a:pt x="133350" y="0"/>
                  </a:moveTo>
                  <a:lnTo>
                    <a:pt x="80010" y="0"/>
                  </a:lnTo>
                  <a:lnTo>
                    <a:pt x="80010" y="8890"/>
                  </a:lnTo>
                  <a:lnTo>
                    <a:pt x="133350" y="889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7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8" name="object 1078"/>
            <p:cNvSpPr/>
            <p:nvPr/>
          </p:nvSpPr>
          <p:spPr>
            <a:xfrm>
              <a:off x="5331460" y="607059"/>
              <a:ext cx="133350" cy="8890"/>
            </a:xfrm>
            <a:custGeom>
              <a:avLst/>
              <a:gdLst/>
              <a:ahLst/>
              <a:cxnLst/>
              <a:rect l="l" t="t" r="r" b="b"/>
              <a:pathLst>
                <a:path w="133350" h="8890">
                  <a:moveTo>
                    <a:pt x="5842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8420" y="8890"/>
                  </a:lnTo>
                  <a:lnTo>
                    <a:pt x="58420" y="0"/>
                  </a:lnTo>
                  <a:close/>
                </a:path>
                <a:path w="133350" h="8890">
                  <a:moveTo>
                    <a:pt x="133350" y="0"/>
                  </a:moveTo>
                  <a:lnTo>
                    <a:pt x="80010" y="0"/>
                  </a:lnTo>
                  <a:lnTo>
                    <a:pt x="80010" y="8890"/>
                  </a:lnTo>
                  <a:lnTo>
                    <a:pt x="133350" y="889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7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9" name="object 1079"/>
            <p:cNvSpPr/>
            <p:nvPr/>
          </p:nvSpPr>
          <p:spPr>
            <a:xfrm>
              <a:off x="5331459" y="615950"/>
              <a:ext cx="133350" cy="8890"/>
            </a:xfrm>
            <a:custGeom>
              <a:avLst/>
              <a:gdLst/>
              <a:ahLst/>
              <a:cxnLst/>
              <a:rect l="l" t="t" r="r" b="b"/>
              <a:pathLst>
                <a:path w="133350" h="8890">
                  <a:moveTo>
                    <a:pt x="5842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8420" y="8889"/>
                  </a:lnTo>
                  <a:lnTo>
                    <a:pt x="58420" y="0"/>
                  </a:lnTo>
                  <a:close/>
                </a:path>
                <a:path w="133350" h="8890">
                  <a:moveTo>
                    <a:pt x="133350" y="0"/>
                  </a:moveTo>
                  <a:lnTo>
                    <a:pt x="80010" y="0"/>
                  </a:lnTo>
                  <a:lnTo>
                    <a:pt x="80010" y="5079"/>
                  </a:lnTo>
                  <a:lnTo>
                    <a:pt x="78739" y="5079"/>
                  </a:lnTo>
                  <a:lnTo>
                    <a:pt x="78739" y="8889"/>
                  </a:lnTo>
                  <a:lnTo>
                    <a:pt x="133349" y="8889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7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0" name="object 1080"/>
            <p:cNvSpPr/>
            <p:nvPr/>
          </p:nvSpPr>
          <p:spPr>
            <a:xfrm>
              <a:off x="5331460" y="624839"/>
              <a:ext cx="133350" cy="7620"/>
            </a:xfrm>
            <a:custGeom>
              <a:avLst/>
              <a:gdLst/>
              <a:ahLst/>
              <a:cxnLst/>
              <a:rect l="l" t="t" r="r" b="b"/>
              <a:pathLst>
                <a:path w="133350" h="7620">
                  <a:moveTo>
                    <a:pt x="584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8420" y="7620"/>
                  </a:lnTo>
                  <a:lnTo>
                    <a:pt x="58420" y="0"/>
                  </a:lnTo>
                  <a:close/>
                </a:path>
                <a:path w="133350" h="7620">
                  <a:moveTo>
                    <a:pt x="133337" y="0"/>
                  </a:moveTo>
                  <a:lnTo>
                    <a:pt x="78740" y="0"/>
                  </a:lnTo>
                  <a:lnTo>
                    <a:pt x="78740" y="7620"/>
                  </a:lnTo>
                  <a:lnTo>
                    <a:pt x="133337" y="7620"/>
                  </a:lnTo>
                  <a:lnTo>
                    <a:pt x="133337" y="0"/>
                  </a:lnTo>
                  <a:close/>
                </a:path>
              </a:pathLst>
            </a:custGeom>
            <a:solidFill>
              <a:srgbClr val="7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1" name="object 1081"/>
            <p:cNvSpPr/>
            <p:nvPr/>
          </p:nvSpPr>
          <p:spPr>
            <a:xfrm>
              <a:off x="5331459" y="632459"/>
              <a:ext cx="133350" cy="8890"/>
            </a:xfrm>
            <a:custGeom>
              <a:avLst/>
              <a:gdLst/>
              <a:ahLst/>
              <a:cxnLst/>
              <a:rect l="l" t="t" r="r" b="b"/>
              <a:pathLst>
                <a:path w="133350" h="8890">
                  <a:moveTo>
                    <a:pt x="5842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9689" y="8889"/>
                  </a:lnTo>
                  <a:lnTo>
                    <a:pt x="59689" y="1269"/>
                  </a:lnTo>
                  <a:lnTo>
                    <a:pt x="58420" y="1269"/>
                  </a:lnTo>
                  <a:lnTo>
                    <a:pt x="58420" y="0"/>
                  </a:lnTo>
                  <a:close/>
                </a:path>
                <a:path w="133350" h="8890">
                  <a:moveTo>
                    <a:pt x="133349" y="0"/>
                  </a:moveTo>
                  <a:lnTo>
                    <a:pt x="78739" y="0"/>
                  </a:lnTo>
                  <a:lnTo>
                    <a:pt x="78739" y="8889"/>
                  </a:lnTo>
                  <a:lnTo>
                    <a:pt x="133349" y="8889"/>
                  </a:lnTo>
                  <a:lnTo>
                    <a:pt x="133349" y="0"/>
                  </a:lnTo>
                  <a:close/>
                </a:path>
              </a:pathLst>
            </a:custGeom>
            <a:solidFill>
              <a:srgbClr val="7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2" name="object 1082"/>
            <p:cNvSpPr/>
            <p:nvPr/>
          </p:nvSpPr>
          <p:spPr>
            <a:xfrm>
              <a:off x="5331459" y="641350"/>
              <a:ext cx="133350" cy="8890"/>
            </a:xfrm>
            <a:custGeom>
              <a:avLst/>
              <a:gdLst/>
              <a:ahLst/>
              <a:cxnLst/>
              <a:rect l="l" t="t" r="r" b="b"/>
              <a:pathLst>
                <a:path w="133350" h="8890">
                  <a:moveTo>
                    <a:pt x="5968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9689" y="8889"/>
                  </a:lnTo>
                  <a:lnTo>
                    <a:pt x="59689" y="0"/>
                  </a:lnTo>
                  <a:close/>
                </a:path>
                <a:path w="133350" h="8890">
                  <a:moveTo>
                    <a:pt x="133349" y="0"/>
                  </a:moveTo>
                  <a:lnTo>
                    <a:pt x="78739" y="0"/>
                  </a:lnTo>
                  <a:lnTo>
                    <a:pt x="78739" y="5079"/>
                  </a:lnTo>
                  <a:lnTo>
                    <a:pt x="77469" y="5079"/>
                  </a:lnTo>
                  <a:lnTo>
                    <a:pt x="77469" y="8889"/>
                  </a:lnTo>
                  <a:lnTo>
                    <a:pt x="133349" y="8889"/>
                  </a:lnTo>
                  <a:lnTo>
                    <a:pt x="133349" y="0"/>
                  </a:lnTo>
                  <a:close/>
                </a:path>
              </a:pathLst>
            </a:custGeom>
            <a:solidFill>
              <a:srgbClr val="7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3" name="object 1083"/>
            <p:cNvSpPr/>
            <p:nvPr/>
          </p:nvSpPr>
          <p:spPr>
            <a:xfrm>
              <a:off x="5331459" y="650240"/>
              <a:ext cx="133350" cy="7620"/>
            </a:xfrm>
            <a:custGeom>
              <a:avLst/>
              <a:gdLst/>
              <a:ahLst/>
              <a:cxnLst/>
              <a:rect l="l" t="t" r="r" b="b"/>
              <a:pathLst>
                <a:path w="133350" h="7620">
                  <a:moveTo>
                    <a:pt x="6096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60960" y="7620"/>
                  </a:lnTo>
                  <a:lnTo>
                    <a:pt x="60960" y="0"/>
                  </a:lnTo>
                  <a:close/>
                </a:path>
                <a:path w="133350" h="7620">
                  <a:moveTo>
                    <a:pt x="133349" y="0"/>
                  </a:moveTo>
                  <a:lnTo>
                    <a:pt x="77469" y="0"/>
                  </a:lnTo>
                  <a:lnTo>
                    <a:pt x="77469" y="7620"/>
                  </a:lnTo>
                  <a:lnTo>
                    <a:pt x="132079" y="7620"/>
                  </a:lnTo>
                  <a:lnTo>
                    <a:pt x="132079" y="3810"/>
                  </a:lnTo>
                  <a:lnTo>
                    <a:pt x="133349" y="3810"/>
                  </a:lnTo>
                  <a:lnTo>
                    <a:pt x="133349" y="0"/>
                  </a:lnTo>
                  <a:close/>
                </a:path>
              </a:pathLst>
            </a:custGeom>
            <a:solidFill>
              <a:srgbClr val="8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4" name="object 1084"/>
            <p:cNvSpPr/>
            <p:nvPr/>
          </p:nvSpPr>
          <p:spPr>
            <a:xfrm>
              <a:off x="5331459" y="657859"/>
              <a:ext cx="132080" cy="8890"/>
            </a:xfrm>
            <a:custGeom>
              <a:avLst/>
              <a:gdLst/>
              <a:ahLst/>
              <a:cxnLst/>
              <a:rect l="l" t="t" r="r" b="b"/>
              <a:pathLst>
                <a:path w="132079" h="8890">
                  <a:moveTo>
                    <a:pt x="60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2229" y="8889"/>
                  </a:lnTo>
                  <a:lnTo>
                    <a:pt x="62229" y="2539"/>
                  </a:lnTo>
                  <a:lnTo>
                    <a:pt x="60960" y="2539"/>
                  </a:lnTo>
                  <a:lnTo>
                    <a:pt x="60960" y="0"/>
                  </a:lnTo>
                  <a:close/>
                </a:path>
                <a:path w="132079" h="8890">
                  <a:moveTo>
                    <a:pt x="132079" y="0"/>
                  </a:moveTo>
                  <a:lnTo>
                    <a:pt x="77469" y="0"/>
                  </a:lnTo>
                  <a:lnTo>
                    <a:pt x="77469" y="2539"/>
                  </a:lnTo>
                  <a:lnTo>
                    <a:pt x="76200" y="2539"/>
                  </a:lnTo>
                  <a:lnTo>
                    <a:pt x="76200" y="8889"/>
                  </a:lnTo>
                  <a:lnTo>
                    <a:pt x="132079" y="8889"/>
                  </a:lnTo>
                  <a:lnTo>
                    <a:pt x="132079" y="0"/>
                  </a:lnTo>
                  <a:close/>
                </a:path>
              </a:pathLst>
            </a:custGeom>
            <a:solidFill>
              <a:srgbClr val="8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5" name="object 1085"/>
            <p:cNvSpPr/>
            <p:nvPr/>
          </p:nvSpPr>
          <p:spPr>
            <a:xfrm>
              <a:off x="5331459" y="666750"/>
              <a:ext cx="132080" cy="8890"/>
            </a:xfrm>
            <a:custGeom>
              <a:avLst/>
              <a:gdLst/>
              <a:ahLst/>
              <a:cxnLst/>
              <a:rect l="l" t="t" r="r" b="b"/>
              <a:pathLst>
                <a:path w="132079" h="8890">
                  <a:moveTo>
                    <a:pt x="6222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3500" y="8889"/>
                  </a:lnTo>
                  <a:lnTo>
                    <a:pt x="63500" y="1270"/>
                  </a:lnTo>
                  <a:lnTo>
                    <a:pt x="62229" y="1270"/>
                  </a:lnTo>
                  <a:lnTo>
                    <a:pt x="62229" y="0"/>
                  </a:lnTo>
                  <a:close/>
                </a:path>
                <a:path w="132079" h="8890">
                  <a:moveTo>
                    <a:pt x="132079" y="0"/>
                  </a:moveTo>
                  <a:lnTo>
                    <a:pt x="76200" y="0"/>
                  </a:lnTo>
                  <a:lnTo>
                    <a:pt x="76200" y="6350"/>
                  </a:lnTo>
                  <a:lnTo>
                    <a:pt x="74929" y="6350"/>
                  </a:lnTo>
                  <a:lnTo>
                    <a:pt x="74929" y="8889"/>
                  </a:lnTo>
                  <a:lnTo>
                    <a:pt x="132079" y="8889"/>
                  </a:lnTo>
                  <a:lnTo>
                    <a:pt x="132079" y="0"/>
                  </a:lnTo>
                  <a:close/>
                </a:path>
              </a:pathLst>
            </a:custGeom>
            <a:solidFill>
              <a:srgbClr val="8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6" name="object 1086"/>
            <p:cNvSpPr/>
            <p:nvPr/>
          </p:nvSpPr>
          <p:spPr>
            <a:xfrm>
              <a:off x="5331459" y="675640"/>
              <a:ext cx="132080" cy="8890"/>
            </a:xfrm>
            <a:custGeom>
              <a:avLst/>
              <a:gdLst/>
              <a:ahLst/>
              <a:cxnLst/>
              <a:rect l="l" t="t" r="r" b="b"/>
              <a:pathLst>
                <a:path w="132079" h="8890">
                  <a:moveTo>
                    <a:pt x="63500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64770" y="2539"/>
                  </a:lnTo>
                  <a:lnTo>
                    <a:pt x="64770" y="1270"/>
                  </a:lnTo>
                  <a:lnTo>
                    <a:pt x="63500" y="1270"/>
                  </a:lnTo>
                  <a:lnTo>
                    <a:pt x="63500" y="0"/>
                  </a:lnTo>
                  <a:close/>
                </a:path>
                <a:path w="132079" h="8890">
                  <a:moveTo>
                    <a:pt x="132079" y="0"/>
                  </a:moveTo>
                  <a:lnTo>
                    <a:pt x="74929" y="0"/>
                  </a:lnTo>
                  <a:lnTo>
                    <a:pt x="74929" y="2539"/>
                  </a:lnTo>
                  <a:lnTo>
                    <a:pt x="132079" y="2539"/>
                  </a:lnTo>
                  <a:lnTo>
                    <a:pt x="132079" y="0"/>
                  </a:lnTo>
                  <a:close/>
                </a:path>
                <a:path w="132079" h="8890">
                  <a:moveTo>
                    <a:pt x="64770" y="2540"/>
                  </a:moveTo>
                  <a:lnTo>
                    <a:pt x="0" y="2540"/>
                  </a:lnTo>
                  <a:lnTo>
                    <a:pt x="0" y="8889"/>
                  </a:lnTo>
                  <a:lnTo>
                    <a:pt x="64770" y="8889"/>
                  </a:lnTo>
                  <a:lnTo>
                    <a:pt x="64770" y="2540"/>
                  </a:lnTo>
                  <a:close/>
                </a:path>
                <a:path w="132079" h="8890">
                  <a:moveTo>
                    <a:pt x="130809" y="2540"/>
                  </a:moveTo>
                  <a:lnTo>
                    <a:pt x="74929" y="2540"/>
                  </a:lnTo>
                  <a:lnTo>
                    <a:pt x="74929" y="7620"/>
                  </a:lnTo>
                  <a:lnTo>
                    <a:pt x="73660" y="7620"/>
                  </a:lnTo>
                  <a:lnTo>
                    <a:pt x="73660" y="8889"/>
                  </a:lnTo>
                  <a:lnTo>
                    <a:pt x="130809" y="8889"/>
                  </a:lnTo>
                  <a:lnTo>
                    <a:pt x="130809" y="2540"/>
                  </a:lnTo>
                  <a:close/>
                </a:path>
              </a:pathLst>
            </a:custGeom>
            <a:solidFill>
              <a:srgbClr val="8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7" name="object 1087"/>
            <p:cNvSpPr/>
            <p:nvPr/>
          </p:nvSpPr>
          <p:spPr>
            <a:xfrm>
              <a:off x="5331459" y="684530"/>
              <a:ext cx="130810" cy="7620"/>
            </a:xfrm>
            <a:custGeom>
              <a:avLst/>
              <a:gdLst/>
              <a:ahLst/>
              <a:cxnLst/>
              <a:rect l="l" t="t" r="r" b="b"/>
              <a:pathLst>
                <a:path w="130810" h="7620">
                  <a:moveTo>
                    <a:pt x="647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66039" y="7620"/>
                  </a:lnTo>
                  <a:lnTo>
                    <a:pt x="66039" y="2540"/>
                  </a:lnTo>
                  <a:lnTo>
                    <a:pt x="64770" y="2540"/>
                  </a:lnTo>
                  <a:lnTo>
                    <a:pt x="64770" y="0"/>
                  </a:lnTo>
                  <a:close/>
                </a:path>
                <a:path w="130810" h="7620">
                  <a:moveTo>
                    <a:pt x="130809" y="0"/>
                  </a:moveTo>
                  <a:lnTo>
                    <a:pt x="73660" y="0"/>
                  </a:lnTo>
                  <a:lnTo>
                    <a:pt x="73660" y="6350"/>
                  </a:lnTo>
                  <a:lnTo>
                    <a:pt x="72389" y="6350"/>
                  </a:lnTo>
                  <a:lnTo>
                    <a:pt x="72389" y="7620"/>
                  </a:lnTo>
                  <a:lnTo>
                    <a:pt x="130809" y="7620"/>
                  </a:lnTo>
                  <a:lnTo>
                    <a:pt x="130809" y="0"/>
                  </a:lnTo>
                  <a:close/>
                </a:path>
              </a:pathLst>
            </a:custGeom>
            <a:solidFill>
              <a:srgbClr val="8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8" name="object 1088"/>
            <p:cNvSpPr/>
            <p:nvPr/>
          </p:nvSpPr>
          <p:spPr>
            <a:xfrm>
              <a:off x="5331459" y="692150"/>
              <a:ext cx="130810" cy="8890"/>
            </a:xfrm>
            <a:custGeom>
              <a:avLst/>
              <a:gdLst/>
              <a:ahLst/>
              <a:cxnLst/>
              <a:rect l="l" t="t" r="r" b="b"/>
              <a:pathLst>
                <a:path w="130810" h="8890">
                  <a:moveTo>
                    <a:pt x="6731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8579" y="8889"/>
                  </a:lnTo>
                  <a:lnTo>
                    <a:pt x="68579" y="5079"/>
                  </a:lnTo>
                  <a:lnTo>
                    <a:pt x="67310" y="5079"/>
                  </a:lnTo>
                  <a:lnTo>
                    <a:pt x="67310" y="0"/>
                  </a:lnTo>
                  <a:close/>
                </a:path>
                <a:path w="130810" h="8890">
                  <a:moveTo>
                    <a:pt x="130809" y="0"/>
                  </a:moveTo>
                  <a:lnTo>
                    <a:pt x="72389" y="0"/>
                  </a:lnTo>
                  <a:lnTo>
                    <a:pt x="72389" y="5079"/>
                  </a:lnTo>
                  <a:lnTo>
                    <a:pt x="71119" y="5079"/>
                  </a:lnTo>
                  <a:lnTo>
                    <a:pt x="71119" y="8889"/>
                  </a:lnTo>
                  <a:lnTo>
                    <a:pt x="130809" y="8889"/>
                  </a:lnTo>
                  <a:lnTo>
                    <a:pt x="130809" y="0"/>
                  </a:lnTo>
                  <a:close/>
                </a:path>
              </a:pathLst>
            </a:custGeom>
            <a:solidFill>
              <a:srgbClr val="8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9" name="object 1089"/>
            <p:cNvSpPr/>
            <p:nvPr/>
          </p:nvSpPr>
          <p:spPr>
            <a:xfrm>
              <a:off x="5331460" y="701039"/>
              <a:ext cx="130810" cy="8890"/>
            </a:xfrm>
            <a:custGeom>
              <a:avLst/>
              <a:gdLst/>
              <a:ahLst/>
              <a:cxnLst/>
              <a:rect l="l" t="t" r="r" b="b"/>
              <a:pathLst>
                <a:path w="130810" h="8890">
                  <a:moveTo>
                    <a:pt x="130797" y="0"/>
                  </a:moveTo>
                  <a:lnTo>
                    <a:pt x="71120" y="0"/>
                  </a:lnTo>
                  <a:lnTo>
                    <a:pt x="71120" y="1270"/>
                  </a:lnTo>
                  <a:lnTo>
                    <a:pt x="71120" y="3810"/>
                  </a:lnTo>
                  <a:lnTo>
                    <a:pt x="69837" y="3810"/>
                  </a:lnTo>
                  <a:lnTo>
                    <a:pt x="69837" y="1270"/>
                  </a:lnTo>
                  <a:lnTo>
                    <a:pt x="698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1270" y="8890"/>
                  </a:lnTo>
                  <a:lnTo>
                    <a:pt x="129540" y="8890"/>
                  </a:lnTo>
                  <a:lnTo>
                    <a:pt x="129540" y="3810"/>
                  </a:lnTo>
                  <a:lnTo>
                    <a:pt x="129540" y="1270"/>
                  </a:lnTo>
                  <a:lnTo>
                    <a:pt x="130797" y="1270"/>
                  </a:lnTo>
                  <a:lnTo>
                    <a:pt x="130797" y="0"/>
                  </a:lnTo>
                  <a:close/>
                </a:path>
              </a:pathLst>
            </a:custGeom>
            <a:solidFill>
              <a:srgbClr val="8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0" name="object 1090"/>
            <p:cNvSpPr/>
            <p:nvPr/>
          </p:nvSpPr>
          <p:spPr>
            <a:xfrm>
              <a:off x="5332730" y="709929"/>
              <a:ext cx="128270" cy="8890"/>
            </a:xfrm>
            <a:custGeom>
              <a:avLst/>
              <a:gdLst/>
              <a:ahLst/>
              <a:cxnLst/>
              <a:rect l="l" t="t" r="r" b="b"/>
              <a:pathLst>
                <a:path w="128270" h="8890">
                  <a:moveTo>
                    <a:pt x="12827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1270" y="5080"/>
                  </a:lnTo>
                  <a:lnTo>
                    <a:pt x="1270" y="8890"/>
                  </a:lnTo>
                  <a:lnTo>
                    <a:pt x="127000" y="8890"/>
                  </a:lnTo>
                  <a:lnTo>
                    <a:pt x="127000" y="5080"/>
                  </a:lnTo>
                  <a:lnTo>
                    <a:pt x="127000" y="3810"/>
                  </a:lnTo>
                  <a:lnTo>
                    <a:pt x="128270" y="3810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8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1" name="object 1091"/>
            <p:cNvSpPr/>
            <p:nvPr/>
          </p:nvSpPr>
          <p:spPr>
            <a:xfrm>
              <a:off x="5334000" y="718819"/>
              <a:ext cx="125730" cy="7620"/>
            </a:xfrm>
            <a:custGeom>
              <a:avLst/>
              <a:gdLst/>
              <a:ahLst/>
              <a:cxnLst/>
              <a:rect l="l" t="t" r="r" b="b"/>
              <a:pathLst>
                <a:path w="125729" h="7620">
                  <a:moveTo>
                    <a:pt x="0" y="7619"/>
                  </a:moveTo>
                  <a:lnTo>
                    <a:pt x="0" y="0"/>
                  </a:lnTo>
                  <a:lnTo>
                    <a:pt x="125729" y="0"/>
                  </a:lnTo>
                  <a:lnTo>
                    <a:pt x="125729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8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2" name="object 1092"/>
            <p:cNvSpPr/>
            <p:nvPr/>
          </p:nvSpPr>
          <p:spPr>
            <a:xfrm>
              <a:off x="5334000" y="726440"/>
              <a:ext cx="124460" cy="8890"/>
            </a:xfrm>
            <a:custGeom>
              <a:avLst/>
              <a:gdLst/>
              <a:ahLst/>
              <a:cxnLst/>
              <a:rect l="l" t="t" r="r" b="b"/>
              <a:pathLst>
                <a:path w="124460" h="8890">
                  <a:moveTo>
                    <a:pt x="1244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24460" y="8889"/>
                  </a:lnTo>
                  <a:lnTo>
                    <a:pt x="124460" y="0"/>
                  </a:lnTo>
                  <a:close/>
                </a:path>
              </a:pathLst>
            </a:custGeom>
            <a:solidFill>
              <a:srgbClr val="8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3" name="object 1093"/>
            <p:cNvSpPr/>
            <p:nvPr/>
          </p:nvSpPr>
          <p:spPr>
            <a:xfrm>
              <a:off x="5334000" y="735329"/>
              <a:ext cx="124460" cy="8890"/>
            </a:xfrm>
            <a:custGeom>
              <a:avLst/>
              <a:gdLst/>
              <a:ahLst/>
              <a:cxnLst/>
              <a:rect l="l" t="t" r="r" b="b"/>
              <a:pathLst>
                <a:path w="124460" h="8890">
                  <a:moveTo>
                    <a:pt x="1244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8890"/>
                  </a:lnTo>
                  <a:lnTo>
                    <a:pt x="123190" y="8890"/>
                  </a:lnTo>
                  <a:lnTo>
                    <a:pt x="123190" y="1270"/>
                  </a:lnTo>
                  <a:lnTo>
                    <a:pt x="124460" y="1270"/>
                  </a:lnTo>
                  <a:lnTo>
                    <a:pt x="124460" y="0"/>
                  </a:lnTo>
                  <a:close/>
                </a:path>
              </a:pathLst>
            </a:custGeom>
            <a:solidFill>
              <a:srgbClr val="8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4" name="object 1094"/>
            <p:cNvSpPr/>
            <p:nvPr/>
          </p:nvSpPr>
          <p:spPr>
            <a:xfrm>
              <a:off x="5336540" y="744219"/>
              <a:ext cx="120650" cy="7620"/>
            </a:xfrm>
            <a:custGeom>
              <a:avLst/>
              <a:gdLst/>
              <a:ahLst/>
              <a:cxnLst/>
              <a:rect l="l" t="t" r="r" b="b"/>
              <a:pathLst>
                <a:path w="120650" h="7620">
                  <a:moveTo>
                    <a:pt x="1206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7620"/>
                  </a:lnTo>
                  <a:lnTo>
                    <a:pt x="119367" y="7620"/>
                  </a:lnTo>
                  <a:lnTo>
                    <a:pt x="119367" y="1270"/>
                  </a:lnTo>
                  <a:lnTo>
                    <a:pt x="120650" y="1270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8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5" name="object 1095"/>
            <p:cNvSpPr/>
            <p:nvPr/>
          </p:nvSpPr>
          <p:spPr>
            <a:xfrm>
              <a:off x="5336540" y="751839"/>
              <a:ext cx="119380" cy="8890"/>
            </a:xfrm>
            <a:custGeom>
              <a:avLst/>
              <a:gdLst/>
              <a:ahLst/>
              <a:cxnLst/>
              <a:rect l="l" t="t" r="r" b="b"/>
              <a:pathLst>
                <a:path w="119379" h="8890">
                  <a:moveTo>
                    <a:pt x="1193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8890"/>
                  </a:lnTo>
                  <a:lnTo>
                    <a:pt x="118110" y="8890"/>
                  </a:lnTo>
                  <a:lnTo>
                    <a:pt x="118110" y="1270"/>
                  </a:lnTo>
                  <a:lnTo>
                    <a:pt x="119367" y="1270"/>
                  </a:lnTo>
                  <a:lnTo>
                    <a:pt x="119367" y="0"/>
                  </a:lnTo>
                  <a:close/>
                </a:path>
              </a:pathLst>
            </a:custGeom>
            <a:solidFill>
              <a:srgbClr val="8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6" name="object 1096"/>
            <p:cNvSpPr/>
            <p:nvPr/>
          </p:nvSpPr>
          <p:spPr>
            <a:xfrm>
              <a:off x="5337810" y="760729"/>
              <a:ext cx="115570" cy="8890"/>
            </a:xfrm>
            <a:custGeom>
              <a:avLst/>
              <a:gdLst/>
              <a:ahLst/>
              <a:cxnLst/>
              <a:rect l="l" t="t" r="r" b="b"/>
              <a:pathLst>
                <a:path w="115570" h="8890">
                  <a:moveTo>
                    <a:pt x="11557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1270" y="8890"/>
                  </a:lnTo>
                  <a:lnTo>
                    <a:pt x="114287" y="8890"/>
                  </a:lnTo>
                  <a:lnTo>
                    <a:pt x="114287" y="5080"/>
                  </a:lnTo>
                  <a:lnTo>
                    <a:pt x="115570" y="5080"/>
                  </a:lnTo>
                  <a:lnTo>
                    <a:pt x="115570" y="3810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8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7" name="object 1097"/>
            <p:cNvSpPr/>
            <p:nvPr/>
          </p:nvSpPr>
          <p:spPr>
            <a:xfrm>
              <a:off x="5339080" y="769619"/>
              <a:ext cx="113030" cy="8890"/>
            </a:xfrm>
            <a:custGeom>
              <a:avLst/>
              <a:gdLst/>
              <a:ahLst/>
              <a:cxnLst/>
              <a:rect l="l" t="t" r="r" b="b"/>
              <a:pathLst>
                <a:path w="113029" h="8890">
                  <a:moveTo>
                    <a:pt x="111760" y="1282"/>
                  </a:moveTo>
                  <a:lnTo>
                    <a:pt x="0" y="1282"/>
                  </a:lnTo>
                  <a:lnTo>
                    <a:pt x="0" y="6350"/>
                  </a:lnTo>
                  <a:lnTo>
                    <a:pt x="1270" y="6350"/>
                  </a:lnTo>
                  <a:lnTo>
                    <a:pt x="1270" y="8890"/>
                  </a:lnTo>
                  <a:lnTo>
                    <a:pt x="110490" y="8890"/>
                  </a:lnTo>
                  <a:lnTo>
                    <a:pt x="110490" y="6350"/>
                  </a:lnTo>
                  <a:lnTo>
                    <a:pt x="111760" y="6350"/>
                  </a:lnTo>
                  <a:lnTo>
                    <a:pt x="111760" y="1282"/>
                  </a:lnTo>
                  <a:close/>
                </a:path>
                <a:path w="113029" h="8890">
                  <a:moveTo>
                    <a:pt x="11301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13017" y="1270"/>
                  </a:lnTo>
                  <a:lnTo>
                    <a:pt x="113017" y="0"/>
                  </a:lnTo>
                  <a:close/>
                </a:path>
              </a:pathLst>
            </a:custGeom>
            <a:solidFill>
              <a:srgbClr val="8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8" name="object 1098"/>
            <p:cNvSpPr/>
            <p:nvPr/>
          </p:nvSpPr>
          <p:spPr>
            <a:xfrm>
              <a:off x="5340350" y="778509"/>
              <a:ext cx="109220" cy="7620"/>
            </a:xfrm>
            <a:custGeom>
              <a:avLst/>
              <a:gdLst/>
              <a:ahLst/>
              <a:cxnLst/>
              <a:rect l="l" t="t" r="r" b="b"/>
              <a:pathLst>
                <a:path w="109220" h="7620">
                  <a:moveTo>
                    <a:pt x="1092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6350"/>
                  </a:lnTo>
                  <a:lnTo>
                    <a:pt x="1270" y="6350"/>
                  </a:lnTo>
                  <a:lnTo>
                    <a:pt x="1270" y="7620"/>
                  </a:lnTo>
                  <a:lnTo>
                    <a:pt x="107950" y="7620"/>
                  </a:lnTo>
                  <a:lnTo>
                    <a:pt x="107950" y="6350"/>
                  </a:lnTo>
                  <a:lnTo>
                    <a:pt x="107950" y="2540"/>
                  </a:lnTo>
                  <a:lnTo>
                    <a:pt x="109220" y="2540"/>
                  </a:lnTo>
                  <a:lnTo>
                    <a:pt x="109220" y="0"/>
                  </a:lnTo>
                  <a:close/>
                </a:path>
              </a:pathLst>
            </a:custGeom>
            <a:solidFill>
              <a:srgbClr val="8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9" name="object 1099"/>
            <p:cNvSpPr/>
            <p:nvPr/>
          </p:nvSpPr>
          <p:spPr>
            <a:xfrm>
              <a:off x="5341620" y="786129"/>
              <a:ext cx="106680" cy="8890"/>
            </a:xfrm>
            <a:custGeom>
              <a:avLst/>
              <a:gdLst/>
              <a:ahLst/>
              <a:cxnLst/>
              <a:rect l="l" t="t" r="r" b="b"/>
              <a:pathLst>
                <a:path w="106679" h="8890">
                  <a:moveTo>
                    <a:pt x="105410" y="3822"/>
                  </a:moveTo>
                  <a:lnTo>
                    <a:pt x="1270" y="3822"/>
                  </a:lnTo>
                  <a:lnTo>
                    <a:pt x="1270" y="8890"/>
                  </a:lnTo>
                  <a:lnTo>
                    <a:pt x="105410" y="8890"/>
                  </a:lnTo>
                  <a:lnTo>
                    <a:pt x="105410" y="3822"/>
                  </a:lnTo>
                  <a:close/>
                </a:path>
                <a:path w="106679" h="8890">
                  <a:moveTo>
                    <a:pt x="1066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105410" y="3810"/>
                  </a:lnTo>
                  <a:lnTo>
                    <a:pt x="105410" y="1270"/>
                  </a:lnTo>
                  <a:lnTo>
                    <a:pt x="106680" y="127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9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0" name="object 1100"/>
            <p:cNvSpPr/>
            <p:nvPr/>
          </p:nvSpPr>
          <p:spPr>
            <a:xfrm>
              <a:off x="5344160" y="795019"/>
              <a:ext cx="101600" cy="8890"/>
            </a:xfrm>
            <a:custGeom>
              <a:avLst/>
              <a:gdLst/>
              <a:ahLst/>
              <a:cxnLst/>
              <a:rect l="l" t="t" r="r" b="b"/>
              <a:pathLst>
                <a:path w="101600" h="8890">
                  <a:moveTo>
                    <a:pt x="10160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1270" y="5080"/>
                  </a:lnTo>
                  <a:lnTo>
                    <a:pt x="1270" y="7620"/>
                  </a:lnTo>
                  <a:lnTo>
                    <a:pt x="1270" y="8890"/>
                  </a:lnTo>
                  <a:lnTo>
                    <a:pt x="100330" y="8890"/>
                  </a:lnTo>
                  <a:lnTo>
                    <a:pt x="100330" y="7620"/>
                  </a:lnTo>
                  <a:lnTo>
                    <a:pt x="101587" y="7620"/>
                  </a:lnTo>
                  <a:lnTo>
                    <a:pt x="101587" y="5080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9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1" name="object 1101"/>
            <p:cNvSpPr/>
            <p:nvPr/>
          </p:nvSpPr>
          <p:spPr>
            <a:xfrm>
              <a:off x="5345430" y="803909"/>
              <a:ext cx="100330" cy="8890"/>
            </a:xfrm>
            <a:custGeom>
              <a:avLst/>
              <a:gdLst/>
              <a:ahLst/>
              <a:cxnLst/>
              <a:rect l="l" t="t" r="r" b="b"/>
              <a:pathLst>
                <a:path w="100329" h="8890">
                  <a:moveTo>
                    <a:pt x="990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99060" y="1270"/>
                  </a:lnTo>
                  <a:lnTo>
                    <a:pt x="99060" y="0"/>
                  </a:lnTo>
                  <a:close/>
                </a:path>
                <a:path w="100329" h="8890">
                  <a:moveTo>
                    <a:pt x="100330" y="6350"/>
                  </a:moveTo>
                  <a:lnTo>
                    <a:pt x="99060" y="6350"/>
                  </a:lnTo>
                  <a:lnTo>
                    <a:pt x="99060" y="1282"/>
                  </a:lnTo>
                  <a:lnTo>
                    <a:pt x="1270" y="1282"/>
                  </a:lnTo>
                  <a:lnTo>
                    <a:pt x="1270" y="6350"/>
                  </a:lnTo>
                  <a:lnTo>
                    <a:pt x="2540" y="6350"/>
                  </a:lnTo>
                  <a:lnTo>
                    <a:pt x="2540" y="8890"/>
                  </a:lnTo>
                  <a:lnTo>
                    <a:pt x="100330" y="8890"/>
                  </a:lnTo>
                  <a:lnTo>
                    <a:pt x="100330" y="6350"/>
                  </a:lnTo>
                  <a:close/>
                </a:path>
              </a:pathLst>
            </a:custGeom>
            <a:solidFill>
              <a:srgbClr val="9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2" name="object 1102"/>
            <p:cNvSpPr/>
            <p:nvPr/>
          </p:nvSpPr>
          <p:spPr>
            <a:xfrm>
              <a:off x="5347970" y="812799"/>
              <a:ext cx="99060" cy="7620"/>
            </a:xfrm>
            <a:custGeom>
              <a:avLst/>
              <a:gdLst/>
              <a:ahLst/>
              <a:cxnLst/>
              <a:rect l="l" t="t" r="r" b="b"/>
              <a:pathLst>
                <a:path w="99060" h="7619">
                  <a:moveTo>
                    <a:pt x="99060" y="6350"/>
                  </a:moveTo>
                  <a:lnTo>
                    <a:pt x="97790" y="6350"/>
                  </a:lnTo>
                  <a:lnTo>
                    <a:pt x="97790" y="1270"/>
                  </a:lnTo>
                  <a:lnTo>
                    <a:pt x="977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99060" y="7620"/>
                  </a:lnTo>
                  <a:lnTo>
                    <a:pt x="99060" y="6350"/>
                  </a:lnTo>
                  <a:close/>
                </a:path>
              </a:pathLst>
            </a:custGeom>
            <a:solidFill>
              <a:srgbClr val="9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3" name="object 1103"/>
            <p:cNvSpPr/>
            <p:nvPr/>
          </p:nvSpPr>
          <p:spPr>
            <a:xfrm>
              <a:off x="5350510" y="82041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90">
                  <a:moveTo>
                    <a:pt x="97790" y="6350"/>
                  </a:moveTo>
                  <a:lnTo>
                    <a:pt x="96520" y="6350"/>
                  </a:lnTo>
                  <a:lnTo>
                    <a:pt x="96520" y="5080"/>
                  </a:lnTo>
                  <a:lnTo>
                    <a:pt x="96520" y="2540"/>
                  </a:lnTo>
                  <a:lnTo>
                    <a:pt x="965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3810" y="7620"/>
                  </a:lnTo>
                  <a:lnTo>
                    <a:pt x="3810" y="8890"/>
                  </a:lnTo>
                  <a:lnTo>
                    <a:pt x="97790" y="8890"/>
                  </a:lnTo>
                  <a:lnTo>
                    <a:pt x="97790" y="7620"/>
                  </a:lnTo>
                  <a:lnTo>
                    <a:pt x="97790" y="6350"/>
                  </a:lnTo>
                  <a:close/>
                </a:path>
              </a:pathLst>
            </a:custGeom>
            <a:solidFill>
              <a:srgbClr val="9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4" name="object 1104"/>
            <p:cNvSpPr/>
            <p:nvPr/>
          </p:nvSpPr>
          <p:spPr>
            <a:xfrm>
              <a:off x="5354320" y="829309"/>
              <a:ext cx="95250" cy="8890"/>
            </a:xfrm>
            <a:custGeom>
              <a:avLst/>
              <a:gdLst/>
              <a:ahLst/>
              <a:cxnLst/>
              <a:rect l="l" t="t" r="r" b="b"/>
              <a:pathLst>
                <a:path w="95250" h="8890">
                  <a:moveTo>
                    <a:pt x="95237" y="6350"/>
                  </a:moveTo>
                  <a:lnTo>
                    <a:pt x="93980" y="6350"/>
                  </a:lnTo>
                  <a:lnTo>
                    <a:pt x="93980" y="2540"/>
                  </a:lnTo>
                  <a:lnTo>
                    <a:pt x="9398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6350"/>
                  </a:lnTo>
                  <a:lnTo>
                    <a:pt x="1270" y="7620"/>
                  </a:lnTo>
                  <a:lnTo>
                    <a:pt x="2540" y="7620"/>
                  </a:lnTo>
                  <a:lnTo>
                    <a:pt x="2540" y="8890"/>
                  </a:lnTo>
                  <a:lnTo>
                    <a:pt x="95237" y="8890"/>
                  </a:lnTo>
                  <a:lnTo>
                    <a:pt x="95237" y="7620"/>
                  </a:lnTo>
                  <a:lnTo>
                    <a:pt x="95237" y="6350"/>
                  </a:lnTo>
                  <a:close/>
                </a:path>
              </a:pathLst>
            </a:custGeom>
            <a:solidFill>
              <a:srgbClr val="9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5" name="object 1105"/>
            <p:cNvSpPr/>
            <p:nvPr/>
          </p:nvSpPr>
          <p:spPr>
            <a:xfrm>
              <a:off x="5354320" y="838199"/>
              <a:ext cx="96520" cy="7620"/>
            </a:xfrm>
            <a:custGeom>
              <a:avLst/>
              <a:gdLst/>
              <a:ahLst/>
              <a:cxnLst/>
              <a:rect l="l" t="t" r="r" b="b"/>
              <a:pathLst>
                <a:path w="96520" h="7619">
                  <a:moveTo>
                    <a:pt x="96520" y="6350"/>
                  </a:moveTo>
                  <a:lnTo>
                    <a:pt x="95250" y="6350"/>
                  </a:lnTo>
                  <a:lnTo>
                    <a:pt x="95250" y="5080"/>
                  </a:lnTo>
                  <a:lnTo>
                    <a:pt x="95250" y="2540"/>
                  </a:lnTo>
                  <a:lnTo>
                    <a:pt x="95237" y="0"/>
                  </a:lnTo>
                  <a:lnTo>
                    <a:pt x="2540" y="0"/>
                  </a:lnTo>
                  <a:lnTo>
                    <a:pt x="2540" y="2540"/>
                  </a:lnTo>
                  <a:lnTo>
                    <a:pt x="1270" y="254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96520" y="7620"/>
                  </a:lnTo>
                  <a:lnTo>
                    <a:pt x="96520" y="6350"/>
                  </a:lnTo>
                  <a:close/>
                </a:path>
              </a:pathLst>
            </a:custGeom>
            <a:solidFill>
              <a:srgbClr val="9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6" name="object 1106"/>
            <p:cNvSpPr/>
            <p:nvPr/>
          </p:nvSpPr>
          <p:spPr>
            <a:xfrm>
              <a:off x="5349240" y="845819"/>
              <a:ext cx="102870" cy="8890"/>
            </a:xfrm>
            <a:custGeom>
              <a:avLst/>
              <a:gdLst/>
              <a:ahLst/>
              <a:cxnLst/>
              <a:rect l="l" t="t" r="r" b="b"/>
              <a:pathLst>
                <a:path w="102870" h="8890">
                  <a:moveTo>
                    <a:pt x="102870" y="7620"/>
                  </a:moveTo>
                  <a:lnTo>
                    <a:pt x="101600" y="7620"/>
                  </a:lnTo>
                  <a:lnTo>
                    <a:pt x="101600" y="6350"/>
                  </a:lnTo>
                  <a:lnTo>
                    <a:pt x="101600" y="3810"/>
                  </a:lnTo>
                  <a:lnTo>
                    <a:pt x="101600" y="1270"/>
                  </a:lnTo>
                  <a:lnTo>
                    <a:pt x="101600" y="0"/>
                  </a:lnTo>
                  <a:lnTo>
                    <a:pt x="3810" y="0"/>
                  </a:lnTo>
                  <a:lnTo>
                    <a:pt x="3810" y="1270"/>
                  </a:lnTo>
                  <a:lnTo>
                    <a:pt x="2540" y="1270"/>
                  </a:lnTo>
                  <a:lnTo>
                    <a:pt x="2540" y="3810"/>
                  </a:lnTo>
                  <a:lnTo>
                    <a:pt x="1270" y="381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02870" y="8890"/>
                  </a:lnTo>
                  <a:lnTo>
                    <a:pt x="102870" y="7620"/>
                  </a:lnTo>
                  <a:close/>
                </a:path>
              </a:pathLst>
            </a:custGeom>
            <a:solidFill>
              <a:srgbClr val="9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7" name="object 1107"/>
            <p:cNvSpPr/>
            <p:nvPr/>
          </p:nvSpPr>
          <p:spPr>
            <a:xfrm>
              <a:off x="5344160" y="854709"/>
              <a:ext cx="109220" cy="8890"/>
            </a:xfrm>
            <a:custGeom>
              <a:avLst/>
              <a:gdLst/>
              <a:ahLst/>
              <a:cxnLst/>
              <a:rect l="l" t="t" r="r" b="b"/>
              <a:pathLst>
                <a:path w="109220" h="8890">
                  <a:moveTo>
                    <a:pt x="109220" y="7620"/>
                  </a:moveTo>
                  <a:lnTo>
                    <a:pt x="107937" y="7620"/>
                  </a:lnTo>
                  <a:lnTo>
                    <a:pt x="107937" y="5080"/>
                  </a:lnTo>
                  <a:lnTo>
                    <a:pt x="107937" y="2540"/>
                  </a:lnTo>
                  <a:lnTo>
                    <a:pt x="107950" y="0"/>
                  </a:lnTo>
                  <a:lnTo>
                    <a:pt x="3810" y="0"/>
                  </a:lnTo>
                  <a:lnTo>
                    <a:pt x="3810" y="2540"/>
                  </a:lnTo>
                  <a:lnTo>
                    <a:pt x="2540" y="2540"/>
                  </a:lnTo>
                  <a:lnTo>
                    <a:pt x="2540" y="5080"/>
                  </a:lnTo>
                  <a:lnTo>
                    <a:pt x="1270" y="5080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09220" y="8890"/>
                  </a:lnTo>
                  <a:lnTo>
                    <a:pt x="109220" y="7620"/>
                  </a:lnTo>
                  <a:close/>
                </a:path>
              </a:pathLst>
            </a:custGeom>
            <a:solidFill>
              <a:srgbClr val="9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8" name="object 1108"/>
            <p:cNvSpPr/>
            <p:nvPr/>
          </p:nvSpPr>
          <p:spPr>
            <a:xfrm>
              <a:off x="5341620" y="863599"/>
              <a:ext cx="161290" cy="8890"/>
            </a:xfrm>
            <a:custGeom>
              <a:avLst/>
              <a:gdLst/>
              <a:ahLst/>
              <a:cxnLst/>
              <a:rect l="l" t="t" r="r" b="b"/>
              <a:pathLst>
                <a:path w="161289" h="8890">
                  <a:moveTo>
                    <a:pt x="113030" y="6350"/>
                  </a:moveTo>
                  <a:lnTo>
                    <a:pt x="111760" y="6350"/>
                  </a:lnTo>
                  <a:lnTo>
                    <a:pt x="111760" y="2540"/>
                  </a:lnTo>
                  <a:lnTo>
                    <a:pt x="111760" y="0"/>
                  </a:lnTo>
                  <a:lnTo>
                    <a:pt x="2540" y="0"/>
                  </a:lnTo>
                  <a:lnTo>
                    <a:pt x="2540" y="2540"/>
                  </a:lnTo>
                  <a:lnTo>
                    <a:pt x="1270" y="254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13030" y="8890"/>
                  </a:lnTo>
                  <a:lnTo>
                    <a:pt x="113030" y="6350"/>
                  </a:lnTo>
                  <a:close/>
                </a:path>
                <a:path w="161289" h="8890">
                  <a:moveTo>
                    <a:pt x="161290" y="3810"/>
                  </a:moveTo>
                  <a:lnTo>
                    <a:pt x="160020" y="3810"/>
                  </a:lnTo>
                  <a:lnTo>
                    <a:pt x="160020" y="6350"/>
                  </a:lnTo>
                  <a:lnTo>
                    <a:pt x="158750" y="6350"/>
                  </a:lnTo>
                  <a:lnTo>
                    <a:pt x="158750" y="8890"/>
                  </a:lnTo>
                  <a:lnTo>
                    <a:pt x="161290" y="8890"/>
                  </a:lnTo>
                  <a:lnTo>
                    <a:pt x="161290" y="6350"/>
                  </a:lnTo>
                  <a:lnTo>
                    <a:pt x="161290" y="3810"/>
                  </a:lnTo>
                  <a:close/>
                </a:path>
              </a:pathLst>
            </a:custGeom>
            <a:solidFill>
              <a:srgbClr val="9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9" name="object 1109"/>
            <p:cNvSpPr/>
            <p:nvPr/>
          </p:nvSpPr>
          <p:spPr>
            <a:xfrm>
              <a:off x="5339080" y="872489"/>
              <a:ext cx="163830" cy="7620"/>
            </a:xfrm>
            <a:custGeom>
              <a:avLst/>
              <a:gdLst/>
              <a:ahLst/>
              <a:cxnLst/>
              <a:rect l="l" t="t" r="r" b="b"/>
              <a:pathLst>
                <a:path w="163829" h="7619">
                  <a:moveTo>
                    <a:pt x="116827" y="6350"/>
                  </a:moveTo>
                  <a:lnTo>
                    <a:pt x="115570" y="6350"/>
                  </a:lnTo>
                  <a:lnTo>
                    <a:pt x="115570" y="3810"/>
                  </a:lnTo>
                  <a:lnTo>
                    <a:pt x="115570" y="0"/>
                  </a:lnTo>
                  <a:lnTo>
                    <a:pt x="1270" y="0"/>
                  </a:lnTo>
                  <a:lnTo>
                    <a:pt x="1270" y="3810"/>
                  </a:lnTo>
                  <a:lnTo>
                    <a:pt x="0" y="381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16827" y="7620"/>
                  </a:lnTo>
                  <a:lnTo>
                    <a:pt x="116827" y="6350"/>
                  </a:lnTo>
                  <a:close/>
                </a:path>
                <a:path w="163829" h="7619">
                  <a:moveTo>
                    <a:pt x="163830" y="0"/>
                  </a:moveTo>
                  <a:lnTo>
                    <a:pt x="160020" y="0"/>
                  </a:lnTo>
                  <a:lnTo>
                    <a:pt x="160020" y="3810"/>
                  </a:lnTo>
                  <a:lnTo>
                    <a:pt x="158750" y="3810"/>
                  </a:lnTo>
                  <a:lnTo>
                    <a:pt x="158750" y="7620"/>
                  </a:lnTo>
                  <a:lnTo>
                    <a:pt x="163830" y="7620"/>
                  </a:lnTo>
                  <a:lnTo>
                    <a:pt x="163830" y="3810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9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0" name="object 1110"/>
            <p:cNvSpPr/>
            <p:nvPr/>
          </p:nvSpPr>
          <p:spPr>
            <a:xfrm>
              <a:off x="5336540" y="880109"/>
              <a:ext cx="166370" cy="8890"/>
            </a:xfrm>
            <a:custGeom>
              <a:avLst/>
              <a:gdLst/>
              <a:ahLst/>
              <a:cxnLst/>
              <a:rect l="l" t="t" r="r" b="b"/>
              <a:pathLst>
                <a:path w="166370" h="8890">
                  <a:moveTo>
                    <a:pt x="120650" y="7620"/>
                  </a:moveTo>
                  <a:lnTo>
                    <a:pt x="119367" y="7620"/>
                  </a:lnTo>
                  <a:lnTo>
                    <a:pt x="119367" y="6350"/>
                  </a:lnTo>
                  <a:lnTo>
                    <a:pt x="119367" y="1270"/>
                  </a:lnTo>
                  <a:lnTo>
                    <a:pt x="119367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20650" y="8890"/>
                  </a:lnTo>
                  <a:lnTo>
                    <a:pt x="120650" y="7620"/>
                  </a:lnTo>
                  <a:close/>
                </a:path>
                <a:path w="166370" h="8890">
                  <a:moveTo>
                    <a:pt x="166370" y="0"/>
                  </a:moveTo>
                  <a:lnTo>
                    <a:pt x="160020" y="0"/>
                  </a:lnTo>
                  <a:lnTo>
                    <a:pt x="160020" y="2540"/>
                  </a:lnTo>
                  <a:lnTo>
                    <a:pt x="158750" y="2540"/>
                  </a:lnTo>
                  <a:lnTo>
                    <a:pt x="158750" y="6350"/>
                  </a:lnTo>
                  <a:lnTo>
                    <a:pt x="157480" y="6350"/>
                  </a:lnTo>
                  <a:lnTo>
                    <a:pt x="157480" y="8890"/>
                  </a:lnTo>
                  <a:lnTo>
                    <a:pt x="166370" y="8890"/>
                  </a:lnTo>
                  <a:lnTo>
                    <a:pt x="166370" y="6350"/>
                  </a:lnTo>
                  <a:lnTo>
                    <a:pt x="166370" y="2540"/>
                  </a:lnTo>
                  <a:lnTo>
                    <a:pt x="166370" y="0"/>
                  </a:lnTo>
                  <a:close/>
                </a:path>
              </a:pathLst>
            </a:custGeom>
            <a:solidFill>
              <a:srgbClr val="9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1" name="object 1111"/>
            <p:cNvSpPr/>
            <p:nvPr/>
          </p:nvSpPr>
          <p:spPr>
            <a:xfrm>
              <a:off x="5334000" y="888999"/>
              <a:ext cx="168910" cy="8890"/>
            </a:xfrm>
            <a:custGeom>
              <a:avLst/>
              <a:gdLst/>
              <a:ahLst/>
              <a:cxnLst/>
              <a:rect l="l" t="t" r="r" b="b"/>
              <a:pathLst>
                <a:path w="168910" h="8890">
                  <a:moveTo>
                    <a:pt x="124460" y="7620"/>
                  </a:moveTo>
                  <a:lnTo>
                    <a:pt x="123190" y="7620"/>
                  </a:lnTo>
                  <a:lnTo>
                    <a:pt x="123190" y="2540"/>
                  </a:lnTo>
                  <a:lnTo>
                    <a:pt x="123190" y="0"/>
                  </a:lnTo>
                  <a:lnTo>
                    <a:pt x="2540" y="0"/>
                  </a:lnTo>
                  <a:lnTo>
                    <a:pt x="2540" y="2540"/>
                  </a:lnTo>
                  <a:lnTo>
                    <a:pt x="1270" y="2540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24460" y="8890"/>
                  </a:lnTo>
                  <a:lnTo>
                    <a:pt x="124460" y="7620"/>
                  </a:lnTo>
                  <a:close/>
                </a:path>
                <a:path w="168910" h="8890">
                  <a:moveTo>
                    <a:pt x="168910" y="0"/>
                  </a:moveTo>
                  <a:lnTo>
                    <a:pt x="158750" y="0"/>
                  </a:lnTo>
                  <a:lnTo>
                    <a:pt x="158750" y="3810"/>
                  </a:lnTo>
                  <a:lnTo>
                    <a:pt x="157480" y="3810"/>
                  </a:lnTo>
                  <a:lnTo>
                    <a:pt x="157480" y="7620"/>
                  </a:lnTo>
                  <a:lnTo>
                    <a:pt x="156210" y="7620"/>
                  </a:lnTo>
                  <a:lnTo>
                    <a:pt x="156210" y="8890"/>
                  </a:lnTo>
                  <a:lnTo>
                    <a:pt x="168910" y="8890"/>
                  </a:lnTo>
                  <a:lnTo>
                    <a:pt x="168910" y="7620"/>
                  </a:lnTo>
                  <a:lnTo>
                    <a:pt x="168910" y="3810"/>
                  </a:lnTo>
                  <a:lnTo>
                    <a:pt x="168910" y="0"/>
                  </a:lnTo>
                  <a:close/>
                </a:path>
              </a:pathLst>
            </a:custGeom>
            <a:solidFill>
              <a:srgbClr val="9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2" name="object 1112"/>
            <p:cNvSpPr/>
            <p:nvPr/>
          </p:nvSpPr>
          <p:spPr>
            <a:xfrm>
              <a:off x="5331460" y="897889"/>
              <a:ext cx="171450" cy="8890"/>
            </a:xfrm>
            <a:custGeom>
              <a:avLst/>
              <a:gdLst/>
              <a:ahLst/>
              <a:cxnLst/>
              <a:rect l="l" t="t" r="r" b="b"/>
              <a:pathLst>
                <a:path w="171450" h="8890">
                  <a:moveTo>
                    <a:pt x="127000" y="0"/>
                  </a:moveTo>
                  <a:lnTo>
                    <a:pt x="2540" y="0"/>
                  </a:lnTo>
                  <a:lnTo>
                    <a:pt x="2540" y="2540"/>
                  </a:lnTo>
                  <a:lnTo>
                    <a:pt x="127000" y="2540"/>
                  </a:lnTo>
                  <a:lnTo>
                    <a:pt x="127000" y="0"/>
                  </a:lnTo>
                  <a:close/>
                </a:path>
                <a:path w="171450" h="8890">
                  <a:moveTo>
                    <a:pt x="128270" y="6350"/>
                  </a:moveTo>
                  <a:lnTo>
                    <a:pt x="126987" y="6350"/>
                  </a:lnTo>
                  <a:lnTo>
                    <a:pt x="126987" y="2552"/>
                  </a:lnTo>
                  <a:lnTo>
                    <a:pt x="1270" y="2552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28270" y="8890"/>
                  </a:lnTo>
                  <a:lnTo>
                    <a:pt x="128270" y="6350"/>
                  </a:lnTo>
                  <a:close/>
                </a:path>
                <a:path w="171450" h="8890">
                  <a:moveTo>
                    <a:pt x="171450" y="0"/>
                  </a:moveTo>
                  <a:lnTo>
                    <a:pt x="158750" y="0"/>
                  </a:lnTo>
                  <a:lnTo>
                    <a:pt x="158750" y="1270"/>
                  </a:lnTo>
                  <a:lnTo>
                    <a:pt x="157480" y="1270"/>
                  </a:lnTo>
                  <a:lnTo>
                    <a:pt x="157480" y="2540"/>
                  </a:lnTo>
                  <a:lnTo>
                    <a:pt x="157480" y="5080"/>
                  </a:lnTo>
                  <a:lnTo>
                    <a:pt x="156210" y="5080"/>
                  </a:lnTo>
                  <a:lnTo>
                    <a:pt x="156210" y="7620"/>
                  </a:lnTo>
                  <a:lnTo>
                    <a:pt x="154940" y="7620"/>
                  </a:lnTo>
                  <a:lnTo>
                    <a:pt x="154940" y="8890"/>
                  </a:lnTo>
                  <a:lnTo>
                    <a:pt x="171437" y="8890"/>
                  </a:lnTo>
                  <a:lnTo>
                    <a:pt x="171437" y="7620"/>
                  </a:lnTo>
                  <a:lnTo>
                    <a:pt x="171437" y="5080"/>
                  </a:lnTo>
                  <a:lnTo>
                    <a:pt x="171450" y="2540"/>
                  </a:lnTo>
                  <a:lnTo>
                    <a:pt x="171450" y="127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9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3" name="object 1113"/>
            <p:cNvSpPr/>
            <p:nvPr/>
          </p:nvSpPr>
          <p:spPr>
            <a:xfrm>
              <a:off x="5330190" y="906779"/>
              <a:ext cx="172720" cy="6350"/>
            </a:xfrm>
            <a:custGeom>
              <a:avLst/>
              <a:gdLst/>
              <a:ahLst/>
              <a:cxnLst/>
              <a:rect l="l" t="t" r="r" b="b"/>
              <a:pathLst>
                <a:path w="172720" h="6350">
                  <a:moveTo>
                    <a:pt x="129540" y="0"/>
                  </a:moveTo>
                  <a:lnTo>
                    <a:pt x="1270" y="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129540" y="6350"/>
                  </a:lnTo>
                  <a:lnTo>
                    <a:pt x="129540" y="5080"/>
                  </a:lnTo>
                  <a:lnTo>
                    <a:pt x="129540" y="0"/>
                  </a:lnTo>
                  <a:close/>
                </a:path>
                <a:path w="172720" h="6350">
                  <a:moveTo>
                    <a:pt x="172707" y="0"/>
                  </a:moveTo>
                  <a:lnTo>
                    <a:pt x="156210" y="0"/>
                  </a:lnTo>
                  <a:lnTo>
                    <a:pt x="156210" y="2540"/>
                  </a:lnTo>
                  <a:lnTo>
                    <a:pt x="154940" y="2540"/>
                  </a:lnTo>
                  <a:lnTo>
                    <a:pt x="154940" y="6350"/>
                  </a:lnTo>
                  <a:lnTo>
                    <a:pt x="172707" y="6350"/>
                  </a:lnTo>
                  <a:lnTo>
                    <a:pt x="172707" y="2540"/>
                  </a:lnTo>
                  <a:lnTo>
                    <a:pt x="172707" y="0"/>
                  </a:lnTo>
                  <a:close/>
                </a:path>
              </a:pathLst>
            </a:custGeom>
            <a:solidFill>
              <a:srgbClr val="9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4" name="object 1114"/>
            <p:cNvSpPr/>
            <p:nvPr/>
          </p:nvSpPr>
          <p:spPr>
            <a:xfrm>
              <a:off x="5330190" y="914399"/>
              <a:ext cx="172720" cy="8890"/>
            </a:xfrm>
            <a:custGeom>
              <a:avLst/>
              <a:gdLst/>
              <a:ahLst/>
              <a:cxnLst/>
              <a:rect l="l" t="t" r="r" b="b"/>
              <a:pathLst>
                <a:path w="172720" h="8890">
                  <a:moveTo>
                    <a:pt x="130810" y="2540"/>
                  </a:moveTo>
                  <a:lnTo>
                    <a:pt x="0" y="2540"/>
                  </a:lnTo>
                  <a:lnTo>
                    <a:pt x="0" y="7620"/>
                  </a:lnTo>
                  <a:lnTo>
                    <a:pt x="130810" y="7620"/>
                  </a:lnTo>
                  <a:lnTo>
                    <a:pt x="130810" y="2540"/>
                  </a:lnTo>
                  <a:close/>
                </a:path>
                <a:path w="172720" h="8890">
                  <a:moveTo>
                    <a:pt x="1308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0810" y="1270"/>
                  </a:lnTo>
                  <a:lnTo>
                    <a:pt x="130810" y="0"/>
                  </a:lnTo>
                  <a:close/>
                </a:path>
                <a:path w="172720" h="8890">
                  <a:moveTo>
                    <a:pt x="132080" y="7620"/>
                  </a:moveTo>
                  <a:lnTo>
                    <a:pt x="130810" y="7620"/>
                  </a:lnTo>
                  <a:lnTo>
                    <a:pt x="130810" y="8890"/>
                  </a:lnTo>
                  <a:lnTo>
                    <a:pt x="132080" y="8890"/>
                  </a:lnTo>
                  <a:lnTo>
                    <a:pt x="132080" y="7620"/>
                  </a:lnTo>
                  <a:close/>
                </a:path>
                <a:path w="172720" h="8890">
                  <a:moveTo>
                    <a:pt x="172720" y="2540"/>
                  </a:moveTo>
                  <a:lnTo>
                    <a:pt x="153670" y="2540"/>
                  </a:lnTo>
                  <a:lnTo>
                    <a:pt x="153670" y="1270"/>
                  </a:lnTo>
                  <a:lnTo>
                    <a:pt x="152400" y="1270"/>
                  </a:lnTo>
                  <a:lnTo>
                    <a:pt x="152400" y="2540"/>
                  </a:lnTo>
                  <a:lnTo>
                    <a:pt x="152400" y="5080"/>
                  </a:lnTo>
                  <a:lnTo>
                    <a:pt x="151130" y="5080"/>
                  </a:lnTo>
                  <a:lnTo>
                    <a:pt x="151130" y="7620"/>
                  </a:lnTo>
                  <a:lnTo>
                    <a:pt x="172720" y="7620"/>
                  </a:lnTo>
                  <a:lnTo>
                    <a:pt x="172720" y="5080"/>
                  </a:lnTo>
                  <a:lnTo>
                    <a:pt x="172720" y="2540"/>
                  </a:lnTo>
                  <a:close/>
                </a:path>
                <a:path w="172720" h="8890">
                  <a:moveTo>
                    <a:pt x="172720" y="0"/>
                  </a:moveTo>
                  <a:lnTo>
                    <a:pt x="153670" y="0"/>
                  </a:lnTo>
                  <a:lnTo>
                    <a:pt x="153670" y="1270"/>
                  </a:lnTo>
                  <a:lnTo>
                    <a:pt x="172720" y="1270"/>
                  </a:lnTo>
                  <a:lnTo>
                    <a:pt x="172720" y="0"/>
                  </a:lnTo>
                  <a:close/>
                </a:path>
              </a:pathLst>
            </a:custGeom>
            <a:solidFill>
              <a:srgbClr val="9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5" name="object 1115"/>
            <p:cNvSpPr/>
            <p:nvPr/>
          </p:nvSpPr>
          <p:spPr>
            <a:xfrm>
              <a:off x="5327650" y="923289"/>
              <a:ext cx="175260" cy="8890"/>
            </a:xfrm>
            <a:custGeom>
              <a:avLst/>
              <a:gdLst/>
              <a:ahLst/>
              <a:cxnLst/>
              <a:rect l="l" t="t" r="r" b="b"/>
              <a:pathLst>
                <a:path w="175260" h="8890">
                  <a:moveTo>
                    <a:pt x="134620" y="0"/>
                  </a:moveTo>
                  <a:lnTo>
                    <a:pt x="1270" y="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7620"/>
                  </a:lnTo>
                  <a:lnTo>
                    <a:pt x="134620" y="7620"/>
                  </a:lnTo>
                  <a:lnTo>
                    <a:pt x="134620" y="5080"/>
                  </a:lnTo>
                  <a:lnTo>
                    <a:pt x="134620" y="0"/>
                  </a:lnTo>
                  <a:close/>
                </a:path>
                <a:path w="175260" h="8890">
                  <a:moveTo>
                    <a:pt x="135890" y="7620"/>
                  </a:moveTo>
                  <a:lnTo>
                    <a:pt x="134620" y="7620"/>
                  </a:lnTo>
                  <a:lnTo>
                    <a:pt x="134620" y="8890"/>
                  </a:lnTo>
                  <a:lnTo>
                    <a:pt x="135890" y="8890"/>
                  </a:lnTo>
                  <a:lnTo>
                    <a:pt x="135890" y="7620"/>
                  </a:lnTo>
                  <a:close/>
                </a:path>
                <a:path w="175260" h="8890">
                  <a:moveTo>
                    <a:pt x="175260" y="0"/>
                  </a:moveTo>
                  <a:lnTo>
                    <a:pt x="153670" y="0"/>
                  </a:lnTo>
                  <a:lnTo>
                    <a:pt x="153670" y="1270"/>
                  </a:lnTo>
                  <a:lnTo>
                    <a:pt x="152400" y="1270"/>
                  </a:lnTo>
                  <a:lnTo>
                    <a:pt x="152400" y="2540"/>
                  </a:lnTo>
                  <a:lnTo>
                    <a:pt x="151130" y="2540"/>
                  </a:lnTo>
                  <a:lnTo>
                    <a:pt x="151130" y="7620"/>
                  </a:lnTo>
                  <a:lnTo>
                    <a:pt x="175260" y="7620"/>
                  </a:lnTo>
                  <a:lnTo>
                    <a:pt x="175260" y="2540"/>
                  </a:lnTo>
                  <a:lnTo>
                    <a:pt x="175260" y="1270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A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6" name="object 1116"/>
            <p:cNvSpPr/>
            <p:nvPr/>
          </p:nvSpPr>
          <p:spPr>
            <a:xfrm>
              <a:off x="5326380" y="932179"/>
              <a:ext cx="176530" cy="8890"/>
            </a:xfrm>
            <a:custGeom>
              <a:avLst/>
              <a:gdLst/>
              <a:ahLst/>
              <a:cxnLst/>
              <a:rect l="l" t="t" r="r" b="b"/>
              <a:pathLst>
                <a:path w="176529" h="8890">
                  <a:moveTo>
                    <a:pt x="137160" y="0"/>
                  </a:moveTo>
                  <a:lnTo>
                    <a:pt x="1270" y="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37160" y="8890"/>
                  </a:lnTo>
                  <a:lnTo>
                    <a:pt x="137160" y="6350"/>
                  </a:lnTo>
                  <a:lnTo>
                    <a:pt x="137160" y="0"/>
                  </a:lnTo>
                  <a:close/>
                </a:path>
                <a:path w="176529" h="8890">
                  <a:moveTo>
                    <a:pt x="176530" y="0"/>
                  </a:moveTo>
                  <a:lnTo>
                    <a:pt x="149860" y="0"/>
                  </a:lnTo>
                  <a:lnTo>
                    <a:pt x="149860" y="5080"/>
                  </a:lnTo>
                  <a:lnTo>
                    <a:pt x="148590" y="5080"/>
                  </a:lnTo>
                  <a:lnTo>
                    <a:pt x="148590" y="8890"/>
                  </a:lnTo>
                  <a:lnTo>
                    <a:pt x="176530" y="8890"/>
                  </a:lnTo>
                  <a:lnTo>
                    <a:pt x="176530" y="5080"/>
                  </a:lnTo>
                  <a:lnTo>
                    <a:pt x="176530" y="0"/>
                  </a:lnTo>
                  <a:close/>
                </a:path>
              </a:pathLst>
            </a:custGeom>
            <a:solidFill>
              <a:srgbClr val="A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7" name="object 1117"/>
            <p:cNvSpPr/>
            <p:nvPr/>
          </p:nvSpPr>
          <p:spPr>
            <a:xfrm>
              <a:off x="5325110" y="941069"/>
              <a:ext cx="177800" cy="7620"/>
            </a:xfrm>
            <a:custGeom>
              <a:avLst/>
              <a:gdLst/>
              <a:ahLst/>
              <a:cxnLst/>
              <a:rect l="l" t="t" r="r" b="b"/>
              <a:pathLst>
                <a:path w="177800" h="7619">
                  <a:moveTo>
                    <a:pt x="127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1270" y="7620"/>
                  </a:lnTo>
                  <a:lnTo>
                    <a:pt x="1270" y="6350"/>
                  </a:lnTo>
                  <a:close/>
                </a:path>
                <a:path w="177800" h="7619">
                  <a:moveTo>
                    <a:pt x="139687" y="0"/>
                  </a:moveTo>
                  <a:lnTo>
                    <a:pt x="1270" y="0"/>
                  </a:lnTo>
                  <a:lnTo>
                    <a:pt x="1270" y="6350"/>
                  </a:lnTo>
                  <a:lnTo>
                    <a:pt x="139687" y="6350"/>
                  </a:lnTo>
                  <a:lnTo>
                    <a:pt x="139687" y="0"/>
                  </a:lnTo>
                  <a:close/>
                </a:path>
                <a:path w="177800" h="7619">
                  <a:moveTo>
                    <a:pt x="140970" y="6350"/>
                  </a:moveTo>
                  <a:lnTo>
                    <a:pt x="139687" y="6350"/>
                  </a:lnTo>
                  <a:lnTo>
                    <a:pt x="139687" y="7620"/>
                  </a:lnTo>
                  <a:lnTo>
                    <a:pt x="140970" y="7620"/>
                  </a:lnTo>
                  <a:lnTo>
                    <a:pt x="140970" y="6350"/>
                  </a:lnTo>
                  <a:close/>
                </a:path>
                <a:path w="177800" h="7619">
                  <a:moveTo>
                    <a:pt x="177800" y="0"/>
                  </a:moveTo>
                  <a:lnTo>
                    <a:pt x="148590" y="0"/>
                  </a:lnTo>
                  <a:lnTo>
                    <a:pt x="148590" y="2540"/>
                  </a:lnTo>
                  <a:lnTo>
                    <a:pt x="147320" y="2540"/>
                  </a:lnTo>
                  <a:lnTo>
                    <a:pt x="147320" y="6350"/>
                  </a:lnTo>
                  <a:lnTo>
                    <a:pt x="177800" y="6350"/>
                  </a:lnTo>
                  <a:lnTo>
                    <a:pt x="177800" y="254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A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8" name="object 1118"/>
            <p:cNvSpPr/>
            <p:nvPr/>
          </p:nvSpPr>
          <p:spPr>
            <a:xfrm>
              <a:off x="5323840" y="948689"/>
              <a:ext cx="179070" cy="8890"/>
            </a:xfrm>
            <a:custGeom>
              <a:avLst/>
              <a:gdLst/>
              <a:ahLst/>
              <a:cxnLst/>
              <a:rect l="l" t="t" r="r" b="b"/>
              <a:pathLst>
                <a:path w="179070" h="8890">
                  <a:moveTo>
                    <a:pt x="142240" y="0"/>
                  </a:moveTo>
                  <a:lnTo>
                    <a:pt x="1270" y="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42240" y="7620"/>
                  </a:lnTo>
                  <a:lnTo>
                    <a:pt x="142240" y="6350"/>
                  </a:lnTo>
                  <a:lnTo>
                    <a:pt x="142240" y="0"/>
                  </a:lnTo>
                  <a:close/>
                </a:path>
                <a:path w="179070" h="8890">
                  <a:moveTo>
                    <a:pt x="144780" y="7620"/>
                  </a:moveTo>
                  <a:lnTo>
                    <a:pt x="142240" y="7620"/>
                  </a:lnTo>
                  <a:lnTo>
                    <a:pt x="142240" y="8890"/>
                  </a:lnTo>
                  <a:lnTo>
                    <a:pt x="144780" y="8890"/>
                  </a:lnTo>
                  <a:lnTo>
                    <a:pt x="144780" y="7620"/>
                  </a:lnTo>
                  <a:close/>
                </a:path>
                <a:path w="179070" h="8890">
                  <a:moveTo>
                    <a:pt x="179070" y="0"/>
                  </a:moveTo>
                  <a:lnTo>
                    <a:pt x="147320" y="0"/>
                  </a:lnTo>
                  <a:lnTo>
                    <a:pt x="147320" y="1270"/>
                  </a:lnTo>
                  <a:lnTo>
                    <a:pt x="146050" y="1270"/>
                  </a:lnTo>
                  <a:lnTo>
                    <a:pt x="146050" y="5080"/>
                  </a:lnTo>
                  <a:lnTo>
                    <a:pt x="144780" y="5080"/>
                  </a:lnTo>
                  <a:lnTo>
                    <a:pt x="144780" y="7620"/>
                  </a:lnTo>
                  <a:lnTo>
                    <a:pt x="179070" y="7620"/>
                  </a:lnTo>
                  <a:lnTo>
                    <a:pt x="179070" y="5080"/>
                  </a:lnTo>
                  <a:lnTo>
                    <a:pt x="179070" y="1270"/>
                  </a:lnTo>
                  <a:lnTo>
                    <a:pt x="179070" y="0"/>
                  </a:lnTo>
                  <a:close/>
                </a:path>
              </a:pathLst>
            </a:custGeom>
            <a:solidFill>
              <a:srgbClr val="A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9" name="object 1119"/>
            <p:cNvSpPr/>
            <p:nvPr/>
          </p:nvSpPr>
          <p:spPr>
            <a:xfrm>
              <a:off x="5323840" y="957579"/>
              <a:ext cx="179070" cy="8890"/>
            </a:xfrm>
            <a:custGeom>
              <a:avLst/>
              <a:gdLst/>
              <a:ahLst/>
              <a:cxnLst/>
              <a:rect l="l" t="t" r="r" b="b"/>
              <a:pathLst>
                <a:path w="179070" h="8890">
                  <a:moveTo>
                    <a:pt x="1790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6350"/>
                  </a:lnTo>
                  <a:lnTo>
                    <a:pt x="71120" y="6350"/>
                  </a:lnTo>
                  <a:lnTo>
                    <a:pt x="71120" y="8890"/>
                  </a:lnTo>
                  <a:lnTo>
                    <a:pt x="179070" y="8890"/>
                  </a:lnTo>
                  <a:lnTo>
                    <a:pt x="179070" y="6350"/>
                  </a:lnTo>
                  <a:lnTo>
                    <a:pt x="179070" y="0"/>
                  </a:lnTo>
                  <a:close/>
                </a:path>
              </a:pathLst>
            </a:custGeom>
            <a:solidFill>
              <a:srgbClr val="A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0" name="object 1120"/>
            <p:cNvSpPr/>
            <p:nvPr/>
          </p:nvSpPr>
          <p:spPr>
            <a:xfrm>
              <a:off x="5323840" y="966469"/>
              <a:ext cx="179070" cy="8890"/>
            </a:xfrm>
            <a:custGeom>
              <a:avLst/>
              <a:gdLst/>
              <a:ahLst/>
              <a:cxnLst/>
              <a:rect l="l" t="t" r="r" b="b"/>
              <a:pathLst>
                <a:path w="179070" h="8890">
                  <a:moveTo>
                    <a:pt x="6985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67310" y="8890"/>
                  </a:lnTo>
                  <a:lnTo>
                    <a:pt x="67310" y="7620"/>
                  </a:lnTo>
                  <a:lnTo>
                    <a:pt x="68567" y="7620"/>
                  </a:lnTo>
                  <a:lnTo>
                    <a:pt x="68567" y="2540"/>
                  </a:lnTo>
                  <a:lnTo>
                    <a:pt x="69850" y="2540"/>
                  </a:lnTo>
                  <a:lnTo>
                    <a:pt x="69850" y="0"/>
                  </a:lnTo>
                  <a:close/>
                </a:path>
                <a:path w="179070" h="8890">
                  <a:moveTo>
                    <a:pt x="179070" y="0"/>
                  </a:moveTo>
                  <a:lnTo>
                    <a:pt x="71120" y="0"/>
                  </a:lnTo>
                  <a:lnTo>
                    <a:pt x="71120" y="6350"/>
                  </a:lnTo>
                  <a:lnTo>
                    <a:pt x="72390" y="6350"/>
                  </a:lnTo>
                  <a:lnTo>
                    <a:pt x="72390" y="8890"/>
                  </a:lnTo>
                  <a:lnTo>
                    <a:pt x="179070" y="8890"/>
                  </a:lnTo>
                  <a:lnTo>
                    <a:pt x="179070" y="6350"/>
                  </a:lnTo>
                  <a:lnTo>
                    <a:pt x="179070" y="0"/>
                  </a:lnTo>
                  <a:close/>
                </a:path>
              </a:pathLst>
            </a:custGeom>
            <a:solidFill>
              <a:srgbClr val="A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1" name="object 1121"/>
            <p:cNvSpPr/>
            <p:nvPr/>
          </p:nvSpPr>
          <p:spPr>
            <a:xfrm>
              <a:off x="5322570" y="975359"/>
              <a:ext cx="180340" cy="7620"/>
            </a:xfrm>
            <a:custGeom>
              <a:avLst/>
              <a:gdLst/>
              <a:ahLst/>
              <a:cxnLst/>
              <a:rect l="l" t="t" r="r" b="b"/>
              <a:pathLst>
                <a:path w="180339" h="7619">
                  <a:moveTo>
                    <a:pt x="127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1270" y="7620"/>
                  </a:lnTo>
                  <a:lnTo>
                    <a:pt x="1270" y="6350"/>
                  </a:lnTo>
                  <a:close/>
                </a:path>
                <a:path w="180339" h="7619">
                  <a:moveTo>
                    <a:pt x="68580" y="0"/>
                  </a:moveTo>
                  <a:lnTo>
                    <a:pt x="1270" y="0"/>
                  </a:lnTo>
                  <a:lnTo>
                    <a:pt x="1270" y="3810"/>
                  </a:lnTo>
                  <a:lnTo>
                    <a:pt x="1270" y="6350"/>
                  </a:lnTo>
                  <a:lnTo>
                    <a:pt x="67310" y="6350"/>
                  </a:lnTo>
                  <a:lnTo>
                    <a:pt x="67310" y="3810"/>
                  </a:lnTo>
                  <a:lnTo>
                    <a:pt x="68580" y="3810"/>
                  </a:lnTo>
                  <a:lnTo>
                    <a:pt x="68580" y="0"/>
                  </a:lnTo>
                  <a:close/>
                </a:path>
                <a:path w="180339" h="7619">
                  <a:moveTo>
                    <a:pt x="180340" y="0"/>
                  </a:moveTo>
                  <a:lnTo>
                    <a:pt x="73660" y="0"/>
                  </a:lnTo>
                  <a:lnTo>
                    <a:pt x="73660" y="5080"/>
                  </a:lnTo>
                  <a:lnTo>
                    <a:pt x="74930" y="5080"/>
                  </a:lnTo>
                  <a:lnTo>
                    <a:pt x="74930" y="6350"/>
                  </a:lnTo>
                  <a:lnTo>
                    <a:pt x="180340" y="6350"/>
                  </a:lnTo>
                  <a:lnTo>
                    <a:pt x="180340" y="5080"/>
                  </a:lnTo>
                  <a:lnTo>
                    <a:pt x="180340" y="0"/>
                  </a:lnTo>
                  <a:close/>
                </a:path>
              </a:pathLst>
            </a:custGeom>
            <a:solidFill>
              <a:srgbClr val="A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2" name="object 1122"/>
            <p:cNvSpPr/>
            <p:nvPr/>
          </p:nvSpPr>
          <p:spPr>
            <a:xfrm>
              <a:off x="5322570" y="982979"/>
              <a:ext cx="180340" cy="8890"/>
            </a:xfrm>
            <a:custGeom>
              <a:avLst/>
              <a:gdLst/>
              <a:ahLst/>
              <a:cxnLst/>
              <a:rect l="l" t="t" r="r" b="b"/>
              <a:pathLst>
                <a:path w="180339" h="8890">
                  <a:moveTo>
                    <a:pt x="660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64770" y="8890"/>
                  </a:lnTo>
                  <a:lnTo>
                    <a:pt x="64770" y="6350"/>
                  </a:lnTo>
                  <a:lnTo>
                    <a:pt x="66040" y="6350"/>
                  </a:lnTo>
                  <a:lnTo>
                    <a:pt x="66040" y="0"/>
                  </a:lnTo>
                  <a:close/>
                </a:path>
                <a:path w="180339" h="8890">
                  <a:moveTo>
                    <a:pt x="180340" y="0"/>
                  </a:moveTo>
                  <a:lnTo>
                    <a:pt x="74930" y="0"/>
                  </a:lnTo>
                  <a:lnTo>
                    <a:pt x="74930" y="5080"/>
                  </a:lnTo>
                  <a:lnTo>
                    <a:pt x="76200" y="5080"/>
                  </a:lnTo>
                  <a:lnTo>
                    <a:pt x="76200" y="8890"/>
                  </a:lnTo>
                  <a:lnTo>
                    <a:pt x="180340" y="8890"/>
                  </a:lnTo>
                  <a:lnTo>
                    <a:pt x="180340" y="5080"/>
                  </a:lnTo>
                  <a:lnTo>
                    <a:pt x="180340" y="0"/>
                  </a:lnTo>
                  <a:close/>
                </a:path>
              </a:pathLst>
            </a:custGeom>
            <a:solidFill>
              <a:srgbClr val="A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3" name="object 1123"/>
            <p:cNvSpPr/>
            <p:nvPr/>
          </p:nvSpPr>
          <p:spPr>
            <a:xfrm>
              <a:off x="5322570" y="991869"/>
              <a:ext cx="180340" cy="8890"/>
            </a:xfrm>
            <a:custGeom>
              <a:avLst/>
              <a:gdLst/>
              <a:ahLst/>
              <a:cxnLst/>
              <a:rect l="l" t="t" r="r" b="b"/>
              <a:pathLst>
                <a:path w="180339" h="8890">
                  <a:moveTo>
                    <a:pt x="647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4770" y="8890"/>
                  </a:lnTo>
                  <a:lnTo>
                    <a:pt x="64770" y="0"/>
                  </a:lnTo>
                  <a:close/>
                </a:path>
                <a:path w="180339" h="8890">
                  <a:moveTo>
                    <a:pt x="180340" y="0"/>
                  </a:moveTo>
                  <a:lnTo>
                    <a:pt x="76200" y="0"/>
                  </a:lnTo>
                  <a:lnTo>
                    <a:pt x="76200" y="3810"/>
                  </a:lnTo>
                  <a:lnTo>
                    <a:pt x="77470" y="3810"/>
                  </a:lnTo>
                  <a:lnTo>
                    <a:pt x="77470" y="8890"/>
                  </a:lnTo>
                  <a:lnTo>
                    <a:pt x="180340" y="8890"/>
                  </a:lnTo>
                  <a:lnTo>
                    <a:pt x="180340" y="3810"/>
                  </a:lnTo>
                  <a:lnTo>
                    <a:pt x="180340" y="0"/>
                  </a:lnTo>
                  <a:close/>
                </a:path>
              </a:pathLst>
            </a:custGeom>
            <a:solidFill>
              <a:srgbClr val="A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4" name="object 1124"/>
            <p:cNvSpPr/>
            <p:nvPr/>
          </p:nvSpPr>
          <p:spPr>
            <a:xfrm>
              <a:off x="5321300" y="1000759"/>
              <a:ext cx="181610" cy="8890"/>
            </a:xfrm>
            <a:custGeom>
              <a:avLst/>
              <a:gdLst/>
              <a:ahLst/>
              <a:cxnLst/>
              <a:rect l="l" t="t" r="r" b="b"/>
              <a:pathLst>
                <a:path w="181610" h="8890">
                  <a:moveTo>
                    <a:pt x="64770" y="1270"/>
                  </a:moveTo>
                  <a:lnTo>
                    <a:pt x="0" y="127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63500" y="8890"/>
                  </a:lnTo>
                  <a:lnTo>
                    <a:pt x="63500" y="6350"/>
                  </a:lnTo>
                  <a:lnTo>
                    <a:pt x="64770" y="6350"/>
                  </a:lnTo>
                  <a:lnTo>
                    <a:pt x="64770" y="1270"/>
                  </a:lnTo>
                  <a:close/>
                </a:path>
                <a:path w="181610" h="8890">
                  <a:moveTo>
                    <a:pt x="66040" y="0"/>
                  </a:moveTo>
                  <a:lnTo>
                    <a:pt x="64770" y="0"/>
                  </a:lnTo>
                  <a:lnTo>
                    <a:pt x="64770" y="1270"/>
                  </a:lnTo>
                  <a:lnTo>
                    <a:pt x="66040" y="1270"/>
                  </a:lnTo>
                  <a:lnTo>
                    <a:pt x="66040" y="0"/>
                  </a:lnTo>
                  <a:close/>
                </a:path>
                <a:path w="181610" h="8890">
                  <a:moveTo>
                    <a:pt x="181610" y="1270"/>
                  </a:moveTo>
                  <a:lnTo>
                    <a:pt x="80010" y="1270"/>
                  </a:lnTo>
                  <a:lnTo>
                    <a:pt x="80010" y="8890"/>
                  </a:lnTo>
                  <a:lnTo>
                    <a:pt x="181610" y="8890"/>
                  </a:lnTo>
                  <a:lnTo>
                    <a:pt x="181610" y="1270"/>
                  </a:lnTo>
                  <a:close/>
                </a:path>
              </a:pathLst>
            </a:custGeom>
            <a:solidFill>
              <a:srgbClr val="A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5" name="object 1125"/>
            <p:cNvSpPr/>
            <p:nvPr/>
          </p:nvSpPr>
          <p:spPr>
            <a:xfrm>
              <a:off x="5321300" y="1009649"/>
              <a:ext cx="181610" cy="7620"/>
            </a:xfrm>
            <a:custGeom>
              <a:avLst/>
              <a:gdLst/>
              <a:ahLst/>
              <a:cxnLst/>
              <a:rect l="l" t="t" r="r" b="b"/>
              <a:pathLst>
                <a:path w="181610" h="7619">
                  <a:moveTo>
                    <a:pt x="635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63500" y="7620"/>
                  </a:lnTo>
                  <a:lnTo>
                    <a:pt x="63500" y="0"/>
                  </a:lnTo>
                  <a:close/>
                </a:path>
                <a:path w="181610" h="7619">
                  <a:moveTo>
                    <a:pt x="181610" y="0"/>
                  </a:moveTo>
                  <a:lnTo>
                    <a:pt x="80010" y="0"/>
                  </a:lnTo>
                  <a:lnTo>
                    <a:pt x="80010" y="1270"/>
                  </a:lnTo>
                  <a:lnTo>
                    <a:pt x="81280" y="1270"/>
                  </a:lnTo>
                  <a:lnTo>
                    <a:pt x="81280" y="7620"/>
                  </a:lnTo>
                  <a:lnTo>
                    <a:pt x="181610" y="7620"/>
                  </a:lnTo>
                  <a:lnTo>
                    <a:pt x="181610" y="1270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A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6" name="object 1126"/>
            <p:cNvSpPr/>
            <p:nvPr/>
          </p:nvSpPr>
          <p:spPr>
            <a:xfrm>
              <a:off x="5321300" y="1017269"/>
              <a:ext cx="181610" cy="8890"/>
            </a:xfrm>
            <a:custGeom>
              <a:avLst/>
              <a:gdLst/>
              <a:ahLst/>
              <a:cxnLst/>
              <a:rect l="l" t="t" r="r" b="b"/>
              <a:pathLst>
                <a:path w="181610" h="8890">
                  <a:moveTo>
                    <a:pt x="635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62230" y="8890"/>
                  </a:lnTo>
                  <a:lnTo>
                    <a:pt x="62230" y="6350"/>
                  </a:lnTo>
                  <a:lnTo>
                    <a:pt x="63500" y="6350"/>
                  </a:lnTo>
                  <a:lnTo>
                    <a:pt x="63500" y="0"/>
                  </a:lnTo>
                  <a:close/>
                </a:path>
                <a:path w="181610" h="8890">
                  <a:moveTo>
                    <a:pt x="181610" y="0"/>
                  </a:moveTo>
                  <a:lnTo>
                    <a:pt x="81280" y="0"/>
                  </a:lnTo>
                  <a:lnTo>
                    <a:pt x="81280" y="1270"/>
                  </a:lnTo>
                  <a:lnTo>
                    <a:pt x="82550" y="1270"/>
                  </a:lnTo>
                  <a:lnTo>
                    <a:pt x="82550" y="8890"/>
                  </a:lnTo>
                  <a:lnTo>
                    <a:pt x="181610" y="8890"/>
                  </a:lnTo>
                  <a:lnTo>
                    <a:pt x="181610" y="1270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A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7" name="object 1127"/>
            <p:cNvSpPr/>
            <p:nvPr/>
          </p:nvSpPr>
          <p:spPr>
            <a:xfrm>
              <a:off x="5321300" y="1026159"/>
              <a:ext cx="181610" cy="8890"/>
            </a:xfrm>
            <a:custGeom>
              <a:avLst/>
              <a:gdLst/>
              <a:ahLst/>
              <a:cxnLst/>
              <a:rect l="l" t="t" r="r" b="b"/>
              <a:pathLst>
                <a:path w="181610" h="8890">
                  <a:moveTo>
                    <a:pt x="6223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2230" y="8890"/>
                  </a:lnTo>
                  <a:lnTo>
                    <a:pt x="62230" y="0"/>
                  </a:lnTo>
                  <a:close/>
                </a:path>
                <a:path w="181610" h="8890">
                  <a:moveTo>
                    <a:pt x="181610" y="0"/>
                  </a:moveTo>
                  <a:lnTo>
                    <a:pt x="83820" y="0"/>
                  </a:lnTo>
                  <a:lnTo>
                    <a:pt x="83820" y="7620"/>
                  </a:lnTo>
                  <a:lnTo>
                    <a:pt x="85090" y="7620"/>
                  </a:lnTo>
                  <a:lnTo>
                    <a:pt x="85090" y="8890"/>
                  </a:lnTo>
                  <a:lnTo>
                    <a:pt x="181610" y="8890"/>
                  </a:lnTo>
                  <a:lnTo>
                    <a:pt x="181610" y="7620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A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8" name="object 1128"/>
            <p:cNvSpPr/>
            <p:nvPr/>
          </p:nvSpPr>
          <p:spPr>
            <a:xfrm>
              <a:off x="5321300" y="1035049"/>
              <a:ext cx="181610" cy="7620"/>
            </a:xfrm>
            <a:custGeom>
              <a:avLst/>
              <a:gdLst/>
              <a:ahLst/>
              <a:cxnLst/>
              <a:rect l="l" t="t" r="r" b="b"/>
              <a:pathLst>
                <a:path w="181610" h="7619">
                  <a:moveTo>
                    <a:pt x="62230" y="5080"/>
                  </a:moveTo>
                  <a:lnTo>
                    <a:pt x="0" y="5080"/>
                  </a:lnTo>
                  <a:lnTo>
                    <a:pt x="0" y="7620"/>
                  </a:lnTo>
                  <a:lnTo>
                    <a:pt x="62230" y="7620"/>
                  </a:lnTo>
                  <a:lnTo>
                    <a:pt x="62230" y="5080"/>
                  </a:lnTo>
                  <a:close/>
                </a:path>
                <a:path w="181610" h="7619">
                  <a:moveTo>
                    <a:pt x="622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62230" y="3810"/>
                  </a:lnTo>
                  <a:lnTo>
                    <a:pt x="62230" y="0"/>
                  </a:lnTo>
                  <a:close/>
                </a:path>
                <a:path w="181610" h="7619">
                  <a:moveTo>
                    <a:pt x="180340" y="5080"/>
                  </a:moveTo>
                  <a:lnTo>
                    <a:pt x="86360" y="5080"/>
                  </a:lnTo>
                  <a:lnTo>
                    <a:pt x="86360" y="7620"/>
                  </a:lnTo>
                  <a:lnTo>
                    <a:pt x="180340" y="7620"/>
                  </a:lnTo>
                  <a:lnTo>
                    <a:pt x="180340" y="5080"/>
                  </a:lnTo>
                  <a:close/>
                </a:path>
                <a:path w="181610" h="7619">
                  <a:moveTo>
                    <a:pt x="181610" y="0"/>
                  </a:moveTo>
                  <a:lnTo>
                    <a:pt x="85090" y="0"/>
                  </a:lnTo>
                  <a:lnTo>
                    <a:pt x="85090" y="3810"/>
                  </a:lnTo>
                  <a:lnTo>
                    <a:pt x="180340" y="3810"/>
                  </a:lnTo>
                  <a:lnTo>
                    <a:pt x="180340" y="5080"/>
                  </a:lnTo>
                  <a:lnTo>
                    <a:pt x="181610" y="5080"/>
                  </a:lnTo>
                  <a:lnTo>
                    <a:pt x="181610" y="3810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A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9" name="object 1129"/>
            <p:cNvSpPr/>
            <p:nvPr/>
          </p:nvSpPr>
          <p:spPr>
            <a:xfrm>
              <a:off x="5321300" y="1042669"/>
              <a:ext cx="179070" cy="8890"/>
            </a:xfrm>
            <a:custGeom>
              <a:avLst/>
              <a:gdLst/>
              <a:ahLst/>
              <a:cxnLst/>
              <a:rect l="l" t="t" r="r" b="b"/>
              <a:pathLst>
                <a:path w="179070" h="8890">
                  <a:moveTo>
                    <a:pt x="6223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2230" y="8890"/>
                  </a:lnTo>
                  <a:lnTo>
                    <a:pt x="62230" y="0"/>
                  </a:lnTo>
                  <a:close/>
                </a:path>
                <a:path w="179070" h="8890">
                  <a:moveTo>
                    <a:pt x="179070" y="0"/>
                  </a:moveTo>
                  <a:lnTo>
                    <a:pt x="86360" y="0"/>
                  </a:lnTo>
                  <a:lnTo>
                    <a:pt x="86360" y="3810"/>
                  </a:lnTo>
                  <a:lnTo>
                    <a:pt x="86360" y="6350"/>
                  </a:lnTo>
                  <a:lnTo>
                    <a:pt x="87630" y="6350"/>
                  </a:lnTo>
                  <a:lnTo>
                    <a:pt x="87630" y="8890"/>
                  </a:lnTo>
                  <a:lnTo>
                    <a:pt x="176530" y="8890"/>
                  </a:lnTo>
                  <a:lnTo>
                    <a:pt x="176530" y="6350"/>
                  </a:lnTo>
                  <a:lnTo>
                    <a:pt x="177800" y="6350"/>
                  </a:lnTo>
                  <a:lnTo>
                    <a:pt x="177800" y="3810"/>
                  </a:lnTo>
                  <a:lnTo>
                    <a:pt x="179070" y="3810"/>
                  </a:lnTo>
                  <a:lnTo>
                    <a:pt x="179070" y="0"/>
                  </a:lnTo>
                  <a:close/>
                </a:path>
              </a:pathLst>
            </a:custGeom>
            <a:solidFill>
              <a:srgbClr val="A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0" name="object 1130"/>
            <p:cNvSpPr/>
            <p:nvPr/>
          </p:nvSpPr>
          <p:spPr>
            <a:xfrm>
              <a:off x="5321300" y="1051560"/>
              <a:ext cx="176530" cy="8890"/>
            </a:xfrm>
            <a:custGeom>
              <a:avLst/>
              <a:gdLst/>
              <a:ahLst/>
              <a:cxnLst/>
              <a:rect l="l" t="t" r="r" b="b"/>
              <a:pathLst>
                <a:path w="176529" h="8890">
                  <a:moveTo>
                    <a:pt x="6222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2229" y="8889"/>
                  </a:lnTo>
                  <a:lnTo>
                    <a:pt x="62229" y="0"/>
                  </a:lnTo>
                  <a:close/>
                </a:path>
                <a:path w="176529" h="8890">
                  <a:moveTo>
                    <a:pt x="176529" y="0"/>
                  </a:moveTo>
                  <a:lnTo>
                    <a:pt x="87629" y="0"/>
                  </a:lnTo>
                  <a:lnTo>
                    <a:pt x="87629" y="5079"/>
                  </a:lnTo>
                  <a:lnTo>
                    <a:pt x="88900" y="5079"/>
                  </a:lnTo>
                  <a:lnTo>
                    <a:pt x="88900" y="8889"/>
                  </a:lnTo>
                  <a:lnTo>
                    <a:pt x="172720" y="8889"/>
                  </a:lnTo>
                  <a:lnTo>
                    <a:pt x="172720" y="7619"/>
                  </a:lnTo>
                  <a:lnTo>
                    <a:pt x="173989" y="7619"/>
                  </a:lnTo>
                  <a:lnTo>
                    <a:pt x="173989" y="3809"/>
                  </a:lnTo>
                  <a:lnTo>
                    <a:pt x="175259" y="3809"/>
                  </a:lnTo>
                  <a:lnTo>
                    <a:pt x="175259" y="1269"/>
                  </a:lnTo>
                  <a:lnTo>
                    <a:pt x="176529" y="1269"/>
                  </a:lnTo>
                  <a:lnTo>
                    <a:pt x="176529" y="0"/>
                  </a:lnTo>
                  <a:close/>
                </a:path>
              </a:pathLst>
            </a:custGeom>
            <a:solidFill>
              <a:srgbClr val="A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1" name="object 1131"/>
            <p:cNvSpPr/>
            <p:nvPr/>
          </p:nvSpPr>
          <p:spPr>
            <a:xfrm>
              <a:off x="5321300" y="1060450"/>
              <a:ext cx="172720" cy="8890"/>
            </a:xfrm>
            <a:custGeom>
              <a:avLst/>
              <a:gdLst/>
              <a:ahLst/>
              <a:cxnLst/>
              <a:rect l="l" t="t" r="r" b="b"/>
              <a:pathLst>
                <a:path w="172720" h="8890">
                  <a:moveTo>
                    <a:pt x="6222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2229" y="8889"/>
                  </a:lnTo>
                  <a:lnTo>
                    <a:pt x="62229" y="0"/>
                  </a:lnTo>
                  <a:close/>
                </a:path>
                <a:path w="172720" h="8890">
                  <a:moveTo>
                    <a:pt x="170180" y="3809"/>
                  </a:moveTo>
                  <a:lnTo>
                    <a:pt x="90170" y="3809"/>
                  </a:lnTo>
                  <a:lnTo>
                    <a:pt x="90170" y="8889"/>
                  </a:lnTo>
                  <a:lnTo>
                    <a:pt x="168910" y="8889"/>
                  </a:lnTo>
                  <a:lnTo>
                    <a:pt x="168910" y="7619"/>
                  </a:lnTo>
                  <a:lnTo>
                    <a:pt x="170180" y="7619"/>
                  </a:lnTo>
                  <a:lnTo>
                    <a:pt x="170180" y="3809"/>
                  </a:lnTo>
                  <a:close/>
                </a:path>
                <a:path w="172720" h="8890">
                  <a:moveTo>
                    <a:pt x="172720" y="0"/>
                  </a:moveTo>
                  <a:lnTo>
                    <a:pt x="88900" y="0"/>
                  </a:lnTo>
                  <a:lnTo>
                    <a:pt x="88900" y="3809"/>
                  </a:lnTo>
                  <a:lnTo>
                    <a:pt x="171450" y="3809"/>
                  </a:lnTo>
                  <a:lnTo>
                    <a:pt x="171450" y="1269"/>
                  </a:lnTo>
                  <a:lnTo>
                    <a:pt x="172720" y="1269"/>
                  </a:lnTo>
                  <a:lnTo>
                    <a:pt x="172720" y="0"/>
                  </a:lnTo>
                  <a:close/>
                </a:path>
              </a:pathLst>
            </a:custGeom>
            <a:solidFill>
              <a:srgbClr val="B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2" name="object 1132"/>
            <p:cNvSpPr/>
            <p:nvPr/>
          </p:nvSpPr>
          <p:spPr>
            <a:xfrm>
              <a:off x="5321300" y="1069339"/>
              <a:ext cx="168910" cy="7620"/>
            </a:xfrm>
            <a:custGeom>
              <a:avLst/>
              <a:gdLst/>
              <a:ahLst/>
              <a:cxnLst/>
              <a:rect l="l" t="t" r="r" b="b"/>
              <a:pathLst>
                <a:path w="168910" h="7619">
                  <a:moveTo>
                    <a:pt x="6222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62229" y="7620"/>
                  </a:lnTo>
                  <a:lnTo>
                    <a:pt x="62229" y="0"/>
                  </a:lnTo>
                  <a:close/>
                </a:path>
                <a:path w="168910" h="7619">
                  <a:moveTo>
                    <a:pt x="168910" y="0"/>
                  </a:moveTo>
                  <a:lnTo>
                    <a:pt x="90170" y="0"/>
                  </a:lnTo>
                  <a:lnTo>
                    <a:pt x="90170" y="2539"/>
                  </a:lnTo>
                  <a:lnTo>
                    <a:pt x="91439" y="2539"/>
                  </a:lnTo>
                  <a:lnTo>
                    <a:pt x="91439" y="7620"/>
                  </a:lnTo>
                  <a:lnTo>
                    <a:pt x="166369" y="7620"/>
                  </a:lnTo>
                  <a:lnTo>
                    <a:pt x="166369" y="5079"/>
                  </a:lnTo>
                  <a:lnTo>
                    <a:pt x="167639" y="5079"/>
                  </a:lnTo>
                  <a:lnTo>
                    <a:pt x="167640" y="1269"/>
                  </a:lnTo>
                  <a:lnTo>
                    <a:pt x="168910" y="1269"/>
                  </a:lnTo>
                  <a:lnTo>
                    <a:pt x="168910" y="0"/>
                  </a:lnTo>
                  <a:close/>
                </a:path>
              </a:pathLst>
            </a:custGeom>
            <a:solidFill>
              <a:srgbClr val="B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3" name="object 1133"/>
            <p:cNvSpPr/>
            <p:nvPr/>
          </p:nvSpPr>
          <p:spPr>
            <a:xfrm>
              <a:off x="5321300" y="1076960"/>
              <a:ext cx="165100" cy="8890"/>
            </a:xfrm>
            <a:custGeom>
              <a:avLst/>
              <a:gdLst/>
              <a:ahLst/>
              <a:cxnLst/>
              <a:rect l="l" t="t" r="r" b="b"/>
              <a:pathLst>
                <a:path w="165100" h="8890">
                  <a:moveTo>
                    <a:pt x="63500" y="0"/>
                  </a:moveTo>
                  <a:lnTo>
                    <a:pt x="62229" y="0"/>
                  </a:lnTo>
                  <a:lnTo>
                    <a:pt x="62229" y="1269"/>
                  </a:lnTo>
                  <a:lnTo>
                    <a:pt x="0" y="1269"/>
                  </a:lnTo>
                  <a:lnTo>
                    <a:pt x="0" y="8889"/>
                  </a:lnTo>
                  <a:lnTo>
                    <a:pt x="63500" y="8889"/>
                  </a:lnTo>
                  <a:lnTo>
                    <a:pt x="63500" y="0"/>
                  </a:lnTo>
                  <a:close/>
                </a:path>
                <a:path w="165100" h="8890">
                  <a:moveTo>
                    <a:pt x="165100" y="1269"/>
                  </a:moveTo>
                  <a:lnTo>
                    <a:pt x="92710" y="1269"/>
                  </a:lnTo>
                  <a:lnTo>
                    <a:pt x="92710" y="8889"/>
                  </a:lnTo>
                  <a:lnTo>
                    <a:pt x="162560" y="8889"/>
                  </a:lnTo>
                  <a:lnTo>
                    <a:pt x="162560" y="6349"/>
                  </a:lnTo>
                  <a:lnTo>
                    <a:pt x="163830" y="6349"/>
                  </a:lnTo>
                  <a:lnTo>
                    <a:pt x="163830" y="3809"/>
                  </a:lnTo>
                  <a:lnTo>
                    <a:pt x="165100" y="3809"/>
                  </a:lnTo>
                  <a:lnTo>
                    <a:pt x="165100" y="1269"/>
                  </a:lnTo>
                  <a:close/>
                </a:path>
              </a:pathLst>
            </a:custGeom>
            <a:solidFill>
              <a:srgbClr val="B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4" name="object 1134"/>
            <p:cNvSpPr/>
            <p:nvPr/>
          </p:nvSpPr>
          <p:spPr>
            <a:xfrm>
              <a:off x="5321300" y="1085850"/>
              <a:ext cx="163830" cy="8890"/>
            </a:xfrm>
            <a:custGeom>
              <a:avLst/>
              <a:gdLst/>
              <a:ahLst/>
              <a:cxnLst/>
              <a:rect l="l" t="t" r="r" b="b"/>
              <a:pathLst>
                <a:path w="163829" h="8890">
                  <a:moveTo>
                    <a:pt x="6350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3500" y="8889"/>
                  </a:lnTo>
                  <a:lnTo>
                    <a:pt x="63500" y="0"/>
                  </a:lnTo>
                  <a:close/>
                </a:path>
                <a:path w="163829" h="8890">
                  <a:moveTo>
                    <a:pt x="162560" y="0"/>
                  </a:moveTo>
                  <a:lnTo>
                    <a:pt x="92710" y="0"/>
                  </a:lnTo>
                  <a:lnTo>
                    <a:pt x="92710" y="1269"/>
                  </a:lnTo>
                  <a:lnTo>
                    <a:pt x="93979" y="1269"/>
                  </a:lnTo>
                  <a:lnTo>
                    <a:pt x="93979" y="5079"/>
                  </a:lnTo>
                  <a:lnTo>
                    <a:pt x="92710" y="5079"/>
                  </a:lnTo>
                  <a:lnTo>
                    <a:pt x="92710" y="8889"/>
                  </a:lnTo>
                  <a:lnTo>
                    <a:pt x="163830" y="8889"/>
                  </a:lnTo>
                  <a:lnTo>
                    <a:pt x="163829" y="3809"/>
                  </a:lnTo>
                  <a:lnTo>
                    <a:pt x="162559" y="3809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B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5" name="object 1135"/>
            <p:cNvSpPr/>
            <p:nvPr/>
          </p:nvSpPr>
          <p:spPr>
            <a:xfrm>
              <a:off x="5321300" y="1094739"/>
              <a:ext cx="165100" cy="8890"/>
            </a:xfrm>
            <a:custGeom>
              <a:avLst/>
              <a:gdLst/>
              <a:ahLst/>
              <a:cxnLst/>
              <a:rect l="l" t="t" r="r" b="b"/>
              <a:pathLst>
                <a:path w="165100" h="8890">
                  <a:moveTo>
                    <a:pt x="64770" y="1269"/>
                  </a:moveTo>
                  <a:lnTo>
                    <a:pt x="63500" y="1269"/>
                  </a:lnTo>
                  <a:lnTo>
                    <a:pt x="63500" y="2539"/>
                  </a:lnTo>
                  <a:lnTo>
                    <a:pt x="0" y="2539"/>
                  </a:lnTo>
                  <a:lnTo>
                    <a:pt x="0" y="8889"/>
                  </a:lnTo>
                  <a:lnTo>
                    <a:pt x="66039" y="8889"/>
                  </a:lnTo>
                  <a:lnTo>
                    <a:pt x="66039" y="5079"/>
                  </a:lnTo>
                  <a:lnTo>
                    <a:pt x="64770" y="5079"/>
                  </a:lnTo>
                  <a:lnTo>
                    <a:pt x="64770" y="1269"/>
                  </a:lnTo>
                  <a:close/>
                </a:path>
                <a:path w="165100" h="8890">
                  <a:moveTo>
                    <a:pt x="6350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63500" y="1269"/>
                  </a:lnTo>
                  <a:lnTo>
                    <a:pt x="63500" y="0"/>
                  </a:lnTo>
                  <a:close/>
                </a:path>
                <a:path w="165100" h="8890">
                  <a:moveTo>
                    <a:pt x="165100" y="2539"/>
                  </a:moveTo>
                  <a:lnTo>
                    <a:pt x="91439" y="2539"/>
                  </a:lnTo>
                  <a:lnTo>
                    <a:pt x="91439" y="5079"/>
                  </a:lnTo>
                  <a:lnTo>
                    <a:pt x="90170" y="5079"/>
                  </a:lnTo>
                  <a:lnTo>
                    <a:pt x="90170" y="7619"/>
                  </a:lnTo>
                  <a:lnTo>
                    <a:pt x="88900" y="7619"/>
                  </a:lnTo>
                  <a:lnTo>
                    <a:pt x="88900" y="8889"/>
                  </a:lnTo>
                  <a:lnTo>
                    <a:pt x="165100" y="8889"/>
                  </a:lnTo>
                  <a:lnTo>
                    <a:pt x="165100" y="2539"/>
                  </a:lnTo>
                  <a:close/>
                </a:path>
                <a:path w="165100" h="8890">
                  <a:moveTo>
                    <a:pt x="163830" y="0"/>
                  </a:moveTo>
                  <a:lnTo>
                    <a:pt x="92710" y="0"/>
                  </a:lnTo>
                  <a:lnTo>
                    <a:pt x="92710" y="1269"/>
                  </a:lnTo>
                  <a:lnTo>
                    <a:pt x="163830" y="1269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B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6" name="object 1136"/>
            <p:cNvSpPr/>
            <p:nvPr/>
          </p:nvSpPr>
          <p:spPr>
            <a:xfrm>
              <a:off x="5321300" y="1103630"/>
              <a:ext cx="166370" cy="7620"/>
            </a:xfrm>
            <a:custGeom>
              <a:avLst/>
              <a:gdLst/>
              <a:ahLst/>
              <a:cxnLst/>
              <a:rect l="l" t="t" r="r" b="b"/>
              <a:pathLst>
                <a:path w="166370" h="7619">
                  <a:moveTo>
                    <a:pt x="68580" y="6350"/>
                  </a:moveTo>
                  <a:lnTo>
                    <a:pt x="1270" y="6350"/>
                  </a:lnTo>
                  <a:lnTo>
                    <a:pt x="1270" y="7620"/>
                  </a:lnTo>
                  <a:lnTo>
                    <a:pt x="68580" y="7620"/>
                  </a:lnTo>
                  <a:lnTo>
                    <a:pt x="68580" y="6350"/>
                  </a:lnTo>
                  <a:close/>
                </a:path>
                <a:path w="166370" h="7619">
                  <a:moveTo>
                    <a:pt x="86360" y="5080"/>
                  </a:moveTo>
                  <a:lnTo>
                    <a:pt x="85089" y="5080"/>
                  </a:lnTo>
                  <a:lnTo>
                    <a:pt x="85089" y="7620"/>
                  </a:lnTo>
                  <a:lnTo>
                    <a:pt x="166370" y="7620"/>
                  </a:lnTo>
                  <a:lnTo>
                    <a:pt x="166370" y="6350"/>
                  </a:lnTo>
                  <a:lnTo>
                    <a:pt x="86360" y="6350"/>
                  </a:lnTo>
                  <a:lnTo>
                    <a:pt x="86360" y="5080"/>
                  </a:lnTo>
                  <a:close/>
                </a:path>
                <a:path w="166370" h="7619">
                  <a:moveTo>
                    <a:pt x="165100" y="0"/>
                  </a:moveTo>
                  <a:lnTo>
                    <a:pt x="87629" y="0"/>
                  </a:lnTo>
                  <a:lnTo>
                    <a:pt x="87629" y="3810"/>
                  </a:lnTo>
                  <a:lnTo>
                    <a:pt x="86360" y="3810"/>
                  </a:lnTo>
                  <a:lnTo>
                    <a:pt x="86360" y="5080"/>
                  </a:lnTo>
                  <a:lnTo>
                    <a:pt x="166370" y="5080"/>
                  </a:lnTo>
                  <a:lnTo>
                    <a:pt x="166369" y="2539"/>
                  </a:lnTo>
                  <a:lnTo>
                    <a:pt x="165100" y="2539"/>
                  </a:lnTo>
                  <a:lnTo>
                    <a:pt x="165100" y="0"/>
                  </a:lnTo>
                  <a:close/>
                </a:path>
                <a:path w="166370" h="7619">
                  <a:moveTo>
                    <a:pt x="66040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1270" y="2539"/>
                  </a:lnTo>
                  <a:lnTo>
                    <a:pt x="1270" y="5080"/>
                  </a:lnTo>
                  <a:lnTo>
                    <a:pt x="67310" y="5080"/>
                  </a:lnTo>
                  <a:lnTo>
                    <a:pt x="67310" y="3810"/>
                  </a:lnTo>
                  <a:lnTo>
                    <a:pt x="66040" y="3810"/>
                  </a:lnTo>
                  <a:lnTo>
                    <a:pt x="66040" y="0"/>
                  </a:lnTo>
                  <a:close/>
                </a:path>
              </a:pathLst>
            </a:custGeom>
            <a:solidFill>
              <a:srgbClr val="B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7" name="object 1137"/>
            <p:cNvSpPr/>
            <p:nvPr/>
          </p:nvSpPr>
          <p:spPr>
            <a:xfrm>
              <a:off x="5322570" y="1111250"/>
              <a:ext cx="166370" cy="8890"/>
            </a:xfrm>
            <a:custGeom>
              <a:avLst/>
              <a:gdLst/>
              <a:ahLst/>
              <a:cxnLst/>
              <a:rect l="l" t="t" r="r" b="b"/>
              <a:pathLst>
                <a:path w="166370" h="8890">
                  <a:moveTo>
                    <a:pt x="69850" y="3809"/>
                  </a:moveTo>
                  <a:lnTo>
                    <a:pt x="68579" y="3809"/>
                  </a:lnTo>
                  <a:lnTo>
                    <a:pt x="68579" y="5079"/>
                  </a:lnTo>
                  <a:lnTo>
                    <a:pt x="0" y="5079"/>
                  </a:lnTo>
                  <a:lnTo>
                    <a:pt x="0" y="8889"/>
                  </a:lnTo>
                  <a:lnTo>
                    <a:pt x="71120" y="8889"/>
                  </a:lnTo>
                  <a:lnTo>
                    <a:pt x="71120" y="7619"/>
                  </a:lnTo>
                  <a:lnTo>
                    <a:pt x="69850" y="7619"/>
                  </a:lnTo>
                  <a:lnTo>
                    <a:pt x="69850" y="3809"/>
                  </a:lnTo>
                  <a:close/>
                </a:path>
                <a:path w="166370" h="8890">
                  <a:moveTo>
                    <a:pt x="166369" y="5079"/>
                  </a:moveTo>
                  <a:lnTo>
                    <a:pt x="78739" y="5079"/>
                  </a:lnTo>
                  <a:lnTo>
                    <a:pt x="78739" y="7619"/>
                  </a:lnTo>
                  <a:lnTo>
                    <a:pt x="74929" y="7619"/>
                  </a:lnTo>
                  <a:lnTo>
                    <a:pt x="74929" y="8889"/>
                  </a:lnTo>
                  <a:lnTo>
                    <a:pt x="166370" y="8889"/>
                  </a:lnTo>
                  <a:lnTo>
                    <a:pt x="166369" y="5079"/>
                  </a:lnTo>
                  <a:close/>
                </a:path>
                <a:path w="166370" h="8890">
                  <a:moveTo>
                    <a:pt x="81279" y="3809"/>
                  </a:moveTo>
                  <a:lnTo>
                    <a:pt x="80009" y="3809"/>
                  </a:lnTo>
                  <a:lnTo>
                    <a:pt x="80009" y="5079"/>
                  </a:lnTo>
                  <a:lnTo>
                    <a:pt x="81279" y="5079"/>
                  </a:lnTo>
                  <a:lnTo>
                    <a:pt x="81279" y="3809"/>
                  </a:lnTo>
                  <a:close/>
                </a:path>
                <a:path w="166370" h="8890">
                  <a:moveTo>
                    <a:pt x="6731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67310" y="3809"/>
                  </a:lnTo>
                  <a:lnTo>
                    <a:pt x="67310" y="0"/>
                  </a:lnTo>
                  <a:close/>
                </a:path>
                <a:path w="166370" h="8890">
                  <a:moveTo>
                    <a:pt x="165100" y="0"/>
                  </a:moveTo>
                  <a:lnTo>
                    <a:pt x="83819" y="0"/>
                  </a:lnTo>
                  <a:lnTo>
                    <a:pt x="83819" y="1269"/>
                  </a:lnTo>
                  <a:lnTo>
                    <a:pt x="82550" y="1269"/>
                  </a:lnTo>
                  <a:lnTo>
                    <a:pt x="82550" y="3809"/>
                  </a:lnTo>
                  <a:lnTo>
                    <a:pt x="165100" y="3809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B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8" name="object 1138"/>
            <p:cNvSpPr/>
            <p:nvPr/>
          </p:nvSpPr>
          <p:spPr>
            <a:xfrm>
              <a:off x="5322570" y="1120139"/>
              <a:ext cx="167640" cy="8890"/>
            </a:xfrm>
            <a:custGeom>
              <a:avLst/>
              <a:gdLst/>
              <a:ahLst/>
              <a:cxnLst/>
              <a:rect l="l" t="t" r="r" b="b"/>
              <a:pathLst>
                <a:path w="167639" h="8890">
                  <a:moveTo>
                    <a:pt x="1663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1270"/>
                  </a:lnTo>
                  <a:lnTo>
                    <a:pt x="166370" y="1270"/>
                  </a:lnTo>
                  <a:lnTo>
                    <a:pt x="166370" y="0"/>
                  </a:lnTo>
                  <a:close/>
                </a:path>
                <a:path w="167639" h="8890">
                  <a:moveTo>
                    <a:pt x="167640" y="3810"/>
                  </a:moveTo>
                  <a:lnTo>
                    <a:pt x="1270" y="3810"/>
                  </a:lnTo>
                  <a:lnTo>
                    <a:pt x="1270" y="8890"/>
                  </a:lnTo>
                  <a:lnTo>
                    <a:pt x="167640" y="8890"/>
                  </a:lnTo>
                  <a:lnTo>
                    <a:pt x="167640" y="3810"/>
                  </a:lnTo>
                  <a:close/>
                </a:path>
              </a:pathLst>
            </a:custGeom>
            <a:solidFill>
              <a:srgbClr val="B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9" name="object 1139"/>
            <p:cNvSpPr/>
            <p:nvPr/>
          </p:nvSpPr>
          <p:spPr>
            <a:xfrm>
              <a:off x="5323840" y="1129029"/>
              <a:ext cx="167640" cy="7620"/>
            </a:xfrm>
            <a:custGeom>
              <a:avLst/>
              <a:gdLst/>
              <a:ahLst/>
              <a:cxnLst/>
              <a:rect l="l" t="t" r="r" b="b"/>
              <a:pathLst>
                <a:path w="167639" h="7619">
                  <a:moveTo>
                    <a:pt x="1663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66370" y="2540"/>
                  </a:lnTo>
                  <a:lnTo>
                    <a:pt x="166370" y="0"/>
                  </a:lnTo>
                  <a:close/>
                </a:path>
                <a:path w="167639" h="7619">
                  <a:moveTo>
                    <a:pt x="167640" y="2540"/>
                  </a:moveTo>
                  <a:lnTo>
                    <a:pt x="166370" y="2540"/>
                  </a:lnTo>
                  <a:lnTo>
                    <a:pt x="166370" y="3810"/>
                  </a:lnTo>
                  <a:lnTo>
                    <a:pt x="1270" y="3810"/>
                  </a:lnTo>
                  <a:lnTo>
                    <a:pt x="1270" y="7620"/>
                  </a:lnTo>
                  <a:lnTo>
                    <a:pt x="167640" y="7620"/>
                  </a:lnTo>
                  <a:lnTo>
                    <a:pt x="167640" y="3810"/>
                  </a:lnTo>
                  <a:lnTo>
                    <a:pt x="167640" y="2540"/>
                  </a:lnTo>
                  <a:close/>
                </a:path>
              </a:pathLst>
            </a:custGeom>
            <a:solidFill>
              <a:srgbClr val="B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0" name="object 1140"/>
            <p:cNvSpPr/>
            <p:nvPr/>
          </p:nvSpPr>
          <p:spPr>
            <a:xfrm>
              <a:off x="5325110" y="1136649"/>
              <a:ext cx="167640" cy="8890"/>
            </a:xfrm>
            <a:custGeom>
              <a:avLst/>
              <a:gdLst/>
              <a:ahLst/>
              <a:cxnLst/>
              <a:rect l="l" t="t" r="r" b="b"/>
              <a:pathLst>
                <a:path w="167639" h="8890">
                  <a:moveTo>
                    <a:pt x="167640" y="2540"/>
                  </a:moveTo>
                  <a:lnTo>
                    <a:pt x="166370" y="2540"/>
                  </a:lnTo>
                  <a:lnTo>
                    <a:pt x="16637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67640" y="8890"/>
                  </a:lnTo>
                  <a:lnTo>
                    <a:pt x="167640" y="2540"/>
                  </a:lnTo>
                  <a:close/>
                </a:path>
              </a:pathLst>
            </a:custGeom>
            <a:solidFill>
              <a:srgbClr val="B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1" name="object 1141"/>
            <p:cNvSpPr/>
            <p:nvPr/>
          </p:nvSpPr>
          <p:spPr>
            <a:xfrm>
              <a:off x="5325110" y="1145539"/>
              <a:ext cx="168910" cy="8890"/>
            </a:xfrm>
            <a:custGeom>
              <a:avLst/>
              <a:gdLst/>
              <a:ahLst/>
              <a:cxnLst/>
              <a:rect l="l" t="t" r="r" b="b"/>
              <a:pathLst>
                <a:path w="168910" h="8890">
                  <a:moveTo>
                    <a:pt x="168910" y="2540"/>
                  </a:moveTo>
                  <a:lnTo>
                    <a:pt x="167640" y="2540"/>
                  </a:lnTo>
                  <a:lnTo>
                    <a:pt x="1676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270" y="3810"/>
                  </a:lnTo>
                  <a:lnTo>
                    <a:pt x="1270" y="8890"/>
                  </a:lnTo>
                  <a:lnTo>
                    <a:pt x="168897" y="8890"/>
                  </a:lnTo>
                  <a:lnTo>
                    <a:pt x="168897" y="3810"/>
                  </a:lnTo>
                  <a:lnTo>
                    <a:pt x="168910" y="2540"/>
                  </a:lnTo>
                  <a:close/>
                </a:path>
              </a:pathLst>
            </a:custGeom>
            <a:solidFill>
              <a:srgbClr val="B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2" name="object 1142"/>
            <p:cNvSpPr/>
            <p:nvPr/>
          </p:nvSpPr>
          <p:spPr>
            <a:xfrm>
              <a:off x="5326380" y="1154429"/>
              <a:ext cx="168910" cy="8890"/>
            </a:xfrm>
            <a:custGeom>
              <a:avLst/>
              <a:gdLst/>
              <a:ahLst/>
              <a:cxnLst/>
              <a:rect l="l" t="t" r="r" b="b"/>
              <a:pathLst>
                <a:path w="168910" h="8890">
                  <a:moveTo>
                    <a:pt x="167627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67627" y="2540"/>
                  </a:lnTo>
                  <a:lnTo>
                    <a:pt x="167627" y="0"/>
                  </a:lnTo>
                  <a:close/>
                </a:path>
                <a:path w="168910" h="8890">
                  <a:moveTo>
                    <a:pt x="168910" y="2540"/>
                  </a:moveTo>
                  <a:lnTo>
                    <a:pt x="167627" y="2540"/>
                  </a:lnTo>
                  <a:lnTo>
                    <a:pt x="167627" y="3810"/>
                  </a:lnTo>
                  <a:lnTo>
                    <a:pt x="0" y="3810"/>
                  </a:lnTo>
                  <a:lnTo>
                    <a:pt x="0" y="8890"/>
                  </a:lnTo>
                  <a:lnTo>
                    <a:pt x="168910" y="8890"/>
                  </a:lnTo>
                  <a:lnTo>
                    <a:pt x="168910" y="3810"/>
                  </a:lnTo>
                  <a:lnTo>
                    <a:pt x="168910" y="2540"/>
                  </a:lnTo>
                  <a:close/>
                </a:path>
              </a:pathLst>
            </a:custGeom>
            <a:solidFill>
              <a:srgbClr val="B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3" name="object 1143"/>
            <p:cNvSpPr/>
            <p:nvPr/>
          </p:nvSpPr>
          <p:spPr>
            <a:xfrm>
              <a:off x="5326380" y="1163319"/>
              <a:ext cx="170180" cy="7620"/>
            </a:xfrm>
            <a:custGeom>
              <a:avLst/>
              <a:gdLst/>
              <a:ahLst/>
              <a:cxnLst/>
              <a:rect l="l" t="t" r="r" b="b"/>
              <a:pathLst>
                <a:path w="170179" h="7619">
                  <a:moveTo>
                    <a:pt x="170180" y="1270"/>
                  </a:moveTo>
                  <a:lnTo>
                    <a:pt x="168910" y="1270"/>
                  </a:lnTo>
                  <a:lnTo>
                    <a:pt x="1689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7620"/>
                  </a:lnTo>
                  <a:lnTo>
                    <a:pt x="170180" y="7620"/>
                  </a:lnTo>
                  <a:lnTo>
                    <a:pt x="170180" y="1270"/>
                  </a:lnTo>
                  <a:close/>
                </a:path>
              </a:pathLst>
            </a:custGeom>
            <a:solidFill>
              <a:srgbClr val="B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4" name="object 1144"/>
            <p:cNvSpPr/>
            <p:nvPr/>
          </p:nvSpPr>
          <p:spPr>
            <a:xfrm>
              <a:off x="5327650" y="1170939"/>
              <a:ext cx="170180" cy="8890"/>
            </a:xfrm>
            <a:custGeom>
              <a:avLst/>
              <a:gdLst/>
              <a:ahLst/>
              <a:cxnLst/>
              <a:rect l="l" t="t" r="r" b="b"/>
              <a:pathLst>
                <a:path w="170179" h="8890">
                  <a:moveTo>
                    <a:pt x="170180" y="2540"/>
                  </a:moveTo>
                  <a:lnTo>
                    <a:pt x="168910" y="2540"/>
                  </a:lnTo>
                  <a:lnTo>
                    <a:pt x="1689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270" y="3810"/>
                  </a:lnTo>
                  <a:lnTo>
                    <a:pt x="1270" y="8890"/>
                  </a:lnTo>
                  <a:lnTo>
                    <a:pt x="170180" y="8890"/>
                  </a:lnTo>
                  <a:lnTo>
                    <a:pt x="170180" y="3810"/>
                  </a:lnTo>
                  <a:lnTo>
                    <a:pt x="170180" y="2540"/>
                  </a:lnTo>
                  <a:close/>
                </a:path>
              </a:pathLst>
            </a:custGeom>
            <a:solidFill>
              <a:srgbClr val="B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5" name="object 1145"/>
            <p:cNvSpPr/>
            <p:nvPr/>
          </p:nvSpPr>
          <p:spPr>
            <a:xfrm>
              <a:off x="5328920" y="1179829"/>
              <a:ext cx="170180" cy="8890"/>
            </a:xfrm>
            <a:custGeom>
              <a:avLst/>
              <a:gdLst/>
              <a:ahLst/>
              <a:cxnLst/>
              <a:rect l="l" t="t" r="r" b="b"/>
              <a:pathLst>
                <a:path w="170179" h="8890">
                  <a:moveTo>
                    <a:pt x="16891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270" y="3810"/>
                  </a:lnTo>
                  <a:lnTo>
                    <a:pt x="1270" y="2540"/>
                  </a:lnTo>
                  <a:lnTo>
                    <a:pt x="168910" y="2540"/>
                  </a:lnTo>
                  <a:lnTo>
                    <a:pt x="168910" y="0"/>
                  </a:lnTo>
                  <a:close/>
                </a:path>
                <a:path w="170179" h="8890">
                  <a:moveTo>
                    <a:pt x="170180" y="2540"/>
                  </a:moveTo>
                  <a:lnTo>
                    <a:pt x="168910" y="2540"/>
                  </a:lnTo>
                  <a:lnTo>
                    <a:pt x="168910" y="3810"/>
                  </a:lnTo>
                  <a:lnTo>
                    <a:pt x="1270" y="3810"/>
                  </a:lnTo>
                  <a:lnTo>
                    <a:pt x="1270" y="8890"/>
                  </a:lnTo>
                  <a:lnTo>
                    <a:pt x="170180" y="8890"/>
                  </a:lnTo>
                  <a:lnTo>
                    <a:pt x="170180" y="3810"/>
                  </a:lnTo>
                  <a:lnTo>
                    <a:pt x="170180" y="2540"/>
                  </a:lnTo>
                  <a:close/>
                </a:path>
              </a:pathLst>
            </a:custGeom>
            <a:solidFill>
              <a:srgbClr val="B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6" name="object 1146"/>
            <p:cNvSpPr/>
            <p:nvPr/>
          </p:nvSpPr>
          <p:spPr>
            <a:xfrm>
              <a:off x="5330190" y="1188719"/>
              <a:ext cx="170180" cy="8890"/>
            </a:xfrm>
            <a:custGeom>
              <a:avLst/>
              <a:gdLst/>
              <a:ahLst/>
              <a:cxnLst/>
              <a:rect l="l" t="t" r="r" b="b"/>
              <a:pathLst>
                <a:path w="170179" h="8890">
                  <a:moveTo>
                    <a:pt x="170180" y="3810"/>
                  </a:moveTo>
                  <a:lnTo>
                    <a:pt x="168910" y="3810"/>
                  </a:lnTo>
                  <a:lnTo>
                    <a:pt x="168910" y="1270"/>
                  </a:lnTo>
                  <a:lnTo>
                    <a:pt x="1689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1270" y="7620"/>
                  </a:lnTo>
                  <a:lnTo>
                    <a:pt x="2540" y="7620"/>
                  </a:lnTo>
                  <a:lnTo>
                    <a:pt x="2540" y="8890"/>
                  </a:lnTo>
                  <a:lnTo>
                    <a:pt x="170167" y="8890"/>
                  </a:lnTo>
                  <a:lnTo>
                    <a:pt x="170167" y="7620"/>
                  </a:lnTo>
                  <a:lnTo>
                    <a:pt x="170180" y="3810"/>
                  </a:lnTo>
                  <a:close/>
                </a:path>
              </a:pathLst>
            </a:custGeom>
            <a:solidFill>
              <a:srgbClr val="B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7" name="object 1147"/>
            <p:cNvSpPr/>
            <p:nvPr/>
          </p:nvSpPr>
          <p:spPr>
            <a:xfrm>
              <a:off x="5332730" y="1197609"/>
              <a:ext cx="168910" cy="7620"/>
            </a:xfrm>
            <a:custGeom>
              <a:avLst/>
              <a:gdLst/>
              <a:ahLst/>
              <a:cxnLst/>
              <a:rect l="l" t="t" r="r" b="b"/>
              <a:pathLst>
                <a:path w="168910" h="7619">
                  <a:moveTo>
                    <a:pt x="168910" y="1270"/>
                  </a:moveTo>
                  <a:lnTo>
                    <a:pt x="167627" y="1270"/>
                  </a:lnTo>
                  <a:lnTo>
                    <a:pt x="167627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1270" y="5080"/>
                  </a:lnTo>
                  <a:lnTo>
                    <a:pt x="1270" y="7620"/>
                  </a:lnTo>
                  <a:lnTo>
                    <a:pt x="168910" y="7620"/>
                  </a:lnTo>
                  <a:lnTo>
                    <a:pt x="168910" y="5080"/>
                  </a:lnTo>
                  <a:lnTo>
                    <a:pt x="168910" y="1270"/>
                  </a:lnTo>
                  <a:close/>
                </a:path>
              </a:pathLst>
            </a:custGeom>
            <a:solidFill>
              <a:srgbClr val="C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8" name="object 1148"/>
            <p:cNvSpPr/>
            <p:nvPr/>
          </p:nvSpPr>
          <p:spPr>
            <a:xfrm>
              <a:off x="5334000" y="1205229"/>
              <a:ext cx="168910" cy="8890"/>
            </a:xfrm>
            <a:custGeom>
              <a:avLst/>
              <a:gdLst/>
              <a:ahLst/>
              <a:cxnLst/>
              <a:rect l="l" t="t" r="r" b="b"/>
              <a:pathLst>
                <a:path w="168910" h="8890">
                  <a:moveTo>
                    <a:pt x="1028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1270" y="3810"/>
                  </a:lnTo>
                  <a:lnTo>
                    <a:pt x="1270" y="6350"/>
                  </a:lnTo>
                  <a:lnTo>
                    <a:pt x="1270" y="7620"/>
                  </a:lnTo>
                  <a:lnTo>
                    <a:pt x="2540" y="7620"/>
                  </a:lnTo>
                  <a:lnTo>
                    <a:pt x="2540" y="8890"/>
                  </a:lnTo>
                  <a:lnTo>
                    <a:pt x="99060" y="8890"/>
                  </a:lnTo>
                  <a:lnTo>
                    <a:pt x="99060" y="7620"/>
                  </a:lnTo>
                  <a:lnTo>
                    <a:pt x="100330" y="7620"/>
                  </a:lnTo>
                  <a:lnTo>
                    <a:pt x="100330" y="6350"/>
                  </a:lnTo>
                  <a:lnTo>
                    <a:pt x="101600" y="6350"/>
                  </a:lnTo>
                  <a:lnTo>
                    <a:pt x="101600" y="3810"/>
                  </a:lnTo>
                  <a:lnTo>
                    <a:pt x="101600" y="1270"/>
                  </a:lnTo>
                  <a:lnTo>
                    <a:pt x="102870" y="1270"/>
                  </a:lnTo>
                  <a:lnTo>
                    <a:pt x="102870" y="0"/>
                  </a:lnTo>
                  <a:close/>
                </a:path>
                <a:path w="168910" h="8890">
                  <a:moveTo>
                    <a:pt x="168910" y="3810"/>
                  </a:moveTo>
                  <a:lnTo>
                    <a:pt x="167640" y="3810"/>
                  </a:lnTo>
                  <a:lnTo>
                    <a:pt x="167640" y="0"/>
                  </a:lnTo>
                  <a:lnTo>
                    <a:pt x="105410" y="0"/>
                  </a:lnTo>
                  <a:lnTo>
                    <a:pt x="105410" y="3810"/>
                  </a:lnTo>
                  <a:lnTo>
                    <a:pt x="105410" y="7620"/>
                  </a:lnTo>
                  <a:lnTo>
                    <a:pt x="106680" y="7620"/>
                  </a:lnTo>
                  <a:lnTo>
                    <a:pt x="106680" y="8890"/>
                  </a:lnTo>
                  <a:lnTo>
                    <a:pt x="168897" y="8890"/>
                  </a:lnTo>
                  <a:lnTo>
                    <a:pt x="168897" y="7620"/>
                  </a:lnTo>
                  <a:lnTo>
                    <a:pt x="168910" y="3810"/>
                  </a:lnTo>
                  <a:close/>
                </a:path>
              </a:pathLst>
            </a:custGeom>
            <a:solidFill>
              <a:srgbClr val="C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9" name="object 1149"/>
            <p:cNvSpPr/>
            <p:nvPr/>
          </p:nvSpPr>
          <p:spPr>
            <a:xfrm>
              <a:off x="5336540" y="1214119"/>
              <a:ext cx="167640" cy="8890"/>
            </a:xfrm>
            <a:custGeom>
              <a:avLst/>
              <a:gdLst/>
              <a:ahLst/>
              <a:cxnLst/>
              <a:rect l="l" t="t" r="r" b="b"/>
              <a:pathLst>
                <a:path w="167639" h="8890">
                  <a:moveTo>
                    <a:pt x="92710" y="7620"/>
                  </a:moveTo>
                  <a:lnTo>
                    <a:pt x="1270" y="7620"/>
                  </a:lnTo>
                  <a:lnTo>
                    <a:pt x="1270" y="8890"/>
                  </a:lnTo>
                  <a:lnTo>
                    <a:pt x="92710" y="8890"/>
                  </a:lnTo>
                  <a:lnTo>
                    <a:pt x="92710" y="7620"/>
                  </a:lnTo>
                  <a:close/>
                </a:path>
                <a:path w="167639" h="8890">
                  <a:moveTo>
                    <a:pt x="965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270" y="7620"/>
                  </a:lnTo>
                  <a:lnTo>
                    <a:pt x="1270" y="6350"/>
                  </a:lnTo>
                  <a:lnTo>
                    <a:pt x="93967" y="6350"/>
                  </a:lnTo>
                  <a:lnTo>
                    <a:pt x="93967" y="5080"/>
                  </a:lnTo>
                  <a:lnTo>
                    <a:pt x="95250" y="5080"/>
                  </a:lnTo>
                  <a:lnTo>
                    <a:pt x="95250" y="1270"/>
                  </a:lnTo>
                  <a:lnTo>
                    <a:pt x="96520" y="1270"/>
                  </a:lnTo>
                  <a:lnTo>
                    <a:pt x="96520" y="0"/>
                  </a:lnTo>
                  <a:close/>
                </a:path>
                <a:path w="167639" h="8890">
                  <a:moveTo>
                    <a:pt x="167640" y="7620"/>
                  </a:moveTo>
                  <a:lnTo>
                    <a:pt x="105410" y="7620"/>
                  </a:lnTo>
                  <a:lnTo>
                    <a:pt x="105410" y="8890"/>
                  </a:lnTo>
                  <a:lnTo>
                    <a:pt x="167640" y="8890"/>
                  </a:lnTo>
                  <a:lnTo>
                    <a:pt x="167640" y="7620"/>
                  </a:lnTo>
                  <a:close/>
                </a:path>
                <a:path w="167639" h="8890">
                  <a:moveTo>
                    <a:pt x="167640" y="3810"/>
                  </a:moveTo>
                  <a:lnTo>
                    <a:pt x="166357" y="3810"/>
                  </a:lnTo>
                  <a:lnTo>
                    <a:pt x="166357" y="0"/>
                  </a:lnTo>
                  <a:lnTo>
                    <a:pt x="104140" y="0"/>
                  </a:lnTo>
                  <a:lnTo>
                    <a:pt x="104140" y="3810"/>
                  </a:lnTo>
                  <a:lnTo>
                    <a:pt x="104140" y="6350"/>
                  </a:lnTo>
                  <a:lnTo>
                    <a:pt x="167640" y="6350"/>
                  </a:lnTo>
                  <a:lnTo>
                    <a:pt x="167640" y="3810"/>
                  </a:lnTo>
                  <a:close/>
                </a:path>
              </a:pathLst>
            </a:custGeom>
            <a:solidFill>
              <a:srgbClr val="C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0" name="object 1150"/>
            <p:cNvSpPr/>
            <p:nvPr/>
          </p:nvSpPr>
          <p:spPr>
            <a:xfrm>
              <a:off x="5337810" y="1223009"/>
              <a:ext cx="167640" cy="7620"/>
            </a:xfrm>
            <a:custGeom>
              <a:avLst/>
              <a:gdLst/>
              <a:ahLst/>
              <a:cxnLst/>
              <a:rect l="l" t="t" r="r" b="b"/>
              <a:pathLst>
                <a:path w="167639" h="7619">
                  <a:moveTo>
                    <a:pt x="914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1270" y="7620"/>
                  </a:lnTo>
                  <a:lnTo>
                    <a:pt x="2540" y="7620"/>
                  </a:lnTo>
                  <a:lnTo>
                    <a:pt x="2540" y="6350"/>
                  </a:lnTo>
                  <a:lnTo>
                    <a:pt x="87630" y="6350"/>
                  </a:lnTo>
                  <a:lnTo>
                    <a:pt x="87630" y="7620"/>
                  </a:lnTo>
                  <a:lnTo>
                    <a:pt x="88887" y="7620"/>
                  </a:lnTo>
                  <a:lnTo>
                    <a:pt x="88887" y="6350"/>
                  </a:lnTo>
                  <a:lnTo>
                    <a:pt x="88887" y="5080"/>
                  </a:lnTo>
                  <a:lnTo>
                    <a:pt x="90170" y="5080"/>
                  </a:lnTo>
                  <a:lnTo>
                    <a:pt x="90170" y="2540"/>
                  </a:lnTo>
                  <a:lnTo>
                    <a:pt x="90170" y="1270"/>
                  </a:lnTo>
                  <a:lnTo>
                    <a:pt x="91440" y="1270"/>
                  </a:lnTo>
                  <a:lnTo>
                    <a:pt x="91440" y="0"/>
                  </a:lnTo>
                  <a:close/>
                </a:path>
                <a:path w="167639" h="7619">
                  <a:moveTo>
                    <a:pt x="167640" y="2540"/>
                  </a:moveTo>
                  <a:lnTo>
                    <a:pt x="166370" y="2540"/>
                  </a:lnTo>
                  <a:lnTo>
                    <a:pt x="166370" y="0"/>
                  </a:lnTo>
                  <a:lnTo>
                    <a:pt x="104140" y="0"/>
                  </a:lnTo>
                  <a:lnTo>
                    <a:pt x="104140" y="2540"/>
                  </a:lnTo>
                  <a:lnTo>
                    <a:pt x="104140" y="6350"/>
                  </a:lnTo>
                  <a:lnTo>
                    <a:pt x="167640" y="6350"/>
                  </a:lnTo>
                  <a:lnTo>
                    <a:pt x="167640" y="2540"/>
                  </a:lnTo>
                  <a:close/>
                </a:path>
              </a:pathLst>
            </a:custGeom>
            <a:solidFill>
              <a:srgbClr val="C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1" name="object 1151"/>
            <p:cNvSpPr/>
            <p:nvPr/>
          </p:nvSpPr>
          <p:spPr>
            <a:xfrm>
              <a:off x="5340350" y="1230630"/>
              <a:ext cx="166370" cy="8890"/>
            </a:xfrm>
            <a:custGeom>
              <a:avLst/>
              <a:gdLst/>
              <a:ahLst/>
              <a:cxnLst/>
              <a:rect l="l" t="t" r="r" b="b"/>
              <a:pathLst>
                <a:path w="166370" h="8890">
                  <a:moveTo>
                    <a:pt x="82550" y="3810"/>
                  </a:moveTo>
                  <a:lnTo>
                    <a:pt x="1270" y="3810"/>
                  </a:lnTo>
                  <a:lnTo>
                    <a:pt x="1270" y="7620"/>
                  </a:lnTo>
                  <a:lnTo>
                    <a:pt x="2539" y="7620"/>
                  </a:lnTo>
                  <a:lnTo>
                    <a:pt x="2539" y="8890"/>
                  </a:lnTo>
                  <a:lnTo>
                    <a:pt x="81279" y="8890"/>
                  </a:lnTo>
                  <a:lnTo>
                    <a:pt x="81280" y="6350"/>
                  </a:lnTo>
                  <a:lnTo>
                    <a:pt x="82550" y="6350"/>
                  </a:lnTo>
                  <a:lnTo>
                    <a:pt x="82550" y="3810"/>
                  </a:lnTo>
                  <a:close/>
                </a:path>
                <a:path w="166370" h="8890">
                  <a:moveTo>
                    <a:pt x="8508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1270" y="3810"/>
                  </a:lnTo>
                  <a:lnTo>
                    <a:pt x="1270" y="2540"/>
                  </a:lnTo>
                  <a:lnTo>
                    <a:pt x="83820" y="2540"/>
                  </a:lnTo>
                  <a:lnTo>
                    <a:pt x="83820" y="1270"/>
                  </a:lnTo>
                  <a:lnTo>
                    <a:pt x="85089" y="1270"/>
                  </a:lnTo>
                  <a:lnTo>
                    <a:pt x="85089" y="0"/>
                  </a:lnTo>
                  <a:close/>
                </a:path>
                <a:path w="166370" h="8890">
                  <a:moveTo>
                    <a:pt x="166370" y="2540"/>
                  </a:moveTo>
                  <a:lnTo>
                    <a:pt x="165100" y="2540"/>
                  </a:lnTo>
                  <a:lnTo>
                    <a:pt x="165100" y="3810"/>
                  </a:lnTo>
                  <a:lnTo>
                    <a:pt x="102870" y="3810"/>
                  </a:lnTo>
                  <a:lnTo>
                    <a:pt x="102870" y="8890"/>
                  </a:lnTo>
                  <a:lnTo>
                    <a:pt x="166370" y="8890"/>
                  </a:lnTo>
                  <a:lnTo>
                    <a:pt x="166370" y="2540"/>
                  </a:lnTo>
                  <a:close/>
                </a:path>
                <a:path w="166370" h="8890">
                  <a:moveTo>
                    <a:pt x="165100" y="0"/>
                  </a:moveTo>
                  <a:lnTo>
                    <a:pt x="102870" y="0"/>
                  </a:lnTo>
                  <a:lnTo>
                    <a:pt x="102870" y="2540"/>
                  </a:lnTo>
                  <a:lnTo>
                    <a:pt x="165100" y="2540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C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2" name="object 1152"/>
            <p:cNvSpPr/>
            <p:nvPr/>
          </p:nvSpPr>
          <p:spPr>
            <a:xfrm>
              <a:off x="5342890" y="1239519"/>
              <a:ext cx="163830" cy="8890"/>
            </a:xfrm>
            <a:custGeom>
              <a:avLst/>
              <a:gdLst/>
              <a:ahLst/>
              <a:cxnLst/>
              <a:rect l="l" t="t" r="r" b="b"/>
              <a:pathLst>
                <a:path w="163829" h="8890">
                  <a:moveTo>
                    <a:pt x="76200" y="3809"/>
                  </a:moveTo>
                  <a:lnTo>
                    <a:pt x="1270" y="3809"/>
                  </a:lnTo>
                  <a:lnTo>
                    <a:pt x="1270" y="8889"/>
                  </a:lnTo>
                  <a:lnTo>
                    <a:pt x="73660" y="8889"/>
                  </a:lnTo>
                  <a:lnTo>
                    <a:pt x="73660" y="7619"/>
                  </a:lnTo>
                  <a:lnTo>
                    <a:pt x="74930" y="7619"/>
                  </a:lnTo>
                  <a:lnTo>
                    <a:pt x="74930" y="5079"/>
                  </a:lnTo>
                  <a:lnTo>
                    <a:pt x="76200" y="5079"/>
                  </a:lnTo>
                  <a:lnTo>
                    <a:pt x="76200" y="3809"/>
                  </a:lnTo>
                  <a:close/>
                </a:path>
                <a:path w="163829" h="8890">
                  <a:moveTo>
                    <a:pt x="78739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76200" y="2539"/>
                  </a:lnTo>
                  <a:lnTo>
                    <a:pt x="76200" y="3809"/>
                  </a:lnTo>
                  <a:lnTo>
                    <a:pt x="77470" y="3809"/>
                  </a:lnTo>
                  <a:lnTo>
                    <a:pt x="77470" y="1269"/>
                  </a:lnTo>
                  <a:lnTo>
                    <a:pt x="78739" y="1269"/>
                  </a:lnTo>
                  <a:lnTo>
                    <a:pt x="78739" y="0"/>
                  </a:lnTo>
                  <a:close/>
                </a:path>
                <a:path w="163829" h="8890">
                  <a:moveTo>
                    <a:pt x="163830" y="3809"/>
                  </a:moveTo>
                  <a:lnTo>
                    <a:pt x="101600" y="3809"/>
                  </a:lnTo>
                  <a:lnTo>
                    <a:pt x="101600" y="8889"/>
                  </a:lnTo>
                  <a:lnTo>
                    <a:pt x="158750" y="8889"/>
                  </a:lnTo>
                  <a:lnTo>
                    <a:pt x="158750" y="7619"/>
                  </a:lnTo>
                  <a:lnTo>
                    <a:pt x="163830" y="7619"/>
                  </a:lnTo>
                  <a:lnTo>
                    <a:pt x="163830" y="3809"/>
                  </a:lnTo>
                  <a:close/>
                </a:path>
                <a:path w="163829" h="8890">
                  <a:moveTo>
                    <a:pt x="163829" y="0"/>
                  </a:moveTo>
                  <a:lnTo>
                    <a:pt x="100330" y="0"/>
                  </a:lnTo>
                  <a:lnTo>
                    <a:pt x="100330" y="1269"/>
                  </a:lnTo>
                  <a:lnTo>
                    <a:pt x="101600" y="1269"/>
                  </a:lnTo>
                  <a:lnTo>
                    <a:pt x="101600" y="2539"/>
                  </a:lnTo>
                  <a:lnTo>
                    <a:pt x="163830" y="2539"/>
                  </a:lnTo>
                  <a:lnTo>
                    <a:pt x="163829" y="0"/>
                  </a:lnTo>
                  <a:close/>
                </a:path>
              </a:pathLst>
            </a:custGeom>
            <a:solidFill>
              <a:srgbClr val="C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3" name="object 1153"/>
            <p:cNvSpPr/>
            <p:nvPr/>
          </p:nvSpPr>
          <p:spPr>
            <a:xfrm>
              <a:off x="5344159" y="1248410"/>
              <a:ext cx="157480" cy="8890"/>
            </a:xfrm>
            <a:custGeom>
              <a:avLst/>
              <a:gdLst/>
              <a:ahLst/>
              <a:cxnLst/>
              <a:rect l="l" t="t" r="r" b="b"/>
              <a:pathLst>
                <a:path w="157479" h="8890">
                  <a:moveTo>
                    <a:pt x="67310" y="7619"/>
                  </a:moveTo>
                  <a:lnTo>
                    <a:pt x="3810" y="7619"/>
                  </a:lnTo>
                  <a:lnTo>
                    <a:pt x="3810" y="8889"/>
                  </a:lnTo>
                  <a:lnTo>
                    <a:pt x="67310" y="8889"/>
                  </a:lnTo>
                  <a:lnTo>
                    <a:pt x="67310" y="7619"/>
                  </a:lnTo>
                  <a:close/>
                </a:path>
                <a:path w="157479" h="8890">
                  <a:moveTo>
                    <a:pt x="68579" y="5079"/>
                  </a:moveTo>
                  <a:lnTo>
                    <a:pt x="2539" y="5079"/>
                  </a:lnTo>
                  <a:lnTo>
                    <a:pt x="2539" y="7619"/>
                  </a:lnTo>
                  <a:lnTo>
                    <a:pt x="68579" y="7619"/>
                  </a:lnTo>
                  <a:lnTo>
                    <a:pt x="68579" y="5079"/>
                  </a:lnTo>
                  <a:close/>
                </a:path>
                <a:path w="157479" h="8890">
                  <a:moveTo>
                    <a:pt x="133350" y="1269"/>
                  </a:moveTo>
                  <a:lnTo>
                    <a:pt x="101600" y="1269"/>
                  </a:lnTo>
                  <a:lnTo>
                    <a:pt x="101600" y="3810"/>
                  </a:lnTo>
                  <a:lnTo>
                    <a:pt x="102870" y="3810"/>
                  </a:lnTo>
                  <a:lnTo>
                    <a:pt x="102870" y="5079"/>
                  </a:lnTo>
                  <a:lnTo>
                    <a:pt x="120650" y="5079"/>
                  </a:lnTo>
                  <a:lnTo>
                    <a:pt x="120650" y="2539"/>
                  </a:lnTo>
                  <a:lnTo>
                    <a:pt x="133350" y="2539"/>
                  </a:lnTo>
                  <a:lnTo>
                    <a:pt x="133350" y="1269"/>
                  </a:lnTo>
                  <a:close/>
                </a:path>
                <a:path w="157479" h="8890">
                  <a:moveTo>
                    <a:pt x="101600" y="0"/>
                  </a:moveTo>
                  <a:lnTo>
                    <a:pt x="100329" y="0"/>
                  </a:lnTo>
                  <a:lnTo>
                    <a:pt x="100329" y="1269"/>
                  </a:lnTo>
                  <a:lnTo>
                    <a:pt x="101600" y="1269"/>
                  </a:lnTo>
                  <a:lnTo>
                    <a:pt x="101600" y="0"/>
                  </a:lnTo>
                  <a:close/>
                </a:path>
                <a:path w="157479" h="8890">
                  <a:moveTo>
                    <a:pt x="157479" y="0"/>
                  </a:moveTo>
                  <a:lnTo>
                    <a:pt x="144779" y="0"/>
                  </a:lnTo>
                  <a:lnTo>
                    <a:pt x="144779" y="1269"/>
                  </a:lnTo>
                  <a:lnTo>
                    <a:pt x="157479" y="1269"/>
                  </a:lnTo>
                  <a:lnTo>
                    <a:pt x="157479" y="0"/>
                  </a:lnTo>
                  <a:close/>
                </a:path>
                <a:path w="157479" h="8890">
                  <a:moveTo>
                    <a:pt x="69850" y="2539"/>
                  </a:moveTo>
                  <a:lnTo>
                    <a:pt x="2539" y="2539"/>
                  </a:lnTo>
                  <a:lnTo>
                    <a:pt x="2539" y="3810"/>
                  </a:lnTo>
                  <a:lnTo>
                    <a:pt x="69850" y="3810"/>
                  </a:lnTo>
                  <a:lnTo>
                    <a:pt x="69850" y="2539"/>
                  </a:lnTo>
                  <a:close/>
                </a:path>
                <a:path w="157479" h="8890">
                  <a:moveTo>
                    <a:pt x="7111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71119" y="2539"/>
                  </a:lnTo>
                  <a:lnTo>
                    <a:pt x="71119" y="1269"/>
                  </a:lnTo>
                  <a:close/>
                </a:path>
                <a:path w="157479" h="8890">
                  <a:moveTo>
                    <a:pt x="126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1269" y="1269"/>
                  </a:lnTo>
                  <a:lnTo>
                    <a:pt x="1269" y="0"/>
                  </a:lnTo>
                  <a:close/>
                </a:path>
                <a:path w="157479" h="8890">
                  <a:moveTo>
                    <a:pt x="72389" y="0"/>
                  </a:moveTo>
                  <a:lnTo>
                    <a:pt x="71119" y="0"/>
                  </a:lnTo>
                  <a:lnTo>
                    <a:pt x="71119" y="1269"/>
                  </a:lnTo>
                  <a:lnTo>
                    <a:pt x="72389" y="1269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C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4" name="object 1154"/>
            <p:cNvSpPr/>
            <p:nvPr/>
          </p:nvSpPr>
          <p:spPr>
            <a:xfrm>
              <a:off x="5349240" y="1257300"/>
              <a:ext cx="60960" cy="7620"/>
            </a:xfrm>
            <a:custGeom>
              <a:avLst/>
              <a:gdLst/>
              <a:ahLst/>
              <a:cxnLst/>
              <a:rect l="l" t="t" r="r" b="b"/>
              <a:pathLst>
                <a:path w="60960" h="7619">
                  <a:moveTo>
                    <a:pt x="57150" y="6350"/>
                  </a:moveTo>
                  <a:lnTo>
                    <a:pt x="3810" y="6350"/>
                  </a:lnTo>
                  <a:lnTo>
                    <a:pt x="3810" y="7620"/>
                  </a:lnTo>
                  <a:lnTo>
                    <a:pt x="57150" y="7620"/>
                  </a:lnTo>
                  <a:lnTo>
                    <a:pt x="57150" y="6350"/>
                  </a:lnTo>
                  <a:close/>
                </a:path>
                <a:path w="60960" h="7619">
                  <a:moveTo>
                    <a:pt x="58420" y="5079"/>
                  </a:moveTo>
                  <a:lnTo>
                    <a:pt x="2539" y="5079"/>
                  </a:lnTo>
                  <a:lnTo>
                    <a:pt x="2539" y="6350"/>
                  </a:lnTo>
                  <a:lnTo>
                    <a:pt x="58419" y="6350"/>
                  </a:lnTo>
                  <a:lnTo>
                    <a:pt x="58420" y="5079"/>
                  </a:lnTo>
                  <a:close/>
                </a:path>
                <a:path w="60960" h="7619">
                  <a:moveTo>
                    <a:pt x="59690" y="2539"/>
                  </a:moveTo>
                  <a:lnTo>
                    <a:pt x="1270" y="2539"/>
                  </a:lnTo>
                  <a:lnTo>
                    <a:pt x="1270" y="3810"/>
                  </a:lnTo>
                  <a:lnTo>
                    <a:pt x="58420" y="3810"/>
                  </a:lnTo>
                  <a:lnTo>
                    <a:pt x="58420" y="5079"/>
                  </a:lnTo>
                  <a:lnTo>
                    <a:pt x="59690" y="5079"/>
                  </a:lnTo>
                  <a:lnTo>
                    <a:pt x="59690" y="2539"/>
                  </a:lnTo>
                  <a:close/>
                </a:path>
                <a:path w="60960" h="7619">
                  <a:moveTo>
                    <a:pt x="60960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60960" y="2539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C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5" name="object 1155"/>
            <p:cNvSpPr/>
            <p:nvPr/>
          </p:nvSpPr>
          <p:spPr>
            <a:xfrm>
              <a:off x="5354320" y="1264919"/>
              <a:ext cx="52069" cy="8890"/>
            </a:xfrm>
            <a:custGeom>
              <a:avLst/>
              <a:gdLst/>
              <a:ahLst/>
              <a:cxnLst/>
              <a:rect l="l" t="t" r="r" b="b"/>
              <a:pathLst>
                <a:path w="52070" h="8890">
                  <a:moveTo>
                    <a:pt x="43179" y="7619"/>
                  </a:moveTo>
                  <a:lnTo>
                    <a:pt x="5079" y="7619"/>
                  </a:lnTo>
                  <a:lnTo>
                    <a:pt x="5079" y="8889"/>
                  </a:lnTo>
                  <a:lnTo>
                    <a:pt x="43179" y="8889"/>
                  </a:lnTo>
                  <a:lnTo>
                    <a:pt x="43179" y="7619"/>
                  </a:lnTo>
                  <a:close/>
                </a:path>
                <a:path w="52070" h="8890">
                  <a:moveTo>
                    <a:pt x="48260" y="3809"/>
                  </a:moveTo>
                  <a:lnTo>
                    <a:pt x="2539" y="3809"/>
                  </a:lnTo>
                  <a:lnTo>
                    <a:pt x="2539" y="7619"/>
                  </a:lnTo>
                  <a:lnTo>
                    <a:pt x="3809" y="7619"/>
                  </a:lnTo>
                  <a:lnTo>
                    <a:pt x="3809" y="6350"/>
                  </a:lnTo>
                  <a:lnTo>
                    <a:pt x="46989" y="6350"/>
                  </a:lnTo>
                  <a:lnTo>
                    <a:pt x="46989" y="5079"/>
                  </a:lnTo>
                  <a:lnTo>
                    <a:pt x="48260" y="5079"/>
                  </a:lnTo>
                  <a:lnTo>
                    <a:pt x="48260" y="3809"/>
                  </a:lnTo>
                  <a:close/>
                </a:path>
                <a:path w="52070" h="8890">
                  <a:moveTo>
                    <a:pt x="46989" y="6350"/>
                  </a:moveTo>
                  <a:lnTo>
                    <a:pt x="44449" y="6350"/>
                  </a:lnTo>
                  <a:lnTo>
                    <a:pt x="44449" y="7619"/>
                  </a:lnTo>
                  <a:lnTo>
                    <a:pt x="46989" y="7619"/>
                  </a:lnTo>
                  <a:lnTo>
                    <a:pt x="46989" y="6350"/>
                  </a:lnTo>
                  <a:close/>
                </a:path>
                <a:path w="52070" h="8890">
                  <a:moveTo>
                    <a:pt x="49529" y="1269"/>
                  </a:moveTo>
                  <a:lnTo>
                    <a:pt x="0" y="1269"/>
                  </a:lnTo>
                  <a:lnTo>
                    <a:pt x="0" y="3809"/>
                  </a:lnTo>
                  <a:lnTo>
                    <a:pt x="1269" y="3809"/>
                  </a:lnTo>
                  <a:lnTo>
                    <a:pt x="1269" y="2539"/>
                  </a:lnTo>
                  <a:lnTo>
                    <a:pt x="49529" y="2539"/>
                  </a:lnTo>
                  <a:lnTo>
                    <a:pt x="49529" y="1269"/>
                  </a:lnTo>
                  <a:close/>
                </a:path>
                <a:path w="52070" h="8890">
                  <a:moveTo>
                    <a:pt x="52069" y="0"/>
                  </a:moveTo>
                  <a:lnTo>
                    <a:pt x="50800" y="0"/>
                  </a:lnTo>
                  <a:lnTo>
                    <a:pt x="50800" y="1269"/>
                  </a:lnTo>
                  <a:lnTo>
                    <a:pt x="52069" y="1269"/>
                  </a:lnTo>
                  <a:lnTo>
                    <a:pt x="52069" y="0"/>
                  </a:lnTo>
                  <a:close/>
                </a:path>
              </a:pathLst>
            </a:custGeom>
            <a:solidFill>
              <a:srgbClr val="C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6" name="object 1156"/>
            <p:cNvSpPr/>
            <p:nvPr/>
          </p:nvSpPr>
          <p:spPr>
            <a:xfrm>
              <a:off x="5359400" y="1273810"/>
              <a:ext cx="38100" cy="8890"/>
            </a:xfrm>
            <a:custGeom>
              <a:avLst/>
              <a:gdLst/>
              <a:ahLst/>
              <a:cxnLst/>
              <a:rect l="l" t="t" r="r" b="b"/>
              <a:pathLst>
                <a:path w="38100" h="8890">
                  <a:moveTo>
                    <a:pt x="21590" y="7619"/>
                  </a:moveTo>
                  <a:lnTo>
                    <a:pt x="13970" y="7619"/>
                  </a:lnTo>
                  <a:lnTo>
                    <a:pt x="13970" y="8889"/>
                  </a:lnTo>
                  <a:lnTo>
                    <a:pt x="21590" y="8889"/>
                  </a:lnTo>
                  <a:lnTo>
                    <a:pt x="21590" y="7619"/>
                  </a:lnTo>
                  <a:close/>
                </a:path>
                <a:path w="38100" h="8890">
                  <a:moveTo>
                    <a:pt x="29210" y="5079"/>
                  </a:moveTo>
                  <a:lnTo>
                    <a:pt x="7620" y="5079"/>
                  </a:lnTo>
                  <a:lnTo>
                    <a:pt x="7620" y="7619"/>
                  </a:lnTo>
                  <a:lnTo>
                    <a:pt x="11429" y="7619"/>
                  </a:lnTo>
                  <a:lnTo>
                    <a:pt x="11429" y="6350"/>
                  </a:lnTo>
                  <a:lnTo>
                    <a:pt x="29210" y="6350"/>
                  </a:lnTo>
                  <a:lnTo>
                    <a:pt x="29210" y="5079"/>
                  </a:lnTo>
                  <a:close/>
                </a:path>
                <a:path w="38100" h="8890">
                  <a:moveTo>
                    <a:pt x="29210" y="6350"/>
                  </a:moveTo>
                  <a:lnTo>
                    <a:pt x="26669" y="6350"/>
                  </a:lnTo>
                  <a:lnTo>
                    <a:pt x="26669" y="7619"/>
                  </a:lnTo>
                  <a:lnTo>
                    <a:pt x="29210" y="7619"/>
                  </a:lnTo>
                  <a:lnTo>
                    <a:pt x="29210" y="6350"/>
                  </a:lnTo>
                  <a:close/>
                </a:path>
                <a:path w="38100" h="8890">
                  <a:moveTo>
                    <a:pt x="33020" y="2539"/>
                  </a:moveTo>
                  <a:lnTo>
                    <a:pt x="3810" y="2539"/>
                  </a:lnTo>
                  <a:lnTo>
                    <a:pt x="3810" y="5079"/>
                  </a:lnTo>
                  <a:lnTo>
                    <a:pt x="6350" y="5079"/>
                  </a:lnTo>
                  <a:lnTo>
                    <a:pt x="6350" y="3810"/>
                  </a:lnTo>
                  <a:lnTo>
                    <a:pt x="33020" y="3810"/>
                  </a:lnTo>
                  <a:lnTo>
                    <a:pt x="33020" y="2539"/>
                  </a:lnTo>
                  <a:close/>
                </a:path>
                <a:path w="38100" h="8890">
                  <a:moveTo>
                    <a:pt x="33020" y="3810"/>
                  </a:moveTo>
                  <a:lnTo>
                    <a:pt x="30479" y="3810"/>
                  </a:lnTo>
                  <a:lnTo>
                    <a:pt x="30479" y="5079"/>
                  </a:lnTo>
                  <a:lnTo>
                    <a:pt x="33020" y="5079"/>
                  </a:lnTo>
                  <a:lnTo>
                    <a:pt x="33020" y="3810"/>
                  </a:lnTo>
                  <a:close/>
                </a:path>
                <a:path w="38100" h="8890">
                  <a:moveTo>
                    <a:pt x="34289" y="1269"/>
                  </a:moveTo>
                  <a:lnTo>
                    <a:pt x="2539" y="1269"/>
                  </a:lnTo>
                  <a:lnTo>
                    <a:pt x="2539" y="2539"/>
                  </a:lnTo>
                  <a:lnTo>
                    <a:pt x="34289" y="2539"/>
                  </a:lnTo>
                  <a:lnTo>
                    <a:pt x="34289" y="1269"/>
                  </a:lnTo>
                  <a:close/>
                </a:path>
                <a:path w="38100" h="8890">
                  <a:moveTo>
                    <a:pt x="127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1270" y="1269"/>
                  </a:lnTo>
                  <a:lnTo>
                    <a:pt x="1270" y="0"/>
                  </a:lnTo>
                  <a:close/>
                </a:path>
                <a:path w="38100" h="8890">
                  <a:moveTo>
                    <a:pt x="38100" y="0"/>
                  </a:moveTo>
                  <a:lnTo>
                    <a:pt x="35560" y="0"/>
                  </a:lnTo>
                  <a:lnTo>
                    <a:pt x="35560" y="1269"/>
                  </a:lnTo>
                  <a:lnTo>
                    <a:pt x="38100" y="126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7" name="object 1157"/>
            <p:cNvSpPr/>
            <p:nvPr/>
          </p:nvSpPr>
          <p:spPr>
            <a:xfrm>
              <a:off x="5316220" y="867409"/>
              <a:ext cx="195580" cy="419100"/>
            </a:xfrm>
            <a:custGeom>
              <a:avLst/>
              <a:gdLst/>
              <a:ahLst/>
              <a:cxnLst/>
              <a:rect l="l" t="t" r="r" b="b"/>
              <a:pathLst>
                <a:path w="195579" h="419100">
                  <a:moveTo>
                    <a:pt x="195580" y="382270"/>
                  </a:moveTo>
                  <a:lnTo>
                    <a:pt x="194310" y="377190"/>
                  </a:lnTo>
                  <a:lnTo>
                    <a:pt x="171704" y="216484"/>
                  </a:lnTo>
                  <a:lnTo>
                    <a:pt x="189230" y="170180"/>
                  </a:lnTo>
                  <a:lnTo>
                    <a:pt x="190500" y="168910"/>
                  </a:lnTo>
                  <a:lnTo>
                    <a:pt x="190500" y="0"/>
                  </a:lnTo>
                  <a:lnTo>
                    <a:pt x="180340" y="0"/>
                  </a:lnTo>
                  <a:lnTo>
                    <a:pt x="180340" y="168910"/>
                  </a:lnTo>
                  <a:lnTo>
                    <a:pt x="180568" y="168910"/>
                  </a:lnTo>
                  <a:lnTo>
                    <a:pt x="162560" y="213360"/>
                  </a:lnTo>
                  <a:lnTo>
                    <a:pt x="162560" y="215900"/>
                  </a:lnTo>
                  <a:lnTo>
                    <a:pt x="184772" y="373938"/>
                  </a:lnTo>
                  <a:lnTo>
                    <a:pt x="133883" y="380301"/>
                  </a:lnTo>
                  <a:lnTo>
                    <a:pt x="125730" y="330200"/>
                  </a:lnTo>
                  <a:lnTo>
                    <a:pt x="123190" y="313690"/>
                  </a:lnTo>
                  <a:lnTo>
                    <a:pt x="116840" y="328930"/>
                  </a:lnTo>
                  <a:lnTo>
                    <a:pt x="109220" y="347980"/>
                  </a:lnTo>
                  <a:lnTo>
                    <a:pt x="101600" y="363220"/>
                  </a:lnTo>
                  <a:lnTo>
                    <a:pt x="93980" y="378460"/>
                  </a:lnTo>
                  <a:lnTo>
                    <a:pt x="95059" y="378739"/>
                  </a:lnTo>
                  <a:lnTo>
                    <a:pt x="87630" y="389890"/>
                  </a:lnTo>
                  <a:lnTo>
                    <a:pt x="81280" y="397510"/>
                  </a:lnTo>
                  <a:lnTo>
                    <a:pt x="81851" y="398094"/>
                  </a:lnTo>
                  <a:lnTo>
                    <a:pt x="74930" y="403860"/>
                  </a:lnTo>
                  <a:lnTo>
                    <a:pt x="68580" y="408101"/>
                  </a:lnTo>
                  <a:lnTo>
                    <a:pt x="64643" y="409409"/>
                  </a:lnTo>
                  <a:lnTo>
                    <a:pt x="64770" y="408940"/>
                  </a:lnTo>
                  <a:lnTo>
                    <a:pt x="58420" y="408940"/>
                  </a:lnTo>
                  <a:lnTo>
                    <a:pt x="52070" y="407670"/>
                  </a:lnTo>
                  <a:lnTo>
                    <a:pt x="50800" y="406400"/>
                  </a:lnTo>
                  <a:lnTo>
                    <a:pt x="48260" y="402590"/>
                  </a:lnTo>
                  <a:lnTo>
                    <a:pt x="46990" y="402590"/>
                  </a:lnTo>
                  <a:lnTo>
                    <a:pt x="45720" y="401320"/>
                  </a:lnTo>
                  <a:lnTo>
                    <a:pt x="43180" y="397510"/>
                  </a:lnTo>
                  <a:lnTo>
                    <a:pt x="39712" y="392899"/>
                  </a:lnTo>
                  <a:lnTo>
                    <a:pt x="40640" y="392430"/>
                  </a:lnTo>
                  <a:lnTo>
                    <a:pt x="38100" y="387350"/>
                  </a:lnTo>
                  <a:lnTo>
                    <a:pt x="35560" y="382270"/>
                  </a:lnTo>
                  <a:lnTo>
                    <a:pt x="33020" y="375920"/>
                  </a:lnTo>
                  <a:lnTo>
                    <a:pt x="32588" y="376135"/>
                  </a:lnTo>
                  <a:lnTo>
                    <a:pt x="30480" y="370840"/>
                  </a:lnTo>
                  <a:lnTo>
                    <a:pt x="27940" y="361950"/>
                  </a:lnTo>
                  <a:lnTo>
                    <a:pt x="27762" y="362013"/>
                  </a:lnTo>
                  <a:lnTo>
                    <a:pt x="26670" y="354330"/>
                  </a:lnTo>
                  <a:lnTo>
                    <a:pt x="24130" y="346710"/>
                  </a:lnTo>
                  <a:lnTo>
                    <a:pt x="20320" y="330200"/>
                  </a:lnTo>
                  <a:lnTo>
                    <a:pt x="17780" y="309880"/>
                  </a:lnTo>
                  <a:lnTo>
                    <a:pt x="17614" y="309930"/>
                  </a:lnTo>
                  <a:lnTo>
                    <a:pt x="15240" y="290830"/>
                  </a:lnTo>
                  <a:lnTo>
                    <a:pt x="12700" y="270510"/>
                  </a:lnTo>
                  <a:lnTo>
                    <a:pt x="11430" y="247650"/>
                  </a:lnTo>
                  <a:lnTo>
                    <a:pt x="10160" y="226060"/>
                  </a:lnTo>
                  <a:lnTo>
                    <a:pt x="10160" y="201930"/>
                  </a:lnTo>
                  <a:lnTo>
                    <a:pt x="8890" y="177800"/>
                  </a:lnTo>
                  <a:lnTo>
                    <a:pt x="8890" y="157480"/>
                  </a:lnTo>
                  <a:lnTo>
                    <a:pt x="10160" y="139700"/>
                  </a:lnTo>
                  <a:lnTo>
                    <a:pt x="0" y="139700"/>
                  </a:lnTo>
                  <a:lnTo>
                    <a:pt x="0" y="157480"/>
                  </a:lnTo>
                  <a:lnTo>
                    <a:pt x="0" y="177800"/>
                  </a:lnTo>
                  <a:lnTo>
                    <a:pt x="0" y="201930"/>
                  </a:lnTo>
                  <a:lnTo>
                    <a:pt x="1270" y="226060"/>
                  </a:lnTo>
                  <a:lnTo>
                    <a:pt x="1270" y="227330"/>
                  </a:lnTo>
                  <a:lnTo>
                    <a:pt x="2540" y="248920"/>
                  </a:lnTo>
                  <a:lnTo>
                    <a:pt x="3810" y="271780"/>
                  </a:lnTo>
                  <a:lnTo>
                    <a:pt x="6350" y="290830"/>
                  </a:lnTo>
                  <a:lnTo>
                    <a:pt x="7620" y="311150"/>
                  </a:lnTo>
                  <a:lnTo>
                    <a:pt x="7620" y="312420"/>
                  </a:lnTo>
                  <a:lnTo>
                    <a:pt x="11430" y="331470"/>
                  </a:lnTo>
                  <a:lnTo>
                    <a:pt x="11430" y="332740"/>
                  </a:lnTo>
                  <a:lnTo>
                    <a:pt x="15240" y="349250"/>
                  </a:lnTo>
                  <a:lnTo>
                    <a:pt x="17780" y="356870"/>
                  </a:lnTo>
                  <a:lnTo>
                    <a:pt x="19050" y="364490"/>
                  </a:lnTo>
                  <a:lnTo>
                    <a:pt x="19050" y="365760"/>
                  </a:lnTo>
                  <a:lnTo>
                    <a:pt x="21590" y="373380"/>
                  </a:lnTo>
                  <a:lnTo>
                    <a:pt x="24130" y="379730"/>
                  </a:lnTo>
                  <a:lnTo>
                    <a:pt x="26670" y="386080"/>
                  </a:lnTo>
                  <a:lnTo>
                    <a:pt x="26670" y="387350"/>
                  </a:lnTo>
                  <a:lnTo>
                    <a:pt x="29210" y="392430"/>
                  </a:lnTo>
                  <a:lnTo>
                    <a:pt x="31750" y="397510"/>
                  </a:lnTo>
                  <a:lnTo>
                    <a:pt x="34290" y="401320"/>
                  </a:lnTo>
                  <a:lnTo>
                    <a:pt x="34290" y="402590"/>
                  </a:lnTo>
                  <a:lnTo>
                    <a:pt x="36830" y="406400"/>
                  </a:lnTo>
                  <a:lnTo>
                    <a:pt x="38100" y="406400"/>
                  </a:lnTo>
                  <a:lnTo>
                    <a:pt x="38100" y="407670"/>
                  </a:lnTo>
                  <a:lnTo>
                    <a:pt x="41059" y="408660"/>
                  </a:lnTo>
                  <a:lnTo>
                    <a:pt x="40640" y="408940"/>
                  </a:lnTo>
                  <a:lnTo>
                    <a:pt x="44450" y="412750"/>
                  </a:lnTo>
                  <a:lnTo>
                    <a:pt x="48260" y="415290"/>
                  </a:lnTo>
                  <a:lnTo>
                    <a:pt x="48260" y="416560"/>
                  </a:lnTo>
                  <a:lnTo>
                    <a:pt x="49530" y="416560"/>
                  </a:lnTo>
                  <a:lnTo>
                    <a:pt x="55880" y="419100"/>
                  </a:lnTo>
                  <a:lnTo>
                    <a:pt x="57150" y="419100"/>
                  </a:lnTo>
                  <a:lnTo>
                    <a:pt x="63500" y="419100"/>
                  </a:lnTo>
                  <a:lnTo>
                    <a:pt x="66040" y="419100"/>
                  </a:lnTo>
                  <a:lnTo>
                    <a:pt x="72390" y="416560"/>
                  </a:lnTo>
                  <a:lnTo>
                    <a:pt x="73660" y="415290"/>
                  </a:lnTo>
                  <a:lnTo>
                    <a:pt x="80010" y="410210"/>
                  </a:lnTo>
                  <a:lnTo>
                    <a:pt x="87630" y="403860"/>
                  </a:lnTo>
                  <a:lnTo>
                    <a:pt x="88900" y="403860"/>
                  </a:lnTo>
                  <a:lnTo>
                    <a:pt x="95250" y="394970"/>
                  </a:lnTo>
                  <a:lnTo>
                    <a:pt x="96520" y="394970"/>
                  </a:lnTo>
                  <a:lnTo>
                    <a:pt x="96520" y="393700"/>
                  </a:lnTo>
                  <a:lnTo>
                    <a:pt x="102870" y="382270"/>
                  </a:lnTo>
                  <a:lnTo>
                    <a:pt x="110490" y="368300"/>
                  </a:lnTo>
                  <a:lnTo>
                    <a:pt x="118110" y="351790"/>
                  </a:lnTo>
                  <a:lnTo>
                    <a:pt x="119265" y="348894"/>
                  </a:lnTo>
                  <a:lnTo>
                    <a:pt x="124460" y="386080"/>
                  </a:lnTo>
                  <a:lnTo>
                    <a:pt x="125730" y="389890"/>
                  </a:lnTo>
                  <a:lnTo>
                    <a:pt x="130810" y="389890"/>
                  </a:lnTo>
                  <a:lnTo>
                    <a:pt x="190500" y="382270"/>
                  </a:lnTo>
                  <a:lnTo>
                    <a:pt x="195580" y="38227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8" name="object 1158"/>
            <p:cNvSpPr/>
            <p:nvPr/>
          </p:nvSpPr>
          <p:spPr>
            <a:xfrm>
              <a:off x="5316220" y="567689"/>
              <a:ext cx="45720" cy="457200"/>
            </a:xfrm>
            <a:custGeom>
              <a:avLst/>
              <a:gdLst/>
              <a:ahLst/>
              <a:cxnLst/>
              <a:rect l="l" t="t" r="r" b="b"/>
              <a:pathLst>
                <a:path w="45720" h="457200">
                  <a:moveTo>
                    <a:pt x="45720" y="269240"/>
                  </a:moveTo>
                  <a:lnTo>
                    <a:pt x="41910" y="260350"/>
                  </a:lnTo>
                  <a:lnTo>
                    <a:pt x="39370" y="251460"/>
                  </a:lnTo>
                  <a:lnTo>
                    <a:pt x="36830" y="242570"/>
                  </a:lnTo>
                  <a:lnTo>
                    <a:pt x="34290" y="233680"/>
                  </a:lnTo>
                  <a:lnTo>
                    <a:pt x="31750" y="222250"/>
                  </a:lnTo>
                  <a:lnTo>
                    <a:pt x="29210" y="212090"/>
                  </a:lnTo>
                  <a:lnTo>
                    <a:pt x="29083" y="212128"/>
                  </a:lnTo>
                  <a:lnTo>
                    <a:pt x="27940" y="200660"/>
                  </a:lnTo>
                  <a:lnTo>
                    <a:pt x="25400" y="190500"/>
                  </a:lnTo>
                  <a:lnTo>
                    <a:pt x="24130" y="177800"/>
                  </a:lnTo>
                  <a:lnTo>
                    <a:pt x="22860" y="165100"/>
                  </a:lnTo>
                  <a:lnTo>
                    <a:pt x="21590" y="152400"/>
                  </a:lnTo>
                  <a:lnTo>
                    <a:pt x="21590" y="139700"/>
                  </a:lnTo>
                  <a:lnTo>
                    <a:pt x="20320" y="125730"/>
                  </a:lnTo>
                  <a:lnTo>
                    <a:pt x="20320" y="113030"/>
                  </a:lnTo>
                  <a:lnTo>
                    <a:pt x="19050" y="97790"/>
                  </a:lnTo>
                  <a:lnTo>
                    <a:pt x="19050" y="83820"/>
                  </a:lnTo>
                  <a:lnTo>
                    <a:pt x="20320" y="57150"/>
                  </a:lnTo>
                  <a:lnTo>
                    <a:pt x="20320" y="34290"/>
                  </a:lnTo>
                  <a:lnTo>
                    <a:pt x="21590" y="22860"/>
                  </a:lnTo>
                  <a:lnTo>
                    <a:pt x="21590" y="11430"/>
                  </a:lnTo>
                  <a:lnTo>
                    <a:pt x="22860" y="0"/>
                  </a:lnTo>
                  <a:lnTo>
                    <a:pt x="17780" y="0"/>
                  </a:lnTo>
                  <a:lnTo>
                    <a:pt x="13970" y="0"/>
                  </a:lnTo>
                  <a:lnTo>
                    <a:pt x="12700" y="11430"/>
                  </a:lnTo>
                  <a:lnTo>
                    <a:pt x="11430" y="21590"/>
                  </a:lnTo>
                  <a:lnTo>
                    <a:pt x="11430" y="34290"/>
                  </a:lnTo>
                  <a:lnTo>
                    <a:pt x="10160" y="57150"/>
                  </a:lnTo>
                  <a:lnTo>
                    <a:pt x="10160" y="83820"/>
                  </a:lnTo>
                  <a:lnTo>
                    <a:pt x="10160" y="97790"/>
                  </a:lnTo>
                  <a:lnTo>
                    <a:pt x="10160" y="113030"/>
                  </a:lnTo>
                  <a:lnTo>
                    <a:pt x="11430" y="127000"/>
                  </a:lnTo>
                  <a:lnTo>
                    <a:pt x="11430" y="140970"/>
                  </a:lnTo>
                  <a:lnTo>
                    <a:pt x="12700" y="153670"/>
                  </a:lnTo>
                  <a:lnTo>
                    <a:pt x="13970" y="166370"/>
                  </a:lnTo>
                  <a:lnTo>
                    <a:pt x="15240" y="179070"/>
                  </a:lnTo>
                  <a:lnTo>
                    <a:pt x="16510" y="191770"/>
                  </a:lnTo>
                  <a:lnTo>
                    <a:pt x="17780" y="201930"/>
                  </a:lnTo>
                  <a:lnTo>
                    <a:pt x="20320" y="214630"/>
                  </a:lnTo>
                  <a:lnTo>
                    <a:pt x="21590" y="224790"/>
                  </a:lnTo>
                  <a:lnTo>
                    <a:pt x="24130" y="234950"/>
                  </a:lnTo>
                  <a:lnTo>
                    <a:pt x="26670" y="245110"/>
                  </a:lnTo>
                  <a:lnTo>
                    <a:pt x="27940" y="245110"/>
                  </a:lnTo>
                  <a:lnTo>
                    <a:pt x="30480" y="254000"/>
                  </a:lnTo>
                  <a:lnTo>
                    <a:pt x="33020" y="264160"/>
                  </a:lnTo>
                  <a:lnTo>
                    <a:pt x="35648" y="270319"/>
                  </a:lnTo>
                  <a:lnTo>
                    <a:pt x="33020" y="275590"/>
                  </a:lnTo>
                  <a:lnTo>
                    <a:pt x="31750" y="275590"/>
                  </a:lnTo>
                  <a:lnTo>
                    <a:pt x="27940" y="284480"/>
                  </a:lnTo>
                  <a:lnTo>
                    <a:pt x="27940" y="285750"/>
                  </a:lnTo>
                  <a:lnTo>
                    <a:pt x="24130" y="293370"/>
                  </a:lnTo>
                  <a:lnTo>
                    <a:pt x="24130" y="294640"/>
                  </a:lnTo>
                  <a:lnTo>
                    <a:pt x="20320" y="304800"/>
                  </a:lnTo>
                  <a:lnTo>
                    <a:pt x="17780" y="313690"/>
                  </a:lnTo>
                  <a:lnTo>
                    <a:pt x="16510" y="313690"/>
                  </a:lnTo>
                  <a:lnTo>
                    <a:pt x="13970" y="326390"/>
                  </a:lnTo>
                  <a:lnTo>
                    <a:pt x="11430" y="336550"/>
                  </a:lnTo>
                  <a:lnTo>
                    <a:pt x="11430" y="337820"/>
                  </a:lnTo>
                  <a:lnTo>
                    <a:pt x="8890" y="347980"/>
                  </a:lnTo>
                  <a:lnTo>
                    <a:pt x="6350" y="360680"/>
                  </a:lnTo>
                  <a:lnTo>
                    <a:pt x="5080" y="374650"/>
                  </a:lnTo>
                  <a:lnTo>
                    <a:pt x="3810" y="388620"/>
                  </a:lnTo>
                  <a:lnTo>
                    <a:pt x="2540" y="405130"/>
                  </a:lnTo>
                  <a:lnTo>
                    <a:pt x="1270" y="421640"/>
                  </a:lnTo>
                  <a:lnTo>
                    <a:pt x="0" y="439420"/>
                  </a:lnTo>
                  <a:lnTo>
                    <a:pt x="0" y="457200"/>
                  </a:lnTo>
                  <a:lnTo>
                    <a:pt x="8890" y="457200"/>
                  </a:lnTo>
                  <a:lnTo>
                    <a:pt x="10160" y="439420"/>
                  </a:lnTo>
                  <a:lnTo>
                    <a:pt x="10160" y="422910"/>
                  </a:lnTo>
                  <a:lnTo>
                    <a:pt x="11430" y="405130"/>
                  </a:lnTo>
                  <a:lnTo>
                    <a:pt x="12700" y="389890"/>
                  </a:lnTo>
                  <a:lnTo>
                    <a:pt x="15240" y="375920"/>
                  </a:lnTo>
                  <a:lnTo>
                    <a:pt x="16510" y="361950"/>
                  </a:lnTo>
                  <a:lnTo>
                    <a:pt x="17780" y="350520"/>
                  </a:lnTo>
                  <a:lnTo>
                    <a:pt x="20320" y="339090"/>
                  </a:lnTo>
                  <a:lnTo>
                    <a:pt x="22860" y="327660"/>
                  </a:lnTo>
                  <a:lnTo>
                    <a:pt x="26670" y="316230"/>
                  </a:lnTo>
                  <a:lnTo>
                    <a:pt x="25514" y="315950"/>
                  </a:lnTo>
                  <a:lnTo>
                    <a:pt x="29210" y="307340"/>
                  </a:lnTo>
                  <a:lnTo>
                    <a:pt x="33020" y="297180"/>
                  </a:lnTo>
                  <a:lnTo>
                    <a:pt x="36372" y="289344"/>
                  </a:lnTo>
                  <a:lnTo>
                    <a:pt x="36830" y="289560"/>
                  </a:lnTo>
                  <a:lnTo>
                    <a:pt x="40640" y="280670"/>
                  </a:lnTo>
                  <a:lnTo>
                    <a:pt x="44450" y="273050"/>
                  </a:lnTo>
                  <a:lnTo>
                    <a:pt x="45720" y="271780"/>
                  </a:lnTo>
                  <a:lnTo>
                    <a:pt x="45720" y="26924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9" name="object 1159"/>
            <p:cNvSpPr/>
            <p:nvPr/>
          </p:nvSpPr>
          <p:spPr>
            <a:xfrm>
              <a:off x="5330190" y="406399"/>
              <a:ext cx="129539" cy="161290"/>
            </a:xfrm>
            <a:custGeom>
              <a:avLst/>
              <a:gdLst/>
              <a:ahLst/>
              <a:cxnLst/>
              <a:rect l="l" t="t" r="r" b="b"/>
              <a:pathLst>
                <a:path w="129539" h="161290">
                  <a:moveTo>
                    <a:pt x="129540" y="101600"/>
                  </a:moveTo>
                  <a:lnTo>
                    <a:pt x="128270" y="92710"/>
                  </a:lnTo>
                  <a:lnTo>
                    <a:pt x="127000" y="85090"/>
                  </a:lnTo>
                  <a:lnTo>
                    <a:pt x="127000" y="83820"/>
                  </a:lnTo>
                  <a:lnTo>
                    <a:pt x="124460" y="76200"/>
                  </a:lnTo>
                  <a:lnTo>
                    <a:pt x="120650" y="60960"/>
                  </a:lnTo>
                  <a:lnTo>
                    <a:pt x="120650" y="59690"/>
                  </a:lnTo>
                  <a:lnTo>
                    <a:pt x="118618" y="54610"/>
                  </a:lnTo>
                  <a:lnTo>
                    <a:pt x="119380" y="54610"/>
                  </a:lnTo>
                  <a:lnTo>
                    <a:pt x="116840" y="45720"/>
                  </a:lnTo>
                  <a:lnTo>
                    <a:pt x="116840" y="44450"/>
                  </a:lnTo>
                  <a:lnTo>
                    <a:pt x="114300" y="39370"/>
                  </a:lnTo>
                  <a:lnTo>
                    <a:pt x="113868" y="39585"/>
                  </a:lnTo>
                  <a:lnTo>
                    <a:pt x="111760" y="34290"/>
                  </a:lnTo>
                  <a:lnTo>
                    <a:pt x="111760" y="33020"/>
                  </a:lnTo>
                  <a:lnTo>
                    <a:pt x="108292" y="28409"/>
                  </a:lnTo>
                  <a:lnTo>
                    <a:pt x="109220" y="27940"/>
                  </a:lnTo>
                  <a:lnTo>
                    <a:pt x="106680" y="22860"/>
                  </a:lnTo>
                  <a:lnTo>
                    <a:pt x="105410" y="22860"/>
                  </a:lnTo>
                  <a:lnTo>
                    <a:pt x="102870" y="19050"/>
                  </a:lnTo>
                  <a:lnTo>
                    <a:pt x="100330" y="15240"/>
                  </a:lnTo>
                  <a:lnTo>
                    <a:pt x="99060" y="15240"/>
                  </a:lnTo>
                  <a:lnTo>
                    <a:pt x="93980" y="8890"/>
                  </a:lnTo>
                  <a:lnTo>
                    <a:pt x="92710" y="8890"/>
                  </a:lnTo>
                  <a:lnTo>
                    <a:pt x="86360" y="3810"/>
                  </a:lnTo>
                  <a:lnTo>
                    <a:pt x="85090" y="3810"/>
                  </a:lnTo>
                  <a:lnTo>
                    <a:pt x="78740" y="1270"/>
                  </a:lnTo>
                  <a:lnTo>
                    <a:pt x="77470" y="1270"/>
                  </a:lnTo>
                  <a:lnTo>
                    <a:pt x="71120" y="0"/>
                  </a:lnTo>
                  <a:lnTo>
                    <a:pt x="69850" y="0"/>
                  </a:lnTo>
                  <a:lnTo>
                    <a:pt x="68580" y="1270"/>
                  </a:lnTo>
                  <a:lnTo>
                    <a:pt x="60960" y="3810"/>
                  </a:lnTo>
                  <a:lnTo>
                    <a:pt x="53340" y="6350"/>
                  </a:lnTo>
                  <a:lnTo>
                    <a:pt x="52070" y="7620"/>
                  </a:lnTo>
                  <a:lnTo>
                    <a:pt x="44450" y="13970"/>
                  </a:lnTo>
                  <a:lnTo>
                    <a:pt x="44450" y="15240"/>
                  </a:lnTo>
                  <a:lnTo>
                    <a:pt x="38100" y="22860"/>
                  </a:lnTo>
                  <a:lnTo>
                    <a:pt x="36830" y="22860"/>
                  </a:lnTo>
                  <a:lnTo>
                    <a:pt x="31750" y="33020"/>
                  </a:lnTo>
                  <a:lnTo>
                    <a:pt x="27940" y="38100"/>
                  </a:lnTo>
                  <a:lnTo>
                    <a:pt x="25400" y="45720"/>
                  </a:lnTo>
                  <a:lnTo>
                    <a:pt x="22860" y="50800"/>
                  </a:lnTo>
                  <a:lnTo>
                    <a:pt x="22860" y="52070"/>
                  </a:lnTo>
                  <a:lnTo>
                    <a:pt x="20320" y="58420"/>
                  </a:lnTo>
                  <a:lnTo>
                    <a:pt x="17780" y="66040"/>
                  </a:lnTo>
                  <a:lnTo>
                    <a:pt x="15240" y="73660"/>
                  </a:lnTo>
                  <a:lnTo>
                    <a:pt x="15240" y="74930"/>
                  </a:lnTo>
                  <a:lnTo>
                    <a:pt x="12700" y="82550"/>
                  </a:lnTo>
                  <a:lnTo>
                    <a:pt x="10160" y="91440"/>
                  </a:lnTo>
                  <a:lnTo>
                    <a:pt x="7620" y="100330"/>
                  </a:lnTo>
                  <a:lnTo>
                    <a:pt x="6350" y="109220"/>
                  </a:lnTo>
                  <a:lnTo>
                    <a:pt x="5080" y="119380"/>
                  </a:lnTo>
                  <a:lnTo>
                    <a:pt x="3810" y="129540"/>
                  </a:lnTo>
                  <a:lnTo>
                    <a:pt x="1270" y="138430"/>
                  </a:lnTo>
                  <a:lnTo>
                    <a:pt x="1270" y="149860"/>
                  </a:lnTo>
                  <a:lnTo>
                    <a:pt x="0" y="161290"/>
                  </a:lnTo>
                  <a:lnTo>
                    <a:pt x="3810" y="161290"/>
                  </a:lnTo>
                  <a:lnTo>
                    <a:pt x="8890" y="161290"/>
                  </a:lnTo>
                  <a:lnTo>
                    <a:pt x="10160" y="151130"/>
                  </a:lnTo>
                  <a:lnTo>
                    <a:pt x="11430" y="139700"/>
                  </a:lnTo>
                  <a:lnTo>
                    <a:pt x="12700" y="130810"/>
                  </a:lnTo>
                  <a:lnTo>
                    <a:pt x="13970" y="120650"/>
                  </a:lnTo>
                  <a:lnTo>
                    <a:pt x="15240" y="111760"/>
                  </a:lnTo>
                  <a:lnTo>
                    <a:pt x="17780" y="101600"/>
                  </a:lnTo>
                  <a:lnTo>
                    <a:pt x="20320" y="92710"/>
                  </a:lnTo>
                  <a:lnTo>
                    <a:pt x="21590" y="85090"/>
                  </a:lnTo>
                  <a:lnTo>
                    <a:pt x="23787" y="77393"/>
                  </a:lnTo>
                  <a:lnTo>
                    <a:pt x="24130" y="77470"/>
                  </a:lnTo>
                  <a:lnTo>
                    <a:pt x="26670" y="68580"/>
                  </a:lnTo>
                  <a:lnTo>
                    <a:pt x="29210" y="60960"/>
                  </a:lnTo>
                  <a:lnTo>
                    <a:pt x="31750" y="54610"/>
                  </a:lnTo>
                  <a:lnTo>
                    <a:pt x="34290" y="49530"/>
                  </a:lnTo>
                  <a:lnTo>
                    <a:pt x="36830" y="41910"/>
                  </a:lnTo>
                  <a:lnTo>
                    <a:pt x="39370" y="38100"/>
                  </a:lnTo>
                  <a:lnTo>
                    <a:pt x="45720" y="27940"/>
                  </a:lnTo>
                  <a:lnTo>
                    <a:pt x="44958" y="27432"/>
                  </a:lnTo>
                  <a:lnTo>
                    <a:pt x="50800" y="21590"/>
                  </a:lnTo>
                  <a:lnTo>
                    <a:pt x="58420" y="15240"/>
                  </a:lnTo>
                  <a:lnTo>
                    <a:pt x="57988" y="14820"/>
                  </a:lnTo>
                  <a:lnTo>
                    <a:pt x="64770" y="11430"/>
                  </a:lnTo>
                  <a:lnTo>
                    <a:pt x="64566" y="11125"/>
                  </a:lnTo>
                  <a:lnTo>
                    <a:pt x="69989" y="9575"/>
                  </a:lnTo>
                  <a:lnTo>
                    <a:pt x="69850" y="10160"/>
                  </a:lnTo>
                  <a:lnTo>
                    <a:pt x="76200" y="10160"/>
                  </a:lnTo>
                  <a:lnTo>
                    <a:pt x="81419" y="11214"/>
                  </a:lnTo>
                  <a:lnTo>
                    <a:pt x="81280" y="11430"/>
                  </a:lnTo>
                  <a:lnTo>
                    <a:pt x="87630" y="16510"/>
                  </a:lnTo>
                  <a:lnTo>
                    <a:pt x="88087" y="15824"/>
                  </a:lnTo>
                  <a:lnTo>
                    <a:pt x="92710" y="21590"/>
                  </a:lnTo>
                  <a:lnTo>
                    <a:pt x="93129" y="21170"/>
                  </a:lnTo>
                  <a:lnTo>
                    <a:pt x="95250" y="25400"/>
                  </a:lnTo>
                  <a:lnTo>
                    <a:pt x="95758" y="24892"/>
                  </a:lnTo>
                  <a:lnTo>
                    <a:pt x="97790" y="27940"/>
                  </a:lnTo>
                  <a:lnTo>
                    <a:pt x="100330" y="33020"/>
                  </a:lnTo>
                  <a:lnTo>
                    <a:pt x="102870" y="38100"/>
                  </a:lnTo>
                  <a:lnTo>
                    <a:pt x="103263" y="37833"/>
                  </a:lnTo>
                  <a:lnTo>
                    <a:pt x="105410" y="43180"/>
                  </a:lnTo>
                  <a:lnTo>
                    <a:pt x="105410" y="44450"/>
                  </a:lnTo>
                  <a:lnTo>
                    <a:pt x="107238" y="48120"/>
                  </a:lnTo>
                  <a:lnTo>
                    <a:pt x="106680" y="48260"/>
                  </a:lnTo>
                  <a:lnTo>
                    <a:pt x="109220" y="55880"/>
                  </a:lnTo>
                  <a:lnTo>
                    <a:pt x="109220" y="57150"/>
                  </a:lnTo>
                  <a:lnTo>
                    <a:pt x="111760" y="63500"/>
                  </a:lnTo>
                  <a:lnTo>
                    <a:pt x="112026" y="63436"/>
                  </a:lnTo>
                  <a:lnTo>
                    <a:pt x="115570" y="78740"/>
                  </a:lnTo>
                  <a:lnTo>
                    <a:pt x="116840" y="86360"/>
                  </a:lnTo>
                  <a:lnTo>
                    <a:pt x="119380" y="93980"/>
                  </a:lnTo>
                  <a:lnTo>
                    <a:pt x="120650" y="102870"/>
                  </a:lnTo>
                  <a:lnTo>
                    <a:pt x="125730" y="102870"/>
                  </a:lnTo>
                  <a:lnTo>
                    <a:pt x="129540" y="10160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0" name="object 1160"/>
            <p:cNvSpPr/>
            <p:nvPr/>
          </p:nvSpPr>
          <p:spPr>
            <a:xfrm>
              <a:off x="5396230" y="507999"/>
              <a:ext cx="110489" cy="471170"/>
            </a:xfrm>
            <a:custGeom>
              <a:avLst/>
              <a:gdLst/>
              <a:ahLst/>
              <a:cxnLst/>
              <a:rect l="l" t="t" r="r" b="b"/>
              <a:pathLst>
                <a:path w="110489" h="471169">
                  <a:moveTo>
                    <a:pt x="20320" y="87630"/>
                  </a:moveTo>
                  <a:lnTo>
                    <a:pt x="19050" y="83820"/>
                  </a:lnTo>
                  <a:lnTo>
                    <a:pt x="19050" y="78740"/>
                  </a:lnTo>
                  <a:lnTo>
                    <a:pt x="19050" y="77470"/>
                  </a:lnTo>
                  <a:lnTo>
                    <a:pt x="19050" y="72390"/>
                  </a:lnTo>
                  <a:lnTo>
                    <a:pt x="19050" y="67310"/>
                  </a:lnTo>
                  <a:lnTo>
                    <a:pt x="19050" y="63500"/>
                  </a:lnTo>
                  <a:lnTo>
                    <a:pt x="17780" y="57150"/>
                  </a:lnTo>
                  <a:lnTo>
                    <a:pt x="12700" y="58420"/>
                  </a:lnTo>
                  <a:lnTo>
                    <a:pt x="8890" y="58420"/>
                  </a:lnTo>
                  <a:lnTo>
                    <a:pt x="8890" y="63500"/>
                  </a:lnTo>
                  <a:lnTo>
                    <a:pt x="8890" y="64770"/>
                  </a:lnTo>
                  <a:lnTo>
                    <a:pt x="8890" y="67310"/>
                  </a:lnTo>
                  <a:lnTo>
                    <a:pt x="8890" y="68580"/>
                  </a:lnTo>
                  <a:lnTo>
                    <a:pt x="10160" y="73660"/>
                  </a:lnTo>
                  <a:lnTo>
                    <a:pt x="10160" y="119380"/>
                  </a:lnTo>
                  <a:lnTo>
                    <a:pt x="8890" y="130810"/>
                  </a:lnTo>
                  <a:lnTo>
                    <a:pt x="7620" y="144780"/>
                  </a:lnTo>
                  <a:lnTo>
                    <a:pt x="6350" y="157480"/>
                  </a:lnTo>
                  <a:lnTo>
                    <a:pt x="5080" y="170180"/>
                  </a:lnTo>
                  <a:lnTo>
                    <a:pt x="2540" y="184150"/>
                  </a:lnTo>
                  <a:lnTo>
                    <a:pt x="0" y="198120"/>
                  </a:lnTo>
                  <a:lnTo>
                    <a:pt x="5080" y="199390"/>
                  </a:lnTo>
                  <a:lnTo>
                    <a:pt x="8890" y="199390"/>
                  </a:lnTo>
                  <a:lnTo>
                    <a:pt x="11430" y="186690"/>
                  </a:lnTo>
                  <a:lnTo>
                    <a:pt x="13970" y="171450"/>
                  </a:lnTo>
                  <a:lnTo>
                    <a:pt x="16510" y="158750"/>
                  </a:lnTo>
                  <a:lnTo>
                    <a:pt x="16510" y="157480"/>
                  </a:lnTo>
                  <a:lnTo>
                    <a:pt x="17780" y="144780"/>
                  </a:lnTo>
                  <a:lnTo>
                    <a:pt x="19050" y="132080"/>
                  </a:lnTo>
                  <a:lnTo>
                    <a:pt x="19050" y="119380"/>
                  </a:lnTo>
                  <a:lnTo>
                    <a:pt x="20320" y="105410"/>
                  </a:lnTo>
                  <a:lnTo>
                    <a:pt x="20320" y="92710"/>
                  </a:lnTo>
                  <a:lnTo>
                    <a:pt x="20320" y="87630"/>
                  </a:lnTo>
                  <a:close/>
                </a:path>
                <a:path w="110489" h="471169">
                  <a:moveTo>
                    <a:pt x="110490" y="334010"/>
                  </a:moveTo>
                  <a:lnTo>
                    <a:pt x="101600" y="358140"/>
                  </a:lnTo>
                  <a:lnTo>
                    <a:pt x="71932" y="432803"/>
                  </a:lnTo>
                  <a:lnTo>
                    <a:pt x="50914" y="296697"/>
                  </a:lnTo>
                  <a:lnTo>
                    <a:pt x="55880" y="276860"/>
                  </a:lnTo>
                  <a:lnTo>
                    <a:pt x="59690" y="256540"/>
                  </a:lnTo>
                  <a:lnTo>
                    <a:pt x="59690" y="255270"/>
                  </a:lnTo>
                  <a:lnTo>
                    <a:pt x="63500" y="234950"/>
                  </a:lnTo>
                  <a:lnTo>
                    <a:pt x="64770" y="223520"/>
                  </a:lnTo>
                  <a:lnTo>
                    <a:pt x="67310" y="212090"/>
                  </a:lnTo>
                  <a:lnTo>
                    <a:pt x="67310" y="200660"/>
                  </a:lnTo>
                  <a:lnTo>
                    <a:pt x="68580" y="189230"/>
                  </a:lnTo>
                  <a:lnTo>
                    <a:pt x="69850" y="176530"/>
                  </a:lnTo>
                  <a:lnTo>
                    <a:pt x="69850" y="165100"/>
                  </a:lnTo>
                  <a:lnTo>
                    <a:pt x="71120" y="152400"/>
                  </a:lnTo>
                  <a:lnTo>
                    <a:pt x="71120" y="139700"/>
                  </a:lnTo>
                  <a:lnTo>
                    <a:pt x="72390" y="115570"/>
                  </a:lnTo>
                  <a:lnTo>
                    <a:pt x="71120" y="92710"/>
                  </a:lnTo>
                  <a:lnTo>
                    <a:pt x="71120" y="68580"/>
                  </a:lnTo>
                  <a:lnTo>
                    <a:pt x="69850" y="48260"/>
                  </a:lnTo>
                  <a:lnTo>
                    <a:pt x="68580" y="38100"/>
                  </a:lnTo>
                  <a:lnTo>
                    <a:pt x="67310" y="29210"/>
                  </a:lnTo>
                  <a:lnTo>
                    <a:pt x="66040" y="17780"/>
                  </a:lnTo>
                  <a:lnTo>
                    <a:pt x="64770" y="7620"/>
                  </a:lnTo>
                  <a:lnTo>
                    <a:pt x="63500" y="0"/>
                  </a:lnTo>
                  <a:lnTo>
                    <a:pt x="59690" y="1270"/>
                  </a:lnTo>
                  <a:lnTo>
                    <a:pt x="54610" y="1270"/>
                  </a:lnTo>
                  <a:lnTo>
                    <a:pt x="55880" y="10160"/>
                  </a:lnTo>
                  <a:lnTo>
                    <a:pt x="57150" y="19050"/>
                  </a:lnTo>
                  <a:lnTo>
                    <a:pt x="58420" y="29210"/>
                  </a:lnTo>
                  <a:lnTo>
                    <a:pt x="59690" y="39370"/>
                  </a:lnTo>
                  <a:lnTo>
                    <a:pt x="59690" y="49530"/>
                  </a:lnTo>
                  <a:lnTo>
                    <a:pt x="60960" y="69850"/>
                  </a:lnTo>
                  <a:lnTo>
                    <a:pt x="62230" y="92710"/>
                  </a:lnTo>
                  <a:lnTo>
                    <a:pt x="62230" y="115570"/>
                  </a:lnTo>
                  <a:lnTo>
                    <a:pt x="62230" y="139700"/>
                  </a:lnTo>
                  <a:lnTo>
                    <a:pt x="62230" y="151130"/>
                  </a:lnTo>
                  <a:lnTo>
                    <a:pt x="60960" y="163830"/>
                  </a:lnTo>
                  <a:lnTo>
                    <a:pt x="59690" y="176530"/>
                  </a:lnTo>
                  <a:lnTo>
                    <a:pt x="59690" y="187960"/>
                  </a:lnTo>
                  <a:lnTo>
                    <a:pt x="58420" y="199390"/>
                  </a:lnTo>
                  <a:lnTo>
                    <a:pt x="57264" y="210858"/>
                  </a:lnTo>
                  <a:lnTo>
                    <a:pt x="55880" y="222250"/>
                  </a:lnTo>
                  <a:lnTo>
                    <a:pt x="54610" y="233680"/>
                  </a:lnTo>
                  <a:lnTo>
                    <a:pt x="50800" y="254000"/>
                  </a:lnTo>
                  <a:lnTo>
                    <a:pt x="46990" y="274320"/>
                  </a:lnTo>
                  <a:lnTo>
                    <a:pt x="41910" y="295910"/>
                  </a:lnTo>
                  <a:lnTo>
                    <a:pt x="41910" y="297180"/>
                  </a:lnTo>
                  <a:lnTo>
                    <a:pt x="64770" y="453390"/>
                  </a:lnTo>
                  <a:lnTo>
                    <a:pt x="67310" y="471170"/>
                  </a:lnTo>
                  <a:lnTo>
                    <a:pt x="73660" y="454660"/>
                  </a:lnTo>
                  <a:lnTo>
                    <a:pt x="74625" y="452120"/>
                  </a:lnTo>
                  <a:lnTo>
                    <a:pt x="74930" y="452120"/>
                  </a:lnTo>
                  <a:lnTo>
                    <a:pt x="74841" y="451573"/>
                  </a:lnTo>
                  <a:lnTo>
                    <a:pt x="109220" y="361950"/>
                  </a:lnTo>
                  <a:lnTo>
                    <a:pt x="105410" y="359410"/>
                  </a:lnTo>
                  <a:lnTo>
                    <a:pt x="110490" y="359410"/>
                  </a:lnTo>
                  <a:lnTo>
                    <a:pt x="110490" y="33401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1" name="object 1161"/>
            <p:cNvSpPr/>
            <p:nvPr/>
          </p:nvSpPr>
          <p:spPr>
            <a:xfrm>
              <a:off x="5383530" y="541019"/>
              <a:ext cx="31750" cy="48260"/>
            </a:xfrm>
            <a:custGeom>
              <a:avLst/>
              <a:gdLst/>
              <a:ahLst/>
              <a:cxnLst/>
              <a:rect l="l" t="t" r="r" b="b"/>
              <a:pathLst>
                <a:path w="31750" h="48259">
                  <a:moveTo>
                    <a:pt x="31750" y="30480"/>
                  </a:moveTo>
                  <a:lnTo>
                    <a:pt x="30480" y="24130"/>
                  </a:lnTo>
                  <a:lnTo>
                    <a:pt x="29210" y="20320"/>
                  </a:lnTo>
                  <a:lnTo>
                    <a:pt x="29210" y="17780"/>
                  </a:lnTo>
                  <a:lnTo>
                    <a:pt x="29210" y="16510"/>
                  </a:lnTo>
                  <a:lnTo>
                    <a:pt x="27940" y="13970"/>
                  </a:lnTo>
                  <a:lnTo>
                    <a:pt x="27940" y="12700"/>
                  </a:lnTo>
                  <a:lnTo>
                    <a:pt x="27940" y="11430"/>
                  </a:lnTo>
                  <a:lnTo>
                    <a:pt x="26670" y="11430"/>
                  </a:lnTo>
                  <a:lnTo>
                    <a:pt x="26670" y="10160"/>
                  </a:lnTo>
                  <a:lnTo>
                    <a:pt x="26670" y="8890"/>
                  </a:lnTo>
                  <a:lnTo>
                    <a:pt x="26670" y="7620"/>
                  </a:lnTo>
                  <a:lnTo>
                    <a:pt x="25400" y="6350"/>
                  </a:lnTo>
                  <a:lnTo>
                    <a:pt x="24130" y="5080"/>
                  </a:lnTo>
                  <a:lnTo>
                    <a:pt x="24130" y="3810"/>
                  </a:lnTo>
                  <a:lnTo>
                    <a:pt x="22860" y="1270"/>
                  </a:lnTo>
                  <a:lnTo>
                    <a:pt x="22009" y="1270"/>
                  </a:lnTo>
                  <a:lnTo>
                    <a:pt x="21590" y="0"/>
                  </a:lnTo>
                  <a:lnTo>
                    <a:pt x="17780" y="0"/>
                  </a:lnTo>
                  <a:lnTo>
                    <a:pt x="16510" y="0"/>
                  </a:lnTo>
                  <a:lnTo>
                    <a:pt x="15240" y="0"/>
                  </a:lnTo>
                  <a:lnTo>
                    <a:pt x="12700" y="0"/>
                  </a:lnTo>
                  <a:lnTo>
                    <a:pt x="12700" y="6350"/>
                  </a:lnTo>
                  <a:lnTo>
                    <a:pt x="11430" y="5105"/>
                  </a:lnTo>
                  <a:lnTo>
                    <a:pt x="12700" y="6350"/>
                  </a:lnTo>
                  <a:lnTo>
                    <a:pt x="12700" y="0"/>
                  </a:lnTo>
                  <a:lnTo>
                    <a:pt x="12065" y="1270"/>
                  </a:lnTo>
                  <a:lnTo>
                    <a:pt x="11430" y="1270"/>
                  </a:lnTo>
                  <a:lnTo>
                    <a:pt x="10160" y="3810"/>
                  </a:lnTo>
                  <a:lnTo>
                    <a:pt x="8890" y="3810"/>
                  </a:lnTo>
                  <a:lnTo>
                    <a:pt x="7620" y="5080"/>
                  </a:lnTo>
                  <a:lnTo>
                    <a:pt x="7620" y="6350"/>
                  </a:lnTo>
                  <a:lnTo>
                    <a:pt x="6350" y="7620"/>
                  </a:lnTo>
                  <a:lnTo>
                    <a:pt x="5080" y="7620"/>
                  </a:lnTo>
                  <a:lnTo>
                    <a:pt x="5080" y="10160"/>
                  </a:lnTo>
                  <a:lnTo>
                    <a:pt x="5080" y="11430"/>
                  </a:lnTo>
                  <a:lnTo>
                    <a:pt x="3810" y="12700"/>
                  </a:lnTo>
                  <a:lnTo>
                    <a:pt x="3810" y="13970"/>
                  </a:lnTo>
                  <a:lnTo>
                    <a:pt x="3810" y="15240"/>
                  </a:lnTo>
                  <a:lnTo>
                    <a:pt x="3810" y="16510"/>
                  </a:lnTo>
                  <a:lnTo>
                    <a:pt x="2540" y="19050"/>
                  </a:lnTo>
                  <a:lnTo>
                    <a:pt x="2540" y="22860"/>
                  </a:lnTo>
                  <a:lnTo>
                    <a:pt x="2540" y="26670"/>
                  </a:lnTo>
                  <a:lnTo>
                    <a:pt x="1270" y="31750"/>
                  </a:lnTo>
                  <a:lnTo>
                    <a:pt x="1270" y="36830"/>
                  </a:lnTo>
                  <a:lnTo>
                    <a:pt x="0" y="41910"/>
                  </a:lnTo>
                  <a:lnTo>
                    <a:pt x="0" y="43180"/>
                  </a:lnTo>
                  <a:lnTo>
                    <a:pt x="0" y="48260"/>
                  </a:lnTo>
                  <a:lnTo>
                    <a:pt x="10160" y="48260"/>
                  </a:lnTo>
                  <a:lnTo>
                    <a:pt x="10160" y="43180"/>
                  </a:lnTo>
                  <a:lnTo>
                    <a:pt x="10160" y="38100"/>
                  </a:lnTo>
                  <a:lnTo>
                    <a:pt x="10160" y="33020"/>
                  </a:lnTo>
                  <a:lnTo>
                    <a:pt x="11430" y="27940"/>
                  </a:lnTo>
                  <a:lnTo>
                    <a:pt x="11430" y="24130"/>
                  </a:lnTo>
                  <a:lnTo>
                    <a:pt x="12700" y="20320"/>
                  </a:lnTo>
                  <a:lnTo>
                    <a:pt x="12700" y="19050"/>
                  </a:lnTo>
                  <a:lnTo>
                    <a:pt x="12700" y="17780"/>
                  </a:lnTo>
                  <a:lnTo>
                    <a:pt x="13970" y="17780"/>
                  </a:lnTo>
                  <a:lnTo>
                    <a:pt x="15240" y="13970"/>
                  </a:lnTo>
                  <a:lnTo>
                    <a:pt x="15240" y="12700"/>
                  </a:lnTo>
                  <a:lnTo>
                    <a:pt x="15875" y="11430"/>
                  </a:lnTo>
                  <a:lnTo>
                    <a:pt x="16510" y="11430"/>
                  </a:lnTo>
                  <a:lnTo>
                    <a:pt x="16929" y="10591"/>
                  </a:lnTo>
                  <a:lnTo>
                    <a:pt x="17780" y="11430"/>
                  </a:lnTo>
                  <a:lnTo>
                    <a:pt x="17780" y="12700"/>
                  </a:lnTo>
                  <a:lnTo>
                    <a:pt x="19050" y="13970"/>
                  </a:lnTo>
                  <a:lnTo>
                    <a:pt x="19050" y="15240"/>
                  </a:lnTo>
                  <a:lnTo>
                    <a:pt x="19050" y="16510"/>
                  </a:lnTo>
                  <a:lnTo>
                    <a:pt x="20320" y="19050"/>
                  </a:lnTo>
                  <a:lnTo>
                    <a:pt x="20320" y="20320"/>
                  </a:lnTo>
                  <a:lnTo>
                    <a:pt x="20320" y="21590"/>
                  </a:lnTo>
                  <a:lnTo>
                    <a:pt x="21590" y="25400"/>
                  </a:lnTo>
                  <a:lnTo>
                    <a:pt x="21590" y="31750"/>
                  </a:lnTo>
                  <a:lnTo>
                    <a:pt x="26670" y="30480"/>
                  </a:lnTo>
                  <a:lnTo>
                    <a:pt x="31750" y="3048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2" name="object 1162"/>
            <p:cNvSpPr/>
            <p:nvPr/>
          </p:nvSpPr>
          <p:spPr>
            <a:xfrm>
              <a:off x="5377180" y="584199"/>
              <a:ext cx="43180" cy="518159"/>
            </a:xfrm>
            <a:custGeom>
              <a:avLst/>
              <a:gdLst/>
              <a:ahLst/>
              <a:cxnLst/>
              <a:rect l="l" t="t" r="r" b="b"/>
              <a:pathLst>
                <a:path w="43179" h="518159">
                  <a:moveTo>
                    <a:pt x="27940" y="121920"/>
                  </a:moveTo>
                  <a:lnTo>
                    <a:pt x="25400" y="110490"/>
                  </a:lnTo>
                  <a:lnTo>
                    <a:pt x="22860" y="97790"/>
                  </a:lnTo>
                  <a:lnTo>
                    <a:pt x="21590" y="85090"/>
                  </a:lnTo>
                  <a:lnTo>
                    <a:pt x="19050" y="71120"/>
                  </a:lnTo>
                  <a:lnTo>
                    <a:pt x="17780" y="58420"/>
                  </a:lnTo>
                  <a:lnTo>
                    <a:pt x="16510" y="52070"/>
                  </a:lnTo>
                  <a:lnTo>
                    <a:pt x="16510" y="0"/>
                  </a:lnTo>
                  <a:lnTo>
                    <a:pt x="6350" y="0"/>
                  </a:lnTo>
                  <a:lnTo>
                    <a:pt x="6350" y="39370"/>
                  </a:lnTo>
                  <a:lnTo>
                    <a:pt x="7620" y="45720"/>
                  </a:lnTo>
                  <a:lnTo>
                    <a:pt x="7620" y="53340"/>
                  </a:lnTo>
                  <a:lnTo>
                    <a:pt x="8890" y="59690"/>
                  </a:lnTo>
                  <a:lnTo>
                    <a:pt x="10160" y="72390"/>
                  </a:lnTo>
                  <a:lnTo>
                    <a:pt x="10160" y="73660"/>
                  </a:lnTo>
                  <a:lnTo>
                    <a:pt x="11430" y="86360"/>
                  </a:lnTo>
                  <a:lnTo>
                    <a:pt x="13970" y="100330"/>
                  </a:lnTo>
                  <a:lnTo>
                    <a:pt x="16510" y="111760"/>
                  </a:lnTo>
                  <a:lnTo>
                    <a:pt x="19050" y="124460"/>
                  </a:lnTo>
                  <a:lnTo>
                    <a:pt x="24130" y="144780"/>
                  </a:lnTo>
                  <a:lnTo>
                    <a:pt x="27940" y="123190"/>
                  </a:lnTo>
                  <a:lnTo>
                    <a:pt x="24130" y="123190"/>
                  </a:lnTo>
                  <a:lnTo>
                    <a:pt x="27940" y="121920"/>
                  </a:lnTo>
                  <a:close/>
                </a:path>
                <a:path w="43179" h="518159">
                  <a:moveTo>
                    <a:pt x="43180" y="504190"/>
                  </a:moveTo>
                  <a:lnTo>
                    <a:pt x="21590" y="373380"/>
                  </a:lnTo>
                  <a:lnTo>
                    <a:pt x="17780" y="351790"/>
                  </a:lnTo>
                  <a:lnTo>
                    <a:pt x="12700" y="373380"/>
                  </a:lnTo>
                  <a:lnTo>
                    <a:pt x="8890" y="384810"/>
                  </a:lnTo>
                  <a:lnTo>
                    <a:pt x="6350" y="393700"/>
                  </a:lnTo>
                  <a:lnTo>
                    <a:pt x="6350" y="394970"/>
                  </a:lnTo>
                  <a:lnTo>
                    <a:pt x="6350" y="400050"/>
                  </a:lnTo>
                  <a:lnTo>
                    <a:pt x="5080" y="405130"/>
                  </a:lnTo>
                  <a:lnTo>
                    <a:pt x="5080" y="406400"/>
                  </a:lnTo>
                  <a:lnTo>
                    <a:pt x="3810" y="411480"/>
                  </a:lnTo>
                  <a:lnTo>
                    <a:pt x="2540" y="417830"/>
                  </a:lnTo>
                  <a:lnTo>
                    <a:pt x="2540" y="424180"/>
                  </a:lnTo>
                  <a:lnTo>
                    <a:pt x="2540" y="429260"/>
                  </a:lnTo>
                  <a:lnTo>
                    <a:pt x="1270" y="434340"/>
                  </a:lnTo>
                  <a:lnTo>
                    <a:pt x="1270" y="435610"/>
                  </a:lnTo>
                  <a:lnTo>
                    <a:pt x="1270" y="440690"/>
                  </a:lnTo>
                  <a:lnTo>
                    <a:pt x="0" y="447040"/>
                  </a:lnTo>
                  <a:lnTo>
                    <a:pt x="0" y="448310"/>
                  </a:lnTo>
                  <a:lnTo>
                    <a:pt x="0" y="453390"/>
                  </a:lnTo>
                  <a:lnTo>
                    <a:pt x="0" y="459740"/>
                  </a:lnTo>
                  <a:lnTo>
                    <a:pt x="0" y="466090"/>
                  </a:lnTo>
                  <a:lnTo>
                    <a:pt x="0" y="473710"/>
                  </a:lnTo>
                  <a:lnTo>
                    <a:pt x="0" y="482600"/>
                  </a:lnTo>
                  <a:lnTo>
                    <a:pt x="1270" y="488950"/>
                  </a:lnTo>
                  <a:lnTo>
                    <a:pt x="1270" y="496570"/>
                  </a:lnTo>
                  <a:lnTo>
                    <a:pt x="1270" y="501650"/>
                  </a:lnTo>
                  <a:lnTo>
                    <a:pt x="2540" y="509270"/>
                  </a:lnTo>
                  <a:lnTo>
                    <a:pt x="3810" y="514350"/>
                  </a:lnTo>
                  <a:lnTo>
                    <a:pt x="3810" y="515620"/>
                  </a:lnTo>
                  <a:lnTo>
                    <a:pt x="3810" y="518160"/>
                  </a:lnTo>
                  <a:lnTo>
                    <a:pt x="8890" y="518160"/>
                  </a:lnTo>
                  <a:lnTo>
                    <a:pt x="13970" y="516890"/>
                  </a:lnTo>
                  <a:lnTo>
                    <a:pt x="12700" y="514350"/>
                  </a:lnTo>
                  <a:lnTo>
                    <a:pt x="12700" y="511810"/>
                  </a:lnTo>
                  <a:lnTo>
                    <a:pt x="11430" y="508000"/>
                  </a:lnTo>
                  <a:lnTo>
                    <a:pt x="11430" y="501650"/>
                  </a:lnTo>
                  <a:lnTo>
                    <a:pt x="10160" y="496570"/>
                  </a:lnTo>
                  <a:lnTo>
                    <a:pt x="10160" y="487680"/>
                  </a:lnTo>
                  <a:lnTo>
                    <a:pt x="10160" y="481330"/>
                  </a:lnTo>
                  <a:lnTo>
                    <a:pt x="8890" y="473710"/>
                  </a:lnTo>
                  <a:lnTo>
                    <a:pt x="8890" y="466090"/>
                  </a:lnTo>
                  <a:lnTo>
                    <a:pt x="8890" y="461010"/>
                  </a:lnTo>
                  <a:lnTo>
                    <a:pt x="10160" y="453390"/>
                  </a:lnTo>
                  <a:lnTo>
                    <a:pt x="10160" y="448310"/>
                  </a:lnTo>
                  <a:lnTo>
                    <a:pt x="10160" y="441960"/>
                  </a:lnTo>
                  <a:lnTo>
                    <a:pt x="10160" y="436880"/>
                  </a:lnTo>
                  <a:lnTo>
                    <a:pt x="11430" y="430530"/>
                  </a:lnTo>
                  <a:lnTo>
                    <a:pt x="11430" y="425450"/>
                  </a:lnTo>
                  <a:lnTo>
                    <a:pt x="12700" y="420370"/>
                  </a:lnTo>
                  <a:lnTo>
                    <a:pt x="13970" y="412750"/>
                  </a:lnTo>
                  <a:lnTo>
                    <a:pt x="13970" y="407670"/>
                  </a:lnTo>
                  <a:lnTo>
                    <a:pt x="15240" y="402590"/>
                  </a:lnTo>
                  <a:lnTo>
                    <a:pt x="15240" y="401320"/>
                  </a:lnTo>
                  <a:lnTo>
                    <a:pt x="16217" y="397395"/>
                  </a:lnTo>
                  <a:lnTo>
                    <a:pt x="33020" y="505460"/>
                  </a:lnTo>
                  <a:lnTo>
                    <a:pt x="38100" y="504190"/>
                  </a:lnTo>
                  <a:lnTo>
                    <a:pt x="43180" y="50419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3" name="object 1163"/>
            <p:cNvSpPr/>
            <p:nvPr/>
          </p:nvSpPr>
          <p:spPr>
            <a:xfrm>
              <a:off x="5380990" y="1087119"/>
              <a:ext cx="39370" cy="36830"/>
            </a:xfrm>
            <a:custGeom>
              <a:avLst/>
              <a:gdLst/>
              <a:ahLst/>
              <a:cxnLst/>
              <a:rect l="l" t="t" r="r" b="b"/>
              <a:pathLst>
                <a:path w="39370" h="36830">
                  <a:moveTo>
                    <a:pt x="39370" y="1270"/>
                  </a:moveTo>
                  <a:lnTo>
                    <a:pt x="34290" y="1270"/>
                  </a:lnTo>
                  <a:lnTo>
                    <a:pt x="29210" y="0"/>
                  </a:lnTo>
                  <a:lnTo>
                    <a:pt x="27025" y="6540"/>
                  </a:lnTo>
                  <a:lnTo>
                    <a:pt x="26670" y="6350"/>
                  </a:lnTo>
                  <a:lnTo>
                    <a:pt x="25400" y="12700"/>
                  </a:lnTo>
                  <a:lnTo>
                    <a:pt x="22860" y="16510"/>
                  </a:lnTo>
                  <a:lnTo>
                    <a:pt x="20828" y="20574"/>
                  </a:lnTo>
                  <a:lnTo>
                    <a:pt x="20320" y="20320"/>
                  </a:lnTo>
                  <a:lnTo>
                    <a:pt x="19367" y="23177"/>
                  </a:lnTo>
                  <a:lnTo>
                    <a:pt x="19050" y="22860"/>
                  </a:lnTo>
                  <a:lnTo>
                    <a:pt x="16510" y="26670"/>
                  </a:lnTo>
                  <a:lnTo>
                    <a:pt x="15240" y="26670"/>
                  </a:lnTo>
                  <a:lnTo>
                    <a:pt x="13970" y="24130"/>
                  </a:lnTo>
                  <a:lnTo>
                    <a:pt x="12700" y="24130"/>
                  </a:lnTo>
                  <a:lnTo>
                    <a:pt x="12700" y="22860"/>
                  </a:lnTo>
                  <a:lnTo>
                    <a:pt x="11430" y="21590"/>
                  </a:lnTo>
                  <a:lnTo>
                    <a:pt x="11430" y="20320"/>
                  </a:lnTo>
                  <a:lnTo>
                    <a:pt x="10795" y="19685"/>
                  </a:lnTo>
                  <a:lnTo>
                    <a:pt x="10160" y="17780"/>
                  </a:lnTo>
                  <a:lnTo>
                    <a:pt x="10160" y="16510"/>
                  </a:lnTo>
                  <a:lnTo>
                    <a:pt x="10160" y="13970"/>
                  </a:lnTo>
                  <a:lnTo>
                    <a:pt x="5080" y="15240"/>
                  </a:lnTo>
                  <a:lnTo>
                    <a:pt x="0" y="15240"/>
                  </a:lnTo>
                  <a:lnTo>
                    <a:pt x="1270" y="19050"/>
                  </a:lnTo>
                  <a:lnTo>
                    <a:pt x="1270" y="20320"/>
                  </a:lnTo>
                  <a:lnTo>
                    <a:pt x="1270" y="22860"/>
                  </a:lnTo>
                  <a:lnTo>
                    <a:pt x="2540" y="24130"/>
                  </a:lnTo>
                  <a:lnTo>
                    <a:pt x="2540" y="25400"/>
                  </a:lnTo>
                  <a:lnTo>
                    <a:pt x="3810" y="26670"/>
                  </a:lnTo>
                  <a:lnTo>
                    <a:pt x="3810" y="27940"/>
                  </a:lnTo>
                  <a:lnTo>
                    <a:pt x="5080" y="29210"/>
                  </a:lnTo>
                  <a:lnTo>
                    <a:pt x="5080" y="30480"/>
                  </a:lnTo>
                  <a:lnTo>
                    <a:pt x="6350" y="31750"/>
                  </a:lnTo>
                  <a:lnTo>
                    <a:pt x="7620" y="34290"/>
                  </a:lnTo>
                  <a:lnTo>
                    <a:pt x="8255" y="34290"/>
                  </a:lnTo>
                  <a:lnTo>
                    <a:pt x="8890" y="35560"/>
                  </a:lnTo>
                  <a:lnTo>
                    <a:pt x="11430" y="35560"/>
                  </a:lnTo>
                  <a:lnTo>
                    <a:pt x="13970" y="36830"/>
                  </a:lnTo>
                  <a:lnTo>
                    <a:pt x="15240" y="35560"/>
                  </a:lnTo>
                  <a:lnTo>
                    <a:pt x="16510" y="35560"/>
                  </a:lnTo>
                  <a:lnTo>
                    <a:pt x="17780" y="35560"/>
                  </a:lnTo>
                  <a:lnTo>
                    <a:pt x="20320" y="35560"/>
                  </a:lnTo>
                  <a:lnTo>
                    <a:pt x="21590" y="34290"/>
                  </a:lnTo>
                  <a:lnTo>
                    <a:pt x="22860" y="33020"/>
                  </a:lnTo>
                  <a:lnTo>
                    <a:pt x="24130" y="33020"/>
                  </a:lnTo>
                  <a:lnTo>
                    <a:pt x="24130" y="31750"/>
                  </a:lnTo>
                  <a:lnTo>
                    <a:pt x="26670" y="29210"/>
                  </a:lnTo>
                  <a:lnTo>
                    <a:pt x="29210" y="25400"/>
                  </a:lnTo>
                  <a:lnTo>
                    <a:pt x="31750" y="21590"/>
                  </a:lnTo>
                  <a:lnTo>
                    <a:pt x="33020" y="16510"/>
                  </a:lnTo>
                  <a:lnTo>
                    <a:pt x="35560" y="10160"/>
                  </a:lnTo>
                  <a:lnTo>
                    <a:pt x="38100" y="2540"/>
                  </a:lnTo>
                  <a:lnTo>
                    <a:pt x="39370" y="127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4" name="object 1164"/>
            <p:cNvSpPr/>
            <p:nvPr/>
          </p:nvSpPr>
          <p:spPr>
            <a:xfrm>
              <a:off x="5577840" y="223519"/>
              <a:ext cx="158750" cy="29209"/>
            </a:xfrm>
            <a:custGeom>
              <a:avLst/>
              <a:gdLst/>
              <a:ahLst/>
              <a:cxnLst/>
              <a:rect l="l" t="t" r="r" b="b"/>
              <a:pathLst>
                <a:path w="158750" h="29210">
                  <a:moveTo>
                    <a:pt x="69850" y="11430"/>
                  </a:moveTo>
                  <a:lnTo>
                    <a:pt x="68580" y="11430"/>
                  </a:lnTo>
                  <a:lnTo>
                    <a:pt x="68580" y="12700"/>
                  </a:lnTo>
                  <a:lnTo>
                    <a:pt x="54610" y="12700"/>
                  </a:lnTo>
                  <a:lnTo>
                    <a:pt x="54610" y="13982"/>
                  </a:lnTo>
                  <a:lnTo>
                    <a:pt x="44450" y="13982"/>
                  </a:lnTo>
                  <a:lnTo>
                    <a:pt x="44450" y="15240"/>
                  </a:lnTo>
                  <a:lnTo>
                    <a:pt x="34290" y="15240"/>
                  </a:lnTo>
                  <a:lnTo>
                    <a:pt x="34290" y="16510"/>
                  </a:lnTo>
                  <a:lnTo>
                    <a:pt x="25400" y="16510"/>
                  </a:lnTo>
                  <a:lnTo>
                    <a:pt x="25400" y="17780"/>
                  </a:lnTo>
                  <a:lnTo>
                    <a:pt x="15240" y="17780"/>
                  </a:lnTo>
                  <a:lnTo>
                    <a:pt x="15240" y="19050"/>
                  </a:lnTo>
                  <a:lnTo>
                    <a:pt x="5080" y="19050"/>
                  </a:lnTo>
                  <a:lnTo>
                    <a:pt x="5080" y="20332"/>
                  </a:lnTo>
                  <a:lnTo>
                    <a:pt x="0" y="20332"/>
                  </a:lnTo>
                  <a:lnTo>
                    <a:pt x="0" y="29210"/>
                  </a:lnTo>
                  <a:lnTo>
                    <a:pt x="69850" y="29210"/>
                  </a:lnTo>
                  <a:lnTo>
                    <a:pt x="69850" y="19050"/>
                  </a:lnTo>
                  <a:lnTo>
                    <a:pt x="69850" y="11430"/>
                  </a:lnTo>
                  <a:close/>
                </a:path>
                <a:path w="158750" h="29210">
                  <a:moveTo>
                    <a:pt x="158750" y="0"/>
                  </a:moveTo>
                  <a:lnTo>
                    <a:pt x="157480" y="0"/>
                  </a:lnTo>
                  <a:lnTo>
                    <a:pt x="157480" y="1282"/>
                  </a:lnTo>
                  <a:lnTo>
                    <a:pt x="143510" y="1282"/>
                  </a:lnTo>
                  <a:lnTo>
                    <a:pt x="143510" y="2540"/>
                  </a:lnTo>
                  <a:lnTo>
                    <a:pt x="133350" y="2540"/>
                  </a:lnTo>
                  <a:lnTo>
                    <a:pt x="133350" y="3810"/>
                  </a:lnTo>
                  <a:lnTo>
                    <a:pt x="123190" y="3810"/>
                  </a:lnTo>
                  <a:lnTo>
                    <a:pt x="123190" y="5080"/>
                  </a:lnTo>
                  <a:lnTo>
                    <a:pt x="114300" y="5080"/>
                  </a:lnTo>
                  <a:lnTo>
                    <a:pt x="114300" y="6350"/>
                  </a:lnTo>
                  <a:lnTo>
                    <a:pt x="104140" y="6350"/>
                  </a:lnTo>
                  <a:lnTo>
                    <a:pt x="104140" y="7632"/>
                  </a:lnTo>
                  <a:lnTo>
                    <a:pt x="93980" y="7632"/>
                  </a:lnTo>
                  <a:lnTo>
                    <a:pt x="93980" y="8890"/>
                  </a:lnTo>
                  <a:lnTo>
                    <a:pt x="88900" y="8890"/>
                  </a:lnTo>
                  <a:lnTo>
                    <a:pt x="88900" y="19050"/>
                  </a:lnTo>
                  <a:lnTo>
                    <a:pt x="88900" y="29210"/>
                  </a:lnTo>
                  <a:lnTo>
                    <a:pt x="158750" y="29210"/>
                  </a:lnTo>
                  <a:lnTo>
                    <a:pt x="158750" y="19050"/>
                  </a:lnTo>
                  <a:lnTo>
                    <a:pt x="158750" y="889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6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5" name="object 1165"/>
            <p:cNvSpPr/>
            <p:nvPr/>
          </p:nvSpPr>
          <p:spPr>
            <a:xfrm>
              <a:off x="5577840" y="252729"/>
              <a:ext cx="158750" cy="10795"/>
            </a:xfrm>
            <a:custGeom>
              <a:avLst/>
              <a:gdLst/>
              <a:ahLst/>
              <a:cxnLst/>
              <a:rect l="l" t="t" r="r" b="b"/>
              <a:pathLst>
                <a:path w="158750" h="10795">
                  <a:moveTo>
                    <a:pt x="69850" y="0"/>
                  </a:moveTo>
                  <a:lnTo>
                    <a:pt x="0" y="0"/>
                  </a:lnTo>
                  <a:lnTo>
                    <a:pt x="0" y="10172"/>
                  </a:lnTo>
                  <a:lnTo>
                    <a:pt x="69850" y="10172"/>
                  </a:lnTo>
                  <a:lnTo>
                    <a:pt x="69850" y="0"/>
                  </a:lnTo>
                  <a:close/>
                </a:path>
                <a:path w="158750" h="10795">
                  <a:moveTo>
                    <a:pt x="158750" y="0"/>
                  </a:moveTo>
                  <a:lnTo>
                    <a:pt x="88900" y="0"/>
                  </a:lnTo>
                  <a:lnTo>
                    <a:pt x="88900" y="10172"/>
                  </a:lnTo>
                  <a:lnTo>
                    <a:pt x="158750" y="10172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6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6" name="object 1166"/>
            <p:cNvSpPr/>
            <p:nvPr/>
          </p:nvSpPr>
          <p:spPr>
            <a:xfrm>
              <a:off x="5577840" y="262902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60">
                  <a:moveTo>
                    <a:pt x="69850" y="0"/>
                  </a:moveTo>
                  <a:lnTo>
                    <a:pt x="0" y="0"/>
                  </a:lnTo>
                  <a:lnTo>
                    <a:pt x="0" y="10147"/>
                  </a:lnTo>
                  <a:lnTo>
                    <a:pt x="69850" y="10147"/>
                  </a:lnTo>
                  <a:lnTo>
                    <a:pt x="69850" y="0"/>
                  </a:lnTo>
                  <a:close/>
                </a:path>
                <a:path w="158750" h="10160">
                  <a:moveTo>
                    <a:pt x="158750" y="0"/>
                  </a:moveTo>
                  <a:lnTo>
                    <a:pt x="88900" y="0"/>
                  </a:lnTo>
                  <a:lnTo>
                    <a:pt x="88900" y="10147"/>
                  </a:lnTo>
                  <a:lnTo>
                    <a:pt x="158750" y="10147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6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7" name="object 1167"/>
            <p:cNvSpPr/>
            <p:nvPr/>
          </p:nvSpPr>
          <p:spPr>
            <a:xfrm>
              <a:off x="5577840" y="273049"/>
              <a:ext cx="158750" cy="9525"/>
            </a:xfrm>
            <a:custGeom>
              <a:avLst/>
              <a:gdLst/>
              <a:ahLst/>
              <a:cxnLst/>
              <a:rect l="l" t="t" r="r" b="b"/>
              <a:pathLst>
                <a:path w="158750" h="9525">
                  <a:moveTo>
                    <a:pt x="69850" y="0"/>
                  </a:moveTo>
                  <a:lnTo>
                    <a:pt x="0" y="0"/>
                  </a:lnTo>
                  <a:lnTo>
                    <a:pt x="0" y="8902"/>
                  </a:lnTo>
                  <a:lnTo>
                    <a:pt x="69850" y="8902"/>
                  </a:lnTo>
                  <a:lnTo>
                    <a:pt x="69850" y="0"/>
                  </a:lnTo>
                  <a:close/>
                </a:path>
                <a:path w="158750" h="9525">
                  <a:moveTo>
                    <a:pt x="158750" y="0"/>
                  </a:moveTo>
                  <a:lnTo>
                    <a:pt x="88900" y="0"/>
                  </a:lnTo>
                  <a:lnTo>
                    <a:pt x="88900" y="8902"/>
                  </a:lnTo>
                  <a:lnTo>
                    <a:pt x="158750" y="8902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6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8" name="object 1168"/>
            <p:cNvSpPr/>
            <p:nvPr/>
          </p:nvSpPr>
          <p:spPr>
            <a:xfrm>
              <a:off x="5577840" y="281952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60">
                  <a:moveTo>
                    <a:pt x="69850" y="0"/>
                  </a:moveTo>
                  <a:lnTo>
                    <a:pt x="0" y="0"/>
                  </a:lnTo>
                  <a:lnTo>
                    <a:pt x="0" y="10147"/>
                  </a:lnTo>
                  <a:lnTo>
                    <a:pt x="69850" y="10147"/>
                  </a:lnTo>
                  <a:lnTo>
                    <a:pt x="69850" y="0"/>
                  </a:lnTo>
                  <a:close/>
                </a:path>
                <a:path w="158750" h="10160">
                  <a:moveTo>
                    <a:pt x="158750" y="0"/>
                  </a:moveTo>
                  <a:lnTo>
                    <a:pt x="88900" y="0"/>
                  </a:lnTo>
                  <a:lnTo>
                    <a:pt x="88900" y="10147"/>
                  </a:lnTo>
                  <a:lnTo>
                    <a:pt x="158750" y="10147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6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9" name="object 1169"/>
            <p:cNvSpPr/>
            <p:nvPr/>
          </p:nvSpPr>
          <p:spPr>
            <a:xfrm>
              <a:off x="5577840" y="29209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60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60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6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0" name="object 1170"/>
            <p:cNvSpPr/>
            <p:nvPr/>
          </p:nvSpPr>
          <p:spPr>
            <a:xfrm>
              <a:off x="5577840" y="30225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60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60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6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1" name="object 1171"/>
            <p:cNvSpPr/>
            <p:nvPr/>
          </p:nvSpPr>
          <p:spPr>
            <a:xfrm>
              <a:off x="5577840" y="31241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60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60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6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2" name="object 1172"/>
            <p:cNvSpPr/>
            <p:nvPr/>
          </p:nvSpPr>
          <p:spPr>
            <a:xfrm>
              <a:off x="5577840" y="322579"/>
              <a:ext cx="158750" cy="8890"/>
            </a:xfrm>
            <a:custGeom>
              <a:avLst/>
              <a:gdLst/>
              <a:ahLst/>
              <a:cxnLst/>
              <a:rect l="l" t="t" r="r" b="b"/>
              <a:pathLst>
                <a:path w="158750" h="8889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8750" h="8889">
                  <a:moveTo>
                    <a:pt x="15875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8750" y="889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6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3" name="object 1173"/>
            <p:cNvSpPr/>
            <p:nvPr/>
          </p:nvSpPr>
          <p:spPr>
            <a:xfrm>
              <a:off x="5577840" y="33146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60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60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6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4" name="object 1174"/>
            <p:cNvSpPr/>
            <p:nvPr/>
          </p:nvSpPr>
          <p:spPr>
            <a:xfrm>
              <a:off x="5577840" y="341629"/>
              <a:ext cx="158750" cy="10795"/>
            </a:xfrm>
            <a:custGeom>
              <a:avLst/>
              <a:gdLst/>
              <a:ahLst/>
              <a:cxnLst/>
              <a:rect l="l" t="t" r="r" b="b"/>
              <a:pathLst>
                <a:path w="158750" h="10795">
                  <a:moveTo>
                    <a:pt x="69850" y="0"/>
                  </a:moveTo>
                  <a:lnTo>
                    <a:pt x="0" y="0"/>
                  </a:lnTo>
                  <a:lnTo>
                    <a:pt x="0" y="10172"/>
                  </a:lnTo>
                  <a:lnTo>
                    <a:pt x="69850" y="10172"/>
                  </a:lnTo>
                  <a:lnTo>
                    <a:pt x="69850" y="0"/>
                  </a:lnTo>
                  <a:close/>
                </a:path>
                <a:path w="158750" h="10795">
                  <a:moveTo>
                    <a:pt x="158750" y="0"/>
                  </a:moveTo>
                  <a:lnTo>
                    <a:pt x="88900" y="0"/>
                  </a:lnTo>
                  <a:lnTo>
                    <a:pt x="88900" y="10172"/>
                  </a:lnTo>
                  <a:lnTo>
                    <a:pt x="158750" y="10172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7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5" name="object 1175"/>
            <p:cNvSpPr/>
            <p:nvPr/>
          </p:nvSpPr>
          <p:spPr>
            <a:xfrm>
              <a:off x="5577840" y="351802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60">
                  <a:moveTo>
                    <a:pt x="69850" y="0"/>
                  </a:moveTo>
                  <a:lnTo>
                    <a:pt x="0" y="0"/>
                  </a:lnTo>
                  <a:lnTo>
                    <a:pt x="0" y="10147"/>
                  </a:lnTo>
                  <a:lnTo>
                    <a:pt x="69850" y="10147"/>
                  </a:lnTo>
                  <a:lnTo>
                    <a:pt x="69850" y="0"/>
                  </a:lnTo>
                  <a:close/>
                </a:path>
                <a:path w="158750" h="10160">
                  <a:moveTo>
                    <a:pt x="158750" y="0"/>
                  </a:moveTo>
                  <a:lnTo>
                    <a:pt x="88900" y="0"/>
                  </a:lnTo>
                  <a:lnTo>
                    <a:pt x="88900" y="10147"/>
                  </a:lnTo>
                  <a:lnTo>
                    <a:pt x="158750" y="10147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7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6" name="object 1176"/>
            <p:cNvSpPr/>
            <p:nvPr/>
          </p:nvSpPr>
          <p:spPr>
            <a:xfrm>
              <a:off x="5577840" y="36194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60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60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7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7" name="object 1177"/>
            <p:cNvSpPr/>
            <p:nvPr/>
          </p:nvSpPr>
          <p:spPr>
            <a:xfrm>
              <a:off x="5577840" y="372109"/>
              <a:ext cx="158750" cy="8890"/>
            </a:xfrm>
            <a:custGeom>
              <a:avLst/>
              <a:gdLst/>
              <a:ahLst/>
              <a:cxnLst/>
              <a:rect l="l" t="t" r="r" b="b"/>
              <a:pathLst>
                <a:path w="158750" h="8889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8750" h="8889">
                  <a:moveTo>
                    <a:pt x="15875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8750" y="889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7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8" name="object 1178"/>
            <p:cNvSpPr/>
            <p:nvPr/>
          </p:nvSpPr>
          <p:spPr>
            <a:xfrm>
              <a:off x="5577840" y="38099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60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60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7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9" name="object 1179"/>
            <p:cNvSpPr/>
            <p:nvPr/>
          </p:nvSpPr>
          <p:spPr>
            <a:xfrm>
              <a:off x="5577840" y="39115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60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60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7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0" name="object 1180"/>
            <p:cNvSpPr/>
            <p:nvPr/>
          </p:nvSpPr>
          <p:spPr>
            <a:xfrm>
              <a:off x="5577840" y="40131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7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1" name="object 1181"/>
            <p:cNvSpPr/>
            <p:nvPr/>
          </p:nvSpPr>
          <p:spPr>
            <a:xfrm>
              <a:off x="5577840" y="41147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7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2" name="object 1182"/>
            <p:cNvSpPr/>
            <p:nvPr/>
          </p:nvSpPr>
          <p:spPr>
            <a:xfrm>
              <a:off x="5577840" y="42163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7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3" name="object 1183"/>
            <p:cNvSpPr/>
            <p:nvPr/>
          </p:nvSpPr>
          <p:spPr>
            <a:xfrm>
              <a:off x="5577840" y="43179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7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4" name="object 1184"/>
            <p:cNvSpPr/>
            <p:nvPr/>
          </p:nvSpPr>
          <p:spPr>
            <a:xfrm>
              <a:off x="5577840" y="441959"/>
              <a:ext cx="158750" cy="8890"/>
            </a:xfrm>
            <a:custGeom>
              <a:avLst/>
              <a:gdLst/>
              <a:ahLst/>
              <a:cxnLst/>
              <a:rect l="l" t="t" r="r" b="b"/>
              <a:pathLst>
                <a:path w="15875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8750" h="8890">
                  <a:moveTo>
                    <a:pt x="15875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8750" y="889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7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5" name="object 1185"/>
            <p:cNvSpPr/>
            <p:nvPr/>
          </p:nvSpPr>
          <p:spPr>
            <a:xfrm>
              <a:off x="5577840" y="45084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7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6" name="object 1186"/>
            <p:cNvSpPr/>
            <p:nvPr/>
          </p:nvSpPr>
          <p:spPr>
            <a:xfrm>
              <a:off x="5577840" y="46100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7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7" name="object 1187"/>
            <p:cNvSpPr/>
            <p:nvPr/>
          </p:nvSpPr>
          <p:spPr>
            <a:xfrm>
              <a:off x="5577840" y="47116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7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8" name="object 1188"/>
            <p:cNvSpPr/>
            <p:nvPr/>
          </p:nvSpPr>
          <p:spPr>
            <a:xfrm>
              <a:off x="5577840" y="48132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7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9" name="object 1189"/>
            <p:cNvSpPr/>
            <p:nvPr/>
          </p:nvSpPr>
          <p:spPr>
            <a:xfrm>
              <a:off x="5577840" y="49148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7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0" name="object 1190"/>
            <p:cNvSpPr/>
            <p:nvPr/>
          </p:nvSpPr>
          <p:spPr>
            <a:xfrm>
              <a:off x="5577840" y="501649"/>
              <a:ext cx="158750" cy="8890"/>
            </a:xfrm>
            <a:custGeom>
              <a:avLst/>
              <a:gdLst/>
              <a:ahLst/>
              <a:cxnLst/>
              <a:rect l="l" t="t" r="r" b="b"/>
              <a:pathLst>
                <a:path w="15875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8750" h="8890">
                  <a:moveTo>
                    <a:pt x="15875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8750" y="889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8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1" name="object 1191"/>
            <p:cNvSpPr/>
            <p:nvPr/>
          </p:nvSpPr>
          <p:spPr>
            <a:xfrm>
              <a:off x="5577840" y="51053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8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2" name="object 1192"/>
            <p:cNvSpPr/>
            <p:nvPr/>
          </p:nvSpPr>
          <p:spPr>
            <a:xfrm>
              <a:off x="5577840" y="52069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8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3" name="object 1193"/>
            <p:cNvSpPr/>
            <p:nvPr/>
          </p:nvSpPr>
          <p:spPr>
            <a:xfrm>
              <a:off x="5577840" y="53085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8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4" name="object 1194"/>
            <p:cNvSpPr/>
            <p:nvPr/>
          </p:nvSpPr>
          <p:spPr>
            <a:xfrm>
              <a:off x="5577840" y="54101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8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5" name="object 1195"/>
            <p:cNvSpPr/>
            <p:nvPr/>
          </p:nvSpPr>
          <p:spPr>
            <a:xfrm>
              <a:off x="5577840" y="551179"/>
              <a:ext cx="158750" cy="8890"/>
            </a:xfrm>
            <a:custGeom>
              <a:avLst/>
              <a:gdLst/>
              <a:ahLst/>
              <a:cxnLst/>
              <a:rect l="l" t="t" r="r" b="b"/>
              <a:pathLst>
                <a:path w="15875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8750" h="8890">
                  <a:moveTo>
                    <a:pt x="15875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8750" y="889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8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6" name="object 1196"/>
            <p:cNvSpPr/>
            <p:nvPr/>
          </p:nvSpPr>
          <p:spPr>
            <a:xfrm>
              <a:off x="5577840" y="56006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8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7" name="object 1197"/>
            <p:cNvSpPr/>
            <p:nvPr/>
          </p:nvSpPr>
          <p:spPr>
            <a:xfrm>
              <a:off x="5577840" y="57022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8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8" name="object 1198"/>
            <p:cNvSpPr/>
            <p:nvPr/>
          </p:nvSpPr>
          <p:spPr>
            <a:xfrm>
              <a:off x="5577840" y="580390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8889"/>
                  </a:lnTo>
                  <a:lnTo>
                    <a:pt x="73660" y="8889"/>
                  </a:lnTo>
                  <a:lnTo>
                    <a:pt x="7366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8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9" name="object 1199"/>
            <p:cNvSpPr/>
            <p:nvPr/>
          </p:nvSpPr>
          <p:spPr>
            <a:xfrm>
              <a:off x="5577840" y="590550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1587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8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0" name="object 1200"/>
            <p:cNvSpPr/>
            <p:nvPr/>
          </p:nvSpPr>
          <p:spPr>
            <a:xfrm>
              <a:off x="5577840" y="60070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1587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8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1" name="object 1201"/>
            <p:cNvSpPr/>
            <p:nvPr/>
          </p:nvSpPr>
          <p:spPr>
            <a:xfrm>
              <a:off x="5577840" y="610869"/>
              <a:ext cx="158750" cy="8890"/>
            </a:xfrm>
            <a:custGeom>
              <a:avLst/>
              <a:gdLst/>
              <a:ahLst/>
              <a:cxnLst/>
              <a:rect l="l" t="t" r="r" b="b"/>
              <a:pathLst>
                <a:path w="158750" h="8890">
                  <a:moveTo>
                    <a:pt x="15875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58750" y="8889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8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2" name="object 1202"/>
            <p:cNvSpPr/>
            <p:nvPr/>
          </p:nvSpPr>
          <p:spPr>
            <a:xfrm>
              <a:off x="5577840" y="61975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1587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8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3" name="object 1203"/>
            <p:cNvSpPr/>
            <p:nvPr/>
          </p:nvSpPr>
          <p:spPr>
            <a:xfrm>
              <a:off x="5577840" y="62991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15875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158750" y="10159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8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4" name="object 1204"/>
            <p:cNvSpPr/>
            <p:nvPr/>
          </p:nvSpPr>
          <p:spPr>
            <a:xfrm>
              <a:off x="5577840" y="640080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1587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8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5" name="object 1205"/>
            <p:cNvSpPr/>
            <p:nvPr/>
          </p:nvSpPr>
          <p:spPr>
            <a:xfrm>
              <a:off x="5577840" y="650240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1587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8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6" name="object 1206"/>
            <p:cNvSpPr/>
            <p:nvPr/>
          </p:nvSpPr>
          <p:spPr>
            <a:xfrm>
              <a:off x="5577840" y="660400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1587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7" name="object 1207"/>
            <p:cNvSpPr/>
            <p:nvPr/>
          </p:nvSpPr>
          <p:spPr>
            <a:xfrm>
              <a:off x="5577840" y="670559"/>
              <a:ext cx="158750" cy="8890"/>
            </a:xfrm>
            <a:custGeom>
              <a:avLst/>
              <a:gdLst/>
              <a:ahLst/>
              <a:cxnLst/>
              <a:rect l="l" t="t" r="r" b="b"/>
              <a:pathLst>
                <a:path w="158750" h="8890">
                  <a:moveTo>
                    <a:pt x="15875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58750" y="8889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8" name="object 1208"/>
            <p:cNvSpPr/>
            <p:nvPr/>
          </p:nvSpPr>
          <p:spPr>
            <a:xfrm>
              <a:off x="5577840" y="679450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1587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9" name="object 1209"/>
            <p:cNvSpPr/>
            <p:nvPr/>
          </p:nvSpPr>
          <p:spPr>
            <a:xfrm>
              <a:off x="5577840" y="68960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1587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0" name="object 1210"/>
            <p:cNvSpPr/>
            <p:nvPr/>
          </p:nvSpPr>
          <p:spPr>
            <a:xfrm>
              <a:off x="5577840" y="69976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15875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158750" y="10159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1" name="object 1211"/>
            <p:cNvSpPr/>
            <p:nvPr/>
          </p:nvSpPr>
          <p:spPr>
            <a:xfrm>
              <a:off x="5577840" y="709930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1587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2" name="object 1212"/>
            <p:cNvSpPr/>
            <p:nvPr/>
          </p:nvSpPr>
          <p:spPr>
            <a:xfrm>
              <a:off x="5577840" y="720090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1587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3" name="object 1213"/>
            <p:cNvSpPr/>
            <p:nvPr/>
          </p:nvSpPr>
          <p:spPr>
            <a:xfrm>
              <a:off x="5577840" y="730250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1587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4" name="object 1214"/>
            <p:cNvSpPr/>
            <p:nvPr/>
          </p:nvSpPr>
          <p:spPr>
            <a:xfrm>
              <a:off x="5577840" y="740409"/>
              <a:ext cx="158750" cy="8890"/>
            </a:xfrm>
            <a:custGeom>
              <a:avLst/>
              <a:gdLst/>
              <a:ahLst/>
              <a:cxnLst/>
              <a:rect l="l" t="t" r="r" b="b"/>
              <a:pathLst>
                <a:path w="158750" h="8890">
                  <a:moveTo>
                    <a:pt x="15875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58750" y="8889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5" name="object 1215"/>
            <p:cNvSpPr/>
            <p:nvPr/>
          </p:nvSpPr>
          <p:spPr>
            <a:xfrm>
              <a:off x="5577840" y="749300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1587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6" name="object 1216"/>
            <p:cNvSpPr/>
            <p:nvPr/>
          </p:nvSpPr>
          <p:spPr>
            <a:xfrm>
              <a:off x="5577840" y="75945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1587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7" name="object 1217"/>
            <p:cNvSpPr/>
            <p:nvPr/>
          </p:nvSpPr>
          <p:spPr>
            <a:xfrm>
              <a:off x="5577840" y="76961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15875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158750" y="10159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8" name="object 1218"/>
            <p:cNvSpPr/>
            <p:nvPr/>
          </p:nvSpPr>
          <p:spPr>
            <a:xfrm>
              <a:off x="5577840" y="779780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1587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9" name="object 1219"/>
            <p:cNvSpPr/>
            <p:nvPr/>
          </p:nvSpPr>
          <p:spPr>
            <a:xfrm>
              <a:off x="5577840" y="789940"/>
              <a:ext cx="158750" cy="8890"/>
            </a:xfrm>
            <a:custGeom>
              <a:avLst/>
              <a:gdLst/>
              <a:ahLst/>
              <a:cxnLst/>
              <a:rect l="l" t="t" r="r" b="b"/>
              <a:pathLst>
                <a:path w="158750" h="8890">
                  <a:moveTo>
                    <a:pt x="15875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58750" y="8889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0" name="object 1220"/>
            <p:cNvSpPr/>
            <p:nvPr/>
          </p:nvSpPr>
          <p:spPr>
            <a:xfrm>
              <a:off x="5577840" y="798830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1587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1" name="object 1221"/>
            <p:cNvSpPr/>
            <p:nvPr/>
          </p:nvSpPr>
          <p:spPr>
            <a:xfrm>
              <a:off x="5577840" y="80898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2552"/>
                  </a:moveTo>
                  <a:lnTo>
                    <a:pt x="0" y="2552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2552"/>
                  </a:lnTo>
                  <a:close/>
                </a:path>
                <a:path w="158750" h="10159">
                  <a:moveTo>
                    <a:pt x="158750" y="2552"/>
                  </a:moveTo>
                  <a:lnTo>
                    <a:pt x="88900" y="2552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2552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85090" y="2540"/>
                  </a:lnTo>
                  <a:lnTo>
                    <a:pt x="85090" y="1270"/>
                  </a:lnTo>
                  <a:lnTo>
                    <a:pt x="88900" y="1270"/>
                  </a:lnTo>
                  <a:lnTo>
                    <a:pt x="88900" y="2540"/>
                  </a:lnTo>
                  <a:lnTo>
                    <a:pt x="158750" y="2540"/>
                  </a:lnTo>
                  <a:lnTo>
                    <a:pt x="158750" y="127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2" name="object 1222"/>
            <p:cNvSpPr/>
            <p:nvPr/>
          </p:nvSpPr>
          <p:spPr>
            <a:xfrm>
              <a:off x="5577840" y="81914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A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3" name="object 1223"/>
            <p:cNvSpPr/>
            <p:nvPr/>
          </p:nvSpPr>
          <p:spPr>
            <a:xfrm>
              <a:off x="5577840" y="82930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A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4" name="object 1224"/>
            <p:cNvSpPr/>
            <p:nvPr/>
          </p:nvSpPr>
          <p:spPr>
            <a:xfrm>
              <a:off x="5577840" y="839469"/>
              <a:ext cx="158750" cy="8890"/>
            </a:xfrm>
            <a:custGeom>
              <a:avLst/>
              <a:gdLst/>
              <a:ahLst/>
              <a:cxnLst/>
              <a:rect l="l" t="t" r="r" b="b"/>
              <a:pathLst>
                <a:path w="15875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8750" h="8890">
                  <a:moveTo>
                    <a:pt x="15875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8750" y="889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A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5" name="object 1225"/>
            <p:cNvSpPr/>
            <p:nvPr/>
          </p:nvSpPr>
          <p:spPr>
            <a:xfrm>
              <a:off x="5577840" y="84835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A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6" name="object 1226"/>
            <p:cNvSpPr/>
            <p:nvPr/>
          </p:nvSpPr>
          <p:spPr>
            <a:xfrm>
              <a:off x="5577840" y="85851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A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7" name="object 1227"/>
            <p:cNvSpPr/>
            <p:nvPr/>
          </p:nvSpPr>
          <p:spPr>
            <a:xfrm>
              <a:off x="5577840" y="86867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A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8" name="object 1228"/>
            <p:cNvSpPr/>
            <p:nvPr/>
          </p:nvSpPr>
          <p:spPr>
            <a:xfrm>
              <a:off x="5577840" y="87883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A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9" name="object 1229"/>
            <p:cNvSpPr/>
            <p:nvPr/>
          </p:nvSpPr>
          <p:spPr>
            <a:xfrm>
              <a:off x="5577840" y="88899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A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0" name="object 1230"/>
            <p:cNvSpPr/>
            <p:nvPr/>
          </p:nvSpPr>
          <p:spPr>
            <a:xfrm>
              <a:off x="5577840" y="899159"/>
              <a:ext cx="158750" cy="8890"/>
            </a:xfrm>
            <a:custGeom>
              <a:avLst/>
              <a:gdLst/>
              <a:ahLst/>
              <a:cxnLst/>
              <a:rect l="l" t="t" r="r" b="b"/>
              <a:pathLst>
                <a:path w="15875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8750" h="8890">
                  <a:moveTo>
                    <a:pt x="15875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8750" y="889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A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1" name="object 1231"/>
            <p:cNvSpPr/>
            <p:nvPr/>
          </p:nvSpPr>
          <p:spPr>
            <a:xfrm>
              <a:off x="5577840" y="90804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A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2" name="object 1232"/>
            <p:cNvSpPr/>
            <p:nvPr/>
          </p:nvSpPr>
          <p:spPr>
            <a:xfrm>
              <a:off x="5577840" y="91820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A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3" name="object 1233"/>
            <p:cNvSpPr/>
            <p:nvPr/>
          </p:nvSpPr>
          <p:spPr>
            <a:xfrm>
              <a:off x="5577840" y="92836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A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4" name="object 1234"/>
            <p:cNvSpPr/>
            <p:nvPr/>
          </p:nvSpPr>
          <p:spPr>
            <a:xfrm>
              <a:off x="5577840" y="93852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A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5" name="object 1235"/>
            <p:cNvSpPr/>
            <p:nvPr/>
          </p:nvSpPr>
          <p:spPr>
            <a:xfrm>
              <a:off x="5577840" y="94868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A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6" name="object 1236"/>
            <p:cNvSpPr/>
            <p:nvPr/>
          </p:nvSpPr>
          <p:spPr>
            <a:xfrm>
              <a:off x="5577840" y="95884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A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7" name="object 1237"/>
            <p:cNvSpPr/>
            <p:nvPr/>
          </p:nvSpPr>
          <p:spPr>
            <a:xfrm>
              <a:off x="5577840" y="969009"/>
              <a:ext cx="158750" cy="8890"/>
            </a:xfrm>
            <a:custGeom>
              <a:avLst/>
              <a:gdLst/>
              <a:ahLst/>
              <a:cxnLst/>
              <a:rect l="l" t="t" r="r" b="b"/>
              <a:pathLst>
                <a:path w="15875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8750" h="8890">
                  <a:moveTo>
                    <a:pt x="15875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8750" y="889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A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8" name="object 1238"/>
            <p:cNvSpPr/>
            <p:nvPr/>
          </p:nvSpPr>
          <p:spPr>
            <a:xfrm>
              <a:off x="5577840" y="97789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B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9" name="object 1239"/>
            <p:cNvSpPr/>
            <p:nvPr/>
          </p:nvSpPr>
          <p:spPr>
            <a:xfrm>
              <a:off x="5577840" y="98805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B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0" name="object 1240"/>
            <p:cNvSpPr/>
            <p:nvPr/>
          </p:nvSpPr>
          <p:spPr>
            <a:xfrm>
              <a:off x="5577840" y="99821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B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1" name="object 1241"/>
            <p:cNvSpPr/>
            <p:nvPr/>
          </p:nvSpPr>
          <p:spPr>
            <a:xfrm>
              <a:off x="5577840" y="100837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B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2" name="object 1242"/>
            <p:cNvSpPr/>
            <p:nvPr/>
          </p:nvSpPr>
          <p:spPr>
            <a:xfrm>
              <a:off x="5577840" y="101853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B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3" name="object 1243"/>
            <p:cNvSpPr/>
            <p:nvPr/>
          </p:nvSpPr>
          <p:spPr>
            <a:xfrm>
              <a:off x="5577840" y="1028699"/>
              <a:ext cx="158750" cy="8890"/>
            </a:xfrm>
            <a:custGeom>
              <a:avLst/>
              <a:gdLst/>
              <a:ahLst/>
              <a:cxnLst/>
              <a:rect l="l" t="t" r="r" b="b"/>
              <a:pathLst>
                <a:path w="15875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8750" h="8890">
                  <a:moveTo>
                    <a:pt x="15875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8750" y="889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B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4" name="object 1244"/>
            <p:cNvSpPr/>
            <p:nvPr/>
          </p:nvSpPr>
          <p:spPr>
            <a:xfrm>
              <a:off x="5577840" y="103758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B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5" name="object 1245"/>
            <p:cNvSpPr/>
            <p:nvPr/>
          </p:nvSpPr>
          <p:spPr>
            <a:xfrm>
              <a:off x="5577840" y="104774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B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6" name="object 1246"/>
            <p:cNvSpPr/>
            <p:nvPr/>
          </p:nvSpPr>
          <p:spPr>
            <a:xfrm>
              <a:off x="5577840" y="105790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B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7" name="object 1247"/>
            <p:cNvSpPr/>
            <p:nvPr/>
          </p:nvSpPr>
          <p:spPr>
            <a:xfrm>
              <a:off x="5577840" y="106806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B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8" name="object 1248"/>
            <p:cNvSpPr/>
            <p:nvPr/>
          </p:nvSpPr>
          <p:spPr>
            <a:xfrm>
              <a:off x="5577840" y="1078229"/>
              <a:ext cx="158750" cy="8890"/>
            </a:xfrm>
            <a:custGeom>
              <a:avLst/>
              <a:gdLst/>
              <a:ahLst/>
              <a:cxnLst/>
              <a:rect l="l" t="t" r="r" b="b"/>
              <a:pathLst>
                <a:path w="15875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8750" h="8890">
                  <a:moveTo>
                    <a:pt x="15875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8750" y="889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B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9" name="object 1249"/>
            <p:cNvSpPr/>
            <p:nvPr/>
          </p:nvSpPr>
          <p:spPr>
            <a:xfrm>
              <a:off x="5577840" y="108711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B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0" name="object 1250"/>
            <p:cNvSpPr/>
            <p:nvPr/>
          </p:nvSpPr>
          <p:spPr>
            <a:xfrm>
              <a:off x="5577840" y="109727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B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1" name="object 1251"/>
            <p:cNvSpPr/>
            <p:nvPr/>
          </p:nvSpPr>
          <p:spPr>
            <a:xfrm>
              <a:off x="5577840" y="110743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B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2" name="object 1252"/>
            <p:cNvSpPr/>
            <p:nvPr/>
          </p:nvSpPr>
          <p:spPr>
            <a:xfrm>
              <a:off x="5577840" y="111759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B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3" name="object 1253"/>
            <p:cNvSpPr/>
            <p:nvPr/>
          </p:nvSpPr>
          <p:spPr>
            <a:xfrm>
              <a:off x="5577840" y="1127759"/>
              <a:ext cx="158750" cy="8890"/>
            </a:xfrm>
            <a:custGeom>
              <a:avLst/>
              <a:gdLst/>
              <a:ahLst/>
              <a:cxnLst/>
              <a:rect l="l" t="t" r="r" b="b"/>
              <a:pathLst>
                <a:path w="15875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8750" h="8890">
                  <a:moveTo>
                    <a:pt x="15875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8750" y="889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B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4" name="object 1254"/>
            <p:cNvSpPr/>
            <p:nvPr/>
          </p:nvSpPr>
          <p:spPr>
            <a:xfrm>
              <a:off x="5577840" y="113664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C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5" name="object 1255"/>
            <p:cNvSpPr/>
            <p:nvPr/>
          </p:nvSpPr>
          <p:spPr>
            <a:xfrm>
              <a:off x="5577840" y="114680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C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6" name="object 1256"/>
            <p:cNvSpPr/>
            <p:nvPr/>
          </p:nvSpPr>
          <p:spPr>
            <a:xfrm>
              <a:off x="5577840" y="115696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C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7" name="object 1257"/>
            <p:cNvSpPr/>
            <p:nvPr/>
          </p:nvSpPr>
          <p:spPr>
            <a:xfrm>
              <a:off x="5577840" y="116712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C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8" name="object 1258"/>
            <p:cNvSpPr/>
            <p:nvPr/>
          </p:nvSpPr>
          <p:spPr>
            <a:xfrm>
              <a:off x="5577840" y="117728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C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9" name="object 1259"/>
            <p:cNvSpPr/>
            <p:nvPr/>
          </p:nvSpPr>
          <p:spPr>
            <a:xfrm>
              <a:off x="5577840" y="118744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C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0" name="object 1260"/>
            <p:cNvSpPr/>
            <p:nvPr/>
          </p:nvSpPr>
          <p:spPr>
            <a:xfrm>
              <a:off x="5577840" y="1197609"/>
              <a:ext cx="158750" cy="8890"/>
            </a:xfrm>
            <a:custGeom>
              <a:avLst/>
              <a:gdLst/>
              <a:ahLst/>
              <a:cxnLst/>
              <a:rect l="l" t="t" r="r" b="b"/>
              <a:pathLst>
                <a:path w="15875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8750" h="8890">
                  <a:moveTo>
                    <a:pt x="15875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8750" y="889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C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1" name="object 1261"/>
            <p:cNvSpPr/>
            <p:nvPr/>
          </p:nvSpPr>
          <p:spPr>
            <a:xfrm>
              <a:off x="5577840" y="120649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C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2" name="object 1262"/>
            <p:cNvSpPr/>
            <p:nvPr/>
          </p:nvSpPr>
          <p:spPr>
            <a:xfrm>
              <a:off x="5577840" y="121666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8889"/>
                  </a:lnTo>
                  <a:lnTo>
                    <a:pt x="90170" y="8889"/>
                  </a:lnTo>
                  <a:lnTo>
                    <a:pt x="90170" y="7619"/>
                  </a:lnTo>
                  <a:lnTo>
                    <a:pt x="104139" y="7619"/>
                  </a:lnTo>
                  <a:lnTo>
                    <a:pt x="104139" y="6350"/>
                  </a:lnTo>
                  <a:lnTo>
                    <a:pt x="114300" y="6350"/>
                  </a:lnTo>
                  <a:lnTo>
                    <a:pt x="114300" y="5079"/>
                  </a:lnTo>
                  <a:lnTo>
                    <a:pt x="124460" y="5079"/>
                  </a:lnTo>
                  <a:lnTo>
                    <a:pt x="124460" y="3810"/>
                  </a:lnTo>
                  <a:lnTo>
                    <a:pt x="133350" y="3810"/>
                  </a:lnTo>
                  <a:lnTo>
                    <a:pt x="133350" y="2539"/>
                  </a:lnTo>
                  <a:lnTo>
                    <a:pt x="143510" y="2539"/>
                  </a:lnTo>
                  <a:lnTo>
                    <a:pt x="143510" y="1269"/>
                  </a:lnTo>
                  <a:lnTo>
                    <a:pt x="153670" y="1269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C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3" name="object 1263"/>
            <p:cNvSpPr/>
            <p:nvPr/>
          </p:nvSpPr>
          <p:spPr>
            <a:xfrm>
              <a:off x="5577840" y="122681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6985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1270" y="10159"/>
                  </a:lnTo>
                  <a:lnTo>
                    <a:pt x="1270" y="8889"/>
                  </a:lnTo>
                  <a:lnTo>
                    <a:pt x="15239" y="8889"/>
                  </a:lnTo>
                  <a:lnTo>
                    <a:pt x="15239" y="7619"/>
                  </a:lnTo>
                  <a:lnTo>
                    <a:pt x="25400" y="7619"/>
                  </a:lnTo>
                  <a:lnTo>
                    <a:pt x="25400" y="6350"/>
                  </a:lnTo>
                  <a:lnTo>
                    <a:pt x="35560" y="6350"/>
                  </a:lnTo>
                  <a:lnTo>
                    <a:pt x="35560" y="5079"/>
                  </a:lnTo>
                  <a:lnTo>
                    <a:pt x="44450" y="5079"/>
                  </a:lnTo>
                  <a:lnTo>
                    <a:pt x="44450" y="3809"/>
                  </a:lnTo>
                  <a:lnTo>
                    <a:pt x="54610" y="3809"/>
                  </a:lnTo>
                  <a:lnTo>
                    <a:pt x="54610" y="2539"/>
                  </a:lnTo>
                  <a:lnTo>
                    <a:pt x="64770" y="2539"/>
                  </a:lnTo>
                  <a:lnTo>
                    <a:pt x="64770" y="1269"/>
                  </a:lnTo>
                  <a:lnTo>
                    <a:pt x="69850" y="1269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C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4" name="object 1264"/>
            <p:cNvSpPr/>
            <p:nvPr/>
          </p:nvSpPr>
          <p:spPr>
            <a:xfrm>
              <a:off x="5577840" y="223520"/>
              <a:ext cx="157480" cy="1012190"/>
            </a:xfrm>
            <a:custGeom>
              <a:avLst/>
              <a:gdLst/>
              <a:ahLst/>
              <a:cxnLst/>
              <a:rect l="l" t="t" r="r" b="b"/>
              <a:pathLst>
                <a:path w="157479" h="1012190">
                  <a:moveTo>
                    <a:pt x="157480" y="0"/>
                  </a:moveTo>
                  <a:lnTo>
                    <a:pt x="157480" y="991869"/>
                  </a:lnTo>
                  <a:lnTo>
                    <a:pt x="88900" y="1000759"/>
                  </a:lnTo>
                  <a:lnTo>
                    <a:pt x="88900" y="585469"/>
                  </a:lnTo>
                  <a:lnTo>
                    <a:pt x="68580" y="588009"/>
                  </a:lnTo>
                  <a:lnTo>
                    <a:pt x="68580" y="1003300"/>
                  </a:lnTo>
                  <a:lnTo>
                    <a:pt x="0" y="1012189"/>
                  </a:lnTo>
                  <a:lnTo>
                    <a:pt x="0" y="20320"/>
                  </a:lnTo>
                  <a:lnTo>
                    <a:pt x="68580" y="11429"/>
                  </a:lnTo>
                  <a:lnTo>
                    <a:pt x="68580" y="367029"/>
                  </a:lnTo>
                  <a:lnTo>
                    <a:pt x="88900" y="364489"/>
                  </a:lnTo>
                  <a:lnTo>
                    <a:pt x="88900" y="8889"/>
                  </a:lnTo>
                  <a:lnTo>
                    <a:pt x="157480" y="0"/>
                  </a:lnTo>
                  <a:close/>
                </a:path>
              </a:pathLst>
            </a:custGeom>
            <a:ln w="9344">
              <a:solidFill>
                <a:srgbClr val="CC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5" name="object 1265"/>
            <p:cNvSpPr/>
            <p:nvPr/>
          </p:nvSpPr>
          <p:spPr>
            <a:xfrm>
              <a:off x="5761990" y="205752"/>
              <a:ext cx="115570" cy="29209"/>
            </a:xfrm>
            <a:custGeom>
              <a:avLst/>
              <a:gdLst/>
              <a:ahLst/>
              <a:cxnLst/>
              <a:rect l="l" t="t" r="r" b="b"/>
              <a:pathLst>
                <a:path w="115570" h="29210">
                  <a:moveTo>
                    <a:pt x="115570" y="13970"/>
                  </a:moveTo>
                  <a:lnTo>
                    <a:pt x="16510" y="13970"/>
                  </a:lnTo>
                  <a:lnTo>
                    <a:pt x="16510" y="12700"/>
                  </a:lnTo>
                  <a:lnTo>
                    <a:pt x="6350" y="12700"/>
                  </a:lnTo>
                  <a:lnTo>
                    <a:pt x="6350" y="13970"/>
                  </a:lnTo>
                  <a:lnTo>
                    <a:pt x="0" y="13970"/>
                  </a:lnTo>
                  <a:lnTo>
                    <a:pt x="0" y="19050"/>
                  </a:lnTo>
                  <a:lnTo>
                    <a:pt x="0" y="29197"/>
                  </a:lnTo>
                  <a:lnTo>
                    <a:pt x="115570" y="29197"/>
                  </a:lnTo>
                  <a:lnTo>
                    <a:pt x="115570" y="19050"/>
                  </a:lnTo>
                  <a:lnTo>
                    <a:pt x="115570" y="13970"/>
                  </a:lnTo>
                  <a:close/>
                </a:path>
                <a:path w="115570" h="29210">
                  <a:moveTo>
                    <a:pt x="115570" y="7620"/>
                  </a:moveTo>
                  <a:lnTo>
                    <a:pt x="68580" y="7620"/>
                  </a:lnTo>
                  <a:lnTo>
                    <a:pt x="68580" y="6350"/>
                  </a:lnTo>
                  <a:lnTo>
                    <a:pt x="57150" y="6350"/>
                  </a:lnTo>
                  <a:lnTo>
                    <a:pt x="57150" y="7620"/>
                  </a:lnTo>
                  <a:lnTo>
                    <a:pt x="46990" y="7620"/>
                  </a:lnTo>
                  <a:lnTo>
                    <a:pt x="4699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26670" y="10147"/>
                  </a:lnTo>
                  <a:lnTo>
                    <a:pt x="26670" y="11417"/>
                  </a:lnTo>
                  <a:lnTo>
                    <a:pt x="16510" y="11417"/>
                  </a:lnTo>
                  <a:lnTo>
                    <a:pt x="16510" y="12687"/>
                  </a:lnTo>
                  <a:lnTo>
                    <a:pt x="115570" y="12687"/>
                  </a:lnTo>
                  <a:lnTo>
                    <a:pt x="115570" y="11417"/>
                  </a:lnTo>
                  <a:lnTo>
                    <a:pt x="115570" y="10147"/>
                  </a:lnTo>
                  <a:lnTo>
                    <a:pt x="115570" y="8877"/>
                  </a:lnTo>
                  <a:lnTo>
                    <a:pt x="115570" y="7620"/>
                  </a:lnTo>
                  <a:close/>
                </a:path>
                <a:path w="115570" h="29210">
                  <a:moveTo>
                    <a:pt x="115570" y="0"/>
                  </a:moveTo>
                  <a:lnTo>
                    <a:pt x="114300" y="0"/>
                  </a:lnTo>
                  <a:lnTo>
                    <a:pt x="114300" y="1270"/>
                  </a:lnTo>
                  <a:lnTo>
                    <a:pt x="99060" y="1270"/>
                  </a:lnTo>
                  <a:lnTo>
                    <a:pt x="99060" y="2527"/>
                  </a:lnTo>
                  <a:lnTo>
                    <a:pt x="88900" y="2527"/>
                  </a:lnTo>
                  <a:lnTo>
                    <a:pt x="88900" y="3797"/>
                  </a:lnTo>
                  <a:lnTo>
                    <a:pt x="78740" y="3797"/>
                  </a:lnTo>
                  <a:lnTo>
                    <a:pt x="78740" y="5067"/>
                  </a:lnTo>
                  <a:lnTo>
                    <a:pt x="68580" y="5067"/>
                  </a:lnTo>
                  <a:lnTo>
                    <a:pt x="68580" y="6350"/>
                  </a:lnTo>
                  <a:lnTo>
                    <a:pt x="115557" y="6350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6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6" name="object 1266"/>
            <p:cNvSpPr/>
            <p:nvPr/>
          </p:nvSpPr>
          <p:spPr>
            <a:xfrm>
              <a:off x="5761990" y="234950"/>
              <a:ext cx="115570" cy="8890"/>
            </a:xfrm>
            <a:custGeom>
              <a:avLst/>
              <a:gdLst/>
              <a:ahLst/>
              <a:cxnLst/>
              <a:rect l="l" t="t" r="r" b="b"/>
              <a:pathLst>
                <a:path w="115570" h="8889">
                  <a:moveTo>
                    <a:pt x="0" y="0"/>
                  </a:moveTo>
                  <a:lnTo>
                    <a:pt x="115570" y="0"/>
                  </a:lnTo>
                  <a:lnTo>
                    <a:pt x="115570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7" name="object 1267"/>
            <p:cNvSpPr/>
            <p:nvPr/>
          </p:nvSpPr>
          <p:spPr>
            <a:xfrm>
              <a:off x="5761990" y="243840"/>
              <a:ext cx="115570" cy="10160"/>
            </a:xfrm>
            <a:custGeom>
              <a:avLst/>
              <a:gdLst/>
              <a:ahLst/>
              <a:cxnLst/>
              <a:rect l="l" t="t" r="r" b="b"/>
              <a:pathLst>
                <a:path w="115570" h="10160">
                  <a:moveTo>
                    <a:pt x="0" y="0"/>
                  </a:moveTo>
                  <a:lnTo>
                    <a:pt x="115570" y="0"/>
                  </a:lnTo>
                  <a:lnTo>
                    <a:pt x="11557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8" name="object 1268"/>
            <p:cNvSpPr/>
            <p:nvPr/>
          </p:nvSpPr>
          <p:spPr>
            <a:xfrm>
              <a:off x="5761990" y="254000"/>
              <a:ext cx="115570" cy="10160"/>
            </a:xfrm>
            <a:custGeom>
              <a:avLst/>
              <a:gdLst/>
              <a:ahLst/>
              <a:cxnLst/>
              <a:rect l="l" t="t" r="r" b="b"/>
              <a:pathLst>
                <a:path w="115570" h="10160">
                  <a:moveTo>
                    <a:pt x="0" y="0"/>
                  </a:moveTo>
                  <a:lnTo>
                    <a:pt x="115570" y="0"/>
                  </a:lnTo>
                  <a:lnTo>
                    <a:pt x="11557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9" name="object 1269"/>
            <p:cNvSpPr/>
            <p:nvPr/>
          </p:nvSpPr>
          <p:spPr>
            <a:xfrm>
              <a:off x="5761990" y="264159"/>
              <a:ext cx="115570" cy="10160"/>
            </a:xfrm>
            <a:custGeom>
              <a:avLst/>
              <a:gdLst/>
              <a:ahLst/>
              <a:cxnLst/>
              <a:rect l="l" t="t" r="r" b="b"/>
              <a:pathLst>
                <a:path w="115570" h="10160">
                  <a:moveTo>
                    <a:pt x="0" y="0"/>
                  </a:moveTo>
                  <a:lnTo>
                    <a:pt x="115570" y="0"/>
                  </a:lnTo>
                  <a:lnTo>
                    <a:pt x="11557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0" name="object 1270"/>
            <p:cNvSpPr/>
            <p:nvPr/>
          </p:nvSpPr>
          <p:spPr>
            <a:xfrm>
              <a:off x="5761990" y="274320"/>
              <a:ext cx="115570" cy="8890"/>
            </a:xfrm>
            <a:custGeom>
              <a:avLst/>
              <a:gdLst/>
              <a:ahLst/>
              <a:cxnLst/>
              <a:rect l="l" t="t" r="r" b="b"/>
              <a:pathLst>
                <a:path w="115570" h="8889">
                  <a:moveTo>
                    <a:pt x="0" y="0"/>
                  </a:moveTo>
                  <a:lnTo>
                    <a:pt x="115570" y="0"/>
                  </a:lnTo>
                  <a:lnTo>
                    <a:pt x="115570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1" name="object 1271"/>
            <p:cNvSpPr/>
            <p:nvPr/>
          </p:nvSpPr>
          <p:spPr>
            <a:xfrm>
              <a:off x="5761990" y="283209"/>
              <a:ext cx="115570" cy="10160"/>
            </a:xfrm>
            <a:custGeom>
              <a:avLst/>
              <a:gdLst/>
              <a:ahLst/>
              <a:cxnLst/>
              <a:rect l="l" t="t" r="r" b="b"/>
              <a:pathLst>
                <a:path w="115570" h="10160">
                  <a:moveTo>
                    <a:pt x="0" y="0"/>
                  </a:moveTo>
                  <a:lnTo>
                    <a:pt x="115570" y="0"/>
                  </a:lnTo>
                  <a:lnTo>
                    <a:pt x="11557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2" name="object 1272"/>
            <p:cNvSpPr/>
            <p:nvPr/>
          </p:nvSpPr>
          <p:spPr>
            <a:xfrm>
              <a:off x="5761990" y="293370"/>
              <a:ext cx="115570" cy="10160"/>
            </a:xfrm>
            <a:custGeom>
              <a:avLst/>
              <a:gdLst/>
              <a:ahLst/>
              <a:cxnLst/>
              <a:rect l="l" t="t" r="r" b="b"/>
              <a:pathLst>
                <a:path w="115570" h="10160">
                  <a:moveTo>
                    <a:pt x="0" y="0"/>
                  </a:moveTo>
                  <a:lnTo>
                    <a:pt x="115570" y="0"/>
                  </a:lnTo>
                  <a:lnTo>
                    <a:pt x="11557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3" name="object 1273"/>
            <p:cNvSpPr/>
            <p:nvPr/>
          </p:nvSpPr>
          <p:spPr>
            <a:xfrm>
              <a:off x="5761990" y="303529"/>
              <a:ext cx="115570" cy="10160"/>
            </a:xfrm>
            <a:custGeom>
              <a:avLst/>
              <a:gdLst/>
              <a:ahLst/>
              <a:cxnLst/>
              <a:rect l="l" t="t" r="r" b="b"/>
              <a:pathLst>
                <a:path w="115570" h="10160">
                  <a:moveTo>
                    <a:pt x="0" y="0"/>
                  </a:moveTo>
                  <a:lnTo>
                    <a:pt x="115570" y="0"/>
                  </a:lnTo>
                  <a:lnTo>
                    <a:pt x="11557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4" name="object 1274"/>
            <p:cNvSpPr/>
            <p:nvPr/>
          </p:nvSpPr>
          <p:spPr>
            <a:xfrm>
              <a:off x="5761990" y="313690"/>
              <a:ext cx="115570" cy="10160"/>
            </a:xfrm>
            <a:custGeom>
              <a:avLst/>
              <a:gdLst/>
              <a:ahLst/>
              <a:cxnLst/>
              <a:rect l="l" t="t" r="r" b="b"/>
              <a:pathLst>
                <a:path w="115570" h="10160">
                  <a:moveTo>
                    <a:pt x="0" y="0"/>
                  </a:moveTo>
                  <a:lnTo>
                    <a:pt x="115570" y="0"/>
                  </a:lnTo>
                  <a:lnTo>
                    <a:pt x="11557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5" name="object 1275"/>
            <p:cNvSpPr/>
            <p:nvPr/>
          </p:nvSpPr>
          <p:spPr>
            <a:xfrm>
              <a:off x="5761990" y="323850"/>
              <a:ext cx="115570" cy="8890"/>
            </a:xfrm>
            <a:custGeom>
              <a:avLst/>
              <a:gdLst/>
              <a:ahLst/>
              <a:cxnLst/>
              <a:rect l="l" t="t" r="r" b="b"/>
              <a:pathLst>
                <a:path w="115570" h="8889">
                  <a:moveTo>
                    <a:pt x="0" y="0"/>
                  </a:moveTo>
                  <a:lnTo>
                    <a:pt x="115570" y="0"/>
                  </a:lnTo>
                  <a:lnTo>
                    <a:pt x="115570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6" name="object 1276"/>
            <p:cNvSpPr/>
            <p:nvPr/>
          </p:nvSpPr>
          <p:spPr>
            <a:xfrm>
              <a:off x="5761990" y="332740"/>
              <a:ext cx="115570" cy="10160"/>
            </a:xfrm>
            <a:custGeom>
              <a:avLst/>
              <a:gdLst/>
              <a:ahLst/>
              <a:cxnLst/>
              <a:rect l="l" t="t" r="r" b="b"/>
              <a:pathLst>
                <a:path w="115570" h="10160">
                  <a:moveTo>
                    <a:pt x="0" y="0"/>
                  </a:moveTo>
                  <a:lnTo>
                    <a:pt x="115570" y="0"/>
                  </a:lnTo>
                  <a:lnTo>
                    <a:pt x="11557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7" name="object 1277"/>
            <p:cNvSpPr/>
            <p:nvPr/>
          </p:nvSpPr>
          <p:spPr>
            <a:xfrm>
              <a:off x="5761990" y="342900"/>
              <a:ext cx="115570" cy="10160"/>
            </a:xfrm>
            <a:custGeom>
              <a:avLst/>
              <a:gdLst/>
              <a:ahLst/>
              <a:cxnLst/>
              <a:rect l="l" t="t" r="r" b="b"/>
              <a:pathLst>
                <a:path w="115570" h="10160">
                  <a:moveTo>
                    <a:pt x="0" y="0"/>
                  </a:moveTo>
                  <a:lnTo>
                    <a:pt x="115570" y="0"/>
                  </a:lnTo>
                  <a:lnTo>
                    <a:pt x="11557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8" name="object 1278"/>
            <p:cNvSpPr/>
            <p:nvPr/>
          </p:nvSpPr>
          <p:spPr>
            <a:xfrm>
              <a:off x="5761990" y="353059"/>
              <a:ext cx="115570" cy="10160"/>
            </a:xfrm>
            <a:custGeom>
              <a:avLst/>
              <a:gdLst/>
              <a:ahLst/>
              <a:cxnLst/>
              <a:rect l="l" t="t" r="r" b="b"/>
              <a:pathLst>
                <a:path w="115570" h="10160">
                  <a:moveTo>
                    <a:pt x="0" y="0"/>
                  </a:moveTo>
                  <a:lnTo>
                    <a:pt x="115570" y="0"/>
                  </a:lnTo>
                  <a:lnTo>
                    <a:pt x="11557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9" name="object 1279"/>
            <p:cNvSpPr/>
            <p:nvPr/>
          </p:nvSpPr>
          <p:spPr>
            <a:xfrm>
              <a:off x="5761990" y="363220"/>
              <a:ext cx="115570" cy="10160"/>
            </a:xfrm>
            <a:custGeom>
              <a:avLst/>
              <a:gdLst/>
              <a:ahLst/>
              <a:cxnLst/>
              <a:rect l="l" t="t" r="r" b="b"/>
              <a:pathLst>
                <a:path w="115570" h="10160">
                  <a:moveTo>
                    <a:pt x="0" y="0"/>
                  </a:moveTo>
                  <a:lnTo>
                    <a:pt x="115570" y="0"/>
                  </a:lnTo>
                  <a:lnTo>
                    <a:pt x="11557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0" name="object 1280"/>
            <p:cNvSpPr/>
            <p:nvPr/>
          </p:nvSpPr>
          <p:spPr>
            <a:xfrm>
              <a:off x="5761990" y="373379"/>
              <a:ext cx="115570" cy="8890"/>
            </a:xfrm>
            <a:custGeom>
              <a:avLst/>
              <a:gdLst/>
              <a:ahLst/>
              <a:cxnLst/>
              <a:rect l="l" t="t" r="r" b="b"/>
              <a:pathLst>
                <a:path w="115570" h="8889">
                  <a:moveTo>
                    <a:pt x="0" y="0"/>
                  </a:moveTo>
                  <a:lnTo>
                    <a:pt x="115570" y="0"/>
                  </a:lnTo>
                  <a:lnTo>
                    <a:pt x="115570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1" name="object 1281"/>
            <p:cNvSpPr/>
            <p:nvPr/>
          </p:nvSpPr>
          <p:spPr>
            <a:xfrm>
              <a:off x="5761990" y="382270"/>
              <a:ext cx="115570" cy="10160"/>
            </a:xfrm>
            <a:custGeom>
              <a:avLst/>
              <a:gdLst/>
              <a:ahLst/>
              <a:cxnLst/>
              <a:rect l="l" t="t" r="r" b="b"/>
              <a:pathLst>
                <a:path w="115570" h="10160">
                  <a:moveTo>
                    <a:pt x="0" y="0"/>
                  </a:moveTo>
                  <a:lnTo>
                    <a:pt x="115570" y="0"/>
                  </a:lnTo>
                  <a:lnTo>
                    <a:pt x="11557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2" name="object 1282"/>
            <p:cNvSpPr/>
            <p:nvPr/>
          </p:nvSpPr>
          <p:spPr>
            <a:xfrm>
              <a:off x="5761990" y="392429"/>
              <a:ext cx="115570" cy="10160"/>
            </a:xfrm>
            <a:custGeom>
              <a:avLst/>
              <a:gdLst/>
              <a:ahLst/>
              <a:cxnLst/>
              <a:rect l="l" t="t" r="r" b="b"/>
              <a:pathLst>
                <a:path w="115570" h="10160">
                  <a:moveTo>
                    <a:pt x="0" y="0"/>
                  </a:moveTo>
                  <a:lnTo>
                    <a:pt x="115570" y="0"/>
                  </a:lnTo>
                  <a:lnTo>
                    <a:pt x="11557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3" name="object 1283"/>
            <p:cNvSpPr/>
            <p:nvPr/>
          </p:nvSpPr>
          <p:spPr>
            <a:xfrm>
              <a:off x="5761990" y="402589"/>
              <a:ext cx="115570" cy="10160"/>
            </a:xfrm>
            <a:custGeom>
              <a:avLst/>
              <a:gdLst/>
              <a:ahLst/>
              <a:cxnLst/>
              <a:rect l="l" t="t" r="r" b="b"/>
              <a:pathLst>
                <a:path w="115570" h="10159">
                  <a:moveTo>
                    <a:pt x="11557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7620"/>
                  </a:lnTo>
                  <a:lnTo>
                    <a:pt x="86360" y="7620"/>
                  </a:lnTo>
                  <a:lnTo>
                    <a:pt x="86360" y="6350"/>
                  </a:lnTo>
                  <a:lnTo>
                    <a:pt x="97790" y="6350"/>
                  </a:lnTo>
                  <a:lnTo>
                    <a:pt x="97790" y="5080"/>
                  </a:lnTo>
                  <a:lnTo>
                    <a:pt x="109220" y="5080"/>
                  </a:lnTo>
                  <a:lnTo>
                    <a:pt x="109220" y="3810"/>
                  </a:lnTo>
                  <a:lnTo>
                    <a:pt x="115570" y="3810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7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4" name="object 1284"/>
            <p:cNvSpPr/>
            <p:nvPr/>
          </p:nvSpPr>
          <p:spPr>
            <a:xfrm>
              <a:off x="5761990" y="41275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5" name="object 1285"/>
            <p:cNvSpPr/>
            <p:nvPr/>
          </p:nvSpPr>
          <p:spPr>
            <a:xfrm>
              <a:off x="5761990" y="422909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0"/>
                  </a:move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6" name="object 1286"/>
            <p:cNvSpPr/>
            <p:nvPr/>
          </p:nvSpPr>
          <p:spPr>
            <a:xfrm>
              <a:off x="5761990" y="43180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7" name="object 1287"/>
            <p:cNvSpPr/>
            <p:nvPr/>
          </p:nvSpPr>
          <p:spPr>
            <a:xfrm>
              <a:off x="5761990" y="44195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8" name="object 1288"/>
            <p:cNvSpPr/>
            <p:nvPr/>
          </p:nvSpPr>
          <p:spPr>
            <a:xfrm>
              <a:off x="5761990" y="45211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9" name="object 1289"/>
            <p:cNvSpPr/>
            <p:nvPr/>
          </p:nvSpPr>
          <p:spPr>
            <a:xfrm>
              <a:off x="5761990" y="462280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0"/>
                  </a:moveTo>
                  <a:lnTo>
                    <a:pt x="69850" y="0"/>
                  </a:lnTo>
                  <a:lnTo>
                    <a:pt x="69850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0" name="object 1290"/>
            <p:cNvSpPr/>
            <p:nvPr/>
          </p:nvSpPr>
          <p:spPr>
            <a:xfrm>
              <a:off x="5761990" y="47116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1" name="object 1291"/>
            <p:cNvSpPr/>
            <p:nvPr/>
          </p:nvSpPr>
          <p:spPr>
            <a:xfrm>
              <a:off x="5761990" y="48133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2" name="object 1292"/>
            <p:cNvSpPr/>
            <p:nvPr/>
          </p:nvSpPr>
          <p:spPr>
            <a:xfrm>
              <a:off x="5761990" y="49149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3" name="object 1293"/>
            <p:cNvSpPr/>
            <p:nvPr/>
          </p:nvSpPr>
          <p:spPr>
            <a:xfrm>
              <a:off x="5761990" y="50165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4" name="object 1294"/>
            <p:cNvSpPr/>
            <p:nvPr/>
          </p:nvSpPr>
          <p:spPr>
            <a:xfrm>
              <a:off x="5761990" y="511809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0"/>
                  </a:move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5" name="object 1295"/>
            <p:cNvSpPr/>
            <p:nvPr/>
          </p:nvSpPr>
          <p:spPr>
            <a:xfrm>
              <a:off x="5761990" y="52070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6" name="object 1296"/>
            <p:cNvSpPr/>
            <p:nvPr/>
          </p:nvSpPr>
          <p:spPr>
            <a:xfrm>
              <a:off x="5761990" y="53085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7" name="object 1297"/>
            <p:cNvSpPr/>
            <p:nvPr/>
          </p:nvSpPr>
          <p:spPr>
            <a:xfrm>
              <a:off x="5761990" y="54101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8" name="object 1298"/>
            <p:cNvSpPr/>
            <p:nvPr/>
          </p:nvSpPr>
          <p:spPr>
            <a:xfrm>
              <a:off x="5761990" y="551180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0"/>
                  </a:moveTo>
                  <a:lnTo>
                    <a:pt x="69850" y="0"/>
                  </a:lnTo>
                  <a:lnTo>
                    <a:pt x="69850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9" name="object 1299"/>
            <p:cNvSpPr/>
            <p:nvPr/>
          </p:nvSpPr>
          <p:spPr>
            <a:xfrm>
              <a:off x="5761990" y="56006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0" name="object 1300"/>
            <p:cNvSpPr/>
            <p:nvPr/>
          </p:nvSpPr>
          <p:spPr>
            <a:xfrm>
              <a:off x="5761990" y="57023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1" name="object 1301"/>
            <p:cNvSpPr/>
            <p:nvPr/>
          </p:nvSpPr>
          <p:spPr>
            <a:xfrm>
              <a:off x="5761990" y="58039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2" name="object 1302"/>
            <p:cNvSpPr/>
            <p:nvPr/>
          </p:nvSpPr>
          <p:spPr>
            <a:xfrm>
              <a:off x="5761990" y="590550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3030" y="10160"/>
                  </a:lnTo>
                  <a:lnTo>
                    <a:pt x="11303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13029" h="10159">
                  <a:moveTo>
                    <a:pt x="113030" y="2540"/>
                  </a:moveTo>
                  <a:lnTo>
                    <a:pt x="111760" y="2540"/>
                  </a:lnTo>
                  <a:lnTo>
                    <a:pt x="111760" y="3810"/>
                  </a:lnTo>
                  <a:lnTo>
                    <a:pt x="99060" y="3810"/>
                  </a:lnTo>
                  <a:lnTo>
                    <a:pt x="99060" y="5080"/>
                  </a:lnTo>
                  <a:lnTo>
                    <a:pt x="90170" y="5080"/>
                  </a:lnTo>
                  <a:lnTo>
                    <a:pt x="90170" y="6350"/>
                  </a:lnTo>
                  <a:lnTo>
                    <a:pt x="82550" y="6350"/>
                  </a:lnTo>
                  <a:lnTo>
                    <a:pt x="82550" y="7620"/>
                  </a:lnTo>
                  <a:lnTo>
                    <a:pt x="73660" y="7620"/>
                  </a:lnTo>
                  <a:lnTo>
                    <a:pt x="73660" y="8890"/>
                  </a:lnTo>
                  <a:lnTo>
                    <a:pt x="113030" y="8890"/>
                  </a:lnTo>
                  <a:lnTo>
                    <a:pt x="113030" y="2540"/>
                  </a:lnTo>
                  <a:close/>
                </a:path>
              </a:pathLst>
            </a:custGeom>
            <a:solidFill>
              <a:srgbClr val="8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3" name="object 1303"/>
            <p:cNvSpPr/>
            <p:nvPr/>
          </p:nvSpPr>
          <p:spPr>
            <a:xfrm>
              <a:off x="5761990" y="600709"/>
              <a:ext cx="113030" cy="8890"/>
            </a:xfrm>
            <a:custGeom>
              <a:avLst/>
              <a:gdLst/>
              <a:ahLst/>
              <a:cxnLst/>
              <a:rect l="l" t="t" r="r" b="b"/>
              <a:pathLst>
                <a:path w="113029" h="8890">
                  <a:moveTo>
                    <a:pt x="0" y="0"/>
                  </a:moveTo>
                  <a:lnTo>
                    <a:pt x="113030" y="0"/>
                  </a:lnTo>
                  <a:lnTo>
                    <a:pt x="113030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4" name="object 1304"/>
            <p:cNvSpPr/>
            <p:nvPr/>
          </p:nvSpPr>
          <p:spPr>
            <a:xfrm>
              <a:off x="5761990" y="609600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59">
                  <a:moveTo>
                    <a:pt x="0" y="0"/>
                  </a:moveTo>
                  <a:lnTo>
                    <a:pt x="113030" y="0"/>
                  </a:lnTo>
                  <a:lnTo>
                    <a:pt x="11303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5" name="object 1305"/>
            <p:cNvSpPr/>
            <p:nvPr/>
          </p:nvSpPr>
          <p:spPr>
            <a:xfrm>
              <a:off x="5761990" y="619759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59">
                  <a:moveTo>
                    <a:pt x="0" y="0"/>
                  </a:moveTo>
                  <a:lnTo>
                    <a:pt x="113030" y="0"/>
                  </a:lnTo>
                  <a:lnTo>
                    <a:pt x="11303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6" name="object 1306"/>
            <p:cNvSpPr/>
            <p:nvPr/>
          </p:nvSpPr>
          <p:spPr>
            <a:xfrm>
              <a:off x="5761990" y="629919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59">
                  <a:moveTo>
                    <a:pt x="0" y="0"/>
                  </a:moveTo>
                  <a:lnTo>
                    <a:pt x="113030" y="0"/>
                  </a:lnTo>
                  <a:lnTo>
                    <a:pt x="11303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7" name="object 1307"/>
            <p:cNvSpPr/>
            <p:nvPr/>
          </p:nvSpPr>
          <p:spPr>
            <a:xfrm>
              <a:off x="5761990" y="640080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59">
                  <a:moveTo>
                    <a:pt x="0" y="0"/>
                  </a:moveTo>
                  <a:lnTo>
                    <a:pt x="113030" y="0"/>
                  </a:lnTo>
                  <a:lnTo>
                    <a:pt x="11303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8" name="object 1308"/>
            <p:cNvSpPr/>
            <p:nvPr/>
          </p:nvSpPr>
          <p:spPr>
            <a:xfrm>
              <a:off x="5761990" y="650240"/>
              <a:ext cx="113030" cy="8890"/>
            </a:xfrm>
            <a:custGeom>
              <a:avLst/>
              <a:gdLst/>
              <a:ahLst/>
              <a:cxnLst/>
              <a:rect l="l" t="t" r="r" b="b"/>
              <a:pathLst>
                <a:path w="113029" h="8890">
                  <a:moveTo>
                    <a:pt x="0" y="0"/>
                  </a:moveTo>
                  <a:lnTo>
                    <a:pt x="113030" y="0"/>
                  </a:lnTo>
                  <a:lnTo>
                    <a:pt x="113030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9" name="object 1309"/>
            <p:cNvSpPr/>
            <p:nvPr/>
          </p:nvSpPr>
          <p:spPr>
            <a:xfrm>
              <a:off x="5761990" y="659130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59">
                  <a:moveTo>
                    <a:pt x="0" y="0"/>
                  </a:moveTo>
                  <a:lnTo>
                    <a:pt x="113030" y="0"/>
                  </a:lnTo>
                  <a:lnTo>
                    <a:pt x="11303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0" name="object 1310"/>
            <p:cNvSpPr/>
            <p:nvPr/>
          </p:nvSpPr>
          <p:spPr>
            <a:xfrm>
              <a:off x="5761990" y="669290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59">
                  <a:moveTo>
                    <a:pt x="0" y="0"/>
                  </a:moveTo>
                  <a:lnTo>
                    <a:pt x="113030" y="0"/>
                  </a:lnTo>
                  <a:lnTo>
                    <a:pt x="11303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1" name="object 1311"/>
            <p:cNvSpPr/>
            <p:nvPr/>
          </p:nvSpPr>
          <p:spPr>
            <a:xfrm>
              <a:off x="5761990" y="679450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59">
                  <a:moveTo>
                    <a:pt x="0" y="0"/>
                  </a:moveTo>
                  <a:lnTo>
                    <a:pt x="113030" y="0"/>
                  </a:lnTo>
                  <a:lnTo>
                    <a:pt x="11303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2" name="object 1312"/>
            <p:cNvSpPr/>
            <p:nvPr/>
          </p:nvSpPr>
          <p:spPr>
            <a:xfrm>
              <a:off x="5761990" y="689609"/>
              <a:ext cx="113030" cy="8890"/>
            </a:xfrm>
            <a:custGeom>
              <a:avLst/>
              <a:gdLst/>
              <a:ahLst/>
              <a:cxnLst/>
              <a:rect l="l" t="t" r="r" b="b"/>
              <a:pathLst>
                <a:path w="113029" h="8890">
                  <a:moveTo>
                    <a:pt x="0" y="0"/>
                  </a:moveTo>
                  <a:lnTo>
                    <a:pt x="113030" y="0"/>
                  </a:lnTo>
                  <a:lnTo>
                    <a:pt x="11302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3" name="object 1313"/>
            <p:cNvSpPr/>
            <p:nvPr/>
          </p:nvSpPr>
          <p:spPr>
            <a:xfrm>
              <a:off x="5761990" y="698500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59">
                  <a:moveTo>
                    <a:pt x="0" y="0"/>
                  </a:moveTo>
                  <a:lnTo>
                    <a:pt x="113029" y="0"/>
                  </a:lnTo>
                  <a:lnTo>
                    <a:pt x="113029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4" name="object 1314"/>
            <p:cNvSpPr/>
            <p:nvPr/>
          </p:nvSpPr>
          <p:spPr>
            <a:xfrm>
              <a:off x="5761990" y="708659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59">
                  <a:moveTo>
                    <a:pt x="0" y="0"/>
                  </a:moveTo>
                  <a:lnTo>
                    <a:pt x="113029" y="0"/>
                  </a:lnTo>
                  <a:lnTo>
                    <a:pt x="113029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5" name="object 1315"/>
            <p:cNvSpPr/>
            <p:nvPr/>
          </p:nvSpPr>
          <p:spPr>
            <a:xfrm>
              <a:off x="5761990" y="718819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59">
                  <a:moveTo>
                    <a:pt x="0" y="0"/>
                  </a:moveTo>
                  <a:lnTo>
                    <a:pt x="113029" y="0"/>
                  </a:lnTo>
                  <a:lnTo>
                    <a:pt x="113029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6" name="object 1316"/>
            <p:cNvSpPr/>
            <p:nvPr/>
          </p:nvSpPr>
          <p:spPr>
            <a:xfrm>
              <a:off x="5761990" y="728980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59">
                  <a:moveTo>
                    <a:pt x="0" y="0"/>
                  </a:moveTo>
                  <a:lnTo>
                    <a:pt x="113029" y="0"/>
                  </a:lnTo>
                  <a:lnTo>
                    <a:pt x="113029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7" name="object 1317"/>
            <p:cNvSpPr/>
            <p:nvPr/>
          </p:nvSpPr>
          <p:spPr>
            <a:xfrm>
              <a:off x="5761990" y="739140"/>
              <a:ext cx="113030" cy="8890"/>
            </a:xfrm>
            <a:custGeom>
              <a:avLst/>
              <a:gdLst/>
              <a:ahLst/>
              <a:cxnLst/>
              <a:rect l="l" t="t" r="r" b="b"/>
              <a:pathLst>
                <a:path w="113029" h="8890">
                  <a:moveTo>
                    <a:pt x="0" y="0"/>
                  </a:moveTo>
                  <a:lnTo>
                    <a:pt x="113029" y="0"/>
                  </a:lnTo>
                  <a:lnTo>
                    <a:pt x="11302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8" name="object 1318"/>
            <p:cNvSpPr/>
            <p:nvPr/>
          </p:nvSpPr>
          <p:spPr>
            <a:xfrm>
              <a:off x="5761990" y="748030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59">
                  <a:moveTo>
                    <a:pt x="0" y="0"/>
                  </a:moveTo>
                  <a:lnTo>
                    <a:pt x="113029" y="0"/>
                  </a:lnTo>
                  <a:lnTo>
                    <a:pt x="113029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9" name="object 1319"/>
            <p:cNvSpPr/>
            <p:nvPr/>
          </p:nvSpPr>
          <p:spPr>
            <a:xfrm>
              <a:off x="5761990" y="758190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59">
                  <a:moveTo>
                    <a:pt x="0" y="0"/>
                  </a:moveTo>
                  <a:lnTo>
                    <a:pt x="113029" y="0"/>
                  </a:lnTo>
                  <a:lnTo>
                    <a:pt x="113029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0" name="object 1320"/>
            <p:cNvSpPr/>
            <p:nvPr/>
          </p:nvSpPr>
          <p:spPr>
            <a:xfrm>
              <a:off x="5761990" y="768350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59">
                  <a:moveTo>
                    <a:pt x="0" y="0"/>
                  </a:moveTo>
                  <a:lnTo>
                    <a:pt x="113029" y="0"/>
                  </a:lnTo>
                  <a:lnTo>
                    <a:pt x="113029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1" name="object 1321"/>
            <p:cNvSpPr/>
            <p:nvPr/>
          </p:nvSpPr>
          <p:spPr>
            <a:xfrm>
              <a:off x="5761990" y="778509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59">
                  <a:moveTo>
                    <a:pt x="113017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8890"/>
                  </a:lnTo>
                  <a:lnTo>
                    <a:pt x="85090" y="8890"/>
                  </a:lnTo>
                  <a:lnTo>
                    <a:pt x="85090" y="7620"/>
                  </a:lnTo>
                  <a:lnTo>
                    <a:pt x="96520" y="7620"/>
                  </a:lnTo>
                  <a:lnTo>
                    <a:pt x="96520" y="6350"/>
                  </a:lnTo>
                  <a:lnTo>
                    <a:pt x="106667" y="6350"/>
                  </a:lnTo>
                  <a:lnTo>
                    <a:pt x="106667" y="5080"/>
                  </a:lnTo>
                  <a:lnTo>
                    <a:pt x="113017" y="5080"/>
                  </a:lnTo>
                  <a:lnTo>
                    <a:pt x="113017" y="0"/>
                  </a:lnTo>
                  <a:close/>
                </a:path>
              </a:pathLst>
            </a:custGeom>
            <a:solidFill>
              <a:srgbClr val="9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2" name="object 1322"/>
            <p:cNvSpPr/>
            <p:nvPr/>
          </p:nvSpPr>
          <p:spPr>
            <a:xfrm>
              <a:off x="5761990" y="788669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0"/>
                  </a:move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3" name="object 1323"/>
            <p:cNvSpPr/>
            <p:nvPr/>
          </p:nvSpPr>
          <p:spPr>
            <a:xfrm>
              <a:off x="5761990" y="79755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4" name="object 1324"/>
            <p:cNvSpPr/>
            <p:nvPr/>
          </p:nvSpPr>
          <p:spPr>
            <a:xfrm>
              <a:off x="5761990" y="80771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5" name="object 1325"/>
            <p:cNvSpPr/>
            <p:nvPr/>
          </p:nvSpPr>
          <p:spPr>
            <a:xfrm>
              <a:off x="5761990" y="81788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6" name="object 1326"/>
            <p:cNvSpPr/>
            <p:nvPr/>
          </p:nvSpPr>
          <p:spPr>
            <a:xfrm>
              <a:off x="5761990" y="82803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7" name="object 1327"/>
            <p:cNvSpPr/>
            <p:nvPr/>
          </p:nvSpPr>
          <p:spPr>
            <a:xfrm>
              <a:off x="5761990" y="838200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0"/>
                  </a:move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8" name="object 1328"/>
            <p:cNvSpPr/>
            <p:nvPr/>
          </p:nvSpPr>
          <p:spPr>
            <a:xfrm>
              <a:off x="5761990" y="84708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9" name="object 1329"/>
            <p:cNvSpPr/>
            <p:nvPr/>
          </p:nvSpPr>
          <p:spPr>
            <a:xfrm>
              <a:off x="5761990" y="85725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0" name="object 1330"/>
            <p:cNvSpPr/>
            <p:nvPr/>
          </p:nvSpPr>
          <p:spPr>
            <a:xfrm>
              <a:off x="5761990" y="86741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1" name="object 1331"/>
            <p:cNvSpPr/>
            <p:nvPr/>
          </p:nvSpPr>
          <p:spPr>
            <a:xfrm>
              <a:off x="5761990" y="877569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0"/>
                  </a:move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2" name="object 1332"/>
            <p:cNvSpPr/>
            <p:nvPr/>
          </p:nvSpPr>
          <p:spPr>
            <a:xfrm>
              <a:off x="5761990" y="88646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3" name="object 1333"/>
            <p:cNvSpPr/>
            <p:nvPr/>
          </p:nvSpPr>
          <p:spPr>
            <a:xfrm>
              <a:off x="5761990" y="89661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4" name="object 1334"/>
            <p:cNvSpPr/>
            <p:nvPr/>
          </p:nvSpPr>
          <p:spPr>
            <a:xfrm>
              <a:off x="5761990" y="90678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5" name="object 1335"/>
            <p:cNvSpPr/>
            <p:nvPr/>
          </p:nvSpPr>
          <p:spPr>
            <a:xfrm>
              <a:off x="5761990" y="91693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6" name="object 1336"/>
            <p:cNvSpPr/>
            <p:nvPr/>
          </p:nvSpPr>
          <p:spPr>
            <a:xfrm>
              <a:off x="5761990" y="927100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0"/>
                  </a:move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7" name="object 1337"/>
            <p:cNvSpPr/>
            <p:nvPr/>
          </p:nvSpPr>
          <p:spPr>
            <a:xfrm>
              <a:off x="5761990" y="93598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8" name="object 1338"/>
            <p:cNvSpPr/>
            <p:nvPr/>
          </p:nvSpPr>
          <p:spPr>
            <a:xfrm>
              <a:off x="5761990" y="94615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9" name="object 1339"/>
            <p:cNvSpPr/>
            <p:nvPr/>
          </p:nvSpPr>
          <p:spPr>
            <a:xfrm>
              <a:off x="5761990" y="95631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0" name="object 1340"/>
            <p:cNvSpPr/>
            <p:nvPr/>
          </p:nvSpPr>
          <p:spPr>
            <a:xfrm>
              <a:off x="5761990" y="966469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0"/>
                  </a:move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1" name="object 1341"/>
            <p:cNvSpPr/>
            <p:nvPr/>
          </p:nvSpPr>
          <p:spPr>
            <a:xfrm>
              <a:off x="5761990" y="97536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2" name="object 1342"/>
            <p:cNvSpPr/>
            <p:nvPr/>
          </p:nvSpPr>
          <p:spPr>
            <a:xfrm>
              <a:off x="5761990" y="98551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0"/>
                  </a:moveTo>
                  <a:lnTo>
                    <a:pt x="69850" y="0"/>
                  </a:lnTo>
                  <a:lnTo>
                    <a:pt x="6985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3" name="object 1343"/>
            <p:cNvSpPr/>
            <p:nvPr/>
          </p:nvSpPr>
          <p:spPr>
            <a:xfrm>
              <a:off x="5761990" y="995680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80" y="10160"/>
                  </a:lnTo>
                  <a:lnTo>
                    <a:pt x="11938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19379" h="10159">
                  <a:moveTo>
                    <a:pt x="119380" y="3810"/>
                  </a:moveTo>
                  <a:lnTo>
                    <a:pt x="104139" y="3810"/>
                  </a:lnTo>
                  <a:lnTo>
                    <a:pt x="104139" y="5080"/>
                  </a:lnTo>
                  <a:lnTo>
                    <a:pt x="93980" y="5080"/>
                  </a:lnTo>
                  <a:lnTo>
                    <a:pt x="93980" y="6350"/>
                  </a:lnTo>
                  <a:lnTo>
                    <a:pt x="83820" y="6350"/>
                  </a:lnTo>
                  <a:lnTo>
                    <a:pt x="83820" y="7620"/>
                  </a:lnTo>
                  <a:lnTo>
                    <a:pt x="73660" y="7620"/>
                  </a:lnTo>
                  <a:lnTo>
                    <a:pt x="73660" y="8890"/>
                  </a:lnTo>
                  <a:lnTo>
                    <a:pt x="119380" y="8890"/>
                  </a:lnTo>
                  <a:lnTo>
                    <a:pt x="119380" y="3810"/>
                  </a:lnTo>
                  <a:close/>
                </a:path>
              </a:pathLst>
            </a:custGeom>
            <a:solidFill>
              <a:srgbClr val="B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4" name="object 1344"/>
            <p:cNvSpPr/>
            <p:nvPr/>
          </p:nvSpPr>
          <p:spPr>
            <a:xfrm>
              <a:off x="5761990" y="1005839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80" y="1016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B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5" name="object 1345"/>
            <p:cNvSpPr/>
            <p:nvPr/>
          </p:nvSpPr>
          <p:spPr>
            <a:xfrm>
              <a:off x="5761990" y="1016000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80" y="1016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B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6" name="object 1346"/>
            <p:cNvSpPr/>
            <p:nvPr/>
          </p:nvSpPr>
          <p:spPr>
            <a:xfrm>
              <a:off x="5761990" y="1026160"/>
              <a:ext cx="119380" cy="8890"/>
            </a:xfrm>
            <a:custGeom>
              <a:avLst/>
              <a:gdLst/>
              <a:ahLst/>
              <a:cxnLst/>
              <a:rect l="l" t="t" r="r" b="b"/>
              <a:pathLst>
                <a:path w="119379" h="8890">
                  <a:moveTo>
                    <a:pt x="11938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19380" y="8889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B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7" name="object 1347"/>
            <p:cNvSpPr/>
            <p:nvPr/>
          </p:nvSpPr>
          <p:spPr>
            <a:xfrm>
              <a:off x="5761990" y="1035050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80" y="1016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B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8" name="object 1348"/>
            <p:cNvSpPr/>
            <p:nvPr/>
          </p:nvSpPr>
          <p:spPr>
            <a:xfrm>
              <a:off x="5761990" y="1045210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80" y="1016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B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9" name="object 1349"/>
            <p:cNvSpPr/>
            <p:nvPr/>
          </p:nvSpPr>
          <p:spPr>
            <a:xfrm>
              <a:off x="5761990" y="1055369"/>
              <a:ext cx="119380" cy="8890"/>
            </a:xfrm>
            <a:custGeom>
              <a:avLst/>
              <a:gdLst/>
              <a:ahLst/>
              <a:cxnLst/>
              <a:rect l="l" t="t" r="r" b="b"/>
              <a:pathLst>
                <a:path w="119379" h="8890">
                  <a:moveTo>
                    <a:pt x="11938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19380" y="8889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B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0" name="object 1350"/>
            <p:cNvSpPr/>
            <p:nvPr/>
          </p:nvSpPr>
          <p:spPr>
            <a:xfrm>
              <a:off x="5761990" y="1064260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80" y="1016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B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1" name="object 1351"/>
            <p:cNvSpPr/>
            <p:nvPr/>
          </p:nvSpPr>
          <p:spPr>
            <a:xfrm>
              <a:off x="5761990" y="1074419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119380" y="10159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B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2" name="object 1352"/>
            <p:cNvSpPr/>
            <p:nvPr/>
          </p:nvSpPr>
          <p:spPr>
            <a:xfrm>
              <a:off x="5761990" y="1084580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80" y="1016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B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3" name="object 1353"/>
            <p:cNvSpPr/>
            <p:nvPr/>
          </p:nvSpPr>
          <p:spPr>
            <a:xfrm>
              <a:off x="5761990" y="1094739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80" y="1016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B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4" name="object 1354"/>
            <p:cNvSpPr/>
            <p:nvPr/>
          </p:nvSpPr>
          <p:spPr>
            <a:xfrm>
              <a:off x="5761990" y="1104900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80" y="1016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B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5" name="object 1355"/>
            <p:cNvSpPr/>
            <p:nvPr/>
          </p:nvSpPr>
          <p:spPr>
            <a:xfrm>
              <a:off x="5761990" y="1115060"/>
              <a:ext cx="119380" cy="8890"/>
            </a:xfrm>
            <a:custGeom>
              <a:avLst/>
              <a:gdLst/>
              <a:ahLst/>
              <a:cxnLst/>
              <a:rect l="l" t="t" r="r" b="b"/>
              <a:pathLst>
                <a:path w="119379" h="8890">
                  <a:moveTo>
                    <a:pt x="11938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19380" y="8889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C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6" name="object 1356"/>
            <p:cNvSpPr/>
            <p:nvPr/>
          </p:nvSpPr>
          <p:spPr>
            <a:xfrm>
              <a:off x="5761990" y="1123950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80" y="1016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C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7" name="object 1357"/>
            <p:cNvSpPr/>
            <p:nvPr/>
          </p:nvSpPr>
          <p:spPr>
            <a:xfrm>
              <a:off x="5761990" y="1134110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80" y="1016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C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8" name="object 1358"/>
            <p:cNvSpPr/>
            <p:nvPr/>
          </p:nvSpPr>
          <p:spPr>
            <a:xfrm>
              <a:off x="5761990" y="1144269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119380" y="10159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C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9" name="object 1359"/>
            <p:cNvSpPr/>
            <p:nvPr/>
          </p:nvSpPr>
          <p:spPr>
            <a:xfrm>
              <a:off x="5761990" y="1154430"/>
              <a:ext cx="119380" cy="8890"/>
            </a:xfrm>
            <a:custGeom>
              <a:avLst/>
              <a:gdLst/>
              <a:ahLst/>
              <a:cxnLst/>
              <a:rect l="l" t="t" r="r" b="b"/>
              <a:pathLst>
                <a:path w="119379" h="8890">
                  <a:moveTo>
                    <a:pt x="11938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19380" y="889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C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0" name="object 1360"/>
            <p:cNvSpPr/>
            <p:nvPr/>
          </p:nvSpPr>
          <p:spPr>
            <a:xfrm>
              <a:off x="5761990" y="1163319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119380" y="10159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C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1" name="object 1361"/>
            <p:cNvSpPr/>
            <p:nvPr/>
          </p:nvSpPr>
          <p:spPr>
            <a:xfrm>
              <a:off x="5761990" y="1173480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80" y="1016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C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2" name="object 1362"/>
            <p:cNvSpPr/>
            <p:nvPr/>
          </p:nvSpPr>
          <p:spPr>
            <a:xfrm>
              <a:off x="5761990" y="1183639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9380" y="1016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C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3" name="object 1363"/>
            <p:cNvSpPr/>
            <p:nvPr/>
          </p:nvSpPr>
          <p:spPr>
            <a:xfrm>
              <a:off x="5761990" y="1193799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59">
                  <a:moveTo>
                    <a:pt x="11938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85090" y="10160"/>
                  </a:lnTo>
                  <a:lnTo>
                    <a:pt x="85090" y="8890"/>
                  </a:lnTo>
                  <a:lnTo>
                    <a:pt x="95250" y="8890"/>
                  </a:lnTo>
                  <a:lnTo>
                    <a:pt x="95250" y="7620"/>
                  </a:lnTo>
                  <a:lnTo>
                    <a:pt x="105410" y="7620"/>
                  </a:lnTo>
                  <a:lnTo>
                    <a:pt x="105410" y="6350"/>
                  </a:lnTo>
                  <a:lnTo>
                    <a:pt x="115570" y="6350"/>
                  </a:lnTo>
                  <a:lnTo>
                    <a:pt x="115570" y="5080"/>
                  </a:lnTo>
                  <a:lnTo>
                    <a:pt x="119380" y="508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C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4" name="object 1364"/>
            <p:cNvSpPr/>
            <p:nvPr/>
          </p:nvSpPr>
          <p:spPr>
            <a:xfrm>
              <a:off x="5761990" y="1203960"/>
              <a:ext cx="74930" cy="10160"/>
            </a:xfrm>
            <a:custGeom>
              <a:avLst/>
              <a:gdLst/>
              <a:ahLst/>
              <a:cxnLst/>
              <a:rect l="l" t="t" r="r" b="b"/>
              <a:pathLst>
                <a:path w="74929" h="10159">
                  <a:moveTo>
                    <a:pt x="7492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70" y="10160"/>
                  </a:lnTo>
                  <a:lnTo>
                    <a:pt x="1270" y="8889"/>
                  </a:lnTo>
                  <a:lnTo>
                    <a:pt x="15239" y="8889"/>
                  </a:lnTo>
                  <a:lnTo>
                    <a:pt x="15239" y="7620"/>
                  </a:lnTo>
                  <a:lnTo>
                    <a:pt x="25400" y="7620"/>
                  </a:lnTo>
                  <a:lnTo>
                    <a:pt x="25400" y="6350"/>
                  </a:lnTo>
                  <a:lnTo>
                    <a:pt x="35560" y="6350"/>
                  </a:lnTo>
                  <a:lnTo>
                    <a:pt x="35560" y="5080"/>
                  </a:lnTo>
                  <a:lnTo>
                    <a:pt x="45720" y="5080"/>
                  </a:lnTo>
                  <a:lnTo>
                    <a:pt x="45720" y="3810"/>
                  </a:lnTo>
                  <a:lnTo>
                    <a:pt x="55879" y="3810"/>
                  </a:lnTo>
                  <a:lnTo>
                    <a:pt x="55879" y="2539"/>
                  </a:lnTo>
                  <a:lnTo>
                    <a:pt x="64770" y="2539"/>
                  </a:lnTo>
                  <a:lnTo>
                    <a:pt x="64770" y="1270"/>
                  </a:lnTo>
                  <a:lnTo>
                    <a:pt x="74929" y="1270"/>
                  </a:lnTo>
                  <a:lnTo>
                    <a:pt x="74929" y="0"/>
                  </a:lnTo>
                  <a:close/>
                </a:path>
              </a:pathLst>
            </a:custGeom>
            <a:solidFill>
              <a:srgbClr val="C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5" name="object 1365"/>
            <p:cNvSpPr/>
            <p:nvPr/>
          </p:nvSpPr>
          <p:spPr>
            <a:xfrm>
              <a:off x="5761990" y="205740"/>
              <a:ext cx="119380" cy="1007110"/>
            </a:xfrm>
            <a:custGeom>
              <a:avLst/>
              <a:gdLst/>
              <a:ahLst/>
              <a:cxnLst/>
              <a:rect l="l" t="t" r="r" b="b"/>
              <a:pathLst>
                <a:path w="119379" h="1007110">
                  <a:moveTo>
                    <a:pt x="0" y="13969"/>
                  </a:moveTo>
                  <a:lnTo>
                    <a:pt x="114300" y="0"/>
                  </a:lnTo>
                  <a:lnTo>
                    <a:pt x="114300" y="199389"/>
                  </a:lnTo>
                  <a:lnTo>
                    <a:pt x="68580" y="204469"/>
                  </a:lnTo>
                  <a:lnTo>
                    <a:pt x="68580" y="393699"/>
                  </a:lnTo>
                  <a:lnTo>
                    <a:pt x="111760" y="387349"/>
                  </a:lnTo>
                  <a:lnTo>
                    <a:pt x="111760" y="576579"/>
                  </a:lnTo>
                  <a:lnTo>
                    <a:pt x="68580" y="581659"/>
                  </a:lnTo>
                  <a:lnTo>
                    <a:pt x="68580" y="798829"/>
                  </a:lnTo>
                  <a:lnTo>
                    <a:pt x="119380" y="792479"/>
                  </a:lnTo>
                  <a:lnTo>
                    <a:pt x="119380" y="991869"/>
                  </a:lnTo>
                  <a:lnTo>
                    <a:pt x="0" y="1007109"/>
                  </a:lnTo>
                  <a:lnTo>
                    <a:pt x="0" y="13969"/>
                  </a:lnTo>
                  <a:close/>
                </a:path>
              </a:pathLst>
            </a:custGeom>
            <a:ln w="9344">
              <a:solidFill>
                <a:srgbClr val="CC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6" name="object 1366"/>
            <p:cNvSpPr/>
            <p:nvPr/>
          </p:nvSpPr>
          <p:spPr>
            <a:xfrm>
              <a:off x="5900420" y="194309"/>
              <a:ext cx="129539" cy="27940"/>
            </a:xfrm>
            <a:custGeom>
              <a:avLst/>
              <a:gdLst/>
              <a:ahLst/>
              <a:cxnLst/>
              <a:rect l="l" t="t" r="r" b="b"/>
              <a:pathLst>
                <a:path w="129539" h="27939">
                  <a:moveTo>
                    <a:pt x="129540" y="26670"/>
                  </a:moveTo>
                  <a:lnTo>
                    <a:pt x="128270" y="26670"/>
                  </a:lnTo>
                  <a:lnTo>
                    <a:pt x="128270" y="24130"/>
                  </a:lnTo>
                  <a:lnTo>
                    <a:pt x="127000" y="24130"/>
                  </a:lnTo>
                  <a:lnTo>
                    <a:pt x="127000" y="21590"/>
                  </a:lnTo>
                  <a:lnTo>
                    <a:pt x="125730" y="21590"/>
                  </a:lnTo>
                  <a:lnTo>
                    <a:pt x="125730" y="19050"/>
                  </a:lnTo>
                  <a:lnTo>
                    <a:pt x="124460" y="19050"/>
                  </a:lnTo>
                  <a:lnTo>
                    <a:pt x="124460" y="17780"/>
                  </a:lnTo>
                  <a:lnTo>
                    <a:pt x="124460" y="16510"/>
                  </a:lnTo>
                  <a:lnTo>
                    <a:pt x="123190" y="16510"/>
                  </a:lnTo>
                  <a:lnTo>
                    <a:pt x="123190" y="15240"/>
                  </a:lnTo>
                  <a:lnTo>
                    <a:pt x="121920" y="15240"/>
                  </a:lnTo>
                  <a:lnTo>
                    <a:pt x="121920" y="12700"/>
                  </a:lnTo>
                  <a:lnTo>
                    <a:pt x="120650" y="12700"/>
                  </a:lnTo>
                  <a:lnTo>
                    <a:pt x="120650" y="11430"/>
                  </a:lnTo>
                  <a:lnTo>
                    <a:pt x="119380" y="11430"/>
                  </a:lnTo>
                  <a:lnTo>
                    <a:pt x="119380" y="10160"/>
                  </a:lnTo>
                  <a:lnTo>
                    <a:pt x="116840" y="10160"/>
                  </a:lnTo>
                  <a:lnTo>
                    <a:pt x="116840" y="8890"/>
                  </a:lnTo>
                  <a:lnTo>
                    <a:pt x="115570" y="8890"/>
                  </a:lnTo>
                  <a:lnTo>
                    <a:pt x="115570" y="7620"/>
                  </a:lnTo>
                  <a:lnTo>
                    <a:pt x="111760" y="7620"/>
                  </a:lnTo>
                  <a:lnTo>
                    <a:pt x="111760" y="6350"/>
                  </a:lnTo>
                  <a:lnTo>
                    <a:pt x="110490" y="6350"/>
                  </a:lnTo>
                  <a:lnTo>
                    <a:pt x="110490" y="5080"/>
                  </a:lnTo>
                  <a:lnTo>
                    <a:pt x="107950" y="5080"/>
                  </a:lnTo>
                  <a:lnTo>
                    <a:pt x="107950" y="3810"/>
                  </a:lnTo>
                  <a:lnTo>
                    <a:pt x="105410" y="3810"/>
                  </a:lnTo>
                  <a:lnTo>
                    <a:pt x="105410" y="2540"/>
                  </a:lnTo>
                  <a:lnTo>
                    <a:pt x="104127" y="2540"/>
                  </a:lnTo>
                  <a:lnTo>
                    <a:pt x="104127" y="1270"/>
                  </a:lnTo>
                  <a:lnTo>
                    <a:pt x="90170" y="1270"/>
                  </a:lnTo>
                  <a:lnTo>
                    <a:pt x="90170" y="0"/>
                  </a:lnTo>
                  <a:lnTo>
                    <a:pt x="71120" y="0"/>
                  </a:lnTo>
                  <a:lnTo>
                    <a:pt x="71120" y="1270"/>
                  </a:lnTo>
                  <a:lnTo>
                    <a:pt x="48260" y="1270"/>
                  </a:lnTo>
                  <a:lnTo>
                    <a:pt x="48260" y="2540"/>
                  </a:lnTo>
                  <a:lnTo>
                    <a:pt x="34290" y="2540"/>
                  </a:lnTo>
                  <a:lnTo>
                    <a:pt x="34290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15240" y="5080"/>
                  </a:lnTo>
                  <a:lnTo>
                    <a:pt x="15240" y="6350"/>
                  </a:lnTo>
                  <a:lnTo>
                    <a:pt x="5080" y="6350"/>
                  </a:lnTo>
                  <a:lnTo>
                    <a:pt x="508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0" y="27940"/>
                  </a:lnTo>
                  <a:lnTo>
                    <a:pt x="129540" y="27940"/>
                  </a:lnTo>
                  <a:lnTo>
                    <a:pt x="129540" y="26670"/>
                  </a:lnTo>
                  <a:close/>
                </a:path>
              </a:pathLst>
            </a:custGeom>
            <a:solidFill>
              <a:srgbClr val="6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7" name="object 1367"/>
            <p:cNvSpPr/>
            <p:nvPr/>
          </p:nvSpPr>
          <p:spPr>
            <a:xfrm>
              <a:off x="5900420" y="222249"/>
              <a:ext cx="133350" cy="10160"/>
            </a:xfrm>
            <a:custGeom>
              <a:avLst/>
              <a:gdLst/>
              <a:ahLst/>
              <a:cxnLst/>
              <a:rect l="l" t="t" r="r" b="b"/>
              <a:pathLst>
                <a:path w="133350" h="10160">
                  <a:moveTo>
                    <a:pt x="133350" y="7620"/>
                  </a:moveTo>
                  <a:lnTo>
                    <a:pt x="132080" y="7620"/>
                  </a:lnTo>
                  <a:lnTo>
                    <a:pt x="132080" y="5080"/>
                  </a:lnTo>
                  <a:lnTo>
                    <a:pt x="130810" y="5080"/>
                  </a:lnTo>
                  <a:lnTo>
                    <a:pt x="130810" y="1270"/>
                  </a:lnTo>
                  <a:lnTo>
                    <a:pt x="129540" y="1270"/>
                  </a:lnTo>
                  <a:lnTo>
                    <a:pt x="1295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133350" y="10160"/>
                  </a:lnTo>
                  <a:lnTo>
                    <a:pt x="133350" y="7620"/>
                  </a:lnTo>
                  <a:close/>
                </a:path>
              </a:pathLst>
            </a:custGeom>
            <a:solidFill>
              <a:srgbClr val="6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8" name="object 1368"/>
            <p:cNvSpPr/>
            <p:nvPr/>
          </p:nvSpPr>
          <p:spPr>
            <a:xfrm>
              <a:off x="5900420" y="232409"/>
              <a:ext cx="135890" cy="8890"/>
            </a:xfrm>
            <a:custGeom>
              <a:avLst/>
              <a:gdLst/>
              <a:ahLst/>
              <a:cxnLst/>
              <a:rect l="l" t="t" r="r" b="b"/>
              <a:pathLst>
                <a:path w="135889" h="8889">
                  <a:moveTo>
                    <a:pt x="135890" y="5080"/>
                  </a:moveTo>
                  <a:lnTo>
                    <a:pt x="134620" y="5080"/>
                  </a:lnTo>
                  <a:lnTo>
                    <a:pt x="134620" y="1270"/>
                  </a:lnTo>
                  <a:lnTo>
                    <a:pt x="133350" y="1270"/>
                  </a:lnTo>
                  <a:lnTo>
                    <a:pt x="1333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8890"/>
                  </a:lnTo>
                  <a:lnTo>
                    <a:pt x="135890" y="8890"/>
                  </a:lnTo>
                  <a:lnTo>
                    <a:pt x="135890" y="5080"/>
                  </a:lnTo>
                  <a:close/>
                </a:path>
              </a:pathLst>
            </a:custGeom>
            <a:solidFill>
              <a:srgbClr val="6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9" name="object 1369"/>
            <p:cNvSpPr/>
            <p:nvPr/>
          </p:nvSpPr>
          <p:spPr>
            <a:xfrm>
              <a:off x="5900420" y="241299"/>
              <a:ext cx="138430" cy="10160"/>
            </a:xfrm>
            <a:custGeom>
              <a:avLst/>
              <a:gdLst/>
              <a:ahLst/>
              <a:cxnLst/>
              <a:rect l="l" t="t" r="r" b="b"/>
              <a:pathLst>
                <a:path w="138429" h="10160">
                  <a:moveTo>
                    <a:pt x="138430" y="7620"/>
                  </a:moveTo>
                  <a:lnTo>
                    <a:pt x="137160" y="7620"/>
                  </a:lnTo>
                  <a:lnTo>
                    <a:pt x="137160" y="1270"/>
                  </a:lnTo>
                  <a:lnTo>
                    <a:pt x="135890" y="1270"/>
                  </a:lnTo>
                  <a:lnTo>
                    <a:pt x="1358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138430" y="10160"/>
                  </a:lnTo>
                  <a:lnTo>
                    <a:pt x="138430" y="7620"/>
                  </a:lnTo>
                  <a:close/>
                </a:path>
              </a:pathLst>
            </a:custGeom>
            <a:solidFill>
              <a:srgbClr val="6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0" name="object 1370"/>
            <p:cNvSpPr/>
            <p:nvPr/>
          </p:nvSpPr>
          <p:spPr>
            <a:xfrm>
              <a:off x="5900420" y="251459"/>
              <a:ext cx="140970" cy="10160"/>
            </a:xfrm>
            <a:custGeom>
              <a:avLst/>
              <a:gdLst/>
              <a:ahLst/>
              <a:cxnLst/>
              <a:rect l="l" t="t" r="r" b="b"/>
              <a:pathLst>
                <a:path w="140970" h="10160">
                  <a:moveTo>
                    <a:pt x="140970" y="8890"/>
                  </a:moveTo>
                  <a:lnTo>
                    <a:pt x="139700" y="8890"/>
                  </a:lnTo>
                  <a:lnTo>
                    <a:pt x="139700" y="3810"/>
                  </a:lnTo>
                  <a:lnTo>
                    <a:pt x="138430" y="3810"/>
                  </a:lnTo>
                  <a:lnTo>
                    <a:pt x="13843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140970" y="10160"/>
                  </a:lnTo>
                  <a:lnTo>
                    <a:pt x="140970" y="8890"/>
                  </a:lnTo>
                  <a:close/>
                </a:path>
              </a:pathLst>
            </a:custGeom>
            <a:solidFill>
              <a:srgbClr val="6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1" name="object 1371"/>
            <p:cNvSpPr/>
            <p:nvPr/>
          </p:nvSpPr>
          <p:spPr>
            <a:xfrm>
              <a:off x="5900420" y="261619"/>
              <a:ext cx="143510" cy="10160"/>
            </a:xfrm>
            <a:custGeom>
              <a:avLst/>
              <a:gdLst/>
              <a:ahLst/>
              <a:cxnLst/>
              <a:rect l="l" t="t" r="r" b="b"/>
              <a:pathLst>
                <a:path w="143510" h="10160">
                  <a:moveTo>
                    <a:pt x="143510" y="7620"/>
                  </a:moveTo>
                  <a:lnTo>
                    <a:pt x="142240" y="7620"/>
                  </a:lnTo>
                  <a:lnTo>
                    <a:pt x="142240" y="2540"/>
                  </a:lnTo>
                  <a:lnTo>
                    <a:pt x="140970" y="2540"/>
                  </a:lnTo>
                  <a:lnTo>
                    <a:pt x="14097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143510" y="10160"/>
                  </a:lnTo>
                  <a:lnTo>
                    <a:pt x="143510" y="7620"/>
                  </a:lnTo>
                  <a:close/>
                </a:path>
              </a:pathLst>
            </a:custGeom>
            <a:solidFill>
              <a:srgbClr val="6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2" name="object 1372"/>
            <p:cNvSpPr/>
            <p:nvPr/>
          </p:nvSpPr>
          <p:spPr>
            <a:xfrm>
              <a:off x="5900420" y="271779"/>
              <a:ext cx="144780" cy="8890"/>
            </a:xfrm>
            <a:custGeom>
              <a:avLst/>
              <a:gdLst/>
              <a:ahLst/>
              <a:cxnLst/>
              <a:rect l="l" t="t" r="r" b="b"/>
              <a:pathLst>
                <a:path w="144779" h="8889">
                  <a:moveTo>
                    <a:pt x="144780" y="3810"/>
                  </a:moveTo>
                  <a:lnTo>
                    <a:pt x="143510" y="3810"/>
                  </a:lnTo>
                  <a:lnTo>
                    <a:pt x="14351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8890"/>
                  </a:lnTo>
                  <a:lnTo>
                    <a:pt x="144780" y="8890"/>
                  </a:lnTo>
                  <a:lnTo>
                    <a:pt x="144780" y="3810"/>
                  </a:lnTo>
                  <a:close/>
                </a:path>
              </a:pathLst>
            </a:custGeom>
            <a:solidFill>
              <a:srgbClr val="6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3" name="object 1373"/>
            <p:cNvSpPr/>
            <p:nvPr/>
          </p:nvSpPr>
          <p:spPr>
            <a:xfrm>
              <a:off x="5900420" y="280669"/>
              <a:ext cx="146050" cy="10160"/>
            </a:xfrm>
            <a:custGeom>
              <a:avLst/>
              <a:gdLst/>
              <a:ahLst/>
              <a:cxnLst/>
              <a:rect l="l" t="t" r="r" b="b"/>
              <a:pathLst>
                <a:path w="146050" h="10160">
                  <a:moveTo>
                    <a:pt x="146050" y="2540"/>
                  </a:moveTo>
                  <a:lnTo>
                    <a:pt x="144780" y="2540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146050" y="10160"/>
                  </a:lnTo>
                  <a:lnTo>
                    <a:pt x="146050" y="2540"/>
                  </a:lnTo>
                  <a:close/>
                </a:path>
              </a:pathLst>
            </a:custGeom>
            <a:solidFill>
              <a:srgbClr val="6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4" name="object 1374"/>
            <p:cNvSpPr/>
            <p:nvPr/>
          </p:nvSpPr>
          <p:spPr>
            <a:xfrm>
              <a:off x="5900420" y="290829"/>
              <a:ext cx="147320" cy="10160"/>
            </a:xfrm>
            <a:custGeom>
              <a:avLst/>
              <a:gdLst/>
              <a:ahLst/>
              <a:cxnLst/>
              <a:rect l="l" t="t" r="r" b="b"/>
              <a:pathLst>
                <a:path w="147320" h="10160">
                  <a:moveTo>
                    <a:pt x="0" y="0"/>
                  </a:moveTo>
                  <a:lnTo>
                    <a:pt x="147320" y="0"/>
                  </a:lnTo>
                  <a:lnTo>
                    <a:pt x="14732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5" name="object 1375"/>
            <p:cNvSpPr/>
            <p:nvPr/>
          </p:nvSpPr>
          <p:spPr>
            <a:xfrm>
              <a:off x="5900420" y="301002"/>
              <a:ext cx="148590" cy="10160"/>
            </a:xfrm>
            <a:custGeom>
              <a:avLst/>
              <a:gdLst/>
              <a:ahLst/>
              <a:cxnLst/>
              <a:rect l="l" t="t" r="r" b="b"/>
              <a:pathLst>
                <a:path w="148589" h="10160">
                  <a:moveTo>
                    <a:pt x="147320" y="0"/>
                  </a:moveTo>
                  <a:lnTo>
                    <a:pt x="0" y="0"/>
                  </a:lnTo>
                  <a:lnTo>
                    <a:pt x="0" y="8877"/>
                  </a:lnTo>
                  <a:lnTo>
                    <a:pt x="147320" y="8877"/>
                  </a:lnTo>
                  <a:lnTo>
                    <a:pt x="147320" y="0"/>
                  </a:lnTo>
                  <a:close/>
                </a:path>
                <a:path w="148589" h="10160">
                  <a:moveTo>
                    <a:pt x="148590" y="8890"/>
                  </a:moveTo>
                  <a:lnTo>
                    <a:pt x="0" y="8890"/>
                  </a:lnTo>
                  <a:lnTo>
                    <a:pt x="0" y="10147"/>
                  </a:lnTo>
                  <a:lnTo>
                    <a:pt x="148590" y="10147"/>
                  </a:lnTo>
                  <a:lnTo>
                    <a:pt x="148590" y="8890"/>
                  </a:lnTo>
                  <a:close/>
                </a:path>
              </a:pathLst>
            </a:custGeom>
            <a:solidFill>
              <a:srgbClr val="6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6" name="object 1376"/>
            <p:cNvSpPr/>
            <p:nvPr/>
          </p:nvSpPr>
          <p:spPr>
            <a:xfrm>
              <a:off x="5900420" y="311150"/>
              <a:ext cx="148590" cy="8890"/>
            </a:xfrm>
            <a:custGeom>
              <a:avLst/>
              <a:gdLst/>
              <a:ahLst/>
              <a:cxnLst/>
              <a:rect l="l" t="t" r="r" b="b"/>
              <a:pathLst>
                <a:path w="148589" h="8889">
                  <a:moveTo>
                    <a:pt x="14858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48589" y="8890"/>
                  </a:lnTo>
                  <a:lnTo>
                    <a:pt x="148589" y="0"/>
                  </a:lnTo>
                  <a:close/>
                </a:path>
              </a:pathLst>
            </a:custGeom>
            <a:solidFill>
              <a:srgbClr val="7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7" name="object 1377"/>
            <p:cNvSpPr/>
            <p:nvPr/>
          </p:nvSpPr>
          <p:spPr>
            <a:xfrm>
              <a:off x="5900420" y="320040"/>
              <a:ext cx="149860" cy="10160"/>
            </a:xfrm>
            <a:custGeom>
              <a:avLst/>
              <a:gdLst/>
              <a:ahLst/>
              <a:cxnLst/>
              <a:rect l="l" t="t" r="r" b="b"/>
              <a:pathLst>
                <a:path w="149860" h="10160">
                  <a:moveTo>
                    <a:pt x="0" y="0"/>
                  </a:moveTo>
                  <a:lnTo>
                    <a:pt x="149860" y="0"/>
                  </a:lnTo>
                  <a:lnTo>
                    <a:pt x="149860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8" name="object 1378"/>
            <p:cNvSpPr/>
            <p:nvPr/>
          </p:nvSpPr>
          <p:spPr>
            <a:xfrm>
              <a:off x="5900420" y="330199"/>
              <a:ext cx="151130" cy="10160"/>
            </a:xfrm>
            <a:custGeom>
              <a:avLst/>
              <a:gdLst/>
              <a:ahLst/>
              <a:cxnLst/>
              <a:rect l="l" t="t" r="r" b="b"/>
              <a:pathLst>
                <a:path w="151129" h="10160">
                  <a:moveTo>
                    <a:pt x="14986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149860" y="3810"/>
                  </a:lnTo>
                  <a:lnTo>
                    <a:pt x="149860" y="0"/>
                  </a:lnTo>
                  <a:close/>
                </a:path>
                <a:path w="151129" h="10160">
                  <a:moveTo>
                    <a:pt x="151130" y="3822"/>
                  </a:moveTo>
                  <a:lnTo>
                    <a:pt x="0" y="3822"/>
                  </a:lnTo>
                  <a:lnTo>
                    <a:pt x="0" y="10160"/>
                  </a:lnTo>
                  <a:lnTo>
                    <a:pt x="151130" y="10160"/>
                  </a:lnTo>
                  <a:lnTo>
                    <a:pt x="151130" y="3822"/>
                  </a:lnTo>
                  <a:close/>
                </a:path>
              </a:pathLst>
            </a:custGeom>
            <a:solidFill>
              <a:srgbClr val="7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9" name="object 1379"/>
            <p:cNvSpPr/>
            <p:nvPr/>
          </p:nvSpPr>
          <p:spPr>
            <a:xfrm>
              <a:off x="5900420" y="340359"/>
              <a:ext cx="151130" cy="10160"/>
            </a:xfrm>
            <a:custGeom>
              <a:avLst/>
              <a:gdLst/>
              <a:ahLst/>
              <a:cxnLst/>
              <a:rect l="l" t="t" r="r" b="b"/>
              <a:pathLst>
                <a:path w="151129" h="10160">
                  <a:moveTo>
                    <a:pt x="0" y="0"/>
                  </a:moveTo>
                  <a:lnTo>
                    <a:pt x="151129" y="0"/>
                  </a:lnTo>
                  <a:lnTo>
                    <a:pt x="151129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0" name="object 1380"/>
            <p:cNvSpPr/>
            <p:nvPr/>
          </p:nvSpPr>
          <p:spPr>
            <a:xfrm>
              <a:off x="5900420" y="350519"/>
              <a:ext cx="152400" cy="8890"/>
            </a:xfrm>
            <a:custGeom>
              <a:avLst/>
              <a:gdLst/>
              <a:ahLst/>
              <a:cxnLst/>
              <a:rect l="l" t="t" r="r" b="b"/>
              <a:pathLst>
                <a:path w="152400" h="8889">
                  <a:moveTo>
                    <a:pt x="152400" y="6350"/>
                  </a:moveTo>
                  <a:lnTo>
                    <a:pt x="151130" y="6350"/>
                  </a:lnTo>
                  <a:lnTo>
                    <a:pt x="15113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52400" y="8890"/>
                  </a:lnTo>
                  <a:lnTo>
                    <a:pt x="152400" y="6350"/>
                  </a:lnTo>
                  <a:close/>
                </a:path>
              </a:pathLst>
            </a:custGeom>
            <a:solidFill>
              <a:srgbClr val="7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1" name="object 1381"/>
            <p:cNvSpPr/>
            <p:nvPr/>
          </p:nvSpPr>
          <p:spPr>
            <a:xfrm>
              <a:off x="5900420" y="35940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60">
                  <a:moveTo>
                    <a:pt x="1524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3810"/>
                  </a:lnTo>
                  <a:lnTo>
                    <a:pt x="152400" y="3810"/>
                  </a:lnTo>
                  <a:lnTo>
                    <a:pt x="152400" y="0"/>
                  </a:lnTo>
                  <a:close/>
                </a:path>
                <a:path w="152400" h="10160">
                  <a:moveTo>
                    <a:pt x="152400" y="3810"/>
                  </a:moveTo>
                  <a:lnTo>
                    <a:pt x="71119" y="3810"/>
                  </a:lnTo>
                  <a:lnTo>
                    <a:pt x="71119" y="5079"/>
                  </a:lnTo>
                  <a:lnTo>
                    <a:pt x="73659" y="5079"/>
                  </a:lnTo>
                  <a:lnTo>
                    <a:pt x="73659" y="6350"/>
                  </a:lnTo>
                  <a:lnTo>
                    <a:pt x="78739" y="6350"/>
                  </a:lnTo>
                  <a:lnTo>
                    <a:pt x="78739" y="7619"/>
                  </a:lnTo>
                  <a:lnTo>
                    <a:pt x="80009" y="7619"/>
                  </a:lnTo>
                  <a:lnTo>
                    <a:pt x="80009" y="8889"/>
                  </a:lnTo>
                  <a:lnTo>
                    <a:pt x="81279" y="8889"/>
                  </a:lnTo>
                  <a:lnTo>
                    <a:pt x="81279" y="10160"/>
                  </a:lnTo>
                  <a:lnTo>
                    <a:pt x="152400" y="10160"/>
                  </a:lnTo>
                  <a:lnTo>
                    <a:pt x="152400" y="3810"/>
                  </a:lnTo>
                  <a:close/>
                </a:path>
              </a:pathLst>
            </a:custGeom>
            <a:solidFill>
              <a:srgbClr val="7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2" name="object 1382"/>
            <p:cNvSpPr/>
            <p:nvPr/>
          </p:nvSpPr>
          <p:spPr>
            <a:xfrm>
              <a:off x="5900420" y="369570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60">
                  <a:moveTo>
                    <a:pt x="6985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69850" y="3809"/>
                  </a:lnTo>
                  <a:lnTo>
                    <a:pt x="69850" y="0"/>
                  </a:lnTo>
                  <a:close/>
                </a:path>
                <a:path w="152400" h="10160">
                  <a:moveTo>
                    <a:pt x="152400" y="0"/>
                  </a:moveTo>
                  <a:lnTo>
                    <a:pt x="82550" y="0"/>
                  </a:lnTo>
                  <a:lnTo>
                    <a:pt x="82550" y="3809"/>
                  </a:lnTo>
                  <a:lnTo>
                    <a:pt x="152400" y="3809"/>
                  </a:lnTo>
                  <a:lnTo>
                    <a:pt x="152400" y="0"/>
                  </a:lnTo>
                  <a:close/>
                </a:path>
                <a:path w="152400" h="10160">
                  <a:moveTo>
                    <a:pt x="69850" y="3810"/>
                  </a:moveTo>
                  <a:lnTo>
                    <a:pt x="0" y="3810"/>
                  </a:lnTo>
                  <a:lnTo>
                    <a:pt x="0" y="10159"/>
                  </a:lnTo>
                  <a:lnTo>
                    <a:pt x="69850" y="10159"/>
                  </a:lnTo>
                  <a:lnTo>
                    <a:pt x="69850" y="3810"/>
                  </a:lnTo>
                  <a:close/>
                </a:path>
                <a:path w="152400" h="10160">
                  <a:moveTo>
                    <a:pt x="152399" y="3810"/>
                  </a:moveTo>
                  <a:lnTo>
                    <a:pt x="83819" y="3810"/>
                  </a:lnTo>
                  <a:lnTo>
                    <a:pt x="83819" y="6350"/>
                  </a:lnTo>
                  <a:lnTo>
                    <a:pt x="85089" y="6350"/>
                  </a:lnTo>
                  <a:lnTo>
                    <a:pt x="85089" y="10159"/>
                  </a:lnTo>
                  <a:lnTo>
                    <a:pt x="152400" y="10159"/>
                  </a:lnTo>
                  <a:lnTo>
                    <a:pt x="152399" y="3810"/>
                  </a:lnTo>
                  <a:close/>
                </a:path>
              </a:pathLst>
            </a:custGeom>
            <a:solidFill>
              <a:srgbClr val="7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3" name="object 1383"/>
            <p:cNvSpPr/>
            <p:nvPr/>
          </p:nvSpPr>
          <p:spPr>
            <a:xfrm>
              <a:off x="5900420" y="37972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60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60">
                  <a:moveTo>
                    <a:pt x="152399" y="0"/>
                  </a:moveTo>
                  <a:lnTo>
                    <a:pt x="86359" y="0"/>
                  </a:lnTo>
                  <a:lnTo>
                    <a:pt x="86359" y="7620"/>
                  </a:lnTo>
                  <a:lnTo>
                    <a:pt x="87629" y="7620"/>
                  </a:lnTo>
                  <a:lnTo>
                    <a:pt x="87629" y="10160"/>
                  </a:lnTo>
                  <a:lnTo>
                    <a:pt x="153669" y="10160"/>
                  </a:lnTo>
                  <a:lnTo>
                    <a:pt x="153669" y="2540"/>
                  </a:lnTo>
                  <a:lnTo>
                    <a:pt x="152399" y="2540"/>
                  </a:lnTo>
                  <a:lnTo>
                    <a:pt x="152399" y="0"/>
                  </a:lnTo>
                  <a:close/>
                </a:path>
              </a:pathLst>
            </a:custGeom>
            <a:solidFill>
              <a:srgbClr val="7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4" name="object 1384"/>
            <p:cNvSpPr/>
            <p:nvPr/>
          </p:nvSpPr>
          <p:spPr>
            <a:xfrm>
              <a:off x="5900420" y="38988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89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3670" h="8889">
                  <a:moveTo>
                    <a:pt x="153670" y="0"/>
                  </a:moveTo>
                  <a:lnTo>
                    <a:pt x="87630" y="0"/>
                  </a:lnTo>
                  <a:lnTo>
                    <a:pt x="8763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7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5" name="object 1385"/>
            <p:cNvSpPr/>
            <p:nvPr/>
          </p:nvSpPr>
          <p:spPr>
            <a:xfrm>
              <a:off x="5900420" y="39877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69" y="0"/>
                  </a:moveTo>
                  <a:lnTo>
                    <a:pt x="87629" y="0"/>
                  </a:lnTo>
                  <a:lnTo>
                    <a:pt x="87629" y="5080"/>
                  </a:lnTo>
                  <a:lnTo>
                    <a:pt x="88900" y="5080"/>
                  </a:lnTo>
                  <a:lnTo>
                    <a:pt x="88900" y="10160"/>
                  </a:lnTo>
                  <a:lnTo>
                    <a:pt x="153669" y="10160"/>
                  </a:lnTo>
                  <a:lnTo>
                    <a:pt x="153669" y="0"/>
                  </a:lnTo>
                  <a:close/>
                </a:path>
              </a:pathLst>
            </a:custGeom>
            <a:solidFill>
              <a:srgbClr val="7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6" name="object 1386"/>
            <p:cNvSpPr/>
            <p:nvPr/>
          </p:nvSpPr>
          <p:spPr>
            <a:xfrm>
              <a:off x="5900420" y="40893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7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7" name="object 1387"/>
            <p:cNvSpPr/>
            <p:nvPr/>
          </p:nvSpPr>
          <p:spPr>
            <a:xfrm>
              <a:off x="5900420" y="41909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7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8" name="object 1388"/>
            <p:cNvSpPr/>
            <p:nvPr/>
          </p:nvSpPr>
          <p:spPr>
            <a:xfrm>
              <a:off x="5900420" y="42925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7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9" name="object 1389"/>
            <p:cNvSpPr/>
            <p:nvPr/>
          </p:nvSpPr>
          <p:spPr>
            <a:xfrm>
              <a:off x="5900420" y="43814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7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0" name="object 1390"/>
            <p:cNvSpPr/>
            <p:nvPr/>
          </p:nvSpPr>
          <p:spPr>
            <a:xfrm>
              <a:off x="5900420" y="44830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7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1" name="object 1391"/>
            <p:cNvSpPr/>
            <p:nvPr/>
          </p:nvSpPr>
          <p:spPr>
            <a:xfrm>
              <a:off x="5900420" y="45846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7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2" name="object 1392"/>
            <p:cNvSpPr/>
            <p:nvPr/>
          </p:nvSpPr>
          <p:spPr>
            <a:xfrm>
              <a:off x="5900420" y="46862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8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3" name="object 1393"/>
            <p:cNvSpPr/>
            <p:nvPr/>
          </p:nvSpPr>
          <p:spPr>
            <a:xfrm>
              <a:off x="5900420" y="47751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8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4" name="object 1394"/>
            <p:cNvSpPr/>
            <p:nvPr/>
          </p:nvSpPr>
          <p:spPr>
            <a:xfrm>
              <a:off x="5900420" y="487679"/>
              <a:ext cx="153670" cy="10795"/>
            </a:xfrm>
            <a:custGeom>
              <a:avLst/>
              <a:gdLst/>
              <a:ahLst/>
              <a:cxnLst/>
              <a:rect l="l" t="t" r="r" b="b"/>
              <a:pathLst>
                <a:path w="153670" h="10795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795">
                  <a:moveTo>
                    <a:pt x="153670" y="0"/>
                  </a:moveTo>
                  <a:lnTo>
                    <a:pt x="88900" y="0"/>
                  </a:lnTo>
                  <a:lnTo>
                    <a:pt x="88900" y="10172"/>
                  </a:lnTo>
                  <a:lnTo>
                    <a:pt x="153670" y="10172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8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5" name="object 1395"/>
            <p:cNvSpPr/>
            <p:nvPr/>
          </p:nvSpPr>
          <p:spPr>
            <a:xfrm>
              <a:off x="5900420" y="49783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8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6" name="object 1396"/>
            <p:cNvSpPr/>
            <p:nvPr/>
          </p:nvSpPr>
          <p:spPr>
            <a:xfrm>
              <a:off x="5900420" y="50672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8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7" name="object 1397"/>
            <p:cNvSpPr/>
            <p:nvPr/>
          </p:nvSpPr>
          <p:spPr>
            <a:xfrm>
              <a:off x="5900420" y="51689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2400" y="10160"/>
                  </a:lnTo>
                  <a:lnTo>
                    <a:pt x="152400" y="1270"/>
                  </a:lnTo>
                  <a:lnTo>
                    <a:pt x="153670" y="127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8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8" name="object 1398"/>
            <p:cNvSpPr/>
            <p:nvPr/>
          </p:nvSpPr>
          <p:spPr>
            <a:xfrm>
              <a:off x="5900420" y="52704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8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9" name="object 1399"/>
            <p:cNvSpPr/>
            <p:nvPr/>
          </p:nvSpPr>
          <p:spPr>
            <a:xfrm>
              <a:off x="5900420" y="537209"/>
              <a:ext cx="152400" cy="8890"/>
            </a:xfrm>
            <a:custGeom>
              <a:avLst/>
              <a:gdLst/>
              <a:ahLst/>
              <a:cxnLst/>
              <a:rect l="l" t="t" r="r" b="b"/>
              <a:pathLst>
                <a:path w="152400" h="8890">
                  <a:moveTo>
                    <a:pt x="6985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9850" y="8889"/>
                  </a:lnTo>
                  <a:lnTo>
                    <a:pt x="69850" y="0"/>
                  </a:lnTo>
                  <a:close/>
                </a:path>
                <a:path w="152400" h="8890">
                  <a:moveTo>
                    <a:pt x="152400" y="0"/>
                  </a:moveTo>
                  <a:lnTo>
                    <a:pt x="88900" y="0"/>
                  </a:lnTo>
                  <a:lnTo>
                    <a:pt x="88900" y="2539"/>
                  </a:lnTo>
                  <a:lnTo>
                    <a:pt x="87629" y="2539"/>
                  </a:lnTo>
                  <a:lnTo>
                    <a:pt x="87629" y="8889"/>
                  </a:lnTo>
                  <a:lnTo>
                    <a:pt x="152400" y="888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8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0" name="object 1400"/>
            <p:cNvSpPr/>
            <p:nvPr/>
          </p:nvSpPr>
          <p:spPr>
            <a:xfrm>
              <a:off x="5900420" y="54609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87630" y="0"/>
                  </a:lnTo>
                  <a:lnTo>
                    <a:pt x="8763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8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1" name="object 1401"/>
            <p:cNvSpPr/>
            <p:nvPr/>
          </p:nvSpPr>
          <p:spPr>
            <a:xfrm>
              <a:off x="5900420" y="55625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2400" h="10159">
                  <a:moveTo>
                    <a:pt x="151129" y="3810"/>
                  </a:moveTo>
                  <a:lnTo>
                    <a:pt x="86359" y="3810"/>
                  </a:lnTo>
                  <a:lnTo>
                    <a:pt x="86359" y="8889"/>
                  </a:lnTo>
                  <a:lnTo>
                    <a:pt x="85089" y="8889"/>
                  </a:lnTo>
                  <a:lnTo>
                    <a:pt x="85089" y="10160"/>
                  </a:lnTo>
                  <a:lnTo>
                    <a:pt x="151129" y="10160"/>
                  </a:lnTo>
                  <a:lnTo>
                    <a:pt x="151129" y="381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87629" y="0"/>
                  </a:lnTo>
                  <a:lnTo>
                    <a:pt x="87629" y="3810"/>
                  </a:lnTo>
                  <a:lnTo>
                    <a:pt x="152400" y="381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8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2" name="object 1402"/>
            <p:cNvSpPr/>
            <p:nvPr/>
          </p:nvSpPr>
          <p:spPr>
            <a:xfrm>
              <a:off x="5900420" y="566419"/>
              <a:ext cx="151130" cy="10160"/>
            </a:xfrm>
            <a:custGeom>
              <a:avLst/>
              <a:gdLst/>
              <a:ahLst/>
              <a:cxnLst/>
              <a:rect l="l" t="t" r="r" b="b"/>
              <a:pathLst>
                <a:path w="151129" h="10159">
                  <a:moveTo>
                    <a:pt x="6985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9850" y="10159"/>
                  </a:lnTo>
                  <a:lnTo>
                    <a:pt x="69850" y="0"/>
                  </a:lnTo>
                  <a:close/>
                </a:path>
                <a:path w="151129" h="10159">
                  <a:moveTo>
                    <a:pt x="151129" y="0"/>
                  </a:moveTo>
                  <a:lnTo>
                    <a:pt x="85089" y="0"/>
                  </a:lnTo>
                  <a:lnTo>
                    <a:pt x="85089" y="5079"/>
                  </a:lnTo>
                  <a:lnTo>
                    <a:pt x="83819" y="5079"/>
                  </a:lnTo>
                  <a:lnTo>
                    <a:pt x="83819" y="7619"/>
                  </a:lnTo>
                  <a:lnTo>
                    <a:pt x="82550" y="7619"/>
                  </a:lnTo>
                  <a:lnTo>
                    <a:pt x="82550" y="10159"/>
                  </a:lnTo>
                  <a:lnTo>
                    <a:pt x="151129" y="10159"/>
                  </a:lnTo>
                  <a:lnTo>
                    <a:pt x="151129" y="0"/>
                  </a:lnTo>
                  <a:close/>
                </a:path>
              </a:pathLst>
            </a:custGeom>
            <a:solidFill>
              <a:srgbClr val="8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3" name="object 1403"/>
            <p:cNvSpPr/>
            <p:nvPr/>
          </p:nvSpPr>
          <p:spPr>
            <a:xfrm>
              <a:off x="5900420" y="576580"/>
              <a:ext cx="151130" cy="8890"/>
            </a:xfrm>
            <a:custGeom>
              <a:avLst/>
              <a:gdLst/>
              <a:ahLst/>
              <a:cxnLst/>
              <a:rect l="l" t="t" r="r" b="b"/>
              <a:pathLst>
                <a:path w="151129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49860" y="8890"/>
                  </a:lnTo>
                  <a:lnTo>
                    <a:pt x="149860" y="7620"/>
                  </a:lnTo>
                  <a:lnTo>
                    <a:pt x="69850" y="7620"/>
                  </a:lnTo>
                  <a:lnTo>
                    <a:pt x="69850" y="0"/>
                  </a:lnTo>
                  <a:close/>
                </a:path>
                <a:path w="151129" h="8890">
                  <a:moveTo>
                    <a:pt x="151129" y="0"/>
                  </a:moveTo>
                  <a:lnTo>
                    <a:pt x="80009" y="0"/>
                  </a:lnTo>
                  <a:lnTo>
                    <a:pt x="80009" y="2540"/>
                  </a:lnTo>
                  <a:lnTo>
                    <a:pt x="78739" y="2540"/>
                  </a:lnTo>
                  <a:lnTo>
                    <a:pt x="78739" y="5080"/>
                  </a:lnTo>
                  <a:lnTo>
                    <a:pt x="73659" y="5080"/>
                  </a:lnTo>
                  <a:lnTo>
                    <a:pt x="73659" y="6350"/>
                  </a:lnTo>
                  <a:lnTo>
                    <a:pt x="71119" y="6350"/>
                  </a:lnTo>
                  <a:lnTo>
                    <a:pt x="71119" y="7620"/>
                  </a:lnTo>
                  <a:lnTo>
                    <a:pt x="149860" y="7620"/>
                  </a:lnTo>
                  <a:lnTo>
                    <a:pt x="149859" y="1270"/>
                  </a:lnTo>
                  <a:lnTo>
                    <a:pt x="151129" y="1270"/>
                  </a:lnTo>
                  <a:lnTo>
                    <a:pt x="151129" y="0"/>
                  </a:lnTo>
                  <a:close/>
                </a:path>
              </a:pathLst>
            </a:custGeom>
            <a:solidFill>
              <a:srgbClr val="8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4" name="object 1404"/>
            <p:cNvSpPr/>
            <p:nvPr/>
          </p:nvSpPr>
          <p:spPr>
            <a:xfrm>
              <a:off x="5900420" y="585469"/>
              <a:ext cx="149860" cy="10160"/>
            </a:xfrm>
            <a:custGeom>
              <a:avLst/>
              <a:gdLst/>
              <a:ahLst/>
              <a:cxnLst/>
              <a:rect l="l" t="t" r="r" b="b"/>
              <a:pathLst>
                <a:path w="149860" h="10159">
                  <a:moveTo>
                    <a:pt x="14986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148590" y="10160"/>
                  </a:lnTo>
                  <a:lnTo>
                    <a:pt x="148590" y="3810"/>
                  </a:lnTo>
                  <a:lnTo>
                    <a:pt x="149860" y="3810"/>
                  </a:lnTo>
                  <a:lnTo>
                    <a:pt x="149860" y="0"/>
                  </a:lnTo>
                  <a:close/>
                </a:path>
              </a:pathLst>
            </a:custGeom>
            <a:solidFill>
              <a:srgbClr val="8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5" name="object 1405"/>
            <p:cNvSpPr/>
            <p:nvPr/>
          </p:nvSpPr>
          <p:spPr>
            <a:xfrm>
              <a:off x="5900420" y="595629"/>
              <a:ext cx="148590" cy="10160"/>
            </a:xfrm>
            <a:custGeom>
              <a:avLst/>
              <a:gdLst/>
              <a:ahLst/>
              <a:cxnLst/>
              <a:rect l="l" t="t" r="r" b="b"/>
              <a:pathLst>
                <a:path w="148589" h="10159">
                  <a:moveTo>
                    <a:pt x="14859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147320" y="10160"/>
                  </a:lnTo>
                  <a:lnTo>
                    <a:pt x="147320" y="7620"/>
                  </a:lnTo>
                  <a:lnTo>
                    <a:pt x="148590" y="7620"/>
                  </a:lnTo>
                  <a:lnTo>
                    <a:pt x="148590" y="0"/>
                  </a:lnTo>
                  <a:close/>
                </a:path>
              </a:pathLst>
            </a:custGeom>
            <a:solidFill>
              <a:srgbClr val="8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6" name="object 1406"/>
            <p:cNvSpPr/>
            <p:nvPr/>
          </p:nvSpPr>
          <p:spPr>
            <a:xfrm>
              <a:off x="5900420" y="605789"/>
              <a:ext cx="147320" cy="10160"/>
            </a:xfrm>
            <a:custGeom>
              <a:avLst/>
              <a:gdLst/>
              <a:ahLst/>
              <a:cxnLst/>
              <a:rect l="l" t="t" r="r" b="b"/>
              <a:pathLst>
                <a:path w="147320" h="10159">
                  <a:moveTo>
                    <a:pt x="1473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144780" y="10160"/>
                  </a:lnTo>
                  <a:lnTo>
                    <a:pt x="144780" y="7620"/>
                  </a:lnTo>
                  <a:lnTo>
                    <a:pt x="146050" y="7620"/>
                  </a:lnTo>
                  <a:lnTo>
                    <a:pt x="146050" y="2540"/>
                  </a:lnTo>
                  <a:lnTo>
                    <a:pt x="147320" y="2540"/>
                  </a:lnTo>
                  <a:lnTo>
                    <a:pt x="147320" y="0"/>
                  </a:lnTo>
                  <a:close/>
                </a:path>
              </a:pathLst>
            </a:custGeom>
            <a:solidFill>
              <a:srgbClr val="8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7" name="object 1407"/>
            <p:cNvSpPr/>
            <p:nvPr/>
          </p:nvSpPr>
          <p:spPr>
            <a:xfrm>
              <a:off x="5900420" y="615949"/>
              <a:ext cx="144780" cy="8890"/>
            </a:xfrm>
            <a:custGeom>
              <a:avLst/>
              <a:gdLst/>
              <a:ahLst/>
              <a:cxnLst/>
              <a:rect l="l" t="t" r="r" b="b"/>
              <a:pathLst>
                <a:path w="144779" h="8890">
                  <a:moveTo>
                    <a:pt x="14478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43510" y="8890"/>
                  </a:lnTo>
                  <a:lnTo>
                    <a:pt x="143510" y="7620"/>
                  </a:lnTo>
                  <a:lnTo>
                    <a:pt x="144780" y="762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8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8" name="object 1408"/>
            <p:cNvSpPr/>
            <p:nvPr/>
          </p:nvSpPr>
          <p:spPr>
            <a:xfrm>
              <a:off x="5900420" y="624839"/>
              <a:ext cx="143510" cy="10160"/>
            </a:xfrm>
            <a:custGeom>
              <a:avLst/>
              <a:gdLst/>
              <a:ahLst/>
              <a:cxnLst/>
              <a:rect l="l" t="t" r="r" b="b"/>
              <a:pathLst>
                <a:path w="143510" h="10159">
                  <a:moveTo>
                    <a:pt x="14351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139700" y="10160"/>
                  </a:lnTo>
                  <a:lnTo>
                    <a:pt x="139700" y="7620"/>
                  </a:lnTo>
                  <a:lnTo>
                    <a:pt x="140970" y="7620"/>
                  </a:lnTo>
                  <a:lnTo>
                    <a:pt x="140970" y="5080"/>
                  </a:lnTo>
                  <a:lnTo>
                    <a:pt x="142240" y="5080"/>
                  </a:lnTo>
                  <a:lnTo>
                    <a:pt x="142240" y="2540"/>
                  </a:lnTo>
                  <a:lnTo>
                    <a:pt x="143510" y="2540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9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9" name="object 1409"/>
            <p:cNvSpPr/>
            <p:nvPr/>
          </p:nvSpPr>
          <p:spPr>
            <a:xfrm>
              <a:off x="5900420" y="634999"/>
              <a:ext cx="139700" cy="10160"/>
            </a:xfrm>
            <a:custGeom>
              <a:avLst/>
              <a:gdLst/>
              <a:ahLst/>
              <a:cxnLst/>
              <a:rect l="l" t="t" r="r" b="b"/>
              <a:pathLst>
                <a:path w="139700" h="10159">
                  <a:moveTo>
                    <a:pt x="1397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134620" y="10160"/>
                  </a:lnTo>
                  <a:lnTo>
                    <a:pt x="134620" y="8890"/>
                  </a:lnTo>
                  <a:lnTo>
                    <a:pt x="135890" y="8890"/>
                  </a:lnTo>
                  <a:lnTo>
                    <a:pt x="135890" y="6350"/>
                  </a:lnTo>
                  <a:lnTo>
                    <a:pt x="137160" y="6350"/>
                  </a:lnTo>
                  <a:lnTo>
                    <a:pt x="137160" y="3810"/>
                  </a:lnTo>
                  <a:lnTo>
                    <a:pt x="138430" y="3810"/>
                  </a:lnTo>
                  <a:lnTo>
                    <a:pt x="138430" y="1270"/>
                  </a:lnTo>
                  <a:lnTo>
                    <a:pt x="139700" y="1270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0" name="object 1410"/>
            <p:cNvSpPr/>
            <p:nvPr/>
          </p:nvSpPr>
          <p:spPr>
            <a:xfrm>
              <a:off x="5900420" y="645159"/>
              <a:ext cx="134620" cy="10160"/>
            </a:xfrm>
            <a:custGeom>
              <a:avLst/>
              <a:gdLst/>
              <a:ahLst/>
              <a:cxnLst/>
              <a:rect l="l" t="t" r="r" b="b"/>
              <a:pathLst>
                <a:path w="134620" h="10159">
                  <a:moveTo>
                    <a:pt x="128270" y="7632"/>
                  </a:moveTo>
                  <a:lnTo>
                    <a:pt x="0" y="7632"/>
                  </a:lnTo>
                  <a:lnTo>
                    <a:pt x="0" y="10160"/>
                  </a:lnTo>
                  <a:lnTo>
                    <a:pt x="128270" y="10160"/>
                  </a:lnTo>
                  <a:lnTo>
                    <a:pt x="128270" y="7632"/>
                  </a:lnTo>
                  <a:close/>
                </a:path>
                <a:path w="134620" h="10159">
                  <a:moveTo>
                    <a:pt x="134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7620"/>
                  </a:lnTo>
                  <a:lnTo>
                    <a:pt x="129540" y="7620"/>
                  </a:lnTo>
                  <a:lnTo>
                    <a:pt x="129540" y="5080"/>
                  </a:lnTo>
                  <a:lnTo>
                    <a:pt x="130810" y="5080"/>
                  </a:lnTo>
                  <a:lnTo>
                    <a:pt x="130810" y="3810"/>
                  </a:lnTo>
                  <a:lnTo>
                    <a:pt x="132080" y="3810"/>
                  </a:lnTo>
                  <a:lnTo>
                    <a:pt x="132080" y="2540"/>
                  </a:lnTo>
                  <a:lnTo>
                    <a:pt x="133350" y="2540"/>
                  </a:lnTo>
                  <a:lnTo>
                    <a:pt x="133350" y="1270"/>
                  </a:lnTo>
                  <a:lnTo>
                    <a:pt x="134620" y="1270"/>
                  </a:lnTo>
                  <a:lnTo>
                    <a:pt x="134620" y="0"/>
                  </a:lnTo>
                  <a:close/>
                </a:path>
              </a:pathLst>
            </a:custGeom>
            <a:solidFill>
              <a:srgbClr val="9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1" name="object 1411"/>
            <p:cNvSpPr/>
            <p:nvPr/>
          </p:nvSpPr>
          <p:spPr>
            <a:xfrm>
              <a:off x="5900420" y="655319"/>
              <a:ext cx="128270" cy="8890"/>
            </a:xfrm>
            <a:custGeom>
              <a:avLst/>
              <a:gdLst/>
              <a:ahLst/>
              <a:cxnLst/>
              <a:rect l="l" t="t" r="r" b="b"/>
              <a:pathLst>
                <a:path w="128270" h="8890">
                  <a:moveTo>
                    <a:pt x="1282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18110" y="8889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9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2" name="object 1412"/>
            <p:cNvSpPr/>
            <p:nvPr/>
          </p:nvSpPr>
          <p:spPr>
            <a:xfrm>
              <a:off x="5900420" y="664209"/>
              <a:ext cx="127000" cy="10160"/>
            </a:xfrm>
            <a:custGeom>
              <a:avLst/>
              <a:gdLst/>
              <a:ahLst/>
              <a:cxnLst/>
              <a:rect l="l" t="t" r="r" b="b"/>
              <a:pathLst>
                <a:path w="127000" h="10159">
                  <a:moveTo>
                    <a:pt x="125730" y="6350"/>
                  </a:moveTo>
                  <a:lnTo>
                    <a:pt x="123190" y="6350"/>
                  </a:lnTo>
                  <a:lnTo>
                    <a:pt x="123190" y="5080"/>
                  </a:lnTo>
                  <a:lnTo>
                    <a:pt x="121920" y="5080"/>
                  </a:lnTo>
                  <a:lnTo>
                    <a:pt x="121920" y="3810"/>
                  </a:lnTo>
                  <a:lnTo>
                    <a:pt x="120650" y="3810"/>
                  </a:lnTo>
                  <a:lnTo>
                    <a:pt x="120650" y="2540"/>
                  </a:lnTo>
                  <a:lnTo>
                    <a:pt x="119380" y="2540"/>
                  </a:lnTo>
                  <a:lnTo>
                    <a:pt x="119380" y="1270"/>
                  </a:lnTo>
                  <a:lnTo>
                    <a:pt x="118110" y="1270"/>
                  </a:lnTo>
                  <a:lnTo>
                    <a:pt x="1181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25730" y="7620"/>
                  </a:lnTo>
                  <a:lnTo>
                    <a:pt x="125730" y="6350"/>
                  </a:lnTo>
                  <a:close/>
                </a:path>
                <a:path w="127000" h="10159">
                  <a:moveTo>
                    <a:pt x="127000" y="7632"/>
                  </a:moveTo>
                  <a:lnTo>
                    <a:pt x="0" y="7632"/>
                  </a:lnTo>
                  <a:lnTo>
                    <a:pt x="0" y="10160"/>
                  </a:lnTo>
                  <a:lnTo>
                    <a:pt x="127000" y="10160"/>
                  </a:lnTo>
                  <a:lnTo>
                    <a:pt x="127000" y="7632"/>
                  </a:lnTo>
                  <a:close/>
                </a:path>
              </a:pathLst>
            </a:custGeom>
            <a:solidFill>
              <a:srgbClr val="9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3" name="object 1413"/>
            <p:cNvSpPr/>
            <p:nvPr/>
          </p:nvSpPr>
          <p:spPr>
            <a:xfrm>
              <a:off x="5900420" y="674369"/>
              <a:ext cx="133350" cy="10160"/>
            </a:xfrm>
            <a:custGeom>
              <a:avLst/>
              <a:gdLst/>
              <a:ahLst/>
              <a:cxnLst/>
              <a:rect l="l" t="t" r="r" b="b"/>
              <a:pathLst>
                <a:path w="133350" h="10159">
                  <a:moveTo>
                    <a:pt x="133350" y="7620"/>
                  </a:moveTo>
                  <a:lnTo>
                    <a:pt x="132080" y="7620"/>
                  </a:lnTo>
                  <a:lnTo>
                    <a:pt x="132080" y="5080"/>
                  </a:lnTo>
                  <a:lnTo>
                    <a:pt x="130810" y="5080"/>
                  </a:lnTo>
                  <a:lnTo>
                    <a:pt x="130810" y="3810"/>
                  </a:lnTo>
                  <a:lnTo>
                    <a:pt x="129540" y="3810"/>
                  </a:lnTo>
                  <a:lnTo>
                    <a:pt x="129540" y="2540"/>
                  </a:lnTo>
                  <a:lnTo>
                    <a:pt x="128270" y="2540"/>
                  </a:lnTo>
                  <a:lnTo>
                    <a:pt x="12827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133350" y="10160"/>
                  </a:lnTo>
                  <a:lnTo>
                    <a:pt x="133350" y="7620"/>
                  </a:lnTo>
                  <a:close/>
                </a:path>
              </a:pathLst>
            </a:custGeom>
            <a:solidFill>
              <a:srgbClr val="9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4" name="object 1414"/>
            <p:cNvSpPr/>
            <p:nvPr/>
          </p:nvSpPr>
          <p:spPr>
            <a:xfrm>
              <a:off x="5900420" y="684529"/>
              <a:ext cx="138430" cy="10160"/>
            </a:xfrm>
            <a:custGeom>
              <a:avLst/>
              <a:gdLst/>
              <a:ahLst/>
              <a:cxnLst/>
              <a:rect l="l" t="t" r="r" b="b"/>
              <a:pathLst>
                <a:path w="138429" h="10159">
                  <a:moveTo>
                    <a:pt x="138430" y="7620"/>
                  </a:moveTo>
                  <a:lnTo>
                    <a:pt x="137160" y="7620"/>
                  </a:lnTo>
                  <a:lnTo>
                    <a:pt x="137160" y="5080"/>
                  </a:lnTo>
                  <a:lnTo>
                    <a:pt x="135890" y="5080"/>
                  </a:lnTo>
                  <a:lnTo>
                    <a:pt x="135890" y="2540"/>
                  </a:lnTo>
                  <a:lnTo>
                    <a:pt x="134620" y="2540"/>
                  </a:lnTo>
                  <a:lnTo>
                    <a:pt x="1346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138430" y="10160"/>
                  </a:lnTo>
                  <a:lnTo>
                    <a:pt x="138430" y="7620"/>
                  </a:lnTo>
                  <a:close/>
                </a:path>
              </a:pathLst>
            </a:custGeom>
            <a:solidFill>
              <a:srgbClr val="9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5" name="object 1415"/>
            <p:cNvSpPr/>
            <p:nvPr/>
          </p:nvSpPr>
          <p:spPr>
            <a:xfrm>
              <a:off x="5900420" y="695959"/>
              <a:ext cx="140970" cy="7620"/>
            </a:xfrm>
            <a:custGeom>
              <a:avLst/>
              <a:gdLst/>
              <a:ahLst/>
              <a:cxnLst/>
              <a:rect l="l" t="t" r="r" b="b"/>
              <a:pathLst>
                <a:path w="140970" h="7620">
                  <a:moveTo>
                    <a:pt x="140970" y="5080"/>
                  </a:moveTo>
                  <a:lnTo>
                    <a:pt x="139700" y="5080"/>
                  </a:lnTo>
                  <a:lnTo>
                    <a:pt x="13970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7620"/>
                  </a:lnTo>
                  <a:lnTo>
                    <a:pt x="140970" y="7620"/>
                  </a:lnTo>
                  <a:lnTo>
                    <a:pt x="140970" y="5080"/>
                  </a:lnTo>
                  <a:close/>
                </a:path>
              </a:pathLst>
            </a:custGeom>
            <a:solidFill>
              <a:srgbClr val="9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6" name="object 1416"/>
            <p:cNvSpPr/>
            <p:nvPr/>
          </p:nvSpPr>
          <p:spPr>
            <a:xfrm>
              <a:off x="5900420" y="703579"/>
              <a:ext cx="143510" cy="10160"/>
            </a:xfrm>
            <a:custGeom>
              <a:avLst/>
              <a:gdLst/>
              <a:ahLst/>
              <a:cxnLst/>
              <a:rect l="l" t="t" r="r" b="b"/>
              <a:pathLst>
                <a:path w="143510" h="10159">
                  <a:moveTo>
                    <a:pt x="143510" y="6350"/>
                  </a:moveTo>
                  <a:lnTo>
                    <a:pt x="142240" y="6350"/>
                  </a:lnTo>
                  <a:lnTo>
                    <a:pt x="14224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43510" y="10160"/>
                  </a:lnTo>
                  <a:lnTo>
                    <a:pt x="143510" y="6350"/>
                  </a:lnTo>
                  <a:close/>
                </a:path>
              </a:pathLst>
            </a:custGeom>
            <a:solidFill>
              <a:srgbClr val="9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7" name="object 1417"/>
            <p:cNvSpPr/>
            <p:nvPr/>
          </p:nvSpPr>
          <p:spPr>
            <a:xfrm>
              <a:off x="5900420" y="713739"/>
              <a:ext cx="146050" cy="10160"/>
            </a:xfrm>
            <a:custGeom>
              <a:avLst/>
              <a:gdLst/>
              <a:ahLst/>
              <a:cxnLst/>
              <a:rect l="l" t="t" r="r" b="b"/>
              <a:pathLst>
                <a:path w="146050" h="10159">
                  <a:moveTo>
                    <a:pt x="146050" y="8890"/>
                  </a:moveTo>
                  <a:lnTo>
                    <a:pt x="144780" y="8890"/>
                  </a:lnTo>
                  <a:lnTo>
                    <a:pt x="144780" y="2540"/>
                  </a:lnTo>
                  <a:lnTo>
                    <a:pt x="143510" y="2540"/>
                  </a:lnTo>
                  <a:lnTo>
                    <a:pt x="1435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146050" y="10160"/>
                  </a:lnTo>
                  <a:lnTo>
                    <a:pt x="146050" y="8890"/>
                  </a:lnTo>
                  <a:close/>
                </a:path>
              </a:pathLst>
            </a:custGeom>
            <a:solidFill>
              <a:srgbClr val="9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8" name="object 1418"/>
            <p:cNvSpPr/>
            <p:nvPr/>
          </p:nvSpPr>
          <p:spPr>
            <a:xfrm>
              <a:off x="5900420" y="723899"/>
              <a:ext cx="148590" cy="8890"/>
            </a:xfrm>
            <a:custGeom>
              <a:avLst/>
              <a:gdLst/>
              <a:ahLst/>
              <a:cxnLst/>
              <a:rect l="l" t="t" r="r" b="b"/>
              <a:pathLst>
                <a:path w="148589" h="8890">
                  <a:moveTo>
                    <a:pt x="148590" y="7620"/>
                  </a:moveTo>
                  <a:lnTo>
                    <a:pt x="147320" y="7620"/>
                  </a:lnTo>
                  <a:lnTo>
                    <a:pt x="147320" y="2540"/>
                  </a:lnTo>
                  <a:lnTo>
                    <a:pt x="146050" y="2540"/>
                  </a:lnTo>
                  <a:lnTo>
                    <a:pt x="1460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48590" y="8890"/>
                  </a:lnTo>
                  <a:lnTo>
                    <a:pt x="148590" y="7620"/>
                  </a:lnTo>
                  <a:close/>
                </a:path>
              </a:pathLst>
            </a:custGeom>
            <a:solidFill>
              <a:srgbClr val="9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9" name="object 1419"/>
            <p:cNvSpPr/>
            <p:nvPr/>
          </p:nvSpPr>
          <p:spPr>
            <a:xfrm>
              <a:off x="5900420" y="732790"/>
              <a:ext cx="148590" cy="10160"/>
            </a:xfrm>
            <a:custGeom>
              <a:avLst/>
              <a:gdLst/>
              <a:ahLst/>
              <a:cxnLst/>
              <a:rect l="l" t="t" r="r" b="b"/>
              <a:pathLst>
                <a:path w="148589" h="10159">
                  <a:moveTo>
                    <a:pt x="69850" y="8889"/>
                  </a:moveTo>
                  <a:lnTo>
                    <a:pt x="0" y="8889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8889"/>
                  </a:lnTo>
                  <a:close/>
                </a:path>
                <a:path w="148589" h="10159">
                  <a:moveTo>
                    <a:pt x="148589" y="8889"/>
                  </a:moveTo>
                  <a:lnTo>
                    <a:pt x="78739" y="8889"/>
                  </a:lnTo>
                  <a:lnTo>
                    <a:pt x="78739" y="10160"/>
                  </a:lnTo>
                  <a:lnTo>
                    <a:pt x="148589" y="10160"/>
                  </a:lnTo>
                  <a:lnTo>
                    <a:pt x="148589" y="8889"/>
                  </a:lnTo>
                  <a:close/>
                </a:path>
                <a:path w="148589" h="10159">
                  <a:moveTo>
                    <a:pt x="148589" y="6350"/>
                  </a:moveTo>
                  <a:lnTo>
                    <a:pt x="74929" y="6350"/>
                  </a:lnTo>
                  <a:lnTo>
                    <a:pt x="74929" y="8889"/>
                  </a:lnTo>
                  <a:lnTo>
                    <a:pt x="77469" y="8889"/>
                  </a:lnTo>
                  <a:lnTo>
                    <a:pt x="77469" y="7620"/>
                  </a:lnTo>
                  <a:lnTo>
                    <a:pt x="148589" y="7620"/>
                  </a:lnTo>
                  <a:lnTo>
                    <a:pt x="148589" y="6350"/>
                  </a:lnTo>
                  <a:close/>
                </a:path>
                <a:path w="148589" h="10159">
                  <a:moveTo>
                    <a:pt x="14858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69850" y="7620"/>
                  </a:lnTo>
                  <a:lnTo>
                    <a:pt x="69850" y="6350"/>
                  </a:lnTo>
                  <a:lnTo>
                    <a:pt x="148589" y="6350"/>
                  </a:lnTo>
                  <a:lnTo>
                    <a:pt x="148589" y="0"/>
                  </a:lnTo>
                  <a:close/>
                </a:path>
              </a:pathLst>
            </a:custGeom>
            <a:solidFill>
              <a:srgbClr val="9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0" name="object 1420"/>
            <p:cNvSpPr/>
            <p:nvPr/>
          </p:nvSpPr>
          <p:spPr>
            <a:xfrm>
              <a:off x="5900420" y="742950"/>
              <a:ext cx="151130" cy="10160"/>
            </a:xfrm>
            <a:custGeom>
              <a:avLst/>
              <a:gdLst/>
              <a:ahLst/>
              <a:cxnLst/>
              <a:rect l="l" t="t" r="r" b="b"/>
              <a:pathLst>
                <a:path w="151129" h="10159">
                  <a:moveTo>
                    <a:pt x="149859" y="1269"/>
                  </a:moveTo>
                  <a:lnTo>
                    <a:pt x="148589" y="1269"/>
                  </a:lnTo>
                  <a:lnTo>
                    <a:pt x="148589" y="2539"/>
                  </a:lnTo>
                  <a:lnTo>
                    <a:pt x="82550" y="2539"/>
                  </a:lnTo>
                  <a:lnTo>
                    <a:pt x="82550" y="5079"/>
                  </a:lnTo>
                  <a:lnTo>
                    <a:pt x="83819" y="5079"/>
                  </a:lnTo>
                  <a:lnTo>
                    <a:pt x="83819" y="7619"/>
                  </a:lnTo>
                  <a:lnTo>
                    <a:pt x="85089" y="7619"/>
                  </a:lnTo>
                  <a:lnTo>
                    <a:pt x="85089" y="10160"/>
                  </a:lnTo>
                  <a:lnTo>
                    <a:pt x="151129" y="10160"/>
                  </a:lnTo>
                  <a:lnTo>
                    <a:pt x="151129" y="8889"/>
                  </a:lnTo>
                  <a:lnTo>
                    <a:pt x="149860" y="8889"/>
                  </a:lnTo>
                  <a:lnTo>
                    <a:pt x="149859" y="1269"/>
                  </a:lnTo>
                  <a:close/>
                </a:path>
                <a:path w="151129" h="10159">
                  <a:moveTo>
                    <a:pt x="81279" y="1269"/>
                  </a:moveTo>
                  <a:lnTo>
                    <a:pt x="80009" y="1269"/>
                  </a:lnTo>
                  <a:lnTo>
                    <a:pt x="80009" y="2539"/>
                  </a:lnTo>
                  <a:lnTo>
                    <a:pt x="81279" y="2539"/>
                  </a:lnTo>
                  <a:lnTo>
                    <a:pt x="81279" y="1269"/>
                  </a:lnTo>
                  <a:close/>
                </a:path>
                <a:path w="151129" h="10159">
                  <a:moveTo>
                    <a:pt x="148589" y="0"/>
                  </a:moveTo>
                  <a:lnTo>
                    <a:pt x="78739" y="0"/>
                  </a:lnTo>
                  <a:lnTo>
                    <a:pt x="78739" y="1269"/>
                  </a:lnTo>
                  <a:lnTo>
                    <a:pt x="148589" y="1269"/>
                  </a:lnTo>
                  <a:lnTo>
                    <a:pt x="148589" y="0"/>
                  </a:lnTo>
                  <a:close/>
                </a:path>
                <a:path w="151129" h="10159">
                  <a:moveTo>
                    <a:pt x="69850" y="2539"/>
                  </a:moveTo>
                  <a:lnTo>
                    <a:pt x="0" y="2539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2539"/>
                  </a:lnTo>
                  <a:close/>
                </a:path>
                <a:path w="151129" h="10159">
                  <a:moveTo>
                    <a:pt x="6985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69850" y="1269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9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1" name="object 1421"/>
            <p:cNvSpPr/>
            <p:nvPr/>
          </p:nvSpPr>
          <p:spPr>
            <a:xfrm>
              <a:off x="5900420" y="753109"/>
              <a:ext cx="151130" cy="10160"/>
            </a:xfrm>
            <a:custGeom>
              <a:avLst/>
              <a:gdLst/>
              <a:ahLst/>
              <a:cxnLst/>
              <a:rect l="l" t="t" r="r" b="b"/>
              <a:pathLst>
                <a:path w="151129" h="10159">
                  <a:moveTo>
                    <a:pt x="151129" y="0"/>
                  </a:moveTo>
                  <a:lnTo>
                    <a:pt x="85089" y="0"/>
                  </a:lnTo>
                  <a:lnTo>
                    <a:pt x="85089" y="3809"/>
                  </a:lnTo>
                  <a:lnTo>
                    <a:pt x="86359" y="3809"/>
                  </a:lnTo>
                  <a:lnTo>
                    <a:pt x="86359" y="10160"/>
                  </a:lnTo>
                  <a:lnTo>
                    <a:pt x="151129" y="10160"/>
                  </a:lnTo>
                  <a:lnTo>
                    <a:pt x="151129" y="0"/>
                  </a:lnTo>
                  <a:close/>
                </a:path>
                <a:path w="151129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9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2" name="object 1422"/>
            <p:cNvSpPr/>
            <p:nvPr/>
          </p:nvSpPr>
          <p:spPr>
            <a:xfrm>
              <a:off x="5900420" y="763269"/>
              <a:ext cx="152400" cy="8890"/>
            </a:xfrm>
            <a:custGeom>
              <a:avLst/>
              <a:gdLst/>
              <a:ahLst/>
              <a:cxnLst/>
              <a:rect l="l" t="t" r="r" b="b"/>
              <a:pathLst>
                <a:path w="152400" h="8890">
                  <a:moveTo>
                    <a:pt x="69850" y="1270"/>
                  </a:moveTo>
                  <a:lnTo>
                    <a:pt x="0" y="127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1270"/>
                  </a:lnTo>
                  <a:close/>
                </a:path>
                <a:path w="152400" h="8890">
                  <a:moveTo>
                    <a:pt x="87630" y="0"/>
                  </a:moveTo>
                  <a:lnTo>
                    <a:pt x="86360" y="0"/>
                  </a:lnTo>
                  <a:lnTo>
                    <a:pt x="86360" y="1270"/>
                  </a:lnTo>
                  <a:lnTo>
                    <a:pt x="87630" y="1270"/>
                  </a:lnTo>
                  <a:lnTo>
                    <a:pt x="87630" y="0"/>
                  </a:lnTo>
                  <a:close/>
                </a:path>
                <a:path w="152400" h="8890">
                  <a:moveTo>
                    <a:pt x="152400" y="1270"/>
                  </a:moveTo>
                  <a:lnTo>
                    <a:pt x="87630" y="1270"/>
                  </a:lnTo>
                  <a:lnTo>
                    <a:pt x="87630" y="8890"/>
                  </a:lnTo>
                  <a:lnTo>
                    <a:pt x="152400" y="8890"/>
                  </a:lnTo>
                  <a:lnTo>
                    <a:pt x="152400" y="1270"/>
                  </a:lnTo>
                  <a:close/>
                </a:path>
              </a:pathLst>
            </a:custGeom>
            <a:solidFill>
              <a:srgbClr val="9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3" name="object 1423"/>
            <p:cNvSpPr/>
            <p:nvPr/>
          </p:nvSpPr>
          <p:spPr>
            <a:xfrm>
              <a:off x="5900420" y="77215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87630" y="0"/>
                  </a:lnTo>
                  <a:lnTo>
                    <a:pt x="8763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4" name="object 1424"/>
            <p:cNvSpPr/>
            <p:nvPr/>
          </p:nvSpPr>
          <p:spPr>
            <a:xfrm>
              <a:off x="5900420" y="78231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152400" y="0"/>
                  </a:moveTo>
                  <a:lnTo>
                    <a:pt x="87629" y="0"/>
                  </a:lnTo>
                  <a:lnTo>
                    <a:pt x="87629" y="3809"/>
                  </a:lnTo>
                  <a:lnTo>
                    <a:pt x="88900" y="3809"/>
                  </a:lnTo>
                  <a:lnTo>
                    <a:pt x="88900" y="10159"/>
                  </a:lnTo>
                  <a:lnTo>
                    <a:pt x="152400" y="10159"/>
                  </a:lnTo>
                  <a:lnTo>
                    <a:pt x="152400" y="0"/>
                  </a:lnTo>
                  <a:close/>
                </a:path>
                <a:path w="152400" h="10159">
                  <a:moveTo>
                    <a:pt x="6985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9850" y="10159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A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5" name="object 1425"/>
            <p:cNvSpPr/>
            <p:nvPr/>
          </p:nvSpPr>
          <p:spPr>
            <a:xfrm>
              <a:off x="5900420" y="79247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A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6" name="object 1426"/>
            <p:cNvSpPr/>
            <p:nvPr/>
          </p:nvSpPr>
          <p:spPr>
            <a:xfrm>
              <a:off x="5900420" y="80263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7" name="object 1427"/>
            <p:cNvSpPr/>
            <p:nvPr/>
          </p:nvSpPr>
          <p:spPr>
            <a:xfrm>
              <a:off x="5900420" y="81152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8" name="object 1428"/>
            <p:cNvSpPr/>
            <p:nvPr/>
          </p:nvSpPr>
          <p:spPr>
            <a:xfrm>
              <a:off x="5900420" y="82168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9" name="object 1429"/>
            <p:cNvSpPr/>
            <p:nvPr/>
          </p:nvSpPr>
          <p:spPr>
            <a:xfrm>
              <a:off x="5900420" y="83184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0" name="object 1430"/>
            <p:cNvSpPr/>
            <p:nvPr/>
          </p:nvSpPr>
          <p:spPr>
            <a:xfrm>
              <a:off x="5900420" y="84200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1" name="object 1431"/>
            <p:cNvSpPr/>
            <p:nvPr/>
          </p:nvSpPr>
          <p:spPr>
            <a:xfrm>
              <a:off x="5900420" y="85089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2" name="object 1432"/>
            <p:cNvSpPr/>
            <p:nvPr/>
          </p:nvSpPr>
          <p:spPr>
            <a:xfrm>
              <a:off x="5900420" y="86105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3" name="object 1433"/>
            <p:cNvSpPr/>
            <p:nvPr/>
          </p:nvSpPr>
          <p:spPr>
            <a:xfrm>
              <a:off x="5900420" y="87121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4" name="object 1434"/>
            <p:cNvSpPr/>
            <p:nvPr/>
          </p:nvSpPr>
          <p:spPr>
            <a:xfrm>
              <a:off x="5900420" y="88137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5" name="object 1435"/>
            <p:cNvSpPr/>
            <p:nvPr/>
          </p:nvSpPr>
          <p:spPr>
            <a:xfrm>
              <a:off x="5900420" y="89026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6" name="object 1436"/>
            <p:cNvSpPr/>
            <p:nvPr/>
          </p:nvSpPr>
          <p:spPr>
            <a:xfrm>
              <a:off x="5900420" y="90042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7" name="object 1437"/>
            <p:cNvSpPr/>
            <p:nvPr/>
          </p:nvSpPr>
          <p:spPr>
            <a:xfrm>
              <a:off x="5900420" y="91058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8" name="object 1438"/>
            <p:cNvSpPr/>
            <p:nvPr/>
          </p:nvSpPr>
          <p:spPr>
            <a:xfrm>
              <a:off x="5900420" y="92074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9" name="object 1439"/>
            <p:cNvSpPr/>
            <p:nvPr/>
          </p:nvSpPr>
          <p:spPr>
            <a:xfrm>
              <a:off x="5900420" y="92963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0" name="object 1440"/>
            <p:cNvSpPr/>
            <p:nvPr/>
          </p:nvSpPr>
          <p:spPr>
            <a:xfrm>
              <a:off x="5900420" y="93979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1" name="object 1441"/>
            <p:cNvSpPr/>
            <p:nvPr/>
          </p:nvSpPr>
          <p:spPr>
            <a:xfrm>
              <a:off x="5900420" y="94995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2" name="object 1442"/>
            <p:cNvSpPr/>
            <p:nvPr/>
          </p:nvSpPr>
          <p:spPr>
            <a:xfrm>
              <a:off x="5900420" y="95884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3" name="object 1443"/>
            <p:cNvSpPr/>
            <p:nvPr/>
          </p:nvSpPr>
          <p:spPr>
            <a:xfrm>
              <a:off x="5900420" y="96900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4" name="object 1444"/>
            <p:cNvSpPr/>
            <p:nvPr/>
          </p:nvSpPr>
          <p:spPr>
            <a:xfrm>
              <a:off x="5900420" y="97916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5" name="object 1445"/>
            <p:cNvSpPr/>
            <p:nvPr/>
          </p:nvSpPr>
          <p:spPr>
            <a:xfrm>
              <a:off x="5900420" y="98932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6" name="object 1446"/>
            <p:cNvSpPr/>
            <p:nvPr/>
          </p:nvSpPr>
          <p:spPr>
            <a:xfrm>
              <a:off x="5900420" y="99821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7" name="object 1447"/>
            <p:cNvSpPr/>
            <p:nvPr/>
          </p:nvSpPr>
          <p:spPr>
            <a:xfrm>
              <a:off x="5900420" y="100837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8" name="object 1448"/>
            <p:cNvSpPr/>
            <p:nvPr/>
          </p:nvSpPr>
          <p:spPr>
            <a:xfrm>
              <a:off x="5900420" y="101853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9" name="object 1449"/>
            <p:cNvSpPr/>
            <p:nvPr/>
          </p:nvSpPr>
          <p:spPr>
            <a:xfrm>
              <a:off x="5900420" y="102869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0" name="object 1450"/>
            <p:cNvSpPr/>
            <p:nvPr/>
          </p:nvSpPr>
          <p:spPr>
            <a:xfrm>
              <a:off x="5900420" y="103885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1" name="object 1451"/>
            <p:cNvSpPr/>
            <p:nvPr/>
          </p:nvSpPr>
          <p:spPr>
            <a:xfrm>
              <a:off x="5900420" y="104774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2" name="object 1452"/>
            <p:cNvSpPr/>
            <p:nvPr/>
          </p:nvSpPr>
          <p:spPr>
            <a:xfrm>
              <a:off x="5900420" y="105790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3" name="object 1453"/>
            <p:cNvSpPr/>
            <p:nvPr/>
          </p:nvSpPr>
          <p:spPr>
            <a:xfrm>
              <a:off x="5900420" y="106806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4" name="object 1454"/>
            <p:cNvSpPr/>
            <p:nvPr/>
          </p:nvSpPr>
          <p:spPr>
            <a:xfrm>
              <a:off x="5900420" y="107695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5" name="object 1455"/>
            <p:cNvSpPr/>
            <p:nvPr/>
          </p:nvSpPr>
          <p:spPr>
            <a:xfrm>
              <a:off x="5900420" y="108711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6" name="object 1456"/>
            <p:cNvSpPr/>
            <p:nvPr/>
          </p:nvSpPr>
          <p:spPr>
            <a:xfrm>
              <a:off x="5900420" y="109727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C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7" name="object 1457"/>
            <p:cNvSpPr/>
            <p:nvPr/>
          </p:nvSpPr>
          <p:spPr>
            <a:xfrm>
              <a:off x="5900420" y="110743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C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8" name="object 1458"/>
            <p:cNvSpPr/>
            <p:nvPr/>
          </p:nvSpPr>
          <p:spPr>
            <a:xfrm>
              <a:off x="5900420" y="111632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C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9" name="object 1459"/>
            <p:cNvSpPr/>
            <p:nvPr/>
          </p:nvSpPr>
          <p:spPr>
            <a:xfrm>
              <a:off x="5900420" y="112648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C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0" name="object 1460"/>
            <p:cNvSpPr/>
            <p:nvPr/>
          </p:nvSpPr>
          <p:spPr>
            <a:xfrm>
              <a:off x="5900420" y="113664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C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1" name="object 1461"/>
            <p:cNvSpPr/>
            <p:nvPr/>
          </p:nvSpPr>
          <p:spPr>
            <a:xfrm>
              <a:off x="5900420" y="114680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C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2" name="object 1462"/>
            <p:cNvSpPr/>
            <p:nvPr/>
          </p:nvSpPr>
          <p:spPr>
            <a:xfrm>
              <a:off x="5900420" y="115569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C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3" name="object 1463"/>
            <p:cNvSpPr/>
            <p:nvPr/>
          </p:nvSpPr>
          <p:spPr>
            <a:xfrm>
              <a:off x="5900420" y="116585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C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4" name="object 1464"/>
            <p:cNvSpPr/>
            <p:nvPr/>
          </p:nvSpPr>
          <p:spPr>
            <a:xfrm>
              <a:off x="5900420" y="117601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69850" y="7619"/>
                  </a:moveTo>
                  <a:lnTo>
                    <a:pt x="0" y="7619"/>
                  </a:lnTo>
                  <a:lnTo>
                    <a:pt x="0" y="8889"/>
                  </a:lnTo>
                  <a:lnTo>
                    <a:pt x="69850" y="8889"/>
                  </a:lnTo>
                  <a:lnTo>
                    <a:pt x="69850" y="7619"/>
                  </a:lnTo>
                  <a:close/>
                </a:path>
                <a:path w="153670" h="8890">
                  <a:moveTo>
                    <a:pt x="90170" y="7619"/>
                  </a:moveTo>
                  <a:lnTo>
                    <a:pt x="88900" y="7619"/>
                  </a:lnTo>
                  <a:lnTo>
                    <a:pt x="88900" y="8889"/>
                  </a:lnTo>
                  <a:lnTo>
                    <a:pt x="90170" y="8889"/>
                  </a:lnTo>
                  <a:lnTo>
                    <a:pt x="90170" y="7619"/>
                  </a:lnTo>
                  <a:close/>
                </a:path>
                <a:path w="153670" h="8890">
                  <a:moveTo>
                    <a:pt x="111760" y="6349"/>
                  </a:moveTo>
                  <a:lnTo>
                    <a:pt x="102870" y="6349"/>
                  </a:lnTo>
                  <a:lnTo>
                    <a:pt x="102870" y="7619"/>
                  </a:lnTo>
                  <a:lnTo>
                    <a:pt x="111760" y="7619"/>
                  </a:lnTo>
                  <a:lnTo>
                    <a:pt x="111760" y="6349"/>
                  </a:lnTo>
                  <a:close/>
                </a:path>
                <a:path w="153670" h="8890">
                  <a:moveTo>
                    <a:pt x="121920" y="3809"/>
                  </a:moveTo>
                  <a:lnTo>
                    <a:pt x="88900" y="3809"/>
                  </a:lnTo>
                  <a:lnTo>
                    <a:pt x="88900" y="6349"/>
                  </a:lnTo>
                  <a:lnTo>
                    <a:pt x="121920" y="6349"/>
                  </a:lnTo>
                  <a:lnTo>
                    <a:pt x="121920" y="3809"/>
                  </a:lnTo>
                  <a:close/>
                </a:path>
                <a:path w="153670" h="8890">
                  <a:moveTo>
                    <a:pt x="139700" y="1269"/>
                  </a:moveTo>
                  <a:lnTo>
                    <a:pt x="88900" y="1269"/>
                  </a:lnTo>
                  <a:lnTo>
                    <a:pt x="88900" y="2539"/>
                  </a:lnTo>
                  <a:lnTo>
                    <a:pt x="130810" y="2539"/>
                  </a:lnTo>
                  <a:lnTo>
                    <a:pt x="130810" y="3809"/>
                  </a:lnTo>
                  <a:lnTo>
                    <a:pt x="139700" y="3809"/>
                  </a:lnTo>
                  <a:lnTo>
                    <a:pt x="139700" y="1269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148589" y="0"/>
                  </a:lnTo>
                  <a:lnTo>
                    <a:pt x="148589" y="1269"/>
                  </a:lnTo>
                  <a:lnTo>
                    <a:pt x="153670" y="1269"/>
                  </a:lnTo>
                  <a:lnTo>
                    <a:pt x="153670" y="0"/>
                  </a:lnTo>
                  <a:close/>
                </a:path>
                <a:path w="153670" h="8890">
                  <a:moveTo>
                    <a:pt x="69850" y="3809"/>
                  </a:moveTo>
                  <a:lnTo>
                    <a:pt x="0" y="3809"/>
                  </a:lnTo>
                  <a:lnTo>
                    <a:pt x="0" y="6349"/>
                  </a:lnTo>
                  <a:lnTo>
                    <a:pt x="69850" y="6349"/>
                  </a:lnTo>
                  <a:lnTo>
                    <a:pt x="69850" y="3809"/>
                  </a:lnTo>
                  <a:close/>
                </a:path>
                <a:path w="153670" h="8890">
                  <a:moveTo>
                    <a:pt x="69850" y="1269"/>
                  </a:moveTo>
                  <a:lnTo>
                    <a:pt x="0" y="1269"/>
                  </a:lnTo>
                  <a:lnTo>
                    <a:pt x="0" y="2539"/>
                  </a:lnTo>
                  <a:lnTo>
                    <a:pt x="69850" y="2539"/>
                  </a:lnTo>
                  <a:lnTo>
                    <a:pt x="69850" y="1269"/>
                  </a:lnTo>
                  <a:close/>
                </a:path>
              </a:pathLst>
            </a:custGeom>
            <a:solidFill>
              <a:srgbClr val="C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5" name="object 1465"/>
            <p:cNvSpPr/>
            <p:nvPr/>
          </p:nvSpPr>
          <p:spPr>
            <a:xfrm>
              <a:off x="5900420" y="1184910"/>
              <a:ext cx="90170" cy="10160"/>
            </a:xfrm>
            <a:custGeom>
              <a:avLst/>
              <a:gdLst/>
              <a:ahLst/>
              <a:cxnLst/>
              <a:rect l="l" t="t" r="r" b="b"/>
              <a:pathLst>
                <a:path w="90170" h="10159">
                  <a:moveTo>
                    <a:pt x="25400" y="7619"/>
                  </a:moveTo>
                  <a:lnTo>
                    <a:pt x="0" y="7619"/>
                  </a:lnTo>
                  <a:lnTo>
                    <a:pt x="0" y="10159"/>
                  </a:lnTo>
                  <a:lnTo>
                    <a:pt x="25400" y="10159"/>
                  </a:lnTo>
                  <a:lnTo>
                    <a:pt x="25400" y="7619"/>
                  </a:lnTo>
                  <a:close/>
                </a:path>
                <a:path w="90170" h="10159">
                  <a:moveTo>
                    <a:pt x="44450" y="5079"/>
                  </a:moveTo>
                  <a:lnTo>
                    <a:pt x="0" y="5079"/>
                  </a:lnTo>
                  <a:lnTo>
                    <a:pt x="0" y="6350"/>
                  </a:lnTo>
                  <a:lnTo>
                    <a:pt x="35560" y="6350"/>
                  </a:lnTo>
                  <a:lnTo>
                    <a:pt x="35560" y="7619"/>
                  </a:lnTo>
                  <a:lnTo>
                    <a:pt x="44450" y="7619"/>
                  </a:lnTo>
                  <a:lnTo>
                    <a:pt x="44450" y="5079"/>
                  </a:lnTo>
                  <a:close/>
                </a:path>
                <a:path w="90170" h="10159">
                  <a:moveTo>
                    <a:pt x="64770" y="3809"/>
                  </a:moveTo>
                  <a:lnTo>
                    <a:pt x="54610" y="3809"/>
                  </a:lnTo>
                  <a:lnTo>
                    <a:pt x="54610" y="5079"/>
                  </a:lnTo>
                  <a:lnTo>
                    <a:pt x="64770" y="5079"/>
                  </a:lnTo>
                  <a:lnTo>
                    <a:pt x="64770" y="3809"/>
                  </a:lnTo>
                  <a:close/>
                </a:path>
                <a:path w="90170" h="10159">
                  <a:moveTo>
                    <a:pt x="6985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69850" y="3809"/>
                  </a:lnTo>
                  <a:lnTo>
                    <a:pt x="69850" y="0"/>
                  </a:lnTo>
                  <a:close/>
                </a:path>
                <a:path w="90170" h="10159">
                  <a:moveTo>
                    <a:pt x="90170" y="0"/>
                  </a:moveTo>
                  <a:lnTo>
                    <a:pt x="88900" y="0"/>
                  </a:lnTo>
                  <a:lnTo>
                    <a:pt x="88900" y="1269"/>
                  </a:lnTo>
                  <a:lnTo>
                    <a:pt x="90170" y="126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C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6" name="object 1466"/>
            <p:cNvSpPr/>
            <p:nvPr/>
          </p:nvSpPr>
          <p:spPr>
            <a:xfrm>
              <a:off x="5900420" y="189229"/>
              <a:ext cx="157480" cy="440690"/>
            </a:xfrm>
            <a:custGeom>
              <a:avLst/>
              <a:gdLst/>
              <a:ahLst/>
              <a:cxnLst/>
              <a:rect l="l" t="t" r="r" b="b"/>
              <a:pathLst>
                <a:path w="157479" h="440690">
                  <a:moveTo>
                    <a:pt x="157480" y="233680"/>
                  </a:moveTo>
                  <a:lnTo>
                    <a:pt x="156210" y="205740"/>
                  </a:lnTo>
                  <a:lnTo>
                    <a:pt x="156210" y="180340"/>
                  </a:lnTo>
                  <a:lnTo>
                    <a:pt x="156210" y="179070"/>
                  </a:lnTo>
                  <a:lnTo>
                    <a:pt x="154940" y="154940"/>
                  </a:lnTo>
                  <a:lnTo>
                    <a:pt x="152400" y="133350"/>
                  </a:lnTo>
                  <a:lnTo>
                    <a:pt x="151130" y="114300"/>
                  </a:lnTo>
                  <a:lnTo>
                    <a:pt x="149860" y="105422"/>
                  </a:lnTo>
                  <a:lnTo>
                    <a:pt x="148590" y="96520"/>
                  </a:lnTo>
                  <a:lnTo>
                    <a:pt x="147320" y="88900"/>
                  </a:lnTo>
                  <a:lnTo>
                    <a:pt x="146050" y="81280"/>
                  </a:lnTo>
                  <a:lnTo>
                    <a:pt x="143510" y="67322"/>
                  </a:lnTo>
                  <a:lnTo>
                    <a:pt x="140970" y="54622"/>
                  </a:lnTo>
                  <a:lnTo>
                    <a:pt x="135813" y="55905"/>
                  </a:lnTo>
                  <a:lnTo>
                    <a:pt x="140970" y="54622"/>
                  </a:lnTo>
                  <a:lnTo>
                    <a:pt x="137160" y="43180"/>
                  </a:lnTo>
                  <a:lnTo>
                    <a:pt x="133350" y="34290"/>
                  </a:lnTo>
                  <a:lnTo>
                    <a:pt x="129540" y="26670"/>
                  </a:lnTo>
                  <a:lnTo>
                    <a:pt x="125730" y="19050"/>
                  </a:lnTo>
                  <a:lnTo>
                    <a:pt x="125730" y="17780"/>
                  </a:lnTo>
                  <a:lnTo>
                    <a:pt x="121920" y="12700"/>
                  </a:lnTo>
                  <a:lnTo>
                    <a:pt x="120650" y="11430"/>
                  </a:lnTo>
                  <a:lnTo>
                    <a:pt x="116840" y="8890"/>
                  </a:lnTo>
                  <a:lnTo>
                    <a:pt x="115570" y="7620"/>
                  </a:lnTo>
                  <a:lnTo>
                    <a:pt x="111569" y="6629"/>
                  </a:lnTo>
                  <a:lnTo>
                    <a:pt x="111760" y="6350"/>
                  </a:lnTo>
                  <a:lnTo>
                    <a:pt x="105410" y="2540"/>
                  </a:lnTo>
                  <a:lnTo>
                    <a:pt x="104140" y="2540"/>
                  </a:lnTo>
                  <a:lnTo>
                    <a:pt x="90170" y="0"/>
                  </a:lnTo>
                  <a:lnTo>
                    <a:pt x="88900" y="0"/>
                  </a:lnTo>
                  <a:lnTo>
                    <a:pt x="71120" y="1270"/>
                  </a:lnTo>
                  <a:lnTo>
                    <a:pt x="48260" y="2540"/>
                  </a:lnTo>
                  <a:lnTo>
                    <a:pt x="0" y="8890"/>
                  </a:lnTo>
                  <a:lnTo>
                    <a:pt x="0" y="12700"/>
                  </a:lnTo>
                  <a:lnTo>
                    <a:pt x="1270" y="17780"/>
                  </a:lnTo>
                  <a:lnTo>
                    <a:pt x="49530" y="11430"/>
                  </a:lnTo>
                  <a:lnTo>
                    <a:pt x="71120" y="10160"/>
                  </a:lnTo>
                  <a:lnTo>
                    <a:pt x="89230" y="8953"/>
                  </a:lnTo>
                  <a:lnTo>
                    <a:pt x="101650" y="11214"/>
                  </a:lnTo>
                  <a:lnTo>
                    <a:pt x="101600" y="11430"/>
                  </a:lnTo>
                  <a:lnTo>
                    <a:pt x="106680" y="13970"/>
                  </a:lnTo>
                  <a:lnTo>
                    <a:pt x="110909" y="16103"/>
                  </a:lnTo>
                  <a:lnTo>
                    <a:pt x="110490" y="16522"/>
                  </a:lnTo>
                  <a:lnTo>
                    <a:pt x="114719" y="18630"/>
                  </a:lnTo>
                  <a:lnTo>
                    <a:pt x="114300" y="19050"/>
                  </a:lnTo>
                  <a:lnTo>
                    <a:pt x="118110" y="24130"/>
                  </a:lnTo>
                  <a:lnTo>
                    <a:pt x="118529" y="23710"/>
                  </a:lnTo>
                  <a:lnTo>
                    <a:pt x="121920" y="30480"/>
                  </a:lnTo>
                  <a:lnTo>
                    <a:pt x="125730" y="38100"/>
                  </a:lnTo>
                  <a:lnTo>
                    <a:pt x="128270" y="46990"/>
                  </a:lnTo>
                  <a:lnTo>
                    <a:pt x="131965" y="56870"/>
                  </a:lnTo>
                  <a:lnTo>
                    <a:pt x="130810" y="57150"/>
                  </a:lnTo>
                  <a:lnTo>
                    <a:pt x="134620" y="69850"/>
                  </a:lnTo>
                  <a:lnTo>
                    <a:pt x="137160" y="82550"/>
                  </a:lnTo>
                  <a:lnTo>
                    <a:pt x="138430" y="90170"/>
                  </a:lnTo>
                  <a:lnTo>
                    <a:pt x="139700" y="97790"/>
                  </a:lnTo>
                  <a:lnTo>
                    <a:pt x="140970" y="106680"/>
                  </a:lnTo>
                  <a:lnTo>
                    <a:pt x="141122" y="106654"/>
                  </a:lnTo>
                  <a:lnTo>
                    <a:pt x="142240" y="115570"/>
                  </a:lnTo>
                  <a:lnTo>
                    <a:pt x="143510" y="134620"/>
                  </a:lnTo>
                  <a:lnTo>
                    <a:pt x="146050" y="156222"/>
                  </a:lnTo>
                  <a:lnTo>
                    <a:pt x="146050" y="180340"/>
                  </a:lnTo>
                  <a:lnTo>
                    <a:pt x="147320" y="205740"/>
                  </a:lnTo>
                  <a:lnTo>
                    <a:pt x="147320" y="233680"/>
                  </a:lnTo>
                  <a:lnTo>
                    <a:pt x="147320" y="264160"/>
                  </a:lnTo>
                  <a:lnTo>
                    <a:pt x="147320" y="292100"/>
                  </a:lnTo>
                  <a:lnTo>
                    <a:pt x="147320" y="317500"/>
                  </a:lnTo>
                  <a:lnTo>
                    <a:pt x="147320" y="340360"/>
                  </a:lnTo>
                  <a:lnTo>
                    <a:pt x="146050" y="360680"/>
                  </a:lnTo>
                  <a:lnTo>
                    <a:pt x="144780" y="379730"/>
                  </a:lnTo>
                  <a:lnTo>
                    <a:pt x="143510" y="396240"/>
                  </a:lnTo>
                  <a:lnTo>
                    <a:pt x="143510" y="403860"/>
                  </a:lnTo>
                  <a:lnTo>
                    <a:pt x="142240" y="410210"/>
                  </a:lnTo>
                  <a:lnTo>
                    <a:pt x="140970" y="415290"/>
                  </a:lnTo>
                  <a:lnTo>
                    <a:pt x="140970" y="420370"/>
                  </a:lnTo>
                  <a:lnTo>
                    <a:pt x="139700" y="425450"/>
                  </a:lnTo>
                  <a:lnTo>
                    <a:pt x="138430" y="430530"/>
                  </a:lnTo>
                  <a:lnTo>
                    <a:pt x="137160" y="434340"/>
                  </a:lnTo>
                  <a:lnTo>
                    <a:pt x="135890" y="438150"/>
                  </a:lnTo>
                  <a:lnTo>
                    <a:pt x="140970" y="439420"/>
                  </a:lnTo>
                  <a:lnTo>
                    <a:pt x="144780" y="440690"/>
                  </a:lnTo>
                  <a:lnTo>
                    <a:pt x="146050" y="436880"/>
                  </a:lnTo>
                  <a:lnTo>
                    <a:pt x="147320" y="433070"/>
                  </a:lnTo>
                  <a:lnTo>
                    <a:pt x="148590" y="427990"/>
                  </a:lnTo>
                  <a:lnTo>
                    <a:pt x="149860" y="422910"/>
                  </a:lnTo>
                  <a:lnTo>
                    <a:pt x="151130" y="416560"/>
                  </a:lnTo>
                  <a:lnTo>
                    <a:pt x="151130" y="411480"/>
                  </a:lnTo>
                  <a:lnTo>
                    <a:pt x="152400" y="403860"/>
                  </a:lnTo>
                  <a:lnTo>
                    <a:pt x="152400" y="397510"/>
                  </a:lnTo>
                  <a:lnTo>
                    <a:pt x="154940" y="381000"/>
                  </a:lnTo>
                  <a:lnTo>
                    <a:pt x="154940" y="361950"/>
                  </a:lnTo>
                  <a:lnTo>
                    <a:pt x="154940" y="360680"/>
                  </a:lnTo>
                  <a:lnTo>
                    <a:pt x="156210" y="340360"/>
                  </a:lnTo>
                  <a:lnTo>
                    <a:pt x="157480" y="317500"/>
                  </a:lnTo>
                  <a:lnTo>
                    <a:pt x="157480" y="292100"/>
                  </a:lnTo>
                  <a:lnTo>
                    <a:pt x="157480" y="264160"/>
                  </a:lnTo>
                  <a:lnTo>
                    <a:pt x="157480" y="23368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7" name="object 1467"/>
            <p:cNvSpPr/>
            <p:nvPr/>
          </p:nvSpPr>
          <p:spPr>
            <a:xfrm>
              <a:off x="5984240" y="623569"/>
              <a:ext cx="73660" cy="565150"/>
            </a:xfrm>
            <a:custGeom>
              <a:avLst/>
              <a:gdLst/>
              <a:ahLst/>
              <a:cxnLst/>
              <a:rect l="l" t="t" r="r" b="b"/>
              <a:pathLst>
                <a:path w="73660" h="565150">
                  <a:moveTo>
                    <a:pt x="73660" y="193040"/>
                  </a:moveTo>
                  <a:lnTo>
                    <a:pt x="72390" y="162560"/>
                  </a:lnTo>
                  <a:lnTo>
                    <a:pt x="72390" y="152400"/>
                  </a:lnTo>
                  <a:lnTo>
                    <a:pt x="72390" y="151130"/>
                  </a:lnTo>
                  <a:lnTo>
                    <a:pt x="71120" y="143510"/>
                  </a:lnTo>
                  <a:lnTo>
                    <a:pt x="71120" y="137160"/>
                  </a:lnTo>
                  <a:lnTo>
                    <a:pt x="71120" y="129540"/>
                  </a:lnTo>
                  <a:lnTo>
                    <a:pt x="69850" y="123190"/>
                  </a:lnTo>
                  <a:lnTo>
                    <a:pt x="68580" y="116840"/>
                  </a:lnTo>
                  <a:lnTo>
                    <a:pt x="67310" y="107950"/>
                  </a:lnTo>
                  <a:lnTo>
                    <a:pt x="66040" y="101600"/>
                  </a:lnTo>
                  <a:lnTo>
                    <a:pt x="64770" y="93980"/>
                  </a:lnTo>
                  <a:lnTo>
                    <a:pt x="63500" y="85090"/>
                  </a:lnTo>
                  <a:lnTo>
                    <a:pt x="62230" y="81280"/>
                  </a:lnTo>
                  <a:lnTo>
                    <a:pt x="61925" y="81356"/>
                  </a:lnTo>
                  <a:lnTo>
                    <a:pt x="60960" y="77470"/>
                  </a:lnTo>
                  <a:lnTo>
                    <a:pt x="59690" y="73660"/>
                  </a:lnTo>
                  <a:lnTo>
                    <a:pt x="58420" y="71120"/>
                  </a:lnTo>
                  <a:lnTo>
                    <a:pt x="55880" y="63500"/>
                  </a:lnTo>
                  <a:lnTo>
                    <a:pt x="55880" y="62230"/>
                  </a:lnTo>
                  <a:lnTo>
                    <a:pt x="54610" y="62230"/>
                  </a:lnTo>
                  <a:lnTo>
                    <a:pt x="52070" y="55880"/>
                  </a:lnTo>
                  <a:lnTo>
                    <a:pt x="48260" y="50800"/>
                  </a:lnTo>
                  <a:lnTo>
                    <a:pt x="44450" y="44450"/>
                  </a:lnTo>
                  <a:lnTo>
                    <a:pt x="44450" y="43180"/>
                  </a:lnTo>
                  <a:lnTo>
                    <a:pt x="43180" y="43180"/>
                  </a:lnTo>
                  <a:lnTo>
                    <a:pt x="39370" y="39370"/>
                  </a:lnTo>
                  <a:lnTo>
                    <a:pt x="38722" y="40017"/>
                  </a:lnTo>
                  <a:lnTo>
                    <a:pt x="38455" y="39738"/>
                  </a:lnTo>
                  <a:lnTo>
                    <a:pt x="39370" y="39370"/>
                  </a:lnTo>
                  <a:lnTo>
                    <a:pt x="44450" y="35560"/>
                  </a:lnTo>
                  <a:lnTo>
                    <a:pt x="45720" y="34290"/>
                  </a:lnTo>
                  <a:lnTo>
                    <a:pt x="49047" y="28740"/>
                  </a:lnTo>
                  <a:lnTo>
                    <a:pt x="49530" y="29210"/>
                  </a:lnTo>
                  <a:lnTo>
                    <a:pt x="53340" y="24130"/>
                  </a:lnTo>
                  <a:lnTo>
                    <a:pt x="54610" y="24130"/>
                  </a:lnTo>
                  <a:lnTo>
                    <a:pt x="54610" y="22860"/>
                  </a:lnTo>
                  <a:lnTo>
                    <a:pt x="55880" y="19050"/>
                  </a:lnTo>
                  <a:lnTo>
                    <a:pt x="57150" y="16510"/>
                  </a:lnTo>
                  <a:lnTo>
                    <a:pt x="57150" y="15240"/>
                  </a:lnTo>
                  <a:lnTo>
                    <a:pt x="59690" y="11430"/>
                  </a:lnTo>
                  <a:lnTo>
                    <a:pt x="60960" y="6350"/>
                  </a:lnTo>
                  <a:lnTo>
                    <a:pt x="62230" y="2540"/>
                  </a:lnTo>
                  <a:lnTo>
                    <a:pt x="58420" y="1270"/>
                  </a:lnTo>
                  <a:lnTo>
                    <a:pt x="53340" y="0"/>
                  </a:lnTo>
                  <a:lnTo>
                    <a:pt x="52070" y="3810"/>
                  </a:lnTo>
                  <a:lnTo>
                    <a:pt x="50800" y="7620"/>
                  </a:lnTo>
                  <a:lnTo>
                    <a:pt x="49796" y="11620"/>
                  </a:lnTo>
                  <a:lnTo>
                    <a:pt x="49530" y="11430"/>
                  </a:lnTo>
                  <a:lnTo>
                    <a:pt x="46990" y="15240"/>
                  </a:lnTo>
                  <a:lnTo>
                    <a:pt x="45720" y="19050"/>
                  </a:lnTo>
                  <a:lnTo>
                    <a:pt x="41910" y="22860"/>
                  </a:lnTo>
                  <a:lnTo>
                    <a:pt x="38442" y="28638"/>
                  </a:lnTo>
                  <a:lnTo>
                    <a:pt x="34290" y="31750"/>
                  </a:lnTo>
                  <a:lnTo>
                    <a:pt x="27940" y="34290"/>
                  </a:lnTo>
                  <a:lnTo>
                    <a:pt x="22860" y="36830"/>
                  </a:lnTo>
                  <a:lnTo>
                    <a:pt x="27940" y="41910"/>
                  </a:lnTo>
                  <a:lnTo>
                    <a:pt x="33020" y="46990"/>
                  </a:lnTo>
                  <a:lnTo>
                    <a:pt x="37172" y="50114"/>
                  </a:lnTo>
                  <a:lnTo>
                    <a:pt x="40640" y="55880"/>
                  </a:lnTo>
                  <a:lnTo>
                    <a:pt x="44450" y="60960"/>
                  </a:lnTo>
                  <a:lnTo>
                    <a:pt x="46990" y="66040"/>
                  </a:lnTo>
                  <a:lnTo>
                    <a:pt x="49530" y="73660"/>
                  </a:lnTo>
                  <a:lnTo>
                    <a:pt x="50800" y="76200"/>
                  </a:lnTo>
                  <a:lnTo>
                    <a:pt x="52070" y="80010"/>
                  </a:lnTo>
                  <a:lnTo>
                    <a:pt x="52070" y="83820"/>
                  </a:lnTo>
                  <a:lnTo>
                    <a:pt x="53340" y="87630"/>
                  </a:lnTo>
                  <a:lnTo>
                    <a:pt x="55880" y="95250"/>
                  </a:lnTo>
                  <a:lnTo>
                    <a:pt x="57150" y="102870"/>
                  </a:lnTo>
                  <a:lnTo>
                    <a:pt x="57150" y="104140"/>
                  </a:lnTo>
                  <a:lnTo>
                    <a:pt x="58420" y="110490"/>
                  </a:lnTo>
                  <a:lnTo>
                    <a:pt x="58585" y="110451"/>
                  </a:lnTo>
                  <a:lnTo>
                    <a:pt x="59690" y="118110"/>
                  </a:lnTo>
                  <a:lnTo>
                    <a:pt x="60960" y="124460"/>
                  </a:lnTo>
                  <a:lnTo>
                    <a:pt x="60960" y="130810"/>
                  </a:lnTo>
                  <a:lnTo>
                    <a:pt x="62230" y="137160"/>
                  </a:lnTo>
                  <a:lnTo>
                    <a:pt x="62230" y="144780"/>
                  </a:lnTo>
                  <a:lnTo>
                    <a:pt x="62230" y="152400"/>
                  </a:lnTo>
                  <a:lnTo>
                    <a:pt x="63500" y="162560"/>
                  </a:lnTo>
                  <a:lnTo>
                    <a:pt x="63500" y="193040"/>
                  </a:lnTo>
                  <a:lnTo>
                    <a:pt x="63500" y="236220"/>
                  </a:lnTo>
                  <a:lnTo>
                    <a:pt x="63500" y="289560"/>
                  </a:lnTo>
                  <a:lnTo>
                    <a:pt x="63500" y="547979"/>
                  </a:lnTo>
                  <a:lnTo>
                    <a:pt x="10160" y="554380"/>
                  </a:lnTo>
                  <a:lnTo>
                    <a:pt x="10160" y="229870"/>
                  </a:lnTo>
                  <a:lnTo>
                    <a:pt x="10160" y="193040"/>
                  </a:lnTo>
                  <a:lnTo>
                    <a:pt x="5080" y="193040"/>
                  </a:lnTo>
                  <a:lnTo>
                    <a:pt x="0" y="193040"/>
                  </a:lnTo>
                  <a:lnTo>
                    <a:pt x="1270" y="229870"/>
                  </a:lnTo>
                  <a:lnTo>
                    <a:pt x="1270" y="560070"/>
                  </a:lnTo>
                  <a:lnTo>
                    <a:pt x="1270" y="565150"/>
                  </a:lnTo>
                  <a:lnTo>
                    <a:pt x="6350" y="563880"/>
                  </a:lnTo>
                  <a:lnTo>
                    <a:pt x="69850" y="556260"/>
                  </a:lnTo>
                  <a:lnTo>
                    <a:pt x="73660" y="554990"/>
                  </a:lnTo>
                  <a:lnTo>
                    <a:pt x="73660" y="551180"/>
                  </a:lnTo>
                  <a:lnTo>
                    <a:pt x="73660" y="289560"/>
                  </a:lnTo>
                  <a:lnTo>
                    <a:pt x="73660" y="236220"/>
                  </a:lnTo>
                  <a:lnTo>
                    <a:pt x="73660" y="19304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8" name="object 1468"/>
            <p:cNvSpPr/>
            <p:nvPr/>
          </p:nvSpPr>
          <p:spPr>
            <a:xfrm>
              <a:off x="5896610" y="198119"/>
              <a:ext cx="97790" cy="1002030"/>
            </a:xfrm>
            <a:custGeom>
              <a:avLst/>
              <a:gdLst/>
              <a:ahLst/>
              <a:cxnLst/>
              <a:rect l="l" t="t" r="r" b="b"/>
              <a:pathLst>
                <a:path w="97789" h="1002030">
                  <a:moveTo>
                    <a:pt x="95250" y="363220"/>
                  </a:moveTo>
                  <a:lnTo>
                    <a:pt x="90170" y="361950"/>
                  </a:lnTo>
                  <a:lnTo>
                    <a:pt x="86360" y="361950"/>
                  </a:lnTo>
                  <a:lnTo>
                    <a:pt x="85090" y="363220"/>
                  </a:lnTo>
                  <a:lnTo>
                    <a:pt x="85090" y="365760"/>
                  </a:lnTo>
                  <a:lnTo>
                    <a:pt x="85090" y="367030"/>
                  </a:lnTo>
                  <a:lnTo>
                    <a:pt x="83820" y="369570"/>
                  </a:lnTo>
                  <a:lnTo>
                    <a:pt x="83820" y="370840"/>
                  </a:lnTo>
                  <a:lnTo>
                    <a:pt x="82550" y="372110"/>
                  </a:lnTo>
                  <a:lnTo>
                    <a:pt x="82550" y="373380"/>
                  </a:lnTo>
                  <a:lnTo>
                    <a:pt x="81280" y="375920"/>
                  </a:lnTo>
                  <a:lnTo>
                    <a:pt x="80010" y="375920"/>
                  </a:lnTo>
                  <a:lnTo>
                    <a:pt x="78994" y="378968"/>
                  </a:lnTo>
                  <a:lnTo>
                    <a:pt x="77470" y="379730"/>
                  </a:lnTo>
                  <a:lnTo>
                    <a:pt x="77470" y="165100"/>
                  </a:lnTo>
                  <a:lnTo>
                    <a:pt x="67310" y="165100"/>
                  </a:lnTo>
                  <a:lnTo>
                    <a:pt x="67310" y="386080"/>
                  </a:lnTo>
                  <a:lnTo>
                    <a:pt x="67310" y="391160"/>
                  </a:lnTo>
                  <a:lnTo>
                    <a:pt x="72390" y="389890"/>
                  </a:lnTo>
                  <a:lnTo>
                    <a:pt x="76200" y="389890"/>
                  </a:lnTo>
                  <a:lnTo>
                    <a:pt x="77470" y="389890"/>
                  </a:lnTo>
                  <a:lnTo>
                    <a:pt x="78740" y="388620"/>
                  </a:lnTo>
                  <a:lnTo>
                    <a:pt x="81280" y="388620"/>
                  </a:lnTo>
                  <a:lnTo>
                    <a:pt x="81280" y="387350"/>
                  </a:lnTo>
                  <a:lnTo>
                    <a:pt x="82550" y="387350"/>
                  </a:lnTo>
                  <a:lnTo>
                    <a:pt x="85090" y="384810"/>
                  </a:lnTo>
                  <a:lnTo>
                    <a:pt x="86360" y="384810"/>
                  </a:lnTo>
                  <a:lnTo>
                    <a:pt x="87376" y="381762"/>
                  </a:lnTo>
                  <a:lnTo>
                    <a:pt x="88900" y="381000"/>
                  </a:lnTo>
                  <a:lnTo>
                    <a:pt x="90170" y="379730"/>
                  </a:lnTo>
                  <a:lnTo>
                    <a:pt x="91440" y="378460"/>
                  </a:lnTo>
                  <a:lnTo>
                    <a:pt x="91440" y="377190"/>
                  </a:lnTo>
                  <a:lnTo>
                    <a:pt x="91440" y="375920"/>
                  </a:lnTo>
                  <a:lnTo>
                    <a:pt x="92710" y="374650"/>
                  </a:lnTo>
                  <a:lnTo>
                    <a:pt x="92138" y="374510"/>
                  </a:lnTo>
                  <a:lnTo>
                    <a:pt x="92710" y="373380"/>
                  </a:lnTo>
                  <a:lnTo>
                    <a:pt x="93980" y="372110"/>
                  </a:lnTo>
                  <a:lnTo>
                    <a:pt x="93980" y="370840"/>
                  </a:lnTo>
                  <a:lnTo>
                    <a:pt x="93980" y="368300"/>
                  </a:lnTo>
                  <a:lnTo>
                    <a:pt x="95250" y="365760"/>
                  </a:lnTo>
                  <a:lnTo>
                    <a:pt x="95250" y="363220"/>
                  </a:lnTo>
                  <a:close/>
                </a:path>
                <a:path w="97789" h="1002030">
                  <a:moveTo>
                    <a:pt x="97790" y="604520"/>
                  </a:moveTo>
                  <a:lnTo>
                    <a:pt x="96520" y="590550"/>
                  </a:lnTo>
                  <a:lnTo>
                    <a:pt x="96520" y="580390"/>
                  </a:lnTo>
                  <a:lnTo>
                    <a:pt x="96520" y="570230"/>
                  </a:lnTo>
                  <a:lnTo>
                    <a:pt x="95250" y="566420"/>
                  </a:lnTo>
                  <a:lnTo>
                    <a:pt x="95250" y="562610"/>
                  </a:lnTo>
                  <a:lnTo>
                    <a:pt x="95250" y="561340"/>
                  </a:lnTo>
                  <a:lnTo>
                    <a:pt x="95250" y="558800"/>
                  </a:lnTo>
                  <a:lnTo>
                    <a:pt x="93980" y="556260"/>
                  </a:lnTo>
                  <a:lnTo>
                    <a:pt x="93980" y="553720"/>
                  </a:lnTo>
                  <a:lnTo>
                    <a:pt x="93980" y="552450"/>
                  </a:lnTo>
                  <a:lnTo>
                    <a:pt x="92710" y="549910"/>
                  </a:lnTo>
                  <a:lnTo>
                    <a:pt x="92710" y="548640"/>
                  </a:lnTo>
                  <a:lnTo>
                    <a:pt x="91440" y="547370"/>
                  </a:lnTo>
                  <a:lnTo>
                    <a:pt x="91440" y="546100"/>
                  </a:lnTo>
                  <a:lnTo>
                    <a:pt x="90170" y="544830"/>
                  </a:lnTo>
                  <a:lnTo>
                    <a:pt x="90170" y="543560"/>
                  </a:lnTo>
                  <a:lnTo>
                    <a:pt x="88900" y="543560"/>
                  </a:lnTo>
                  <a:lnTo>
                    <a:pt x="87630" y="542290"/>
                  </a:lnTo>
                  <a:lnTo>
                    <a:pt x="86360" y="541020"/>
                  </a:lnTo>
                  <a:lnTo>
                    <a:pt x="85090" y="539750"/>
                  </a:lnTo>
                  <a:lnTo>
                    <a:pt x="83820" y="538480"/>
                  </a:lnTo>
                  <a:lnTo>
                    <a:pt x="83820" y="537210"/>
                  </a:lnTo>
                  <a:lnTo>
                    <a:pt x="80010" y="537210"/>
                  </a:lnTo>
                  <a:lnTo>
                    <a:pt x="77470" y="535940"/>
                  </a:lnTo>
                  <a:lnTo>
                    <a:pt x="76200" y="534670"/>
                  </a:lnTo>
                  <a:lnTo>
                    <a:pt x="74930" y="534670"/>
                  </a:lnTo>
                  <a:lnTo>
                    <a:pt x="71120" y="535940"/>
                  </a:lnTo>
                  <a:lnTo>
                    <a:pt x="67310" y="537210"/>
                  </a:lnTo>
                  <a:lnTo>
                    <a:pt x="67310" y="541020"/>
                  </a:lnTo>
                  <a:lnTo>
                    <a:pt x="67310" y="983488"/>
                  </a:lnTo>
                  <a:lnTo>
                    <a:pt x="8890" y="991209"/>
                  </a:lnTo>
                  <a:lnTo>
                    <a:pt x="8890" y="3810"/>
                  </a:lnTo>
                  <a:lnTo>
                    <a:pt x="3810" y="381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996950"/>
                  </a:lnTo>
                  <a:lnTo>
                    <a:pt x="0" y="1002030"/>
                  </a:lnTo>
                  <a:lnTo>
                    <a:pt x="5080" y="1000760"/>
                  </a:lnTo>
                  <a:lnTo>
                    <a:pt x="72390" y="991870"/>
                  </a:lnTo>
                  <a:lnTo>
                    <a:pt x="77470" y="991870"/>
                  </a:lnTo>
                  <a:lnTo>
                    <a:pt x="77470" y="988060"/>
                  </a:lnTo>
                  <a:lnTo>
                    <a:pt x="77470" y="544830"/>
                  </a:lnTo>
                  <a:lnTo>
                    <a:pt x="80010" y="547370"/>
                  </a:lnTo>
                  <a:lnTo>
                    <a:pt x="81280" y="548640"/>
                  </a:lnTo>
                  <a:lnTo>
                    <a:pt x="82550" y="549910"/>
                  </a:lnTo>
                  <a:lnTo>
                    <a:pt x="82550" y="551180"/>
                  </a:lnTo>
                  <a:lnTo>
                    <a:pt x="83820" y="551180"/>
                  </a:lnTo>
                  <a:lnTo>
                    <a:pt x="83820" y="552450"/>
                  </a:lnTo>
                  <a:lnTo>
                    <a:pt x="83820" y="553720"/>
                  </a:lnTo>
                  <a:lnTo>
                    <a:pt x="83820" y="554990"/>
                  </a:lnTo>
                  <a:lnTo>
                    <a:pt x="85090" y="556260"/>
                  </a:lnTo>
                  <a:lnTo>
                    <a:pt x="85090" y="557530"/>
                  </a:lnTo>
                  <a:lnTo>
                    <a:pt x="85090" y="561340"/>
                  </a:lnTo>
                  <a:lnTo>
                    <a:pt x="86360" y="563880"/>
                  </a:lnTo>
                  <a:lnTo>
                    <a:pt x="86360" y="566420"/>
                  </a:lnTo>
                  <a:lnTo>
                    <a:pt x="86360" y="570230"/>
                  </a:lnTo>
                  <a:lnTo>
                    <a:pt x="86360" y="580390"/>
                  </a:lnTo>
                  <a:lnTo>
                    <a:pt x="87630" y="590550"/>
                  </a:lnTo>
                  <a:lnTo>
                    <a:pt x="87630" y="604520"/>
                  </a:lnTo>
                  <a:lnTo>
                    <a:pt x="87630" y="618490"/>
                  </a:lnTo>
                  <a:lnTo>
                    <a:pt x="92710" y="618490"/>
                  </a:lnTo>
                  <a:lnTo>
                    <a:pt x="97790" y="618490"/>
                  </a:lnTo>
                  <a:lnTo>
                    <a:pt x="97790" y="60452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9" name="object 1469"/>
            <p:cNvSpPr/>
            <p:nvPr/>
          </p:nvSpPr>
          <p:spPr>
            <a:xfrm>
              <a:off x="5963920" y="358139"/>
              <a:ext cx="30480" cy="205740"/>
            </a:xfrm>
            <a:custGeom>
              <a:avLst/>
              <a:gdLst/>
              <a:ahLst/>
              <a:cxnLst/>
              <a:rect l="l" t="t" r="r" b="b"/>
              <a:pathLst>
                <a:path w="30479" h="205740">
                  <a:moveTo>
                    <a:pt x="30480" y="58420"/>
                  </a:moveTo>
                  <a:lnTo>
                    <a:pt x="29210" y="48260"/>
                  </a:lnTo>
                  <a:lnTo>
                    <a:pt x="29210" y="40640"/>
                  </a:lnTo>
                  <a:lnTo>
                    <a:pt x="29210" y="35560"/>
                  </a:lnTo>
                  <a:lnTo>
                    <a:pt x="29210" y="33020"/>
                  </a:lnTo>
                  <a:lnTo>
                    <a:pt x="27940" y="29210"/>
                  </a:lnTo>
                  <a:lnTo>
                    <a:pt x="27940" y="26670"/>
                  </a:lnTo>
                  <a:lnTo>
                    <a:pt x="27940" y="24130"/>
                  </a:lnTo>
                  <a:lnTo>
                    <a:pt x="26670" y="20320"/>
                  </a:lnTo>
                  <a:lnTo>
                    <a:pt x="26670" y="17780"/>
                  </a:lnTo>
                  <a:lnTo>
                    <a:pt x="26670" y="16510"/>
                  </a:lnTo>
                  <a:lnTo>
                    <a:pt x="25400" y="16510"/>
                  </a:lnTo>
                  <a:lnTo>
                    <a:pt x="25400" y="15240"/>
                  </a:lnTo>
                  <a:lnTo>
                    <a:pt x="24549" y="14401"/>
                  </a:lnTo>
                  <a:lnTo>
                    <a:pt x="25400" y="13970"/>
                  </a:lnTo>
                  <a:lnTo>
                    <a:pt x="24130" y="12700"/>
                  </a:lnTo>
                  <a:lnTo>
                    <a:pt x="24130" y="11430"/>
                  </a:lnTo>
                  <a:lnTo>
                    <a:pt x="24130" y="10160"/>
                  </a:lnTo>
                  <a:lnTo>
                    <a:pt x="22860" y="10160"/>
                  </a:lnTo>
                  <a:lnTo>
                    <a:pt x="22860" y="8890"/>
                  </a:lnTo>
                  <a:lnTo>
                    <a:pt x="20320" y="6350"/>
                  </a:lnTo>
                  <a:lnTo>
                    <a:pt x="20320" y="5080"/>
                  </a:lnTo>
                  <a:lnTo>
                    <a:pt x="19050" y="5080"/>
                  </a:lnTo>
                  <a:lnTo>
                    <a:pt x="17780" y="3810"/>
                  </a:lnTo>
                  <a:lnTo>
                    <a:pt x="16510" y="3810"/>
                  </a:lnTo>
                  <a:lnTo>
                    <a:pt x="15240" y="2540"/>
                  </a:lnTo>
                  <a:lnTo>
                    <a:pt x="13970" y="2540"/>
                  </a:lnTo>
                  <a:lnTo>
                    <a:pt x="12700" y="1270"/>
                  </a:lnTo>
                  <a:lnTo>
                    <a:pt x="10160" y="0"/>
                  </a:lnTo>
                  <a:lnTo>
                    <a:pt x="7620" y="0"/>
                  </a:lnTo>
                  <a:lnTo>
                    <a:pt x="381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5080" y="5080"/>
                  </a:lnTo>
                  <a:lnTo>
                    <a:pt x="5080" y="10160"/>
                  </a:lnTo>
                  <a:lnTo>
                    <a:pt x="7366" y="9398"/>
                  </a:lnTo>
                  <a:lnTo>
                    <a:pt x="8890" y="10160"/>
                  </a:lnTo>
                  <a:lnTo>
                    <a:pt x="10414" y="10922"/>
                  </a:lnTo>
                  <a:lnTo>
                    <a:pt x="10160" y="11430"/>
                  </a:lnTo>
                  <a:lnTo>
                    <a:pt x="12700" y="12700"/>
                  </a:lnTo>
                  <a:lnTo>
                    <a:pt x="13017" y="12065"/>
                  </a:lnTo>
                  <a:lnTo>
                    <a:pt x="13970" y="13970"/>
                  </a:lnTo>
                  <a:lnTo>
                    <a:pt x="15240" y="15240"/>
                  </a:lnTo>
                  <a:lnTo>
                    <a:pt x="15240" y="16510"/>
                  </a:lnTo>
                  <a:lnTo>
                    <a:pt x="15240" y="17780"/>
                  </a:lnTo>
                  <a:lnTo>
                    <a:pt x="16510" y="19050"/>
                  </a:lnTo>
                  <a:lnTo>
                    <a:pt x="16510" y="20320"/>
                  </a:lnTo>
                  <a:lnTo>
                    <a:pt x="17780" y="20320"/>
                  </a:lnTo>
                  <a:lnTo>
                    <a:pt x="17780" y="22860"/>
                  </a:lnTo>
                  <a:lnTo>
                    <a:pt x="17780" y="25400"/>
                  </a:lnTo>
                  <a:lnTo>
                    <a:pt x="19050" y="27940"/>
                  </a:lnTo>
                  <a:lnTo>
                    <a:pt x="19050" y="30480"/>
                  </a:lnTo>
                  <a:lnTo>
                    <a:pt x="19050" y="34290"/>
                  </a:lnTo>
                  <a:lnTo>
                    <a:pt x="19050" y="36830"/>
                  </a:lnTo>
                  <a:lnTo>
                    <a:pt x="20320" y="40640"/>
                  </a:lnTo>
                  <a:lnTo>
                    <a:pt x="20320" y="48260"/>
                  </a:lnTo>
                  <a:lnTo>
                    <a:pt x="20320" y="49530"/>
                  </a:lnTo>
                  <a:lnTo>
                    <a:pt x="20320" y="58420"/>
                  </a:lnTo>
                  <a:lnTo>
                    <a:pt x="21590" y="68580"/>
                  </a:lnTo>
                  <a:lnTo>
                    <a:pt x="21590" y="80010"/>
                  </a:lnTo>
                  <a:lnTo>
                    <a:pt x="21590" y="133350"/>
                  </a:lnTo>
                  <a:lnTo>
                    <a:pt x="21590" y="148590"/>
                  </a:lnTo>
                  <a:lnTo>
                    <a:pt x="20320" y="163830"/>
                  </a:lnTo>
                  <a:lnTo>
                    <a:pt x="20320" y="176530"/>
                  </a:lnTo>
                  <a:lnTo>
                    <a:pt x="20320" y="185420"/>
                  </a:lnTo>
                  <a:lnTo>
                    <a:pt x="19050" y="190500"/>
                  </a:lnTo>
                  <a:lnTo>
                    <a:pt x="19050" y="194310"/>
                  </a:lnTo>
                  <a:lnTo>
                    <a:pt x="19050" y="198120"/>
                  </a:lnTo>
                  <a:lnTo>
                    <a:pt x="19050" y="199390"/>
                  </a:lnTo>
                  <a:lnTo>
                    <a:pt x="19050" y="201930"/>
                  </a:lnTo>
                  <a:lnTo>
                    <a:pt x="17780" y="203200"/>
                  </a:lnTo>
                  <a:lnTo>
                    <a:pt x="27940" y="205740"/>
                  </a:lnTo>
                  <a:lnTo>
                    <a:pt x="27940" y="203200"/>
                  </a:lnTo>
                  <a:lnTo>
                    <a:pt x="27940" y="199390"/>
                  </a:lnTo>
                  <a:lnTo>
                    <a:pt x="29210" y="195580"/>
                  </a:lnTo>
                  <a:lnTo>
                    <a:pt x="29210" y="191770"/>
                  </a:lnTo>
                  <a:lnTo>
                    <a:pt x="29210" y="185420"/>
                  </a:lnTo>
                  <a:lnTo>
                    <a:pt x="29210" y="176530"/>
                  </a:lnTo>
                  <a:lnTo>
                    <a:pt x="30480" y="163830"/>
                  </a:lnTo>
                  <a:lnTo>
                    <a:pt x="30480" y="148590"/>
                  </a:lnTo>
                  <a:lnTo>
                    <a:pt x="30480" y="133350"/>
                  </a:lnTo>
                  <a:lnTo>
                    <a:pt x="30480" y="80010"/>
                  </a:lnTo>
                  <a:lnTo>
                    <a:pt x="30480" y="68580"/>
                  </a:lnTo>
                  <a:lnTo>
                    <a:pt x="30480" y="5842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0" name="object 1470"/>
            <p:cNvSpPr/>
            <p:nvPr/>
          </p:nvSpPr>
          <p:spPr>
            <a:xfrm>
              <a:off x="6079490" y="152399"/>
              <a:ext cx="210820" cy="29209"/>
            </a:xfrm>
            <a:custGeom>
              <a:avLst/>
              <a:gdLst/>
              <a:ahLst/>
              <a:cxnLst/>
              <a:rect l="l" t="t" r="r" b="b"/>
              <a:pathLst>
                <a:path w="210820" h="29210">
                  <a:moveTo>
                    <a:pt x="88900" y="15240"/>
                  </a:moveTo>
                  <a:lnTo>
                    <a:pt x="87630" y="15240"/>
                  </a:lnTo>
                  <a:lnTo>
                    <a:pt x="87630" y="16510"/>
                  </a:lnTo>
                  <a:lnTo>
                    <a:pt x="73660" y="16510"/>
                  </a:lnTo>
                  <a:lnTo>
                    <a:pt x="73660" y="17780"/>
                  </a:lnTo>
                  <a:lnTo>
                    <a:pt x="63500" y="17780"/>
                  </a:lnTo>
                  <a:lnTo>
                    <a:pt x="63500" y="19050"/>
                  </a:lnTo>
                  <a:lnTo>
                    <a:pt x="54610" y="19050"/>
                  </a:lnTo>
                  <a:lnTo>
                    <a:pt x="54610" y="20320"/>
                  </a:lnTo>
                  <a:lnTo>
                    <a:pt x="44450" y="20320"/>
                  </a:lnTo>
                  <a:lnTo>
                    <a:pt x="44450" y="21590"/>
                  </a:lnTo>
                  <a:lnTo>
                    <a:pt x="34290" y="21590"/>
                  </a:lnTo>
                  <a:lnTo>
                    <a:pt x="34290" y="22860"/>
                  </a:lnTo>
                  <a:lnTo>
                    <a:pt x="25400" y="22860"/>
                  </a:lnTo>
                  <a:lnTo>
                    <a:pt x="25400" y="24130"/>
                  </a:lnTo>
                  <a:lnTo>
                    <a:pt x="15240" y="24130"/>
                  </a:lnTo>
                  <a:lnTo>
                    <a:pt x="15240" y="25400"/>
                  </a:lnTo>
                  <a:lnTo>
                    <a:pt x="5080" y="25400"/>
                  </a:lnTo>
                  <a:lnTo>
                    <a:pt x="5080" y="26670"/>
                  </a:lnTo>
                  <a:lnTo>
                    <a:pt x="0" y="26670"/>
                  </a:lnTo>
                  <a:lnTo>
                    <a:pt x="0" y="29210"/>
                  </a:lnTo>
                  <a:lnTo>
                    <a:pt x="88900" y="29210"/>
                  </a:lnTo>
                  <a:lnTo>
                    <a:pt x="88900" y="26670"/>
                  </a:lnTo>
                  <a:lnTo>
                    <a:pt x="88900" y="25400"/>
                  </a:lnTo>
                  <a:lnTo>
                    <a:pt x="88900" y="19050"/>
                  </a:lnTo>
                  <a:lnTo>
                    <a:pt x="88900" y="15240"/>
                  </a:lnTo>
                  <a:close/>
                </a:path>
                <a:path w="210820" h="29210">
                  <a:moveTo>
                    <a:pt x="210820" y="11442"/>
                  </a:moveTo>
                  <a:lnTo>
                    <a:pt x="121920" y="11442"/>
                  </a:lnTo>
                  <a:lnTo>
                    <a:pt x="121920" y="19050"/>
                  </a:lnTo>
                  <a:lnTo>
                    <a:pt x="121920" y="29210"/>
                  </a:lnTo>
                  <a:lnTo>
                    <a:pt x="210820" y="29210"/>
                  </a:lnTo>
                  <a:lnTo>
                    <a:pt x="210820" y="19050"/>
                  </a:lnTo>
                  <a:lnTo>
                    <a:pt x="210820" y="11442"/>
                  </a:lnTo>
                  <a:close/>
                </a:path>
                <a:path w="210820" h="29210">
                  <a:moveTo>
                    <a:pt x="210820" y="0"/>
                  </a:moveTo>
                  <a:lnTo>
                    <a:pt x="137160" y="8890"/>
                  </a:lnTo>
                  <a:lnTo>
                    <a:pt x="137160" y="10160"/>
                  </a:lnTo>
                  <a:lnTo>
                    <a:pt x="127000" y="10160"/>
                  </a:lnTo>
                  <a:lnTo>
                    <a:pt x="127000" y="11430"/>
                  </a:lnTo>
                  <a:lnTo>
                    <a:pt x="210820" y="11430"/>
                  </a:lnTo>
                  <a:lnTo>
                    <a:pt x="210820" y="889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6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1" name="object 1471"/>
            <p:cNvSpPr/>
            <p:nvPr/>
          </p:nvSpPr>
          <p:spPr>
            <a:xfrm>
              <a:off x="6079490" y="18160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60">
                  <a:moveTo>
                    <a:pt x="90170" y="1270"/>
                  </a:moveTo>
                  <a:lnTo>
                    <a:pt x="88900" y="1270"/>
                  </a:lnTo>
                  <a:lnTo>
                    <a:pt x="889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90170" y="10160"/>
                  </a:lnTo>
                  <a:lnTo>
                    <a:pt x="90170" y="1270"/>
                  </a:lnTo>
                  <a:close/>
                </a:path>
                <a:path w="210820" h="10160">
                  <a:moveTo>
                    <a:pt x="210820" y="0"/>
                  </a:moveTo>
                  <a:lnTo>
                    <a:pt x="121920" y="0"/>
                  </a:lnTo>
                  <a:lnTo>
                    <a:pt x="121920" y="1270"/>
                  </a:lnTo>
                  <a:lnTo>
                    <a:pt x="120650" y="1270"/>
                  </a:lnTo>
                  <a:lnTo>
                    <a:pt x="120650" y="10160"/>
                  </a:lnTo>
                  <a:lnTo>
                    <a:pt x="210820" y="10160"/>
                  </a:lnTo>
                  <a:lnTo>
                    <a:pt x="210820" y="127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6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2" name="object 1472"/>
            <p:cNvSpPr/>
            <p:nvPr/>
          </p:nvSpPr>
          <p:spPr>
            <a:xfrm>
              <a:off x="6079490" y="19176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60">
                  <a:moveTo>
                    <a:pt x="901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0170" y="10160"/>
                  </a:lnTo>
                  <a:lnTo>
                    <a:pt x="90170" y="0"/>
                  </a:lnTo>
                  <a:close/>
                </a:path>
                <a:path w="210820" h="10160">
                  <a:moveTo>
                    <a:pt x="210820" y="0"/>
                  </a:moveTo>
                  <a:lnTo>
                    <a:pt x="120650" y="0"/>
                  </a:lnTo>
                  <a:lnTo>
                    <a:pt x="12065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6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3" name="object 1473"/>
            <p:cNvSpPr/>
            <p:nvPr/>
          </p:nvSpPr>
          <p:spPr>
            <a:xfrm>
              <a:off x="6079490" y="201929"/>
              <a:ext cx="210820" cy="10795"/>
            </a:xfrm>
            <a:custGeom>
              <a:avLst/>
              <a:gdLst/>
              <a:ahLst/>
              <a:cxnLst/>
              <a:rect l="l" t="t" r="r" b="b"/>
              <a:pathLst>
                <a:path w="210820" h="10795">
                  <a:moveTo>
                    <a:pt x="90170" y="0"/>
                  </a:moveTo>
                  <a:lnTo>
                    <a:pt x="0" y="0"/>
                  </a:lnTo>
                  <a:lnTo>
                    <a:pt x="0" y="10172"/>
                  </a:lnTo>
                  <a:lnTo>
                    <a:pt x="90170" y="10172"/>
                  </a:lnTo>
                  <a:lnTo>
                    <a:pt x="90170" y="0"/>
                  </a:lnTo>
                  <a:close/>
                </a:path>
                <a:path w="210820" h="10795">
                  <a:moveTo>
                    <a:pt x="210820" y="0"/>
                  </a:moveTo>
                  <a:lnTo>
                    <a:pt x="120650" y="0"/>
                  </a:lnTo>
                  <a:lnTo>
                    <a:pt x="120650" y="10172"/>
                  </a:lnTo>
                  <a:lnTo>
                    <a:pt x="210820" y="10172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6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4" name="object 1474"/>
            <p:cNvSpPr/>
            <p:nvPr/>
          </p:nvSpPr>
          <p:spPr>
            <a:xfrm>
              <a:off x="6079490" y="212102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60">
                  <a:moveTo>
                    <a:pt x="9017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90170" y="1257"/>
                  </a:lnTo>
                  <a:lnTo>
                    <a:pt x="90170" y="0"/>
                  </a:lnTo>
                  <a:close/>
                </a:path>
                <a:path w="210820" h="10160">
                  <a:moveTo>
                    <a:pt x="91440" y="1270"/>
                  </a:moveTo>
                  <a:lnTo>
                    <a:pt x="0" y="1270"/>
                  </a:lnTo>
                  <a:lnTo>
                    <a:pt x="0" y="10147"/>
                  </a:lnTo>
                  <a:lnTo>
                    <a:pt x="91440" y="10147"/>
                  </a:lnTo>
                  <a:lnTo>
                    <a:pt x="91440" y="1270"/>
                  </a:lnTo>
                  <a:close/>
                </a:path>
                <a:path w="210820" h="10160">
                  <a:moveTo>
                    <a:pt x="210820" y="0"/>
                  </a:moveTo>
                  <a:lnTo>
                    <a:pt x="120650" y="0"/>
                  </a:lnTo>
                  <a:lnTo>
                    <a:pt x="120650" y="1257"/>
                  </a:lnTo>
                  <a:lnTo>
                    <a:pt x="120650" y="6337"/>
                  </a:lnTo>
                  <a:lnTo>
                    <a:pt x="119380" y="6337"/>
                  </a:lnTo>
                  <a:lnTo>
                    <a:pt x="119380" y="10147"/>
                  </a:lnTo>
                  <a:lnTo>
                    <a:pt x="210820" y="10147"/>
                  </a:lnTo>
                  <a:lnTo>
                    <a:pt x="210820" y="6337"/>
                  </a:lnTo>
                  <a:lnTo>
                    <a:pt x="210820" y="1257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6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5" name="object 1475"/>
            <p:cNvSpPr/>
            <p:nvPr/>
          </p:nvSpPr>
          <p:spPr>
            <a:xfrm>
              <a:off x="6079490" y="22224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60">
                  <a:moveTo>
                    <a:pt x="914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1440" y="10160"/>
                  </a:lnTo>
                  <a:lnTo>
                    <a:pt x="91440" y="0"/>
                  </a:lnTo>
                  <a:close/>
                </a:path>
                <a:path w="210820" h="10160">
                  <a:moveTo>
                    <a:pt x="210820" y="0"/>
                  </a:moveTo>
                  <a:lnTo>
                    <a:pt x="119380" y="0"/>
                  </a:lnTo>
                  <a:lnTo>
                    <a:pt x="11938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6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6" name="object 1476"/>
            <p:cNvSpPr/>
            <p:nvPr/>
          </p:nvSpPr>
          <p:spPr>
            <a:xfrm>
              <a:off x="6079490" y="232409"/>
              <a:ext cx="210820" cy="8890"/>
            </a:xfrm>
            <a:custGeom>
              <a:avLst/>
              <a:gdLst/>
              <a:ahLst/>
              <a:cxnLst/>
              <a:rect l="l" t="t" r="r" b="b"/>
              <a:pathLst>
                <a:path w="210820" h="8889">
                  <a:moveTo>
                    <a:pt x="914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1440" y="8890"/>
                  </a:lnTo>
                  <a:lnTo>
                    <a:pt x="91440" y="0"/>
                  </a:lnTo>
                  <a:close/>
                </a:path>
                <a:path w="210820" h="8889">
                  <a:moveTo>
                    <a:pt x="210820" y="0"/>
                  </a:moveTo>
                  <a:lnTo>
                    <a:pt x="119380" y="0"/>
                  </a:lnTo>
                  <a:lnTo>
                    <a:pt x="119380" y="8890"/>
                  </a:lnTo>
                  <a:lnTo>
                    <a:pt x="210820" y="889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6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7" name="object 1477"/>
            <p:cNvSpPr/>
            <p:nvPr/>
          </p:nvSpPr>
          <p:spPr>
            <a:xfrm>
              <a:off x="6079490" y="24129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60">
                  <a:moveTo>
                    <a:pt x="92710" y="2540"/>
                  </a:moveTo>
                  <a:lnTo>
                    <a:pt x="91440" y="254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92710" y="10160"/>
                  </a:lnTo>
                  <a:lnTo>
                    <a:pt x="92710" y="2540"/>
                  </a:lnTo>
                  <a:close/>
                </a:path>
                <a:path w="210820" h="10160">
                  <a:moveTo>
                    <a:pt x="210820" y="0"/>
                  </a:moveTo>
                  <a:lnTo>
                    <a:pt x="119380" y="0"/>
                  </a:lnTo>
                  <a:lnTo>
                    <a:pt x="11938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6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8" name="object 1478"/>
            <p:cNvSpPr/>
            <p:nvPr/>
          </p:nvSpPr>
          <p:spPr>
            <a:xfrm>
              <a:off x="6079490" y="25145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60">
                  <a:moveTo>
                    <a:pt x="927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2710" y="10160"/>
                  </a:lnTo>
                  <a:lnTo>
                    <a:pt x="92710" y="0"/>
                  </a:lnTo>
                  <a:close/>
                </a:path>
                <a:path w="210820" h="10160">
                  <a:moveTo>
                    <a:pt x="210820" y="0"/>
                  </a:moveTo>
                  <a:lnTo>
                    <a:pt x="119380" y="0"/>
                  </a:lnTo>
                  <a:lnTo>
                    <a:pt x="119380" y="2540"/>
                  </a:lnTo>
                  <a:lnTo>
                    <a:pt x="118110" y="2540"/>
                  </a:lnTo>
                  <a:lnTo>
                    <a:pt x="118110" y="10160"/>
                  </a:lnTo>
                  <a:lnTo>
                    <a:pt x="210820" y="10160"/>
                  </a:lnTo>
                  <a:lnTo>
                    <a:pt x="210820" y="254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6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9" name="object 1479"/>
            <p:cNvSpPr/>
            <p:nvPr/>
          </p:nvSpPr>
          <p:spPr>
            <a:xfrm>
              <a:off x="6079490" y="26161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60">
                  <a:moveTo>
                    <a:pt x="927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2710" y="10160"/>
                  </a:lnTo>
                  <a:lnTo>
                    <a:pt x="92710" y="0"/>
                  </a:lnTo>
                  <a:close/>
                </a:path>
                <a:path w="210820" h="10160">
                  <a:moveTo>
                    <a:pt x="210820" y="0"/>
                  </a:moveTo>
                  <a:lnTo>
                    <a:pt x="118110" y="0"/>
                  </a:lnTo>
                  <a:lnTo>
                    <a:pt x="11811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6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0" name="object 1480"/>
            <p:cNvSpPr/>
            <p:nvPr/>
          </p:nvSpPr>
          <p:spPr>
            <a:xfrm>
              <a:off x="6079490" y="271779"/>
              <a:ext cx="210820" cy="10795"/>
            </a:xfrm>
            <a:custGeom>
              <a:avLst/>
              <a:gdLst/>
              <a:ahLst/>
              <a:cxnLst/>
              <a:rect l="l" t="t" r="r" b="b"/>
              <a:pathLst>
                <a:path w="210820" h="10795">
                  <a:moveTo>
                    <a:pt x="93967" y="1270"/>
                  </a:moveTo>
                  <a:lnTo>
                    <a:pt x="92710" y="1270"/>
                  </a:lnTo>
                  <a:lnTo>
                    <a:pt x="927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93967" y="10160"/>
                  </a:lnTo>
                  <a:lnTo>
                    <a:pt x="93967" y="1270"/>
                  </a:lnTo>
                  <a:close/>
                </a:path>
                <a:path w="210820" h="10795">
                  <a:moveTo>
                    <a:pt x="210820" y="0"/>
                  </a:moveTo>
                  <a:lnTo>
                    <a:pt x="118110" y="0"/>
                  </a:lnTo>
                  <a:lnTo>
                    <a:pt x="118110" y="10172"/>
                  </a:lnTo>
                  <a:lnTo>
                    <a:pt x="210820" y="10172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7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1" name="object 1481"/>
            <p:cNvSpPr/>
            <p:nvPr/>
          </p:nvSpPr>
          <p:spPr>
            <a:xfrm>
              <a:off x="6079490" y="28193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60">
                  <a:moveTo>
                    <a:pt x="93967" y="12"/>
                  </a:moveTo>
                  <a:lnTo>
                    <a:pt x="0" y="12"/>
                  </a:lnTo>
                  <a:lnTo>
                    <a:pt x="0" y="10160"/>
                  </a:lnTo>
                  <a:lnTo>
                    <a:pt x="93967" y="10160"/>
                  </a:lnTo>
                  <a:lnTo>
                    <a:pt x="93967" y="12"/>
                  </a:lnTo>
                  <a:close/>
                </a:path>
                <a:path w="210820" h="10160">
                  <a:moveTo>
                    <a:pt x="210820" y="0"/>
                  </a:moveTo>
                  <a:lnTo>
                    <a:pt x="118110" y="0"/>
                  </a:lnTo>
                  <a:lnTo>
                    <a:pt x="118110" y="7620"/>
                  </a:lnTo>
                  <a:lnTo>
                    <a:pt x="116840" y="7620"/>
                  </a:lnTo>
                  <a:lnTo>
                    <a:pt x="116840" y="10160"/>
                  </a:lnTo>
                  <a:lnTo>
                    <a:pt x="210820" y="10160"/>
                  </a:lnTo>
                  <a:lnTo>
                    <a:pt x="210820" y="762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7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2" name="object 1482"/>
            <p:cNvSpPr/>
            <p:nvPr/>
          </p:nvSpPr>
          <p:spPr>
            <a:xfrm>
              <a:off x="6079490" y="29209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60">
                  <a:moveTo>
                    <a:pt x="9396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3967" y="10160"/>
                  </a:lnTo>
                  <a:lnTo>
                    <a:pt x="93967" y="0"/>
                  </a:lnTo>
                  <a:close/>
                </a:path>
                <a:path w="210820" h="10160">
                  <a:moveTo>
                    <a:pt x="210820" y="0"/>
                  </a:moveTo>
                  <a:lnTo>
                    <a:pt x="116840" y="0"/>
                  </a:lnTo>
                  <a:lnTo>
                    <a:pt x="11684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7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3" name="object 1483"/>
            <p:cNvSpPr/>
            <p:nvPr/>
          </p:nvSpPr>
          <p:spPr>
            <a:xfrm>
              <a:off x="6079490" y="302259"/>
              <a:ext cx="210820" cy="8890"/>
            </a:xfrm>
            <a:custGeom>
              <a:avLst/>
              <a:gdLst/>
              <a:ahLst/>
              <a:cxnLst/>
              <a:rect l="l" t="t" r="r" b="b"/>
              <a:pathLst>
                <a:path w="210820" h="8889">
                  <a:moveTo>
                    <a:pt x="939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93967" y="1270"/>
                  </a:lnTo>
                  <a:lnTo>
                    <a:pt x="93967" y="0"/>
                  </a:lnTo>
                  <a:close/>
                </a:path>
                <a:path w="210820" h="8889">
                  <a:moveTo>
                    <a:pt x="95250" y="1282"/>
                  </a:moveTo>
                  <a:lnTo>
                    <a:pt x="0" y="1282"/>
                  </a:lnTo>
                  <a:lnTo>
                    <a:pt x="0" y="8890"/>
                  </a:lnTo>
                  <a:lnTo>
                    <a:pt x="95250" y="8890"/>
                  </a:lnTo>
                  <a:lnTo>
                    <a:pt x="95250" y="1282"/>
                  </a:lnTo>
                  <a:close/>
                </a:path>
                <a:path w="210820" h="8889">
                  <a:moveTo>
                    <a:pt x="210820" y="1282"/>
                  </a:moveTo>
                  <a:lnTo>
                    <a:pt x="116840" y="1282"/>
                  </a:lnTo>
                  <a:lnTo>
                    <a:pt x="116840" y="8890"/>
                  </a:lnTo>
                  <a:lnTo>
                    <a:pt x="210820" y="8890"/>
                  </a:lnTo>
                  <a:lnTo>
                    <a:pt x="210820" y="1282"/>
                  </a:lnTo>
                  <a:close/>
                </a:path>
                <a:path w="210820" h="8889">
                  <a:moveTo>
                    <a:pt x="210820" y="0"/>
                  </a:moveTo>
                  <a:lnTo>
                    <a:pt x="116840" y="0"/>
                  </a:lnTo>
                  <a:lnTo>
                    <a:pt x="116840" y="1270"/>
                  </a:lnTo>
                  <a:lnTo>
                    <a:pt x="210820" y="127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7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4" name="object 1484"/>
            <p:cNvSpPr/>
            <p:nvPr/>
          </p:nvSpPr>
          <p:spPr>
            <a:xfrm>
              <a:off x="6079490" y="31114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60">
                  <a:moveTo>
                    <a:pt x="952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5250" y="10160"/>
                  </a:lnTo>
                  <a:lnTo>
                    <a:pt x="95250" y="0"/>
                  </a:lnTo>
                  <a:close/>
                </a:path>
                <a:path w="210820" h="10160">
                  <a:moveTo>
                    <a:pt x="210820" y="0"/>
                  </a:moveTo>
                  <a:lnTo>
                    <a:pt x="116840" y="0"/>
                  </a:lnTo>
                  <a:lnTo>
                    <a:pt x="11684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7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5" name="object 1485"/>
            <p:cNvSpPr/>
            <p:nvPr/>
          </p:nvSpPr>
          <p:spPr>
            <a:xfrm>
              <a:off x="6079490" y="32130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60">
                  <a:moveTo>
                    <a:pt x="952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5250" y="10160"/>
                  </a:lnTo>
                  <a:lnTo>
                    <a:pt x="95250" y="0"/>
                  </a:lnTo>
                  <a:close/>
                </a:path>
                <a:path w="210820" h="10160">
                  <a:moveTo>
                    <a:pt x="210820" y="0"/>
                  </a:moveTo>
                  <a:lnTo>
                    <a:pt x="116840" y="0"/>
                  </a:lnTo>
                  <a:lnTo>
                    <a:pt x="116840" y="5080"/>
                  </a:lnTo>
                  <a:lnTo>
                    <a:pt x="115570" y="5080"/>
                  </a:lnTo>
                  <a:lnTo>
                    <a:pt x="115570" y="10160"/>
                  </a:lnTo>
                  <a:lnTo>
                    <a:pt x="210820" y="10160"/>
                  </a:lnTo>
                  <a:lnTo>
                    <a:pt x="210820" y="508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7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6" name="object 1486"/>
            <p:cNvSpPr/>
            <p:nvPr/>
          </p:nvSpPr>
          <p:spPr>
            <a:xfrm>
              <a:off x="6079490" y="33146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60">
                  <a:moveTo>
                    <a:pt x="96520" y="2540"/>
                  </a:moveTo>
                  <a:lnTo>
                    <a:pt x="95250" y="2540"/>
                  </a:lnTo>
                  <a:lnTo>
                    <a:pt x="952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96520" y="10160"/>
                  </a:lnTo>
                  <a:lnTo>
                    <a:pt x="96520" y="2540"/>
                  </a:lnTo>
                  <a:close/>
                </a:path>
                <a:path w="210820" h="10160">
                  <a:moveTo>
                    <a:pt x="210820" y="0"/>
                  </a:moveTo>
                  <a:lnTo>
                    <a:pt x="115570" y="0"/>
                  </a:lnTo>
                  <a:lnTo>
                    <a:pt x="11557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7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7" name="object 1487"/>
            <p:cNvSpPr/>
            <p:nvPr/>
          </p:nvSpPr>
          <p:spPr>
            <a:xfrm>
              <a:off x="6079490" y="341629"/>
              <a:ext cx="210820" cy="10795"/>
            </a:xfrm>
            <a:custGeom>
              <a:avLst/>
              <a:gdLst/>
              <a:ahLst/>
              <a:cxnLst/>
              <a:rect l="l" t="t" r="r" b="b"/>
              <a:pathLst>
                <a:path w="210820" h="10795">
                  <a:moveTo>
                    <a:pt x="96520" y="0"/>
                  </a:moveTo>
                  <a:lnTo>
                    <a:pt x="0" y="0"/>
                  </a:lnTo>
                  <a:lnTo>
                    <a:pt x="0" y="10172"/>
                  </a:lnTo>
                  <a:lnTo>
                    <a:pt x="96520" y="10172"/>
                  </a:lnTo>
                  <a:lnTo>
                    <a:pt x="96520" y="0"/>
                  </a:lnTo>
                  <a:close/>
                </a:path>
                <a:path w="210820" h="10795">
                  <a:moveTo>
                    <a:pt x="210820" y="0"/>
                  </a:moveTo>
                  <a:lnTo>
                    <a:pt x="115570" y="0"/>
                  </a:lnTo>
                  <a:lnTo>
                    <a:pt x="115570" y="10172"/>
                  </a:lnTo>
                  <a:lnTo>
                    <a:pt x="210820" y="10172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7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8" name="object 1488"/>
            <p:cNvSpPr/>
            <p:nvPr/>
          </p:nvSpPr>
          <p:spPr>
            <a:xfrm>
              <a:off x="6079490" y="351802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60">
                  <a:moveTo>
                    <a:pt x="96520" y="0"/>
                  </a:moveTo>
                  <a:lnTo>
                    <a:pt x="0" y="0"/>
                  </a:lnTo>
                  <a:lnTo>
                    <a:pt x="0" y="10147"/>
                  </a:lnTo>
                  <a:lnTo>
                    <a:pt x="96520" y="10147"/>
                  </a:lnTo>
                  <a:lnTo>
                    <a:pt x="96520" y="0"/>
                  </a:lnTo>
                  <a:close/>
                </a:path>
                <a:path w="210820" h="10160">
                  <a:moveTo>
                    <a:pt x="210820" y="0"/>
                  </a:moveTo>
                  <a:lnTo>
                    <a:pt x="115570" y="0"/>
                  </a:lnTo>
                  <a:lnTo>
                    <a:pt x="115570" y="10147"/>
                  </a:lnTo>
                  <a:lnTo>
                    <a:pt x="210820" y="10147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7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9" name="object 1489"/>
            <p:cNvSpPr/>
            <p:nvPr/>
          </p:nvSpPr>
          <p:spPr>
            <a:xfrm>
              <a:off x="6079490" y="36194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60">
                  <a:moveTo>
                    <a:pt x="97790" y="2540"/>
                  </a:moveTo>
                  <a:lnTo>
                    <a:pt x="96520" y="2540"/>
                  </a:lnTo>
                  <a:lnTo>
                    <a:pt x="965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97790" y="10160"/>
                  </a:lnTo>
                  <a:lnTo>
                    <a:pt x="97790" y="2540"/>
                  </a:lnTo>
                  <a:close/>
                </a:path>
                <a:path w="210820" h="10160">
                  <a:moveTo>
                    <a:pt x="210820" y="0"/>
                  </a:moveTo>
                  <a:lnTo>
                    <a:pt x="114300" y="0"/>
                  </a:lnTo>
                  <a:lnTo>
                    <a:pt x="11430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7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0" name="object 1490"/>
            <p:cNvSpPr/>
            <p:nvPr/>
          </p:nvSpPr>
          <p:spPr>
            <a:xfrm>
              <a:off x="6079490" y="37210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60">
                  <a:moveTo>
                    <a:pt x="9779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7790" y="10160"/>
                  </a:lnTo>
                  <a:lnTo>
                    <a:pt x="97790" y="0"/>
                  </a:lnTo>
                  <a:close/>
                </a:path>
                <a:path w="210820" h="10160">
                  <a:moveTo>
                    <a:pt x="210820" y="0"/>
                  </a:moveTo>
                  <a:lnTo>
                    <a:pt x="114300" y="0"/>
                  </a:lnTo>
                  <a:lnTo>
                    <a:pt x="11430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7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1" name="object 1491"/>
            <p:cNvSpPr/>
            <p:nvPr/>
          </p:nvSpPr>
          <p:spPr>
            <a:xfrm>
              <a:off x="6079490" y="38226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60">
                  <a:moveTo>
                    <a:pt x="9779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7790" y="10160"/>
                  </a:lnTo>
                  <a:lnTo>
                    <a:pt x="97790" y="0"/>
                  </a:lnTo>
                  <a:close/>
                </a:path>
                <a:path w="210820" h="10160">
                  <a:moveTo>
                    <a:pt x="210820" y="0"/>
                  </a:moveTo>
                  <a:lnTo>
                    <a:pt x="114300" y="0"/>
                  </a:lnTo>
                  <a:lnTo>
                    <a:pt x="11430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7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2" name="object 1492"/>
            <p:cNvSpPr/>
            <p:nvPr/>
          </p:nvSpPr>
          <p:spPr>
            <a:xfrm>
              <a:off x="6079490" y="39242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60">
                  <a:moveTo>
                    <a:pt x="99060" y="5080"/>
                  </a:moveTo>
                  <a:lnTo>
                    <a:pt x="97790" y="5080"/>
                  </a:lnTo>
                  <a:lnTo>
                    <a:pt x="9779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99060" y="10160"/>
                  </a:lnTo>
                  <a:lnTo>
                    <a:pt x="99060" y="5080"/>
                  </a:lnTo>
                  <a:close/>
                </a:path>
                <a:path w="210820" h="10160">
                  <a:moveTo>
                    <a:pt x="210820" y="0"/>
                  </a:moveTo>
                  <a:lnTo>
                    <a:pt x="114300" y="0"/>
                  </a:lnTo>
                  <a:lnTo>
                    <a:pt x="114300" y="5080"/>
                  </a:lnTo>
                  <a:lnTo>
                    <a:pt x="113030" y="5080"/>
                  </a:lnTo>
                  <a:lnTo>
                    <a:pt x="113030" y="10160"/>
                  </a:lnTo>
                  <a:lnTo>
                    <a:pt x="210820" y="10160"/>
                  </a:lnTo>
                  <a:lnTo>
                    <a:pt x="210820" y="508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7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3" name="object 1493"/>
            <p:cNvSpPr/>
            <p:nvPr/>
          </p:nvSpPr>
          <p:spPr>
            <a:xfrm>
              <a:off x="6079490" y="402589"/>
              <a:ext cx="210820" cy="8890"/>
            </a:xfrm>
            <a:custGeom>
              <a:avLst/>
              <a:gdLst/>
              <a:ahLst/>
              <a:cxnLst/>
              <a:rect l="l" t="t" r="r" b="b"/>
              <a:pathLst>
                <a:path w="210820" h="8890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10820" h="8890">
                  <a:moveTo>
                    <a:pt x="210820" y="0"/>
                  </a:moveTo>
                  <a:lnTo>
                    <a:pt x="113030" y="0"/>
                  </a:lnTo>
                  <a:lnTo>
                    <a:pt x="113030" y="8890"/>
                  </a:lnTo>
                  <a:lnTo>
                    <a:pt x="210820" y="889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7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4" name="object 1494"/>
            <p:cNvSpPr/>
            <p:nvPr/>
          </p:nvSpPr>
          <p:spPr>
            <a:xfrm>
              <a:off x="6079490" y="41147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990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9060" y="10160"/>
                  </a:lnTo>
                  <a:lnTo>
                    <a:pt x="9906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13030" y="0"/>
                  </a:lnTo>
                  <a:lnTo>
                    <a:pt x="1130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7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5" name="object 1495"/>
            <p:cNvSpPr/>
            <p:nvPr/>
          </p:nvSpPr>
          <p:spPr>
            <a:xfrm>
              <a:off x="6079490" y="42163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990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9060" y="10160"/>
                  </a:lnTo>
                  <a:lnTo>
                    <a:pt x="9906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13030" y="0"/>
                  </a:lnTo>
                  <a:lnTo>
                    <a:pt x="1130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7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6" name="object 1496"/>
            <p:cNvSpPr/>
            <p:nvPr/>
          </p:nvSpPr>
          <p:spPr>
            <a:xfrm>
              <a:off x="6079490" y="43179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100317" y="1270"/>
                  </a:moveTo>
                  <a:lnTo>
                    <a:pt x="99060" y="1270"/>
                  </a:lnTo>
                  <a:lnTo>
                    <a:pt x="990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100317" y="10160"/>
                  </a:lnTo>
                  <a:lnTo>
                    <a:pt x="100317" y="127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13030" y="0"/>
                  </a:lnTo>
                  <a:lnTo>
                    <a:pt x="113030" y="1270"/>
                  </a:lnTo>
                  <a:lnTo>
                    <a:pt x="111760" y="1270"/>
                  </a:lnTo>
                  <a:lnTo>
                    <a:pt x="111760" y="10160"/>
                  </a:lnTo>
                  <a:lnTo>
                    <a:pt x="210820" y="10160"/>
                  </a:lnTo>
                  <a:lnTo>
                    <a:pt x="210820" y="127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8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7" name="object 1497"/>
            <p:cNvSpPr/>
            <p:nvPr/>
          </p:nvSpPr>
          <p:spPr>
            <a:xfrm>
              <a:off x="6079490" y="44195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10031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0317" y="10160"/>
                  </a:lnTo>
                  <a:lnTo>
                    <a:pt x="100317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11760" y="0"/>
                  </a:lnTo>
                  <a:lnTo>
                    <a:pt x="11176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8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8" name="object 1498"/>
            <p:cNvSpPr/>
            <p:nvPr/>
          </p:nvSpPr>
          <p:spPr>
            <a:xfrm>
              <a:off x="6079490" y="45211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10031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0317" y="10160"/>
                  </a:lnTo>
                  <a:lnTo>
                    <a:pt x="100317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11760" y="0"/>
                  </a:lnTo>
                  <a:lnTo>
                    <a:pt x="11176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8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9" name="object 1499"/>
            <p:cNvSpPr/>
            <p:nvPr/>
          </p:nvSpPr>
          <p:spPr>
            <a:xfrm>
              <a:off x="6079490" y="46227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101600" y="6350"/>
                  </a:moveTo>
                  <a:lnTo>
                    <a:pt x="100317" y="6350"/>
                  </a:lnTo>
                  <a:lnTo>
                    <a:pt x="100317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01600" y="10160"/>
                  </a:lnTo>
                  <a:lnTo>
                    <a:pt x="101600" y="635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11760" y="0"/>
                  </a:lnTo>
                  <a:lnTo>
                    <a:pt x="111760" y="6350"/>
                  </a:lnTo>
                  <a:lnTo>
                    <a:pt x="110490" y="6350"/>
                  </a:lnTo>
                  <a:lnTo>
                    <a:pt x="110490" y="10160"/>
                  </a:lnTo>
                  <a:lnTo>
                    <a:pt x="210820" y="10160"/>
                  </a:lnTo>
                  <a:lnTo>
                    <a:pt x="210820" y="635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8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0" name="object 1500"/>
            <p:cNvSpPr/>
            <p:nvPr/>
          </p:nvSpPr>
          <p:spPr>
            <a:xfrm>
              <a:off x="6079490" y="47243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1016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1600" y="10160"/>
                  </a:lnTo>
                  <a:lnTo>
                    <a:pt x="10160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10490" y="0"/>
                  </a:lnTo>
                  <a:lnTo>
                    <a:pt x="11049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8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1" name="object 1501"/>
            <p:cNvSpPr/>
            <p:nvPr/>
          </p:nvSpPr>
          <p:spPr>
            <a:xfrm>
              <a:off x="6079490" y="482599"/>
              <a:ext cx="210820" cy="8890"/>
            </a:xfrm>
            <a:custGeom>
              <a:avLst/>
              <a:gdLst/>
              <a:ahLst/>
              <a:cxnLst/>
              <a:rect l="l" t="t" r="r" b="b"/>
              <a:pathLst>
                <a:path w="210820" h="8890">
                  <a:moveTo>
                    <a:pt x="10160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1600" y="8890"/>
                  </a:lnTo>
                  <a:lnTo>
                    <a:pt x="101600" y="0"/>
                  </a:lnTo>
                  <a:close/>
                </a:path>
                <a:path w="210820" h="8890">
                  <a:moveTo>
                    <a:pt x="210820" y="0"/>
                  </a:moveTo>
                  <a:lnTo>
                    <a:pt x="110490" y="0"/>
                  </a:lnTo>
                  <a:lnTo>
                    <a:pt x="110490" y="8890"/>
                  </a:lnTo>
                  <a:lnTo>
                    <a:pt x="210820" y="889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8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2" name="object 1502"/>
            <p:cNvSpPr/>
            <p:nvPr/>
          </p:nvSpPr>
          <p:spPr>
            <a:xfrm>
              <a:off x="6079490" y="49148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1016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1600" y="10160"/>
                  </a:lnTo>
                  <a:lnTo>
                    <a:pt x="10160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10490" y="0"/>
                  </a:lnTo>
                  <a:lnTo>
                    <a:pt x="11049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8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3" name="object 1503"/>
            <p:cNvSpPr/>
            <p:nvPr/>
          </p:nvSpPr>
          <p:spPr>
            <a:xfrm>
              <a:off x="6079490" y="50164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102870" y="2540"/>
                  </a:moveTo>
                  <a:lnTo>
                    <a:pt x="101600" y="2540"/>
                  </a:lnTo>
                  <a:lnTo>
                    <a:pt x="10160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102870" y="10160"/>
                  </a:lnTo>
                  <a:lnTo>
                    <a:pt x="102870" y="254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10490" y="0"/>
                  </a:lnTo>
                  <a:lnTo>
                    <a:pt x="110490" y="3810"/>
                  </a:lnTo>
                  <a:lnTo>
                    <a:pt x="109220" y="3810"/>
                  </a:lnTo>
                  <a:lnTo>
                    <a:pt x="109220" y="10160"/>
                  </a:lnTo>
                  <a:lnTo>
                    <a:pt x="210820" y="10160"/>
                  </a:lnTo>
                  <a:lnTo>
                    <a:pt x="210820" y="381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8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4" name="object 1504"/>
            <p:cNvSpPr/>
            <p:nvPr/>
          </p:nvSpPr>
          <p:spPr>
            <a:xfrm>
              <a:off x="6079490" y="51180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1028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2870" y="10160"/>
                  </a:lnTo>
                  <a:lnTo>
                    <a:pt x="10287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09220" y="0"/>
                  </a:lnTo>
                  <a:lnTo>
                    <a:pt x="10922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8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5" name="object 1505"/>
            <p:cNvSpPr/>
            <p:nvPr/>
          </p:nvSpPr>
          <p:spPr>
            <a:xfrm>
              <a:off x="6079490" y="52196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1028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2870" y="10160"/>
                  </a:lnTo>
                  <a:lnTo>
                    <a:pt x="10287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09220" y="0"/>
                  </a:lnTo>
                  <a:lnTo>
                    <a:pt x="10922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8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6" name="object 1506"/>
            <p:cNvSpPr/>
            <p:nvPr/>
          </p:nvSpPr>
          <p:spPr>
            <a:xfrm>
              <a:off x="6079490" y="53212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104140" y="8890"/>
                  </a:moveTo>
                  <a:lnTo>
                    <a:pt x="102870" y="8890"/>
                  </a:lnTo>
                  <a:lnTo>
                    <a:pt x="102870" y="3810"/>
                  </a:lnTo>
                  <a:lnTo>
                    <a:pt x="10287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104140" y="10160"/>
                  </a:lnTo>
                  <a:lnTo>
                    <a:pt x="104140" y="8890"/>
                  </a:lnTo>
                  <a:close/>
                </a:path>
                <a:path w="210820" h="10159">
                  <a:moveTo>
                    <a:pt x="210820" y="3822"/>
                  </a:moveTo>
                  <a:lnTo>
                    <a:pt x="151130" y="3822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3822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09220" y="0"/>
                  </a:lnTo>
                  <a:lnTo>
                    <a:pt x="109220" y="3810"/>
                  </a:lnTo>
                  <a:lnTo>
                    <a:pt x="109220" y="8890"/>
                  </a:lnTo>
                  <a:lnTo>
                    <a:pt x="107950" y="8890"/>
                  </a:lnTo>
                  <a:lnTo>
                    <a:pt x="107950" y="10160"/>
                  </a:lnTo>
                  <a:lnTo>
                    <a:pt x="149860" y="10160"/>
                  </a:lnTo>
                  <a:lnTo>
                    <a:pt x="149860" y="8890"/>
                  </a:lnTo>
                  <a:lnTo>
                    <a:pt x="149860" y="3810"/>
                  </a:lnTo>
                  <a:lnTo>
                    <a:pt x="210820" y="381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8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7" name="object 1507"/>
            <p:cNvSpPr/>
            <p:nvPr/>
          </p:nvSpPr>
          <p:spPr>
            <a:xfrm>
              <a:off x="6079490" y="54228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1041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4140" y="10160"/>
                  </a:lnTo>
                  <a:lnTo>
                    <a:pt x="104140" y="0"/>
                  </a:lnTo>
                  <a:close/>
                </a:path>
                <a:path w="210820" h="10159">
                  <a:moveTo>
                    <a:pt x="149860" y="0"/>
                  </a:moveTo>
                  <a:lnTo>
                    <a:pt x="107950" y="0"/>
                  </a:lnTo>
                  <a:lnTo>
                    <a:pt x="107950" y="10160"/>
                  </a:lnTo>
                  <a:lnTo>
                    <a:pt x="149860" y="10160"/>
                  </a:lnTo>
                  <a:lnTo>
                    <a:pt x="14986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8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8" name="object 1508"/>
            <p:cNvSpPr/>
            <p:nvPr/>
          </p:nvSpPr>
          <p:spPr>
            <a:xfrm>
              <a:off x="6079490" y="552449"/>
              <a:ext cx="210820" cy="8890"/>
            </a:xfrm>
            <a:custGeom>
              <a:avLst/>
              <a:gdLst/>
              <a:ahLst/>
              <a:cxnLst/>
              <a:rect l="l" t="t" r="r" b="b"/>
              <a:pathLst>
                <a:path w="210820" h="8890">
                  <a:moveTo>
                    <a:pt x="1041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4140" y="8890"/>
                  </a:lnTo>
                  <a:lnTo>
                    <a:pt x="104140" y="0"/>
                  </a:lnTo>
                  <a:close/>
                </a:path>
                <a:path w="210820" h="8890">
                  <a:moveTo>
                    <a:pt x="149860" y="0"/>
                  </a:moveTo>
                  <a:lnTo>
                    <a:pt x="107950" y="0"/>
                  </a:lnTo>
                  <a:lnTo>
                    <a:pt x="107950" y="8890"/>
                  </a:lnTo>
                  <a:lnTo>
                    <a:pt x="149860" y="8890"/>
                  </a:lnTo>
                  <a:lnTo>
                    <a:pt x="149860" y="0"/>
                  </a:lnTo>
                  <a:close/>
                </a:path>
                <a:path w="210820" h="8890">
                  <a:moveTo>
                    <a:pt x="210820" y="0"/>
                  </a:moveTo>
                  <a:lnTo>
                    <a:pt x="151130" y="0"/>
                  </a:lnTo>
                  <a:lnTo>
                    <a:pt x="151130" y="8890"/>
                  </a:lnTo>
                  <a:lnTo>
                    <a:pt x="210820" y="889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8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9" name="object 1509"/>
            <p:cNvSpPr/>
            <p:nvPr/>
          </p:nvSpPr>
          <p:spPr>
            <a:xfrm>
              <a:off x="6079490" y="56133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04140" y="0"/>
                  </a:moveTo>
                  <a:lnTo>
                    <a:pt x="62230" y="0"/>
                  </a:lnTo>
                  <a:lnTo>
                    <a:pt x="62230" y="10160"/>
                  </a:lnTo>
                  <a:lnTo>
                    <a:pt x="104140" y="10160"/>
                  </a:lnTo>
                  <a:lnTo>
                    <a:pt x="104140" y="0"/>
                  </a:lnTo>
                  <a:close/>
                </a:path>
                <a:path w="210820" h="10159">
                  <a:moveTo>
                    <a:pt x="149860" y="0"/>
                  </a:moveTo>
                  <a:lnTo>
                    <a:pt x="107950" y="0"/>
                  </a:lnTo>
                  <a:lnTo>
                    <a:pt x="107950" y="10160"/>
                  </a:lnTo>
                  <a:lnTo>
                    <a:pt x="149860" y="10160"/>
                  </a:lnTo>
                  <a:lnTo>
                    <a:pt x="14986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8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0" name="object 1510"/>
            <p:cNvSpPr/>
            <p:nvPr/>
          </p:nvSpPr>
          <p:spPr>
            <a:xfrm>
              <a:off x="6079490" y="571500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04140" y="0"/>
                  </a:moveTo>
                  <a:lnTo>
                    <a:pt x="62230" y="0"/>
                  </a:lnTo>
                  <a:lnTo>
                    <a:pt x="62230" y="10160"/>
                  </a:lnTo>
                  <a:lnTo>
                    <a:pt x="105410" y="10160"/>
                  </a:lnTo>
                  <a:lnTo>
                    <a:pt x="105410" y="5079"/>
                  </a:lnTo>
                  <a:lnTo>
                    <a:pt x="104140" y="5079"/>
                  </a:lnTo>
                  <a:lnTo>
                    <a:pt x="104140" y="0"/>
                  </a:lnTo>
                  <a:close/>
                </a:path>
                <a:path w="210820" h="10159">
                  <a:moveTo>
                    <a:pt x="148589" y="0"/>
                  </a:moveTo>
                  <a:lnTo>
                    <a:pt x="107950" y="0"/>
                  </a:lnTo>
                  <a:lnTo>
                    <a:pt x="107950" y="5079"/>
                  </a:lnTo>
                  <a:lnTo>
                    <a:pt x="106680" y="5079"/>
                  </a:lnTo>
                  <a:lnTo>
                    <a:pt x="106680" y="10160"/>
                  </a:lnTo>
                  <a:lnTo>
                    <a:pt x="148589" y="10160"/>
                  </a:lnTo>
                  <a:lnTo>
                    <a:pt x="148589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8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1" name="object 1511"/>
            <p:cNvSpPr/>
            <p:nvPr/>
          </p:nvSpPr>
          <p:spPr>
            <a:xfrm>
              <a:off x="6079490" y="58165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05410" y="0"/>
                  </a:moveTo>
                  <a:lnTo>
                    <a:pt x="62230" y="0"/>
                  </a:lnTo>
                  <a:lnTo>
                    <a:pt x="62230" y="10160"/>
                  </a:lnTo>
                  <a:lnTo>
                    <a:pt x="105410" y="10160"/>
                  </a:lnTo>
                  <a:lnTo>
                    <a:pt x="105410" y="0"/>
                  </a:lnTo>
                  <a:close/>
                </a:path>
                <a:path w="210820" h="10159">
                  <a:moveTo>
                    <a:pt x="148590" y="0"/>
                  </a:moveTo>
                  <a:lnTo>
                    <a:pt x="106680" y="0"/>
                  </a:lnTo>
                  <a:lnTo>
                    <a:pt x="106680" y="10160"/>
                  </a:lnTo>
                  <a:lnTo>
                    <a:pt x="148590" y="10160"/>
                  </a:lnTo>
                  <a:lnTo>
                    <a:pt x="14859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8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2" name="object 1512"/>
            <p:cNvSpPr/>
            <p:nvPr/>
          </p:nvSpPr>
          <p:spPr>
            <a:xfrm>
              <a:off x="6079490" y="59181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3822"/>
                  </a:moveTo>
                  <a:lnTo>
                    <a:pt x="0" y="3822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3822"/>
                  </a:lnTo>
                  <a:close/>
                </a:path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60960" y="381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05410" y="3822"/>
                  </a:moveTo>
                  <a:lnTo>
                    <a:pt x="63500" y="3822"/>
                  </a:lnTo>
                  <a:lnTo>
                    <a:pt x="63500" y="10160"/>
                  </a:lnTo>
                  <a:lnTo>
                    <a:pt x="105410" y="10160"/>
                  </a:lnTo>
                  <a:lnTo>
                    <a:pt x="105410" y="3822"/>
                  </a:lnTo>
                  <a:close/>
                </a:path>
                <a:path w="210820" h="10159">
                  <a:moveTo>
                    <a:pt x="105410" y="0"/>
                  </a:moveTo>
                  <a:lnTo>
                    <a:pt x="62230" y="0"/>
                  </a:lnTo>
                  <a:lnTo>
                    <a:pt x="62230" y="3810"/>
                  </a:lnTo>
                  <a:lnTo>
                    <a:pt x="105410" y="3810"/>
                  </a:lnTo>
                  <a:lnTo>
                    <a:pt x="105410" y="0"/>
                  </a:lnTo>
                  <a:close/>
                </a:path>
                <a:path w="210820" h="10159">
                  <a:moveTo>
                    <a:pt x="148590" y="3822"/>
                  </a:moveTo>
                  <a:lnTo>
                    <a:pt x="106680" y="3822"/>
                  </a:lnTo>
                  <a:lnTo>
                    <a:pt x="106680" y="10160"/>
                  </a:lnTo>
                  <a:lnTo>
                    <a:pt x="148590" y="10160"/>
                  </a:lnTo>
                  <a:lnTo>
                    <a:pt x="148590" y="3822"/>
                  </a:lnTo>
                  <a:close/>
                </a:path>
                <a:path w="210820" h="10159">
                  <a:moveTo>
                    <a:pt x="148590" y="0"/>
                  </a:moveTo>
                  <a:lnTo>
                    <a:pt x="106680" y="0"/>
                  </a:lnTo>
                  <a:lnTo>
                    <a:pt x="106680" y="3810"/>
                  </a:lnTo>
                  <a:lnTo>
                    <a:pt x="148590" y="3810"/>
                  </a:lnTo>
                  <a:lnTo>
                    <a:pt x="148590" y="0"/>
                  </a:lnTo>
                  <a:close/>
                </a:path>
                <a:path w="210820" h="10159">
                  <a:moveTo>
                    <a:pt x="210820" y="3822"/>
                  </a:moveTo>
                  <a:lnTo>
                    <a:pt x="151130" y="3822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3822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3810"/>
                  </a:lnTo>
                  <a:lnTo>
                    <a:pt x="210820" y="381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9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3" name="object 1513"/>
            <p:cNvSpPr/>
            <p:nvPr/>
          </p:nvSpPr>
          <p:spPr>
            <a:xfrm>
              <a:off x="6079490" y="601980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05410" y="0"/>
                  </a:moveTo>
                  <a:lnTo>
                    <a:pt x="63500" y="0"/>
                  </a:lnTo>
                  <a:lnTo>
                    <a:pt x="63500" y="10160"/>
                  </a:lnTo>
                  <a:lnTo>
                    <a:pt x="105410" y="10160"/>
                  </a:lnTo>
                  <a:lnTo>
                    <a:pt x="105410" y="0"/>
                  </a:lnTo>
                  <a:close/>
                </a:path>
                <a:path w="210820" h="10159">
                  <a:moveTo>
                    <a:pt x="148590" y="0"/>
                  </a:moveTo>
                  <a:lnTo>
                    <a:pt x="106680" y="0"/>
                  </a:lnTo>
                  <a:lnTo>
                    <a:pt x="106680" y="10160"/>
                  </a:lnTo>
                  <a:lnTo>
                    <a:pt x="147320" y="10160"/>
                  </a:lnTo>
                  <a:lnTo>
                    <a:pt x="147320" y="5080"/>
                  </a:lnTo>
                  <a:lnTo>
                    <a:pt x="148590" y="5080"/>
                  </a:lnTo>
                  <a:lnTo>
                    <a:pt x="14859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9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4" name="object 1514"/>
            <p:cNvSpPr/>
            <p:nvPr/>
          </p:nvSpPr>
          <p:spPr>
            <a:xfrm>
              <a:off x="6079490" y="61213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47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47320" y="0"/>
                  </a:moveTo>
                  <a:lnTo>
                    <a:pt x="63500" y="0"/>
                  </a:lnTo>
                  <a:lnTo>
                    <a:pt x="63500" y="10160"/>
                  </a:lnTo>
                  <a:lnTo>
                    <a:pt x="147320" y="10160"/>
                  </a:lnTo>
                  <a:lnTo>
                    <a:pt x="14732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9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5" name="object 1515"/>
            <p:cNvSpPr/>
            <p:nvPr/>
          </p:nvSpPr>
          <p:spPr>
            <a:xfrm>
              <a:off x="6079490" y="622300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47320" y="0"/>
                  </a:moveTo>
                  <a:lnTo>
                    <a:pt x="63500" y="0"/>
                  </a:lnTo>
                  <a:lnTo>
                    <a:pt x="63500" y="7620"/>
                  </a:lnTo>
                  <a:lnTo>
                    <a:pt x="64770" y="7620"/>
                  </a:lnTo>
                  <a:lnTo>
                    <a:pt x="64770" y="10160"/>
                  </a:lnTo>
                  <a:lnTo>
                    <a:pt x="147320" y="10160"/>
                  </a:lnTo>
                  <a:lnTo>
                    <a:pt x="14732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9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6" name="object 1516"/>
            <p:cNvSpPr/>
            <p:nvPr/>
          </p:nvSpPr>
          <p:spPr>
            <a:xfrm>
              <a:off x="6079490" y="63245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47320" y="0"/>
                  </a:moveTo>
                  <a:lnTo>
                    <a:pt x="64770" y="0"/>
                  </a:lnTo>
                  <a:lnTo>
                    <a:pt x="64770" y="10160"/>
                  </a:lnTo>
                  <a:lnTo>
                    <a:pt x="147320" y="10160"/>
                  </a:lnTo>
                  <a:lnTo>
                    <a:pt x="14732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9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7" name="object 1517"/>
            <p:cNvSpPr/>
            <p:nvPr/>
          </p:nvSpPr>
          <p:spPr>
            <a:xfrm>
              <a:off x="6079490" y="64261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46050" y="0"/>
                  </a:moveTo>
                  <a:lnTo>
                    <a:pt x="64770" y="0"/>
                  </a:lnTo>
                  <a:lnTo>
                    <a:pt x="64770" y="10160"/>
                  </a:lnTo>
                  <a:lnTo>
                    <a:pt x="146050" y="10160"/>
                  </a:lnTo>
                  <a:lnTo>
                    <a:pt x="14605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9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8" name="object 1518"/>
            <p:cNvSpPr/>
            <p:nvPr/>
          </p:nvSpPr>
          <p:spPr>
            <a:xfrm>
              <a:off x="6079490" y="652779"/>
              <a:ext cx="210820" cy="8890"/>
            </a:xfrm>
            <a:custGeom>
              <a:avLst/>
              <a:gdLst/>
              <a:ahLst/>
              <a:cxnLst/>
              <a:rect l="l" t="t" r="r" b="b"/>
              <a:pathLst>
                <a:path w="210820" h="8890">
                  <a:moveTo>
                    <a:pt x="609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0960" y="8890"/>
                  </a:lnTo>
                  <a:lnTo>
                    <a:pt x="60960" y="0"/>
                  </a:lnTo>
                  <a:close/>
                </a:path>
                <a:path w="210820" h="8890">
                  <a:moveTo>
                    <a:pt x="146050" y="0"/>
                  </a:moveTo>
                  <a:lnTo>
                    <a:pt x="64770" y="0"/>
                  </a:lnTo>
                  <a:lnTo>
                    <a:pt x="64770" y="8890"/>
                  </a:lnTo>
                  <a:lnTo>
                    <a:pt x="146050" y="8890"/>
                  </a:lnTo>
                  <a:lnTo>
                    <a:pt x="146050" y="0"/>
                  </a:lnTo>
                  <a:close/>
                </a:path>
                <a:path w="210820" h="8890">
                  <a:moveTo>
                    <a:pt x="210820" y="0"/>
                  </a:moveTo>
                  <a:lnTo>
                    <a:pt x="151130" y="0"/>
                  </a:lnTo>
                  <a:lnTo>
                    <a:pt x="151130" y="8890"/>
                  </a:lnTo>
                  <a:lnTo>
                    <a:pt x="210820" y="889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9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9" name="object 1519"/>
            <p:cNvSpPr/>
            <p:nvPr/>
          </p:nvSpPr>
          <p:spPr>
            <a:xfrm>
              <a:off x="6079490" y="66166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0960" y="10159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46050" y="0"/>
                  </a:moveTo>
                  <a:lnTo>
                    <a:pt x="64770" y="0"/>
                  </a:lnTo>
                  <a:lnTo>
                    <a:pt x="64770" y="2539"/>
                  </a:lnTo>
                  <a:lnTo>
                    <a:pt x="66039" y="2539"/>
                  </a:lnTo>
                  <a:lnTo>
                    <a:pt x="66039" y="10159"/>
                  </a:lnTo>
                  <a:lnTo>
                    <a:pt x="146050" y="10159"/>
                  </a:lnTo>
                  <a:lnTo>
                    <a:pt x="14605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59"/>
                  </a:lnTo>
                  <a:lnTo>
                    <a:pt x="210820" y="10159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9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0" name="object 1520"/>
            <p:cNvSpPr/>
            <p:nvPr/>
          </p:nvSpPr>
          <p:spPr>
            <a:xfrm>
              <a:off x="6079490" y="671830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46050" y="0"/>
                  </a:moveTo>
                  <a:lnTo>
                    <a:pt x="66039" y="0"/>
                  </a:lnTo>
                  <a:lnTo>
                    <a:pt x="66039" y="10160"/>
                  </a:lnTo>
                  <a:lnTo>
                    <a:pt x="144779" y="10160"/>
                  </a:lnTo>
                  <a:lnTo>
                    <a:pt x="144779" y="6350"/>
                  </a:lnTo>
                  <a:lnTo>
                    <a:pt x="146050" y="6350"/>
                  </a:lnTo>
                  <a:lnTo>
                    <a:pt x="14605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9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1" name="object 1521"/>
            <p:cNvSpPr/>
            <p:nvPr/>
          </p:nvSpPr>
          <p:spPr>
            <a:xfrm>
              <a:off x="6079490" y="68198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44767" y="0"/>
                  </a:moveTo>
                  <a:lnTo>
                    <a:pt x="66040" y="0"/>
                  </a:lnTo>
                  <a:lnTo>
                    <a:pt x="66040" y="10160"/>
                  </a:lnTo>
                  <a:lnTo>
                    <a:pt x="144767" y="10160"/>
                  </a:lnTo>
                  <a:lnTo>
                    <a:pt x="144767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9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2" name="object 1522"/>
            <p:cNvSpPr/>
            <p:nvPr/>
          </p:nvSpPr>
          <p:spPr>
            <a:xfrm>
              <a:off x="6079490" y="692150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44779" y="0"/>
                  </a:moveTo>
                  <a:lnTo>
                    <a:pt x="66039" y="0"/>
                  </a:lnTo>
                  <a:lnTo>
                    <a:pt x="66039" y="6350"/>
                  </a:lnTo>
                  <a:lnTo>
                    <a:pt x="67310" y="6350"/>
                  </a:lnTo>
                  <a:lnTo>
                    <a:pt x="67310" y="10160"/>
                  </a:lnTo>
                  <a:lnTo>
                    <a:pt x="144780" y="10160"/>
                  </a:lnTo>
                  <a:lnTo>
                    <a:pt x="144779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9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3" name="object 1523"/>
            <p:cNvSpPr/>
            <p:nvPr/>
          </p:nvSpPr>
          <p:spPr>
            <a:xfrm>
              <a:off x="6079490" y="70230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44780" y="0"/>
                  </a:moveTo>
                  <a:lnTo>
                    <a:pt x="67310" y="0"/>
                  </a:lnTo>
                  <a:lnTo>
                    <a:pt x="67310" y="10160"/>
                  </a:lnTo>
                  <a:lnTo>
                    <a:pt x="144780" y="10160"/>
                  </a:lnTo>
                  <a:lnTo>
                    <a:pt x="14478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9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4" name="object 1524"/>
            <p:cNvSpPr/>
            <p:nvPr/>
          </p:nvSpPr>
          <p:spPr>
            <a:xfrm>
              <a:off x="6079490" y="71246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0960" y="10159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44780" y="0"/>
                  </a:moveTo>
                  <a:lnTo>
                    <a:pt x="67310" y="0"/>
                  </a:lnTo>
                  <a:lnTo>
                    <a:pt x="67310" y="10159"/>
                  </a:lnTo>
                  <a:lnTo>
                    <a:pt x="143510" y="10159"/>
                  </a:lnTo>
                  <a:lnTo>
                    <a:pt x="143510" y="1269"/>
                  </a:lnTo>
                  <a:lnTo>
                    <a:pt x="144780" y="1269"/>
                  </a:lnTo>
                  <a:lnTo>
                    <a:pt x="14478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59"/>
                  </a:lnTo>
                  <a:lnTo>
                    <a:pt x="210820" y="10159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9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5" name="object 1525"/>
            <p:cNvSpPr/>
            <p:nvPr/>
          </p:nvSpPr>
          <p:spPr>
            <a:xfrm>
              <a:off x="6079490" y="72262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43510" y="0"/>
                  </a:moveTo>
                  <a:lnTo>
                    <a:pt x="67310" y="0"/>
                  </a:lnTo>
                  <a:lnTo>
                    <a:pt x="67310" y="10160"/>
                  </a:lnTo>
                  <a:lnTo>
                    <a:pt x="143510" y="10160"/>
                  </a:lnTo>
                  <a:lnTo>
                    <a:pt x="14351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9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6" name="object 1526"/>
            <p:cNvSpPr/>
            <p:nvPr/>
          </p:nvSpPr>
          <p:spPr>
            <a:xfrm>
              <a:off x="6079490" y="73278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43510" y="0"/>
                  </a:moveTo>
                  <a:lnTo>
                    <a:pt x="68580" y="0"/>
                  </a:lnTo>
                  <a:lnTo>
                    <a:pt x="68580" y="10160"/>
                  </a:lnTo>
                  <a:lnTo>
                    <a:pt x="143510" y="10160"/>
                  </a:lnTo>
                  <a:lnTo>
                    <a:pt x="14351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9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7" name="object 1527"/>
            <p:cNvSpPr/>
            <p:nvPr/>
          </p:nvSpPr>
          <p:spPr>
            <a:xfrm>
              <a:off x="6079490" y="742950"/>
              <a:ext cx="210820" cy="8890"/>
            </a:xfrm>
            <a:custGeom>
              <a:avLst/>
              <a:gdLst/>
              <a:ahLst/>
              <a:cxnLst/>
              <a:rect l="l" t="t" r="r" b="b"/>
              <a:pathLst>
                <a:path w="210820" h="8890">
                  <a:moveTo>
                    <a:pt x="60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0960" y="8889"/>
                  </a:lnTo>
                  <a:lnTo>
                    <a:pt x="60960" y="0"/>
                  </a:lnTo>
                  <a:close/>
                </a:path>
                <a:path w="210820" h="8890">
                  <a:moveTo>
                    <a:pt x="143510" y="0"/>
                  </a:moveTo>
                  <a:lnTo>
                    <a:pt x="68580" y="0"/>
                  </a:lnTo>
                  <a:lnTo>
                    <a:pt x="68580" y="8889"/>
                  </a:lnTo>
                  <a:lnTo>
                    <a:pt x="142240" y="8889"/>
                  </a:lnTo>
                  <a:lnTo>
                    <a:pt x="142240" y="6350"/>
                  </a:lnTo>
                  <a:lnTo>
                    <a:pt x="143510" y="6350"/>
                  </a:lnTo>
                  <a:lnTo>
                    <a:pt x="143510" y="0"/>
                  </a:lnTo>
                  <a:close/>
                </a:path>
                <a:path w="210820" h="8890">
                  <a:moveTo>
                    <a:pt x="210820" y="0"/>
                  </a:moveTo>
                  <a:lnTo>
                    <a:pt x="151130" y="0"/>
                  </a:lnTo>
                  <a:lnTo>
                    <a:pt x="151130" y="8889"/>
                  </a:lnTo>
                  <a:lnTo>
                    <a:pt x="210820" y="8889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9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8" name="object 1528"/>
            <p:cNvSpPr/>
            <p:nvPr/>
          </p:nvSpPr>
          <p:spPr>
            <a:xfrm>
              <a:off x="6079490" y="75183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42240" y="0"/>
                  </a:moveTo>
                  <a:lnTo>
                    <a:pt x="68580" y="0"/>
                  </a:lnTo>
                  <a:lnTo>
                    <a:pt x="68580" y="10160"/>
                  </a:lnTo>
                  <a:lnTo>
                    <a:pt x="142240" y="10160"/>
                  </a:lnTo>
                  <a:lnTo>
                    <a:pt x="14224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A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9" name="object 1529"/>
            <p:cNvSpPr/>
            <p:nvPr/>
          </p:nvSpPr>
          <p:spPr>
            <a:xfrm>
              <a:off x="6079490" y="76199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5092"/>
                  </a:moveTo>
                  <a:lnTo>
                    <a:pt x="0" y="5092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5092"/>
                  </a:lnTo>
                  <a:close/>
                </a:path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60960" y="508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42240" y="5092"/>
                  </a:moveTo>
                  <a:lnTo>
                    <a:pt x="69850" y="5092"/>
                  </a:lnTo>
                  <a:lnTo>
                    <a:pt x="69850" y="10160"/>
                  </a:lnTo>
                  <a:lnTo>
                    <a:pt x="142240" y="10160"/>
                  </a:lnTo>
                  <a:lnTo>
                    <a:pt x="142240" y="5092"/>
                  </a:lnTo>
                  <a:close/>
                </a:path>
                <a:path w="210820" h="10159">
                  <a:moveTo>
                    <a:pt x="142240" y="0"/>
                  </a:moveTo>
                  <a:lnTo>
                    <a:pt x="68580" y="0"/>
                  </a:lnTo>
                  <a:lnTo>
                    <a:pt x="68580" y="5080"/>
                  </a:lnTo>
                  <a:lnTo>
                    <a:pt x="142240" y="5080"/>
                  </a:lnTo>
                  <a:lnTo>
                    <a:pt x="142240" y="0"/>
                  </a:lnTo>
                  <a:close/>
                </a:path>
                <a:path w="210820" h="10159">
                  <a:moveTo>
                    <a:pt x="210820" y="5092"/>
                  </a:moveTo>
                  <a:lnTo>
                    <a:pt x="151130" y="5092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5092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5080"/>
                  </a:lnTo>
                  <a:lnTo>
                    <a:pt x="210820" y="508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A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0" name="object 1530"/>
            <p:cNvSpPr/>
            <p:nvPr/>
          </p:nvSpPr>
          <p:spPr>
            <a:xfrm>
              <a:off x="6079490" y="77215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42240" y="0"/>
                  </a:moveTo>
                  <a:lnTo>
                    <a:pt x="69850" y="0"/>
                  </a:lnTo>
                  <a:lnTo>
                    <a:pt x="69850" y="10160"/>
                  </a:lnTo>
                  <a:lnTo>
                    <a:pt x="142240" y="10160"/>
                  </a:lnTo>
                  <a:lnTo>
                    <a:pt x="14224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A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1" name="object 1531"/>
            <p:cNvSpPr/>
            <p:nvPr/>
          </p:nvSpPr>
          <p:spPr>
            <a:xfrm>
              <a:off x="6079490" y="78231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0960" y="10159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42239" y="0"/>
                  </a:moveTo>
                  <a:lnTo>
                    <a:pt x="69850" y="0"/>
                  </a:lnTo>
                  <a:lnTo>
                    <a:pt x="69850" y="10159"/>
                  </a:lnTo>
                  <a:lnTo>
                    <a:pt x="140970" y="10159"/>
                  </a:lnTo>
                  <a:lnTo>
                    <a:pt x="140970" y="2539"/>
                  </a:lnTo>
                  <a:lnTo>
                    <a:pt x="142239" y="2539"/>
                  </a:lnTo>
                  <a:lnTo>
                    <a:pt x="142239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59"/>
                  </a:lnTo>
                  <a:lnTo>
                    <a:pt x="210820" y="10159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A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2" name="object 1532"/>
            <p:cNvSpPr/>
            <p:nvPr/>
          </p:nvSpPr>
          <p:spPr>
            <a:xfrm>
              <a:off x="6079490" y="792480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40970" y="0"/>
                  </a:moveTo>
                  <a:lnTo>
                    <a:pt x="69850" y="0"/>
                  </a:lnTo>
                  <a:lnTo>
                    <a:pt x="69850" y="8890"/>
                  </a:lnTo>
                  <a:lnTo>
                    <a:pt x="71120" y="8890"/>
                  </a:lnTo>
                  <a:lnTo>
                    <a:pt x="71120" y="10160"/>
                  </a:lnTo>
                  <a:lnTo>
                    <a:pt x="140970" y="10160"/>
                  </a:lnTo>
                  <a:lnTo>
                    <a:pt x="14097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A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3" name="object 1533"/>
            <p:cNvSpPr/>
            <p:nvPr/>
          </p:nvSpPr>
          <p:spPr>
            <a:xfrm>
              <a:off x="6079490" y="80263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40970" y="0"/>
                  </a:moveTo>
                  <a:lnTo>
                    <a:pt x="71120" y="0"/>
                  </a:lnTo>
                  <a:lnTo>
                    <a:pt x="71120" y="10160"/>
                  </a:lnTo>
                  <a:lnTo>
                    <a:pt x="140970" y="10160"/>
                  </a:lnTo>
                  <a:lnTo>
                    <a:pt x="14097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A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4" name="object 1534"/>
            <p:cNvSpPr/>
            <p:nvPr/>
          </p:nvSpPr>
          <p:spPr>
            <a:xfrm>
              <a:off x="6079490" y="812800"/>
              <a:ext cx="210820" cy="8890"/>
            </a:xfrm>
            <a:custGeom>
              <a:avLst/>
              <a:gdLst/>
              <a:ahLst/>
              <a:cxnLst/>
              <a:rect l="l" t="t" r="r" b="b"/>
              <a:pathLst>
                <a:path w="210820" h="8890">
                  <a:moveTo>
                    <a:pt x="60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0960" y="8889"/>
                  </a:lnTo>
                  <a:lnTo>
                    <a:pt x="60960" y="0"/>
                  </a:lnTo>
                  <a:close/>
                </a:path>
                <a:path w="210820" h="8890">
                  <a:moveTo>
                    <a:pt x="140970" y="0"/>
                  </a:moveTo>
                  <a:lnTo>
                    <a:pt x="71120" y="0"/>
                  </a:lnTo>
                  <a:lnTo>
                    <a:pt x="71120" y="8889"/>
                  </a:lnTo>
                  <a:lnTo>
                    <a:pt x="139700" y="8889"/>
                  </a:lnTo>
                  <a:lnTo>
                    <a:pt x="139700" y="6350"/>
                  </a:lnTo>
                  <a:lnTo>
                    <a:pt x="140970" y="6350"/>
                  </a:lnTo>
                  <a:lnTo>
                    <a:pt x="140970" y="0"/>
                  </a:lnTo>
                  <a:close/>
                </a:path>
                <a:path w="210820" h="8890">
                  <a:moveTo>
                    <a:pt x="210820" y="0"/>
                  </a:moveTo>
                  <a:lnTo>
                    <a:pt x="151130" y="0"/>
                  </a:lnTo>
                  <a:lnTo>
                    <a:pt x="151130" y="8889"/>
                  </a:lnTo>
                  <a:lnTo>
                    <a:pt x="210820" y="8889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A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5" name="object 1535"/>
            <p:cNvSpPr/>
            <p:nvPr/>
          </p:nvSpPr>
          <p:spPr>
            <a:xfrm>
              <a:off x="6079490" y="82168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39700" y="0"/>
                  </a:moveTo>
                  <a:lnTo>
                    <a:pt x="71120" y="0"/>
                  </a:lnTo>
                  <a:lnTo>
                    <a:pt x="71120" y="10160"/>
                  </a:lnTo>
                  <a:lnTo>
                    <a:pt x="139700" y="10160"/>
                  </a:lnTo>
                  <a:lnTo>
                    <a:pt x="13970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A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6" name="object 1536"/>
            <p:cNvSpPr/>
            <p:nvPr/>
          </p:nvSpPr>
          <p:spPr>
            <a:xfrm>
              <a:off x="6079490" y="831850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39700" y="0"/>
                  </a:moveTo>
                  <a:lnTo>
                    <a:pt x="71120" y="0"/>
                  </a:lnTo>
                  <a:lnTo>
                    <a:pt x="71120" y="3810"/>
                  </a:lnTo>
                  <a:lnTo>
                    <a:pt x="72389" y="3810"/>
                  </a:lnTo>
                  <a:lnTo>
                    <a:pt x="72389" y="10160"/>
                  </a:lnTo>
                  <a:lnTo>
                    <a:pt x="139700" y="10160"/>
                  </a:lnTo>
                  <a:lnTo>
                    <a:pt x="13970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A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7" name="object 1537"/>
            <p:cNvSpPr/>
            <p:nvPr/>
          </p:nvSpPr>
          <p:spPr>
            <a:xfrm>
              <a:off x="6079490" y="84200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39700" y="0"/>
                  </a:moveTo>
                  <a:lnTo>
                    <a:pt x="72390" y="0"/>
                  </a:lnTo>
                  <a:lnTo>
                    <a:pt x="72390" y="10160"/>
                  </a:lnTo>
                  <a:lnTo>
                    <a:pt x="139700" y="10160"/>
                  </a:lnTo>
                  <a:lnTo>
                    <a:pt x="13970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A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8" name="object 1538"/>
            <p:cNvSpPr/>
            <p:nvPr/>
          </p:nvSpPr>
          <p:spPr>
            <a:xfrm>
              <a:off x="6079490" y="85216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0960" y="10159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39700" y="0"/>
                  </a:moveTo>
                  <a:lnTo>
                    <a:pt x="72389" y="0"/>
                  </a:lnTo>
                  <a:lnTo>
                    <a:pt x="72389" y="10159"/>
                  </a:lnTo>
                  <a:lnTo>
                    <a:pt x="138429" y="10159"/>
                  </a:lnTo>
                  <a:lnTo>
                    <a:pt x="138429" y="2539"/>
                  </a:lnTo>
                  <a:lnTo>
                    <a:pt x="139700" y="2539"/>
                  </a:lnTo>
                  <a:lnTo>
                    <a:pt x="13970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59"/>
                  </a:lnTo>
                  <a:lnTo>
                    <a:pt x="210820" y="10159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A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9" name="object 1539"/>
            <p:cNvSpPr/>
            <p:nvPr/>
          </p:nvSpPr>
          <p:spPr>
            <a:xfrm>
              <a:off x="6079490" y="862330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38429" y="0"/>
                  </a:moveTo>
                  <a:lnTo>
                    <a:pt x="72389" y="0"/>
                  </a:lnTo>
                  <a:lnTo>
                    <a:pt x="72389" y="7620"/>
                  </a:lnTo>
                  <a:lnTo>
                    <a:pt x="73660" y="7620"/>
                  </a:lnTo>
                  <a:lnTo>
                    <a:pt x="73660" y="10160"/>
                  </a:lnTo>
                  <a:lnTo>
                    <a:pt x="138430" y="10160"/>
                  </a:lnTo>
                  <a:lnTo>
                    <a:pt x="138429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A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0" name="object 1540"/>
            <p:cNvSpPr/>
            <p:nvPr/>
          </p:nvSpPr>
          <p:spPr>
            <a:xfrm>
              <a:off x="6079490" y="87248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38430" y="0"/>
                  </a:moveTo>
                  <a:lnTo>
                    <a:pt x="73660" y="0"/>
                  </a:lnTo>
                  <a:lnTo>
                    <a:pt x="73660" y="10160"/>
                  </a:lnTo>
                  <a:lnTo>
                    <a:pt x="138430" y="10160"/>
                  </a:lnTo>
                  <a:lnTo>
                    <a:pt x="13843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A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1" name="object 1541"/>
            <p:cNvSpPr/>
            <p:nvPr/>
          </p:nvSpPr>
          <p:spPr>
            <a:xfrm>
              <a:off x="6079490" y="882650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38430" y="0"/>
                  </a:moveTo>
                  <a:lnTo>
                    <a:pt x="73660" y="0"/>
                  </a:lnTo>
                  <a:lnTo>
                    <a:pt x="73660" y="10160"/>
                  </a:lnTo>
                  <a:lnTo>
                    <a:pt x="137160" y="10160"/>
                  </a:lnTo>
                  <a:lnTo>
                    <a:pt x="137160" y="7620"/>
                  </a:lnTo>
                  <a:lnTo>
                    <a:pt x="138430" y="7620"/>
                  </a:lnTo>
                  <a:lnTo>
                    <a:pt x="13843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A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2" name="object 1542"/>
            <p:cNvSpPr/>
            <p:nvPr/>
          </p:nvSpPr>
          <p:spPr>
            <a:xfrm>
              <a:off x="6079490" y="89280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37160" y="0"/>
                  </a:moveTo>
                  <a:lnTo>
                    <a:pt x="73660" y="0"/>
                  </a:lnTo>
                  <a:lnTo>
                    <a:pt x="73660" y="10160"/>
                  </a:lnTo>
                  <a:lnTo>
                    <a:pt x="137160" y="10160"/>
                  </a:lnTo>
                  <a:lnTo>
                    <a:pt x="13716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A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3" name="object 1543"/>
            <p:cNvSpPr/>
            <p:nvPr/>
          </p:nvSpPr>
          <p:spPr>
            <a:xfrm>
              <a:off x="6079490" y="90296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0960" y="10159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37160" y="0"/>
                  </a:moveTo>
                  <a:lnTo>
                    <a:pt x="73660" y="0"/>
                  </a:lnTo>
                  <a:lnTo>
                    <a:pt x="73660" y="1269"/>
                  </a:lnTo>
                  <a:lnTo>
                    <a:pt x="74930" y="1269"/>
                  </a:lnTo>
                  <a:lnTo>
                    <a:pt x="74930" y="10159"/>
                  </a:lnTo>
                  <a:lnTo>
                    <a:pt x="137160" y="10159"/>
                  </a:lnTo>
                  <a:lnTo>
                    <a:pt x="13716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59"/>
                  </a:lnTo>
                  <a:lnTo>
                    <a:pt x="210820" y="10159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A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4" name="object 1544"/>
            <p:cNvSpPr/>
            <p:nvPr/>
          </p:nvSpPr>
          <p:spPr>
            <a:xfrm>
              <a:off x="6079490" y="913129"/>
              <a:ext cx="210820" cy="8890"/>
            </a:xfrm>
            <a:custGeom>
              <a:avLst/>
              <a:gdLst/>
              <a:ahLst/>
              <a:cxnLst/>
              <a:rect l="l" t="t" r="r" b="b"/>
              <a:pathLst>
                <a:path w="210820" h="8890">
                  <a:moveTo>
                    <a:pt x="609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0960" y="8890"/>
                  </a:lnTo>
                  <a:lnTo>
                    <a:pt x="60960" y="0"/>
                  </a:lnTo>
                  <a:close/>
                </a:path>
                <a:path w="210820" h="8890">
                  <a:moveTo>
                    <a:pt x="137160" y="0"/>
                  </a:moveTo>
                  <a:lnTo>
                    <a:pt x="74930" y="0"/>
                  </a:lnTo>
                  <a:lnTo>
                    <a:pt x="74930" y="8890"/>
                  </a:lnTo>
                  <a:lnTo>
                    <a:pt x="137160" y="8890"/>
                  </a:lnTo>
                  <a:lnTo>
                    <a:pt x="137160" y="0"/>
                  </a:lnTo>
                  <a:close/>
                </a:path>
                <a:path w="210820" h="8890">
                  <a:moveTo>
                    <a:pt x="210820" y="0"/>
                  </a:moveTo>
                  <a:lnTo>
                    <a:pt x="151130" y="0"/>
                  </a:lnTo>
                  <a:lnTo>
                    <a:pt x="151130" y="8890"/>
                  </a:lnTo>
                  <a:lnTo>
                    <a:pt x="210820" y="889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B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5" name="object 1545"/>
            <p:cNvSpPr/>
            <p:nvPr/>
          </p:nvSpPr>
          <p:spPr>
            <a:xfrm>
              <a:off x="6079490" y="92201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0960" y="10159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37160" y="0"/>
                  </a:moveTo>
                  <a:lnTo>
                    <a:pt x="74930" y="0"/>
                  </a:lnTo>
                  <a:lnTo>
                    <a:pt x="74930" y="10159"/>
                  </a:lnTo>
                  <a:lnTo>
                    <a:pt x="135890" y="10159"/>
                  </a:lnTo>
                  <a:lnTo>
                    <a:pt x="135890" y="3809"/>
                  </a:lnTo>
                  <a:lnTo>
                    <a:pt x="137160" y="3809"/>
                  </a:lnTo>
                  <a:lnTo>
                    <a:pt x="13716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59"/>
                  </a:lnTo>
                  <a:lnTo>
                    <a:pt x="210820" y="10159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B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6" name="object 1546"/>
            <p:cNvSpPr/>
            <p:nvPr/>
          </p:nvSpPr>
          <p:spPr>
            <a:xfrm>
              <a:off x="6079490" y="932180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35890" y="0"/>
                  </a:moveTo>
                  <a:lnTo>
                    <a:pt x="74930" y="0"/>
                  </a:lnTo>
                  <a:lnTo>
                    <a:pt x="74930" y="6350"/>
                  </a:lnTo>
                  <a:lnTo>
                    <a:pt x="76200" y="6350"/>
                  </a:lnTo>
                  <a:lnTo>
                    <a:pt x="76200" y="10160"/>
                  </a:lnTo>
                  <a:lnTo>
                    <a:pt x="135890" y="10160"/>
                  </a:lnTo>
                  <a:lnTo>
                    <a:pt x="13589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B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7" name="object 1547"/>
            <p:cNvSpPr/>
            <p:nvPr/>
          </p:nvSpPr>
          <p:spPr>
            <a:xfrm>
              <a:off x="6079490" y="94233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35890" y="0"/>
                  </a:moveTo>
                  <a:lnTo>
                    <a:pt x="76200" y="0"/>
                  </a:lnTo>
                  <a:lnTo>
                    <a:pt x="76200" y="10160"/>
                  </a:lnTo>
                  <a:lnTo>
                    <a:pt x="135890" y="10160"/>
                  </a:lnTo>
                  <a:lnTo>
                    <a:pt x="13589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B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8" name="object 1548"/>
            <p:cNvSpPr/>
            <p:nvPr/>
          </p:nvSpPr>
          <p:spPr>
            <a:xfrm>
              <a:off x="6079490" y="95249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8902"/>
                  </a:moveTo>
                  <a:lnTo>
                    <a:pt x="0" y="8902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8902"/>
                  </a:lnTo>
                  <a:close/>
                </a:path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0960" y="889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34620" y="8902"/>
                  </a:moveTo>
                  <a:lnTo>
                    <a:pt x="76200" y="8902"/>
                  </a:lnTo>
                  <a:lnTo>
                    <a:pt x="76200" y="10160"/>
                  </a:lnTo>
                  <a:lnTo>
                    <a:pt x="134620" y="10160"/>
                  </a:lnTo>
                  <a:lnTo>
                    <a:pt x="134620" y="8902"/>
                  </a:lnTo>
                  <a:close/>
                </a:path>
                <a:path w="210820" h="10159">
                  <a:moveTo>
                    <a:pt x="135890" y="0"/>
                  </a:moveTo>
                  <a:lnTo>
                    <a:pt x="76200" y="0"/>
                  </a:lnTo>
                  <a:lnTo>
                    <a:pt x="76200" y="8890"/>
                  </a:lnTo>
                  <a:lnTo>
                    <a:pt x="135890" y="8890"/>
                  </a:lnTo>
                  <a:lnTo>
                    <a:pt x="135890" y="0"/>
                  </a:lnTo>
                  <a:close/>
                </a:path>
                <a:path w="210820" h="10159">
                  <a:moveTo>
                    <a:pt x="210820" y="8902"/>
                  </a:moveTo>
                  <a:lnTo>
                    <a:pt x="151130" y="8902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8902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8890"/>
                  </a:lnTo>
                  <a:lnTo>
                    <a:pt x="210820" y="889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B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9" name="object 1549"/>
            <p:cNvSpPr/>
            <p:nvPr/>
          </p:nvSpPr>
          <p:spPr>
            <a:xfrm>
              <a:off x="6079490" y="96265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34620" y="0"/>
                  </a:moveTo>
                  <a:lnTo>
                    <a:pt x="76200" y="0"/>
                  </a:lnTo>
                  <a:lnTo>
                    <a:pt x="76200" y="10160"/>
                  </a:lnTo>
                  <a:lnTo>
                    <a:pt x="134620" y="10160"/>
                  </a:lnTo>
                  <a:lnTo>
                    <a:pt x="13462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B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0" name="object 1550"/>
            <p:cNvSpPr/>
            <p:nvPr/>
          </p:nvSpPr>
          <p:spPr>
            <a:xfrm>
              <a:off x="6079490" y="97281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34620" y="0"/>
                  </a:moveTo>
                  <a:lnTo>
                    <a:pt x="77470" y="0"/>
                  </a:lnTo>
                  <a:lnTo>
                    <a:pt x="77470" y="10160"/>
                  </a:lnTo>
                  <a:lnTo>
                    <a:pt x="134620" y="10160"/>
                  </a:lnTo>
                  <a:lnTo>
                    <a:pt x="13462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B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1" name="object 1551"/>
            <p:cNvSpPr/>
            <p:nvPr/>
          </p:nvSpPr>
          <p:spPr>
            <a:xfrm>
              <a:off x="6079490" y="98297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34620" y="0"/>
                  </a:moveTo>
                  <a:lnTo>
                    <a:pt x="77470" y="0"/>
                  </a:lnTo>
                  <a:lnTo>
                    <a:pt x="77470" y="10160"/>
                  </a:lnTo>
                  <a:lnTo>
                    <a:pt x="134620" y="10160"/>
                  </a:lnTo>
                  <a:lnTo>
                    <a:pt x="13462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B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2" name="object 1552"/>
            <p:cNvSpPr/>
            <p:nvPr/>
          </p:nvSpPr>
          <p:spPr>
            <a:xfrm>
              <a:off x="6079490" y="993139"/>
              <a:ext cx="210820" cy="8890"/>
            </a:xfrm>
            <a:custGeom>
              <a:avLst/>
              <a:gdLst/>
              <a:ahLst/>
              <a:cxnLst/>
              <a:rect l="l" t="t" r="r" b="b"/>
              <a:pathLst>
                <a:path w="210820" h="8890">
                  <a:moveTo>
                    <a:pt x="60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0960" y="8889"/>
                  </a:lnTo>
                  <a:lnTo>
                    <a:pt x="60960" y="0"/>
                  </a:lnTo>
                  <a:close/>
                </a:path>
                <a:path w="210820" h="8890">
                  <a:moveTo>
                    <a:pt x="134620" y="0"/>
                  </a:moveTo>
                  <a:lnTo>
                    <a:pt x="77470" y="0"/>
                  </a:lnTo>
                  <a:lnTo>
                    <a:pt x="77470" y="8889"/>
                  </a:lnTo>
                  <a:lnTo>
                    <a:pt x="133350" y="8889"/>
                  </a:lnTo>
                  <a:lnTo>
                    <a:pt x="133350" y="3810"/>
                  </a:lnTo>
                  <a:lnTo>
                    <a:pt x="134620" y="3810"/>
                  </a:lnTo>
                  <a:lnTo>
                    <a:pt x="134620" y="0"/>
                  </a:lnTo>
                  <a:close/>
                </a:path>
                <a:path w="210820" h="8890">
                  <a:moveTo>
                    <a:pt x="210820" y="0"/>
                  </a:moveTo>
                  <a:lnTo>
                    <a:pt x="151130" y="0"/>
                  </a:lnTo>
                  <a:lnTo>
                    <a:pt x="151130" y="8889"/>
                  </a:lnTo>
                  <a:lnTo>
                    <a:pt x="210820" y="8889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B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3" name="object 1553"/>
            <p:cNvSpPr/>
            <p:nvPr/>
          </p:nvSpPr>
          <p:spPr>
            <a:xfrm>
              <a:off x="6079490" y="1002030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33350" y="0"/>
                  </a:moveTo>
                  <a:lnTo>
                    <a:pt x="77470" y="0"/>
                  </a:lnTo>
                  <a:lnTo>
                    <a:pt x="77470" y="5080"/>
                  </a:lnTo>
                  <a:lnTo>
                    <a:pt x="78739" y="5080"/>
                  </a:lnTo>
                  <a:lnTo>
                    <a:pt x="78739" y="10160"/>
                  </a:lnTo>
                  <a:lnTo>
                    <a:pt x="133350" y="10160"/>
                  </a:lnTo>
                  <a:lnTo>
                    <a:pt x="13335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B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4" name="object 1554"/>
            <p:cNvSpPr/>
            <p:nvPr/>
          </p:nvSpPr>
          <p:spPr>
            <a:xfrm>
              <a:off x="6079490" y="101218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33350" y="0"/>
                  </a:moveTo>
                  <a:lnTo>
                    <a:pt x="78740" y="0"/>
                  </a:lnTo>
                  <a:lnTo>
                    <a:pt x="78740" y="10160"/>
                  </a:lnTo>
                  <a:lnTo>
                    <a:pt x="133350" y="10160"/>
                  </a:lnTo>
                  <a:lnTo>
                    <a:pt x="13335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B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5" name="object 1555"/>
            <p:cNvSpPr/>
            <p:nvPr/>
          </p:nvSpPr>
          <p:spPr>
            <a:xfrm>
              <a:off x="6079490" y="102234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33350" y="0"/>
                  </a:moveTo>
                  <a:lnTo>
                    <a:pt x="78740" y="0"/>
                  </a:lnTo>
                  <a:lnTo>
                    <a:pt x="78740" y="10160"/>
                  </a:lnTo>
                  <a:lnTo>
                    <a:pt x="133350" y="10160"/>
                  </a:lnTo>
                  <a:lnTo>
                    <a:pt x="13335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B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6" name="object 1556"/>
            <p:cNvSpPr/>
            <p:nvPr/>
          </p:nvSpPr>
          <p:spPr>
            <a:xfrm>
              <a:off x="6079490" y="1032510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32079" y="0"/>
                  </a:moveTo>
                  <a:lnTo>
                    <a:pt x="78739" y="0"/>
                  </a:lnTo>
                  <a:lnTo>
                    <a:pt x="78739" y="8889"/>
                  </a:lnTo>
                  <a:lnTo>
                    <a:pt x="80010" y="8889"/>
                  </a:lnTo>
                  <a:lnTo>
                    <a:pt x="80010" y="10160"/>
                  </a:lnTo>
                  <a:lnTo>
                    <a:pt x="132079" y="10160"/>
                  </a:lnTo>
                  <a:lnTo>
                    <a:pt x="132079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B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7" name="object 1557"/>
            <p:cNvSpPr/>
            <p:nvPr/>
          </p:nvSpPr>
          <p:spPr>
            <a:xfrm>
              <a:off x="6079490" y="104266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32080" y="10160"/>
                  </a:moveTo>
                  <a:lnTo>
                    <a:pt x="132067" y="0"/>
                  </a:lnTo>
                  <a:lnTo>
                    <a:pt x="80010" y="0"/>
                  </a:lnTo>
                  <a:lnTo>
                    <a:pt x="80010" y="10160"/>
                  </a:lnTo>
                  <a:lnTo>
                    <a:pt x="132080" y="1016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B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8" name="object 1558"/>
            <p:cNvSpPr/>
            <p:nvPr/>
          </p:nvSpPr>
          <p:spPr>
            <a:xfrm>
              <a:off x="6079490" y="105282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32080" y="0"/>
                  </a:moveTo>
                  <a:lnTo>
                    <a:pt x="80010" y="0"/>
                  </a:lnTo>
                  <a:lnTo>
                    <a:pt x="80010" y="10160"/>
                  </a:lnTo>
                  <a:lnTo>
                    <a:pt x="132080" y="10160"/>
                  </a:lnTo>
                  <a:lnTo>
                    <a:pt x="13208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B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9" name="object 1559"/>
            <p:cNvSpPr/>
            <p:nvPr/>
          </p:nvSpPr>
          <p:spPr>
            <a:xfrm>
              <a:off x="6079490" y="1062989"/>
              <a:ext cx="210820" cy="8890"/>
            </a:xfrm>
            <a:custGeom>
              <a:avLst/>
              <a:gdLst/>
              <a:ahLst/>
              <a:cxnLst/>
              <a:rect l="l" t="t" r="r" b="b"/>
              <a:pathLst>
                <a:path w="210820" h="8890">
                  <a:moveTo>
                    <a:pt x="60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0960" y="8889"/>
                  </a:lnTo>
                  <a:lnTo>
                    <a:pt x="60960" y="0"/>
                  </a:lnTo>
                  <a:close/>
                </a:path>
                <a:path w="210820" h="8890">
                  <a:moveTo>
                    <a:pt x="132080" y="0"/>
                  </a:moveTo>
                  <a:lnTo>
                    <a:pt x="80010" y="0"/>
                  </a:lnTo>
                  <a:lnTo>
                    <a:pt x="80010" y="8889"/>
                  </a:lnTo>
                  <a:lnTo>
                    <a:pt x="130810" y="8889"/>
                  </a:lnTo>
                  <a:lnTo>
                    <a:pt x="130810" y="5080"/>
                  </a:lnTo>
                  <a:lnTo>
                    <a:pt x="132080" y="5080"/>
                  </a:lnTo>
                  <a:lnTo>
                    <a:pt x="132080" y="0"/>
                  </a:lnTo>
                  <a:close/>
                </a:path>
                <a:path w="210820" h="8890">
                  <a:moveTo>
                    <a:pt x="210820" y="0"/>
                  </a:moveTo>
                  <a:lnTo>
                    <a:pt x="151130" y="0"/>
                  </a:lnTo>
                  <a:lnTo>
                    <a:pt x="151130" y="8889"/>
                  </a:lnTo>
                  <a:lnTo>
                    <a:pt x="210820" y="8889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B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0" name="object 1560"/>
            <p:cNvSpPr/>
            <p:nvPr/>
          </p:nvSpPr>
          <p:spPr>
            <a:xfrm>
              <a:off x="6079490" y="1071880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30810" y="0"/>
                  </a:moveTo>
                  <a:lnTo>
                    <a:pt x="80010" y="0"/>
                  </a:lnTo>
                  <a:lnTo>
                    <a:pt x="80010" y="3810"/>
                  </a:lnTo>
                  <a:lnTo>
                    <a:pt x="81280" y="3810"/>
                  </a:lnTo>
                  <a:lnTo>
                    <a:pt x="81280" y="10160"/>
                  </a:lnTo>
                  <a:lnTo>
                    <a:pt x="130810" y="10160"/>
                  </a:lnTo>
                  <a:lnTo>
                    <a:pt x="13081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C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1" name="object 1561"/>
            <p:cNvSpPr/>
            <p:nvPr/>
          </p:nvSpPr>
          <p:spPr>
            <a:xfrm>
              <a:off x="6079490" y="108203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30810" y="0"/>
                  </a:moveTo>
                  <a:lnTo>
                    <a:pt x="81280" y="0"/>
                  </a:lnTo>
                  <a:lnTo>
                    <a:pt x="81280" y="10160"/>
                  </a:lnTo>
                  <a:lnTo>
                    <a:pt x="130810" y="10160"/>
                  </a:lnTo>
                  <a:lnTo>
                    <a:pt x="13081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C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2" name="object 1562"/>
            <p:cNvSpPr/>
            <p:nvPr/>
          </p:nvSpPr>
          <p:spPr>
            <a:xfrm>
              <a:off x="6079490" y="109219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30810" y="0"/>
                  </a:moveTo>
                  <a:lnTo>
                    <a:pt x="81280" y="0"/>
                  </a:lnTo>
                  <a:lnTo>
                    <a:pt x="81280" y="10160"/>
                  </a:lnTo>
                  <a:lnTo>
                    <a:pt x="130810" y="10160"/>
                  </a:lnTo>
                  <a:lnTo>
                    <a:pt x="13081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C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3" name="object 1563"/>
            <p:cNvSpPr/>
            <p:nvPr/>
          </p:nvSpPr>
          <p:spPr>
            <a:xfrm>
              <a:off x="6079490" y="1102360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30810" y="0"/>
                  </a:moveTo>
                  <a:lnTo>
                    <a:pt x="81280" y="0"/>
                  </a:lnTo>
                  <a:lnTo>
                    <a:pt x="81280" y="7619"/>
                  </a:lnTo>
                  <a:lnTo>
                    <a:pt x="82550" y="7619"/>
                  </a:lnTo>
                  <a:lnTo>
                    <a:pt x="82550" y="10160"/>
                  </a:lnTo>
                  <a:lnTo>
                    <a:pt x="129540" y="10160"/>
                  </a:lnTo>
                  <a:lnTo>
                    <a:pt x="129540" y="1269"/>
                  </a:lnTo>
                  <a:lnTo>
                    <a:pt x="130810" y="1269"/>
                  </a:lnTo>
                  <a:lnTo>
                    <a:pt x="13081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C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4" name="object 1564"/>
            <p:cNvSpPr/>
            <p:nvPr/>
          </p:nvSpPr>
          <p:spPr>
            <a:xfrm>
              <a:off x="6079490" y="111251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29540" y="0"/>
                  </a:moveTo>
                  <a:lnTo>
                    <a:pt x="82550" y="0"/>
                  </a:lnTo>
                  <a:lnTo>
                    <a:pt x="82550" y="10160"/>
                  </a:lnTo>
                  <a:lnTo>
                    <a:pt x="129540" y="10160"/>
                  </a:lnTo>
                  <a:lnTo>
                    <a:pt x="12954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C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5" name="object 1565"/>
            <p:cNvSpPr/>
            <p:nvPr/>
          </p:nvSpPr>
          <p:spPr>
            <a:xfrm>
              <a:off x="6079490" y="112267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29540" y="0"/>
                  </a:moveTo>
                  <a:lnTo>
                    <a:pt x="82550" y="0"/>
                  </a:lnTo>
                  <a:lnTo>
                    <a:pt x="82550" y="10160"/>
                  </a:lnTo>
                  <a:lnTo>
                    <a:pt x="129540" y="10160"/>
                  </a:lnTo>
                  <a:lnTo>
                    <a:pt x="12954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C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6" name="object 1566"/>
            <p:cNvSpPr/>
            <p:nvPr/>
          </p:nvSpPr>
          <p:spPr>
            <a:xfrm>
              <a:off x="6079490" y="1132839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6362"/>
                  </a:moveTo>
                  <a:lnTo>
                    <a:pt x="0" y="6362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6362"/>
                  </a:lnTo>
                  <a:close/>
                </a:path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60960" y="635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28270" y="6362"/>
                  </a:moveTo>
                  <a:lnTo>
                    <a:pt x="82550" y="6362"/>
                  </a:lnTo>
                  <a:lnTo>
                    <a:pt x="82550" y="10160"/>
                  </a:lnTo>
                  <a:lnTo>
                    <a:pt x="128270" y="10160"/>
                  </a:lnTo>
                  <a:lnTo>
                    <a:pt x="128270" y="6362"/>
                  </a:lnTo>
                  <a:close/>
                </a:path>
                <a:path w="210820" h="10159">
                  <a:moveTo>
                    <a:pt x="129540" y="0"/>
                  </a:moveTo>
                  <a:lnTo>
                    <a:pt x="82550" y="0"/>
                  </a:lnTo>
                  <a:lnTo>
                    <a:pt x="82550" y="6350"/>
                  </a:lnTo>
                  <a:lnTo>
                    <a:pt x="129540" y="6350"/>
                  </a:lnTo>
                  <a:lnTo>
                    <a:pt x="129540" y="0"/>
                  </a:lnTo>
                  <a:close/>
                </a:path>
                <a:path w="210820" h="10159">
                  <a:moveTo>
                    <a:pt x="210820" y="6362"/>
                  </a:moveTo>
                  <a:lnTo>
                    <a:pt x="151130" y="6362"/>
                  </a:lnTo>
                  <a:lnTo>
                    <a:pt x="151130" y="10160"/>
                  </a:lnTo>
                  <a:lnTo>
                    <a:pt x="210820" y="10160"/>
                  </a:lnTo>
                  <a:lnTo>
                    <a:pt x="210820" y="6362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6350"/>
                  </a:lnTo>
                  <a:lnTo>
                    <a:pt x="210820" y="635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C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7" name="object 1567"/>
            <p:cNvSpPr/>
            <p:nvPr/>
          </p:nvSpPr>
          <p:spPr>
            <a:xfrm>
              <a:off x="6079490" y="1143000"/>
              <a:ext cx="210820" cy="10160"/>
            </a:xfrm>
            <a:custGeom>
              <a:avLst/>
              <a:gdLst/>
              <a:ahLst/>
              <a:cxnLst/>
              <a:rect l="l" t="t" r="r" b="b"/>
              <a:pathLst>
                <a:path w="2108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210820" h="10159">
                  <a:moveTo>
                    <a:pt x="128270" y="0"/>
                  </a:moveTo>
                  <a:lnTo>
                    <a:pt x="82550" y="0"/>
                  </a:lnTo>
                  <a:lnTo>
                    <a:pt x="82550" y="1270"/>
                  </a:lnTo>
                  <a:lnTo>
                    <a:pt x="83820" y="1270"/>
                  </a:lnTo>
                  <a:lnTo>
                    <a:pt x="83820" y="10160"/>
                  </a:lnTo>
                  <a:lnTo>
                    <a:pt x="128270" y="10160"/>
                  </a:lnTo>
                  <a:lnTo>
                    <a:pt x="128270" y="0"/>
                  </a:lnTo>
                  <a:close/>
                </a:path>
                <a:path w="210820" h="10159">
                  <a:moveTo>
                    <a:pt x="210820" y="0"/>
                  </a:moveTo>
                  <a:lnTo>
                    <a:pt x="151130" y="0"/>
                  </a:lnTo>
                  <a:lnTo>
                    <a:pt x="151130" y="10160"/>
                  </a:lnTo>
                  <a:lnTo>
                    <a:pt x="152400" y="10160"/>
                  </a:lnTo>
                  <a:lnTo>
                    <a:pt x="152400" y="8889"/>
                  </a:lnTo>
                  <a:lnTo>
                    <a:pt x="166370" y="8889"/>
                  </a:lnTo>
                  <a:lnTo>
                    <a:pt x="166370" y="7620"/>
                  </a:lnTo>
                  <a:lnTo>
                    <a:pt x="176530" y="7620"/>
                  </a:lnTo>
                  <a:lnTo>
                    <a:pt x="176530" y="6350"/>
                  </a:lnTo>
                  <a:lnTo>
                    <a:pt x="186690" y="6350"/>
                  </a:lnTo>
                  <a:lnTo>
                    <a:pt x="186690" y="5079"/>
                  </a:lnTo>
                  <a:lnTo>
                    <a:pt x="196850" y="5079"/>
                  </a:lnTo>
                  <a:lnTo>
                    <a:pt x="196850" y="3810"/>
                  </a:lnTo>
                  <a:lnTo>
                    <a:pt x="207010" y="3810"/>
                  </a:lnTo>
                  <a:lnTo>
                    <a:pt x="207010" y="2539"/>
                  </a:lnTo>
                  <a:lnTo>
                    <a:pt x="210820" y="2539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C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8" name="object 1568"/>
            <p:cNvSpPr/>
            <p:nvPr/>
          </p:nvSpPr>
          <p:spPr>
            <a:xfrm>
              <a:off x="6079490" y="1153160"/>
              <a:ext cx="128270" cy="10160"/>
            </a:xfrm>
            <a:custGeom>
              <a:avLst/>
              <a:gdLst/>
              <a:ahLst/>
              <a:cxnLst/>
              <a:rect l="l" t="t" r="r" b="b"/>
              <a:pathLst>
                <a:path w="12827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128270" h="10159">
                  <a:moveTo>
                    <a:pt x="128270" y="0"/>
                  </a:moveTo>
                  <a:lnTo>
                    <a:pt x="83820" y="0"/>
                  </a:lnTo>
                  <a:lnTo>
                    <a:pt x="83820" y="8889"/>
                  </a:lnTo>
                  <a:lnTo>
                    <a:pt x="85090" y="8889"/>
                  </a:lnTo>
                  <a:lnTo>
                    <a:pt x="85090" y="7619"/>
                  </a:lnTo>
                  <a:lnTo>
                    <a:pt x="100330" y="7619"/>
                  </a:lnTo>
                  <a:lnTo>
                    <a:pt x="100330" y="6350"/>
                  </a:lnTo>
                  <a:lnTo>
                    <a:pt x="111760" y="6350"/>
                  </a:lnTo>
                  <a:lnTo>
                    <a:pt x="111760" y="5079"/>
                  </a:lnTo>
                  <a:lnTo>
                    <a:pt x="121920" y="5079"/>
                  </a:lnTo>
                  <a:lnTo>
                    <a:pt x="121920" y="3810"/>
                  </a:lnTo>
                  <a:lnTo>
                    <a:pt x="128270" y="3810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C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9" name="object 1569"/>
            <p:cNvSpPr/>
            <p:nvPr/>
          </p:nvSpPr>
          <p:spPr>
            <a:xfrm>
              <a:off x="6079490" y="1163319"/>
              <a:ext cx="60960" cy="10160"/>
            </a:xfrm>
            <a:custGeom>
              <a:avLst/>
              <a:gdLst/>
              <a:ahLst/>
              <a:cxnLst/>
              <a:rect l="l" t="t" r="r" b="b"/>
              <a:pathLst>
                <a:path w="60960" h="10159">
                  <a:moveTo>
                    <a:pt x="60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1270" y="10159"/>
                  </a:lnTo>
                  <a:lnTo>
                    <a:pt x="1270" y="8889"/>
                  </a:lnTo>
                  <a:lnTo>
                    <a:pt x="13970" y="8889"/>
                  </a:lnTo>
                  <a:lnTo>
                    <a:pt x="13970" y="7619"/>
                  </a:lnTo>
                  <a:lnTo>
                    <a:pt x="21589" y="7619"/>
                  </a:lnTo>
                  <a:lnTo>
                    <a:pt x="21589" y="6350"/>
                  </a:lnTo>
                  <a:lnTo>
                    <a:pt x="30479" y="6350"/>
                  </a:lnTo>
                  <a:lnTo>
                    <a:pt x="30479" y="5079"/>
                  </a:lnTo>
                  <a:lnTo>
                    <a:pt x="39370" y="5079"/>
                  </a:lnTo>
                  <a:lnTo>
                    <a:pt x="39370" y="3809"/>
                  </a:lnTo>
                  <a:lnTo>
                    <a:pt x="46989" y="3809"/>
                  </a:lnTo>
                  <a:lnTo>
                    <a:pt x="46989" y="2539"/>
                  </a:lnTo>
                  <a:lnTo>
                    <a:pt x="55879" y="2539"/>
                  </a:lnTo>
                  <a:lnTo>
                    <a:pt x="55879" y="1269"/>
                  </a:lnTo>
                  <a:lnTo>
                    <a:pt x="60960" y="1269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C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0" name="object 1570"/>
            <p:cNvSpPr/>
            <p:nvPr/>
          </p:nvSpPr>
          <p:spPr>
            <a:xfrm>
              <a:off x="6079490" y="152400"/>
              <a:ext cx="210820" cy="1019810"/>
            </a:xfrm>
            <a:custGeom>
              <a:avLst/>
              <a:gdLst/>
              <a:ahLst/>
              <a:cxnLst/>
              <a:rect l="l" t="t" r="r" b="b"/>
              <a:pathLst>
                <a:path w="210820" h="1019810">
                  <a:moveTo>
                    <a:pt x="210820" y="0"/>
                  </a:moveTo>
                  <a:lnTo>
                    <a:pt x="210820" y="991870"/>
                  </a:lnTo>
                  <a:lnTo>
                    <a:pt x="151130" y="999489"/>
                  </a:lnTo>
                  <a:lnTo>
                    <a:pt x="151130" y="330200"/>
                  </a:lnTo>
                  <a:lnTo>
                    <a:pt x="127000" y="1003300"/>
                  </a:lnTo>
                  <a:lnTo>
                    <a:pt x="83820" y="1008379"/>
                  </a:lnTo>
                  <a:lnTo>
                    <a:pt x="59689" y="356870"/>
                  </a:lnTo>
                  <a:lnTo>
                    <a:pt x="59689" y="1010920"/>
                  </a:lnTo>
                  <a:lnTo>
                    <a:pt x="0" y="1019810"/>
                  </a:lnTo>
                  <a:lnTo>
                    <a:pt x="0" y="26670"/>
                  </a:lnTo>
                  <a:lnTo>
                    <a:pt x="87630" y="15240"/>
                  </a:lnTo>
                  <a:lnTo>
                    <a:pt x="96520" y="226060"/>
                  </a:lnTo>
                  <a:lnTo>
                    <a:pt x="105410" y="477520"/>
                  </a:lnTo>
                  <a:lnTo>
                    <a:pt x="121920" y="11429"/>
                  </a:lnTo>
                  <a:lnTo>
                    <a:pt x="210820" y="0"/>
                  </a:lnTo>
                  <a:close/>
                </a:path>
              </a:pathLst>
            </a:custGeom>
            <a:ln w="9344">
              <a:solidFill>
                <a:srgbClr val="CC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1" name="object 1571"/>
            <p:cNvSpPr/>
            <p:nvPr/>
          </p:nvSpPr>
          <p:spPr>
            <a:xfrm>
              <a:off x="6318250" y="140969"/>
              <a:ext cx="68580" cy="27940"/>
            </a:xfrm>
            <a:custGeom>
              <a:avLst/>
              <a:gdLst/>
              <a:ahLst/>
              <a:cxnLst/>
              <a:rect l="l" t="t" r="r" b="b"/>
              <a:pathLst>
                <a:path w="68579" h="27939">
                  <a:moveTo>
                    <a:pt x="68580" y="0"/>
                  </a:moveTo>
                  <a:lnTo>
                    <a:pt x="67310" y="0"/>
                  </a:lnTo>
                  <a:lnTo>
                    <a:pt x="67310" y="1270"/>
                  </a:lnTo>
                  <a:lnTo>
                    <a:pt x="50800" y="1270"/>
                  </a:lnTo>
                  <a:lnTo>
                    <a:pt x="50800" y="2540"/>
                  </a:lnTo>
                  <a:lnTo>
                    <a:pt x="39370" y="2540"/>
                  </a:lnTo>
                  <a:lnTo>
                    <a:pt x="39370" y="3810"/>
                  </a:lnTo>
                  <a:lnTo>
                    <a:pt x="29210" y="3810"/>
                  </a:lnTo>
                  <a:lnTo>
                    <a:pt x="29210" y="5080"/>
                  </a:lnTo>
                  <a:lnTo>
                    <a:pt x="17780" y="5080"/>
                  </a:lnTo>
                  <a:lnTo>
                    <a:pt x="17780" y="6350"/>
                  </a:lnTo>
                  <a:lnTo>
                    <a:pt x="6350" y="6350"/>
                  </a:lnTo>
                  <a:lnTo>
                    <a:pt x="635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7780"/>
                  </a:lnTo>
                  <a:lnTo>
                    <a:pt x="0" y="27940"/>
                  </a:lnTo>
                  <a:lnTo>
                    <a:pt x="68580" y="27940"/>
                  </a:lnTo>
                  <a:lnTo>
                    <a:pt x="68580" y="17780"/>
                  </a:lnTo>
                  <a:lnTo>
                    <a:pt x="68580" y="8978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6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2" name="object 1572"/>
            <p:cNvSpPr/>
            <p:nvPr/>
          </p:nvSpPr>
          <p:spPr>
            <a:xfrm>
              <a:off x="6318250" y="16891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60">
                  <a:moveTo>
                    <a:pt x="0" y="10160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6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3" name="object 1573"/>
            <p:cNvSpPr/>
            <p:nvPr/>
          </p:nvSpPr>
          <p:spPr>
            <a:xfrm>
              <a:off x="6318250" y="17907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60">
                  <a:moveTo>
                    <a:pt x="0" y="10159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6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4" name="object 1574"/>
            <p:cNvSpPr/>
            <p:nvPr/>
          </p:nvSpPr>
          <p:spPr>
            <a:xfrm>
              <a:off x="6318250" y="189229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89">
                  <a:moveTo>
                    <a:pt x="0" y="8890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8889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6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5" name="object 1575"/>
            <p:cNvSpPr/>
            <p:nvPr/>
          </p:nvSpPr>
          <p:spPr>
            <a:xfrm>
              <a:off x="6318250" y="19812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60">
                  <a:moveTo>
                    <a:pt x="0" y="10159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6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6" name="object 1576"/>
            <p:cNvSpPr/>
            <p:nvPr/>
          </p:nvSpPr>
          <p:spPr>
            <a:xfrm>
              <a:off x="6318250" y="20827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60">
                  <a:moveTo>
                    <a:pt x="0" y="10160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6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7" name="object 1577"/>
            <p:cNvSpPr/>
            <p:nvPr/>
          </p:nvSpPr>
          <p:spPr>
            <a:xfrm>
              <a:off x="6318250" y="218440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89">
                  <a:moveTo>
                    <a:pt x="0" y="8889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6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8" name="object 1578"/>
            <p:cNvSpPr/>
            <p:nvPr/>
          </p:nvSpPr>
          <p:spPr>
            <a:xfrm>
              <a:off x="6318250" y="22732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60">
                  <a:moveTo>
                    <a:pt x="0" y="10160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6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9" name="object 1579"/>
            <p:cNvSpPr/>
            <p:nvPr/>
          </p:nvSpPr>
          <p:spPr>
            <a:xfrm>
              <a:off x="6318250" y="23749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60">
                  <a:moveTo>
                    <a:pt x="0" y="10159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6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0" name="object 1580"/>
            <p:cNvSpPr/>
            <p:nvPr/>
          </p:nvSpPr>
          <p:spPr>
            <a:xfrm>
              <a:off x="6318250" y="24765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60">
                  <a:moveTo>
                    <a:pt x="0" y="10159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6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1" name="object 1581"/>
            <p:cNvSpPr/>
            <p:nvPr/>
          </p:nvSpPr>
          <p:spPr>
            <a:xfrm>
              <a:off x="6318250" y="257809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89">
                  <a:moveTo>
                    <a:pt x="0" y="8890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8889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7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2" name="object 1582"/>
            <p:cNvSpPr/>
            <p:nvPr/>
          </p:nvSpPr>
          <p:spPr>
            <a:xfrm>
              <a:off x="6318250" y="26670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60">
                  <a:moveTo>
                    <a:pt x="0" y="10159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7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3" name="object 1583"/>
            <p:cNvSpPr/>
            <p:nvPr/>
          </p:nvSpPr>
          <p:spPr>
            <a:xfrm>
              <a:off x="6318250" y="27685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60">
                  <a:moveTo>
                    <a:pt x="0" y="10160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59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4" name="object 1584"/>
            <p:cNvSpPr/>
            <p:nvPr/>
          </p:nvSpPr>
          <p:spPr>
            <a:xfrm>
              <a:off x="6318250" y="28702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60">
                  <a:moveTo>
                    <a:pt x="0" y="10159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7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5" name="object 1585"/>
            <p:cNvSpPr/>
            <p:nvPr/>
          </p:nvSpPr>
          <p:spPr>
            <a:xfrm>
              <a:off x="6318250" y="29717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60">
                  <a:moveTo>
                    <a:pt x="0" y="10160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6" name="object 1586"/>
            <p:cNvSpPr/>
            <p:nvPr/>
          </p:nvSpPr>
          <p:spPr>
            <a:xfrm>
              <a:off x="6318250" y="307340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89">
                  <a:moveTo>
                    <a:pt x="0" y="8889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7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7" name="object 1587"/>
            <p:cNvSpPr/>
            <p:nvPr/>
          </p:nvSpPr>
          <p:spPr>
            <a:xfrm>
              <a:off x="6318250" y="31622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60">
                  <a:moveTo>
                    <a:pt x="0" y="10160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8" name="object 1588"/>
            <p:cNvSpPr/>
            <p:nvPr/>
          </p:nvSpPr>
          <p:spPr>
            <a:xfrm>
              <a:off x="6318250" y="32639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60">
                  <a:moveTo>
                    <a:pt x="0" y="10159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7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9" name="object 1589"/>
            <p:cNvSpPr/>
            <p:nvPr/>
          </p:nvSpPr>
          <p:spPr>
            <a:xfrm>
              <a:off x="6318250" y="336550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89">
                  <a:moveTo>
                    <a:pt x="0" y="8890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8889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7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0" name="object 1590"/>
            <p:cNvSpPr/>
            <p:nvPr/>
          </p:nvSpPr>
          <p:spPr>
            <a:xfrm>
              <a:off x="6318250" y="34544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60">
                  <a:moveTo>
                    <a:pt x="0" y="10159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7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1" name="object 1591"/>
            <p:cNvSpPr/>
            <p:nvPr/>
          </p:nvSpPr>
          <p:spPr>
            <a:xfrm>
              <a:off x="6318250" y="35560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60">
                  <a:moveTo>
                    <a:pt x="0" y="10160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59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2" name="object 1592"/>
            <p:cNvSpPr/>
            <p:nvPr/>
          </p:nvSpPr>
          <p:spPr>
            <a:xfrm>
              <a:off x="6318250" y="36575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60">
                  <a:moveTo>
                    <a:pt x="0" y="10160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59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3" name="object 1593"/>
            <p:cNvSpPr/>
            <p:nvPr/>
          </p:nvSpPr>
          <p:spPr>
            <a:xfrm>
              <a:off x="6318250" y="375920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89">
                  <a:moveTo>
                    <a:pt x="0" y="8889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7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4" name="object 1594"/>
            <p:cNvSpPr/>
            <p:nvPr/>
          </p:nvSpPr>
          <p:spPr>
            <a:xfrm>
              <a:off x="6318250" y="38480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60">
                  <a:moveTo>
                    <a:pt x="0" y="10160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59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5" name="object 1595"/>
            <p:cNvSpPr/>
            <p:nvPr/>
          </p:nvSpPr>
          <p:spPr>
            <a:xfrm>
              <a:off x="6318250" y="39497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60">
                  <a:moveTo>
                    <a:pt x="0" y="10159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7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6" name="object 1596"/>
            <p:cNvSpPr/>
            <p:nvPr/>
          </p:nvSpPr>
          <p:spPr>
            <a:xfrm>
              <a:off x="6318250" y="40512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7" name="object 1597"/>
            <p:cNvSpPr/>
            <p:nvPr/>
          </p:nvSpPr>
          <p:spPr>
            <a:xfrm>
              <a:off x="6318250" y="415290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90">
                  <a:moveTo>
                    <a:pt x="0" y="8889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8" name="object 1598"/>
            <p:cNvSpPr/>
            <p:nvPr/>
          </p:nvSpPr>
          <p:spPr>
            <a:xfrm>
              <a:off x="6318250" y="42418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59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8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9" name="object 1599"/>
            <p:cNvSpPr/>
            <p:nvPr/>
          </p:nvSpPr>
          <p:spPr>
            <a:xfrm>
              <a:off x="6318250" y="43434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8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0" name="object 1600"/>
            <p:cNvSpPr/>
            <p:nvPr/>
          </p:nvSpPr>
          <p:spPr>
            <a:xfrm>
              <a:off x="6318250" y="444500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90">
                  <a:moveTo>
                    <a:pt x="0" y="8889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1" name="object 1601"/>
            <p:cNvSpPr/>
            <p:nvPr/>
          </p:nvSpPr>
          <p:spPr>
            <a:xfrm>
              <a:off x="6318250" y="45339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59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8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2" name="object 1602"/>
            <p:cNvSpPr/>
            <p:nvPr/>
          </p:nvSpPr>
          <p:spPr>
            <a:xfrm>
              <a:off x="6318250" y="46355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59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8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3" name="object 1603"/>
            <p:cNvSpPr/>
            <p:nvPr/>
          </p:nvSpPr>
          <p:spPr>
            <a:xfrm>
              <a:off x="6318250" y="47370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59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8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4" name="object 1604"/>
            <p:cNvSpPr/>
            <p:nvPr/>
          </p:nvSpPr>
          <p:spPr>
            <a:xfrm>
              <a:off x="6318250" y="483869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90">
                  <a:moveTo>
                    <a:pt x="0" y="8889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5" name="object 1605"/>
            <p:cNvSpPr/>
            <p:nvPr/>
          </p:nvSpPr>
          <p:spPr>
            <a:xfrm>
              <a:off x="6318250" y="49275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8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6" name="object 1606"/>
            <p:cNvSpPr/>
            <p:nvPr/>
          </p:nvSpPr>
          <p:spPr>
            <a:xfrm>
              <a:off x="6318250" y="50291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59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8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7" name="object 1607"/>
            <p:cNvSpPr/>
            <p:nvPr/>
          </p:nvSpPr>
          <p:spPr>
            <a:xfrm>
              <a:off x="6318250" y="51308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59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8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8" name="object 1608"/>
            <p:cNvSpPr/>
            <p:nvPr/>
          </p:nvSpPr>
          <p:spPr>
            <a:xfrm>
              <a:off x="6318250" y="52324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8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9" name="object 1609"/>
            <p:cNvSpPr/>
            <p:nvPr/>
          </p:nvSpPr>
          <p:spPr>
            <a:xfrm>
              <a:off x="6318250" y="533400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90">
                  <a:moveTo>
                    <a:pt x="0" y="8889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0" name="object 1610"/>
            <p:cNvSpPr/>
            <p:nvPr/>
          </p:nvSpPr>
          <p:spPr>
            <a:xfrm>
              <a:off x="6318250" y="54229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59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8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1" name="object 1611"/>
            <p:cNvSpPr/>
            <p:nvPr/>
          </p:nvSpPr>
          <p:spPr>
            <a:xfrm>
              <a:off x="6318250" y="55245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8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2" name="object 1612"/>
            <p:cNvSpPr/>
            <p:nvPr/>
          </p:nvSpPr>
          <p:spPr>
            <a:xfrm>
              <a:off x="6318250" y="562609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90">
                  <a:moveTo>
                    <a:pt x="0" y="8889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3" name="object 1613"/>
            <p:cNvSpPr/>
            <p:nvPr/>
          </p:nvSpPr>
          <p:spPr>
            <a:xfrm>
              <a:off x="6318250" y="57150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59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4" name="object 1614"/>
            <p:cNvSpPr/>
            <p:nvPr/>
          </p:nvSpPr>
          <p:spPr>
            <a:xfrm>
              <a:off x="6318250" y="58165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5" name="object 1615"/>
            <p:cNvSpPr/>
            <p:nvPr/>
          </p:nvSpPr>
          <p:spPr>
            <a:xfrm>
              <a:off x="6318250" y="59181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59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9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6" name="object 1616"/>
            <p:cNvSpPr/>
            <p:nvPr/>
          </p:nvSpPr>
          <p:spPr>
            <a:xfrm>
              <a:off x="6318250" y="601980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90">
                  <a:moveTo>
                    <a:pt x="0" y="8890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8889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9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7" name="object 1617"/>
            <p:cNvSpPr/>
            <p:nvPr/>
          </p:nvSpPr>
          <p:spPr>
            <a:xfrm>
              <a:off x="6318250" y="61086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59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9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8" name="object 1618"/>
            <p:cNvSpPr/>
            <p:nvPr/>
          </p:nvSpPr>
          <p:spPr>
            <a:xfrm>
              <a:off x="6318250" y="62103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8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9" name="object 1619"/>
            <p:cNvSpPr/>
            <p:nvPr/>
          </p:nvSpPr>
          <p:spPr>
            <a:xfrm>
              <a:off x="6318250" y="63119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80" y="0"/>
                  </a:lnTo>
                  <a:lnTo>
                    <a:pt x="68579" y="10159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0" name="object 1620"/>
            <p:cNvSpPr/>
            <p:nvPr/>
          </p:nvSpPr>
          <p:spPr>
            <a:xfrm>
              <a:off x="6318250" y="641350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90">
                  <a:moveTo>
                    <a:pt x="0" y="888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1" name="object 1621"/>
            <p:cNvSpPr/>
            <p:nvPr/>
          </p:nvSpPr>
          <p:spPr>
            <a:xfrm>
              <a:off x="6318250" y="65024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2" name="object 1622"/>
            <p:cNvSpPr/>
            <p:nvPr/>
          </p:nvSpPr>
          <p:spPr>
            <a:xfrm>
              <a:off x="6318250" y="66040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59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3" name="object 1623"/>
            <p:cNvSpPr/>
            <p:nvPr/>
          </p:nvSpPr>
          <p:spPr>
            <a:xfrm>
              <a:off x="6318250" y="670559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90">
                  <a:moveTo>
                    <a:pt x="0" y="888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4" name="object 1624"/>
            <p:cNvSpPr/>
            <p:nvPr/>
          </p:nvSpPr>
          <p:spPr>
            <a:xfrm>
              <a:off x="6318250" y="67945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5" name="object 1625"/>
            <p:cNvSpPr/>
            <p:nvPr/>
          </p:nvSpPr>
          <p:spPr>
            <a:xfrm>
              <a:off x="6318250" y="68960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59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6" name="object 1626"/>
            <p:cNvSpPr/>
            <p:nvPr/>
          </p:nvSpPr>
          <p:spPr>
            <a:xfrm>
              <a:off x="6318250" y="69976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5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9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7" name="object 1627"/>
            <p:cNvSpPr/>
            <p:nvPr/>
          </p:nvSpPr>
          <p:spPr>
            <a:xfrm>
              <a:off x="6318250" y="709930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90">
                  <a:moveTo>
                    <a:pt x="0" y="889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9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8" name="object 1628"/>
            <p:cNvSpPr/>
            <p:nvPr/>
          </p:nvSpPr>
          <p:spPr>
            <a:xfrm>
              <a:off x="6318250" y="71881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5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9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9" name="object 1629"/>
            <p:cNvSpPr/>
            <p:nvPr/>
          </p:nvSpPr>
          <p:spPr>
            <a:xfrm>
              <a:off x="6318250" y="72898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59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0" name="object 1630"/>
            <p:cNvSpPr/>
            <p:nvPr/>
          </p:nvSpPr>
          <p:spPr>
            <a:xfrm>
              <a:off x="6318250" y="73914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59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1" name="object 1631"/>
            <p:cNvSpPr/>
            <p:nvPr/>
          </p:nvSpPr>
          <p:spPr>
            <a:xfrm>
              <a:off x="6318250" y="74930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2" name="object 1632"/>
            <p:cNvSpPr/>
            <p:nvPr/>
          </p:nvSpPr>
          <p:spPr>
            <a:xfrm>
              <a:off x="6318250" y="759459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90">
                  <a:moveTo>
                    <a:pt x="0" y="888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3" name="object 1633"/>
            <p:cNvSpPr/>
            <p:nvPr/>
          </p:nvSpPr>
          <p:spPr>
            <a:xfrm>
              <a:off x="6318250" y="76835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59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4" name="object 1634"/>
            <p:cNvSpPr/>
            <p:nvPr/>
          </p:nvSpPr>
          <p:spPr>
            <a:xfrm>
              <a:off x="6318250" y="77850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5" name="object 1635"/>
            <p:cNvSpPr/>
            <p:nvPr/>
          </p:nvSpPr>
          <p:spPr>
            <a:xfrm>
              <a:off x="6318250" y="788669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90">
                  <a:moveTo>
                    <a:pt x="0" y="888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6" name="object 1636"/>
            <p:cNvSpPr/>
            <p:nvPr/>
          </p:nvSpPr>
          <p:spPr>
            <a:xfrm>
              <a:off x="6318250" y="79755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59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7" name="object 1637"/>
            <p:cNvSpPr/>
            <p:nvPr/>
          </p:nvSpPr>
          <p:spPr>
            <a:xfrm>
              <a:off x="6318250" y="80771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5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A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8" name="object 1638"/>
            <p:cNvSpPr/>
            <p:nvPr/>
          </p:nvSpPr>
          <p:spPr>
            <a:xfrm>
              <a:off x="6318250" y="81788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9" name="object 1639"/>
            <p:cNvSpPr/>
            <p:nvPr/>
          </p:nvSpPr>
          <p:spPr>
            <a:xfrm>
              <a:off x="6318250" y="828039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90">
                  <a:moveTo>
                    <a:pt x="0" y="888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0" name="object 1640"/>
            <p:cNvSpPr/>
            <p:nvPr/>
          </p:nvSpPr>
          <p:spPr>
            <a:xfrm>
              <a:off x="6318250" y="83693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59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1" name="object 1641"/>
            <p:cNvSpPr/>
            <p:nvPr/>
          </p:nvSpPr>
          <p:spPr>
            <a:xfrm>
              <a:off x="6318250" y="84708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2" name="object 1642"/>
            <p:cNvSpPr/>
            <p:nvPr/>
          </p:nvSpPr>
          <p:spPr>
            <a:xfrm>
              <a:off x="6318250" y="85725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59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3" name="object 1643"/>
            <p:cNvSpPr/>
            <p:nvPr/>
          </p:nvSpPr>
          <p:spPr>
            <a:xfrm>
              <a:off x="6318250" y="867410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90">
                  <a:moveTo>
                    <a:pt x="0" y="888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4" name="object 1644"/>
            <p:cNvSpPr/>
            <p:nvPr/>
          </p:nvSpPr>
          <p:spPr>
            <a:xfrm>
              <a:off x="6318250" y="87630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5" name="object 1645"/>
            <p:cNvSpPr/>
            <p:nvPr/>
          </p:nvSpPr>
          <p:spPr>
            <a:xfrm>
              <a:off x="6318250" y="88646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59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6" name="object 1646"/>
            <p:cNvSpPr/>
            <p:nvPr/>
          </p:nvSpPr>
          <p:spPr>
            <a:xfrm>
              <a:off x="6318250" y="896619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90">
                  <a:moveTo>
                    <a:pt x="0" y="888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B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7" name="object 1647"/>
            <p:cNvSpPr/>
            <p:nvPr/>
          </p:nvSpPr>
          <p:spPr>
            <a:xfrm>
              <a:off x="6318250" y="90551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8" name="object 1648"/>
            <p:cNvSpPr/>
            <p:nvPr/>
          </p:nvSpPr>
          <p:spPr>
            <a:xfrm>
              <a:off x="6318250" y="91566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5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B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9" name="object 1649"/>
            <p:cNvSpPr/>
            <p:nvPr/>
          </p:nvSpPr>
          <p:spPr>
            <a:xfrm>
              <a:off x="6318250" y="92583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59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0" name="object 1650"/>
            <p:cNvSpPr/>
            <p:nvPr/>
          </p:nvSpPr>
          <p:spPr>
            <a:xfrm>
              <a:off x="6318250" y="935989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90">
                  <a:moveTo>
                    <a:pt x="0" y="888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B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1" name="object 1651"/>
            <p:cNvSpPr/>
            <p:nvPr/>
          </p:nvSpPr>
          <p:spPr>
            <a:xfrm>
              <a:off x="6318250" y="94488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2" name="object 1652"/>
            <p:cNvSpPr/>
            <p:nvPr/>
          </p:nvSpPr>
          <p:spPr>
            <a:xfrm>
              <a:off x="6318250" y="95503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59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3" name="object 1653"/>
            <p:cNvSpPr/>
            <p:nvPr/>
          </p:nvSpPr>
          <p:spPr>
            <a:xfrm>
              <a:off x="6318250" y="96520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4" name="object 1654"/>
            <p:cNvSpPr/>
            <p:nvPr/>
          </p:nvSpPr>
          <p:spPr>
            <a:xfrm>
              <a:off x="6318250" y="97536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59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5" name="object 1655"/>
            <p:cNvSpPr/>
            <p:nvPr/>
          </p:nvSpPr>
          <p:spPr>
            <a:xfrm>
              <a:off x="6318250" y="985519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90">
                  <a:moveTo>
                    <a:pt x="0" y="888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B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6" name="object 1656"/>
            <p:cNvSpPr/>
            <p:nvPr/>
          </p:nvSpPr>
          <p:spPr>
            <a:xfrm>
              <a:off x="6318250" y="99441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7" name="object 1657"/>
            <p:cNvSpPr/>
            <p:nvPr/>
          </p:nvSpPr>
          <p:spPr>
            <a:xfrm>
              <a:off x="6318250" y="100456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5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B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8" name="object 1658"/>
            <p:cNvSpPr/>
            <p:nvPr/>
          </p:nvSpPr>
          <p:spPr>
            <a:xfrm>
              <a:off x="6318250" y="1014730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90">
                  <a:moveTo>
                    <a:pt x="0" y="889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8889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B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9" name="object 1659"/>
            <p:cNvSpPr/>
            <p:nvPr/>
          </p:nvSpPr>
          <p:spPr>
            <a:xfrm>
              <a:off x="6318250" y="102361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5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B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0" name="object 1660"/>
            <p:cNvSpPr/>
            <p:nvPr/>
          </p:nvSpPr>
          <p:spPr>
            <a:xfrm>
              <a:off x="6318250" y="103378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1" name="object 1661"/>
            <p:cNvSpPr/>
            <p:nvPr/>
          </p:nvSpPr>
          <p:spPr>
            <a:xfrm>
              <a:off x="6318250" y="104393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C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2" name="object 1662"/>
            <p:cNvSpPr/>
            <p:nvPr/>
          </p:nvSpPr>
          <p:spPr>
            <a:xfrm>
              <a:off x="6318250" y="1054100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90">
                  <a:moveTo>
                    <a:pt x="0" y="888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C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3" name="object 1663"/>
            <p:cNvSpPr/>
            <p:nvPr/>
          </p:nvSpPr>
          <p:spPr>
            <a:xfrm>
              <a:off x="6318250" y="106298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C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4" name="object 1664"/>
            <p:cNvSpPr/>
            <p:nvPr/>
          </p:nvSpPr>
          <p:spPr>
            <a:xfrm>
              <a:off x="6318250" y="107315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C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5" name="object 1665"/>
            <p:cNvSpPr/>
            <p:nvPr/>
          </p:nvSpPr>
          <p:spPr>
            <a:xfrm>
              <a:off x="6318250" y="108331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C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6" name="object 1666"/>
            <p:cNvSpPr/>
            <p:nvPr/>
          </p:nvSpPr>
          <p:spPr>
            <a:xfrm>
              <a:off x="6318250" y="1093469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90">
                  <a:moveTo>
                    <a:pt x="0" y="888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C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7" name="object 1667"/>
            <p:cNvSpPr/>
            <p:nvPr/>
          </p:nvSpPr>
          <p:spPr>
            <a:xfrm>
              <a:off x="6318250" y="110236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C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8" name="object 1668"/>
            <p:cNvSpPr/>
            <p:nvPr/>
          </p:nvSpPr>
          <p:spPr>
            <a:xfrm>
              <a:off x="6318250" y="111251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5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C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9" name="object 1669"/>
            <p:cNvSpPr/>
            <p:nvPr/>
          </p:nvSpPr>
          <p:spPr>
            <a:xfrm>
              <a:off x="6318250" y="1122680"/>
              <a:ext cx="68580" cy="8890"/>
            </a:xfrm>
            <a:custGeom>
              <a:avLst/>
              <a:gdLst/>
              <a:ahLst/>
              <a:cxnLst/>
              <a:rect l="l" t="t" r="r" b="b"/>
              <a:pathLst>
                <a:path w="68579" h="8890">
                  <a:moveTo>
                    <a:pt x="0" y="889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C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0" name="object 1670"/>
            <p:cNvSpPr/>
            <p:nvPr/>
          </p:nvSpPr>
          <p:spPr>
            <a:xfrm>
              <a:off x="6318250" y="113156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6857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15239" y="10159"/>
                  </a:lnTo>
                  <a:lnTo>
                    <a:pt x="15239" y="8889"/>
                  </a:lnTo>
                  <a:lnTo>
                    <a:pt x="24129" y="8889"/>
                  </a:lnTo>
                  <a:lnTo>
                    <a:pt x="24129" y="7619"/>
                  </a:lnTo>
                  <a:lnTo>
                    <a:pt x="34289" y="7619"/>
                  </a:lnTo>
                  <a:lnTo>
                    <a:pt x="34289" y="6350"/>
                  </a:lnTo>
                  <a:lnTo>
                    <a:pt x="44450" y="6350"/>
                  </a:lnTo>
                  <a:lnTo>
                    <a:pt x="44450" y="5079"/>
                  </a:lnTo>
                  <a:lnTo>
                    <a:pt x="53339" y="5079"/>
                  </a:lnTo>
                  <a:lnTo>
                    <a:pt x="53339" y="3809"/>
                  </a:lnTo>
                  <a:lnTo>
                    <a:pt x="63500" y="3809"/>
                  </a:lnTo>
                  <a:lnTo>
                    <a:pt x="63500" y="2539"/>
                  </a:lnTo>
                  <a:lnTo>
                    <a:pt x="68579" y="253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1" name="object 1671"/>
            <p:cNvSpPr/>
            <p:nvPr/>
          </p:nvSpPr>
          <p:spPr>
            <a:xfrm>
              <a:off x="6318250" y="140970"/>
              <a:ext cx="67310" cy="1000760"/>
            </a:xfrm>
            <a:custGeom>
              <a:avLst/>
              <a:gdLst/>
              <a:ahLst/>
              <a:cxnLst/>
              <a:rect l="l" t="t" r="r" b="b"/>
              <a:pathLst>
                <a:path w="67310" h="1000760">
                  <a:moveTo>
                    <a:pt x="67310" y="0"/>
                  </a:moveTo>
                  <a:lnTo>
                    <a:pt x="67310" y="991869"/>
                  </a:lnTo>
                  <a:lnTo>
                    <a:pt x="0" y="1000759"/>
                  </a:lnTo>
                  <a:lnTo>
                    <a:pt x="0" y="7620"/>
                  </a:lnTo>
                  <a:lnTo>
                    <a:pt x="67310" y="0"/>
                  </a:lnTo>
                  <a:close/>
                </a:path>
              </a:pathLst>
            </a:custGeom>
            <a:ln w="9344">
              <a:solidFill>
                <a:srgbClr val="CC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2" name="object 1672"/>
            <p:cNvSpPr/>
            <p:nvPr/>
          </p:nvSpPr>
          <p:spPr>
            <a:xfrm>
              <a:off x="6402070" y="119379"/>
              <a:ext cx="148590" cy="29209"/>
            </a:xfrm>
            <a:custGeom>
              <a:avLst/>
              <a:gdLst/>
              <a:ahLst/>
              <a:cxnLst/>
              <a:rect l="l" t="t" r="r" b="b"/>
              <a:pathLst>
                <a:path w="148590" h="29210">
                  <a:moveTo>
                    <a:pt x="148577" y="19062"/>
                  </a:moveTo>
                  <a:lnTo>
                    <a:pt x="0" y="19062"/>
                  </a:lnTo>
                  <a:lnTo>
                    <a:pt x="0" y="29210"/>
                  </a:lnTo>
                  <a:lnTo>
                    <a:pt x="148577" y="29210"/>
                  </a:lnTo>
                  <a:lnTo>
                    <a:pt x="148577" y="19062"/>
                  </a:lnTo>
                  <a:close/>
                </a:path>
                <a:path w="148590" h="29210">
                  <a:moveTo>
                    <a:pt x="148577" y="0"/>
                  </a:moveTo>
                  <a:lnTo>
                    <a:pt x="74930" y="8890"/>
                  </a:lnTo>
                  <a:lnTo>
                    <a:pt x="74930" y="10160"/>
                  </a:lnTo>
                  <a:lnTo>
                    <a:pt x="64770" y="10160"/>
                  </a:lnTo>
                  <a:lnTo>
                    <a:pt x="64770" y="11430"/>
                  </a:lnTo>
                  <a:lnTo>
                    <a:pt x="54610" y="11430"/>
                  </a:lnTo>
                  <a:lnTo>
                    <a:pt x="54610" y="12700"/>
                  </a:lnTo>
                  <a:lnTo>
                    <a:pt x="45720" y="12700"/>
                  </a:lnTo>
                  <a:lnTo>
                    <a:pt x="45720" y="13970"/>
                  </a:lnTo>
                  <a:lnTo>
                    <a:pt x="35560" y="13970"/>
                  </a:lnTo>
                  <a:lnTo>
                    <a:pt x="35560" y="15240"/>
                  </a:lnTo>
                  <a:lnTo>
                    <a:pt x="25400" y="15240"/>
                  </a:lnTo>
                  <a:lnTo>
                    <a:pt x="25400" y="16510"/>
                  </a:lnTo>
                  <a:lnTo>
                    <a:pt x="15240" y="16510"/>
                  </a:lnTo>
                  <a:lnTo>
                    <a:pt x="15240" y="17780"/>
                  </a:lnTo>
                  <a:lnTo>
                    <a:pt x="5080" y="17780"/>
                  </a:lnTo>
                  <a:lnTo>
                    <a:pt x="5080" y="19050"/>
                  </a:lnTo>
                  <a:lnTo>
                    <a:pt x="148577" y="19050"/>
                  </a:lnTo>
                  <a:lnTo>
                    <a:pt x="148577" y="17780"/>
                  </a:lnTo>
                  <a:lnTo>
                    <a:pt x="148577" y="16510"/>
                  </a:lnTo>
                  <a:lnTo>
                    <a:pt x="148577" y="8890"/>
                  </a:lnTo>
                  <a:lnTo>
                    <a:pt x="148577" y="0"/>
                  </a:lnTo>
                  <a:close/>
                </a:path>
              </a:pathLst>
            </a:custGeom>
            <a:solidFill>
              <a:srgbClr val="6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3" name="object 1673"/>
            <p:cNvSpPr/>
            <p:nvPr/>
          </p:nvSpPr>
          <p:spPr>
            <a:xfrm>
              <a:off x="6402070" y="148589"/>
              <a:ext cx="148590" cy="8890"/>
            </a:xfrm>
            <a:custGeom>
              <a:avLst/>
              <a:gdLst/>
              <a:ahLst/>
              <a:cxnLst/>
              <a:rect l="l" t="t" r="r" b="b"/>
              <a:pathLst>
                <a:path w="148590" h="8889">
                  <a:moveTo>
                    <a:pt x="0" y="8889"/>
                  </a:moveTo>
                  <a:lnTo>
                    <a:pt x="0" y="0"/>
                  </a:lnTo>
                  <a:lnTo>
                    <a:pt x="148589" y="0"/>
                  </a:lnTo>
                  <a:lnTo>
                    <a:pt x="1485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6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4" name="object 1674"/>
            <p:cNvSpPr/>
            <p:nvPr/>
          </p:nvSpPr>
          <p:spPr>
            <a:xfrm>
              <a:off x="6402070" y="157479"/>
              <a:ext cx="148590" cy="10160"/>
            </a:xfrm>
            <a:custGeom>
              <a:avLst/>
              <a:gdLst/>
              <a:ahLst/>
              <a:cxnLst/>
              <a:rect l="l" t="t" r="r" b="b"/>
              <a:pathLst>
                <a:path w="148590" h="10160">
                  <a:moveTo>
                    <a:pt x="0" y="10160"/>
                  </a:moveTo>
                  <a:lnTo>
                    <a:pt x="0" y="0"/>
                  </a:lnTo>
                  <a:lnTo>
                    <a:pt x="148589" y="0"/>
                  </a:lnTo>
                  <a:lnTo>
                    <a:pt x="14858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6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5" name="object 1675"/>
            <p:cNvSpPr/>
            <p:nvPr/>
          </p:nvSpPr>
          <p:spPr>
            <a:xfrm>
              <a:off x="6402070" y="167639"/>
              <a:ext cx="148590" cy="10160"/>
            </a:xfrm>
            <a:custGeom>
              <a:avLst/>
              <a:gdLst/>
              <a:ahLst/>
              <a:cxnLst/>
              <a:rect l="l" t="t" r="r" b="b"/>
              <a:pathLst>
                <a:path w="148590" h="10160">
                  <a:moveTo>
                    <a:pt x="0" y="10159"/>
                  </a:moveTo>
                  <a:lnTo>
                    <a:pt x="0" y="0"/>
                  </a:lnTo>
                  <a:lnTo>
                    <a:pt x="148589" y="0"/>
                  </a:lnTo>
                  <a:lnTo>
                    <a:pt x="148589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6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6" name="object 1676"/>
            <p:cNvSpPr/>
            <p:nvPr/>
          </p:nvSpPr>
          <p:spPr>
            <a:xfrm>
              <a:off x="6402070" y="177800"/>
              <a:ext cx="148590" cy="10160"/>
            </a:xfrm>
            <a:custGeom>
              <a:avLst/>
              <a:gdLst/>
              <a:ahLst/>
              <a:cxnLst/>
              <a:rect l="l" t="t" r="r" b="b"/>
              <a:pathLst>
                <a:path w="148590" h="10160">
                  <a:moveTo>
                    <a:pt x="0" y="10159"/>
                  </a:moveTo>
                  <a:lnTo>
                    <a:pt x="0" y="0"/>
                  </a:lnTo>
                  <a:lnTo>
                    <a:pt x="148589" y="0"/>
                  </a:lnTo>
                  <a:lnTo>
                    <a:pt x="148589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6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7" name="object 1677"/>
            <p:cNvSpPr/>
            <p:nvPr/>
          </p:nvSpPr>
          <p:spPr>
            <a:xfrm>
              <a:off x="6402070" y="187960"/>
              <a:ext cx="148590" cy="8890"/>
            </a:xfrm>
            <a:custGeom>
              <a:avLst/>
              <a:gdLst/>
              <a:ahLst/>
              <a:cxnLst/>
              <a:rect l="l" t="t" r="r" b="b"/>
              <a:pathLst>
                <a:path w="148590" h="8889">
                  <a:moveTo>
                    <a:pt x="0" y="8890"/>
                  </a:moveTo>
                  <a:lnTo>
                    <a:pt x="0" y="0"/>
                  </a:lnTo>
                  <a:lnTo>
                    <a:pt x="148589" y="0"/>
                  </a:lnTo>
                  <a:lnTo>
                    <a:pt x="1485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6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8" name="object 1678"/>
            <p:cNvSpPr/>
            <p:nvPr/>
          </p:nvSpPr>
          <p:spPr>
            <a:xfrm>
              <a:off x="6402070" y="196850"/>
              <a:ext cx="148590" cy="10160"/>
            </a:xfrm>
            <a:custGeom>
              <a:avLst/>
              <a:gdLst/>
              <a:ahLst/>
              <a:cxnLst/>
              <a:rect l="l" t="t" r="r" b="b"/>
              <a:pathLst>
                <a:path w="148590" h="10160">
                  <a:moveTo>
                    <a:pt x="0" y="10159"/>
                  </a:moveTo>
                  <a:lnTo>
                    <a:pt x="0" y="0"/>
                  </a:lnTo>
                  <a:lnTo>
                    <a:pt x="148589" y="0"/>
                  </a:lnTo>
                  <a:lnTo>
                    <a:pt x="148589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6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9" name="object 1679"/>
            <p:cNvSpPr/>
            <p:nvPr/>
          </p:nvSpPr>
          <p:spPr>
            <a:xfrm>
              <a:off x="6402070" y="207009"/>
              <a:ext cx="148590" cy="10160"/>
            </a:xfrm>
            <a:custGeom>
              <a:avLst/>
              <a:gdLst/>
              <a:ahLst/>
              <a:cxnLst/>
              <a:rect l="l" t="t" r="r" b="b"/>
              <a:pathLst>
                <a:path w="148590" h="10160">
                  <a:moveTo>
                    <a:pt x="0" y="10160"/>
                  </a:moveTo>
                  <a:lnTo>
                    <a:pt x="0" y="0"/>
                  </a:lnTo>
                  <a:lnTo>
                    <a:pt x="148589" y="0"/>
                  </a:lnTo>
                  <a:lnTo>
                    <a:pt x="14858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6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0" name="object 1680"/>
            <p:cNvSpPr/>
            <p:nvPr/>
          </p:nvSpPr>
          <p:spPr>
            <a:xfrm>
              <a:off x="6402070" y="217170"/>
              <a:ext cx="148590" cy="10160"/>
            </a:xfrm>
            <a:custGeom>
              <a:avLst/>
              <a:gdLst/>
              <a:ahLst/>
              <a:cxnLst/>
              <a:rect l="l" t="t" r="r" b="b"/>
              <a:pathLst>
                <a:path w="148590" h="10160">
                  <a:moveTo>
                    <a:pt x="0" y="10159"/>
                  </a:moveTo>
                  <a:lnTo>
                    <a:pt x="0" y="0"/>
                  </a:lnTo>
                  <a:lnTo>
                    <a:pt x="148589" y="0"/>
                  </a:lnTo>
                  <a:lnTo>
                    <a:pt x="148589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6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1" name="object 1681"/>
            <p:cNvSpPr/>
            <p:nvPr/>
          </p:nvSpPr>
          <p:spPr>
            <a:xfrm>
              <a:off x="6402070" y="227329"/>
              <a:ext cx="148590" cy="10160"/>
            </a:xfrm>
            <a:custGeom>
              <a:avLst/>
              <a:gdLst/>
              <a:ahLst/>
              <a:cxnLst/>
              <a:rect l="l" t="t" r="r" b="b"/>
              <a:pathLst>
                <a:path w="148590" h="10160">
                  <a:moveTo>
                    <a:pt x="0" y="10160"/>
                  </a:moveTo>
                  <a:lnTo>
                    <a:pt x="0" y="0"/>
                  </a:lnTo>
                  <a:lnTo>
                    <a:pt x="148589" y="0"/>
                  </a:lnTo>
                  <a:lnTo>
                    <a:pt x="14858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6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2" name="object 1682"/>
            <p:cNvSpPr/>
            <p:nvPr/>
          </p:nvSpPr>
          <p:spPr>
            <a:xfrm>
              <a:off x="6402070" y="237490"/>
              <a:ext cx="148590" cy="8890"/>
            </a:xfrm>
            <a:custGeom>
              <a:avLst/>
              <a:gdLst/>
              <a:ahLst/>
              <a:cxnLst/>
              <a:rect l="l" t="t" r="r" b="b"/>
              <a:pathLst>
                <a:path w="148590" h="8889">
                  <a:moveTo>
                    <a:pt x="0" y="8889"/>
                  </a:moveTo>
                  <a:lnTo>
                    <a:pt x="0" y="0"/>
                  </a:lnTo>
                  <a:lnTo>
                    <a:pt x="148589" y="0"/>
                  </a:lnTo>
                  <a:lnTo>
                    <a:pt x="1485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7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3" name="object 1683"/>
            <p:cNvSpPr/>
            <p:nvPr/>
          </p:nvSpPr>
          <p:spPr>
            <a:xfrm>
              <a:off x="6402070" y="246379"/>
              <a:ext cx="148590" cy="10160"/>
            </a:xfrm>
            <a:custGeom>
              <a:avLst/>
              <a:gdLst/>
              <a:ahLst/>
              <a:cxnLst/>
              <a:rect l="l" t="t" r="r" b="b"/>
              <a:pathLst>
                <a:path w="148590" h="10160">
                  <a:moveTo>
                    <a:pt x="0" y="10160"/>
                  </a:moveTo>
                  <a:lnTo>
                    <a:pt x="0" y="0"/>
                  </a:lnTo>
                  <a:lnTo>
                    <a:pt x="148589" y="0"/>
                  </a:lnTo>
                  <a:lnTo>
                    <a:pt x="14858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4" name="object 1684"/>
            <p:cNvSpPr/>
            <p:nvPr/>
          </p:nvSpPr>
          <p:spPr>
            <a:xfrm>
              <a:off x="6402070" y="256540"/>
              <a:ext cx="148590" cy="10160"/>
            </a:xfrm>
            <a:custGeom>
              <a:avLst/>
              <a:gdLst/>
              <a:ahLst/>
              <a:cxnLst/>
              <a:rect l="l" t="t" r="r" b="b"/>
              <a:pathLst>
                <a:path w="148590" h="10160">
                  <a:moveTo>
                    <a:pt x="0" y="10159"/>
                  </a:moveTo>
                  <a:lnTo>
                    <a:pt x="0" y="0"/>
                  </a:lnTo>
                  <a:lnTo>
                    <a:pt x="148589" y="0"/>
                  </a:lnTo>
                  <a:lnTo>
                    <a:pt x="148589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7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5" name="object 1685"/>
            <p:cNvSpPr/>
            <p:nvPr/>
          </p:nvSpPr>
          <p:spPr>
            <a:xfrm>
              <a:off x="6402070" y="266700"/>
              <a:ext cx="148590" cy="10160"/>
            </a:xfrm>
            <a:custGeom>
              <a:avLst/>
              <a:gdLst/>
              <a:ahLst/>
              <a:cxnLst/>
              <a:rect l="l" t="t" r="r" b="b"/>
              <a:pathLst>
                <a:path w="148590" h="10160">
                  <a:moveTo>
                    <a:pt x="0" y="10159"/>
                  </a:moveTo>
                  <a:lnTo>
                    <a:pt x="0" y="0"/>
                  </a:lnTo>
                  <a:lnTo>
                    <a:pt x="148589" y="0"/>
                  </a:lnTo>
                  <a:lnTo>
                    <a:pt x="148589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7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6" name="object 1686"/>
            <p:cNvSpPr/>
            <p:nvPr/>
          </p:nvSpPr>
          <p:spPr>
            <a:xfrm>
              <a:off x="6402070" y="276859"/>
              <a:ext cx="148590" cy="8890"/>
            </a:xfrm>
            <a:custGeom>
              <a:avLst/>
              <a:gdLst/>
              <a:ahLst/>
              <a:cxnLst/>
              <a:rect l="l" t="t" r="r" b="b"/>
              <a:pathLst>
                <a:path w="148590" h="8889">
                  <a:moveTo>
                    <a:pt x="0" y="8890"/>
                  </a:moveTo>
                  <a:lnTo>
                    <a:pt x="0" y="0"/>
                  </a:lnTo>
                  <a:lnTo>
                    <a:pt x="148589" y="0"/>
                  </a:lnTo>
                  <a:lnTo>
                    <a:pt x="1485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7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7" name="object 1687"/>
            <p:cNvSpPr/>
            <p:nvPr/>
          </p:nvSpPr>
          <p:spPr>
            <a:xfrm>
              <a:off x="6402070" y="285750"/>
              <a:ext cx="148590" cy="10160"/>
            </a:xfrm>
            <a:custGeom>
              <a:avLst/>
              <a:gdLst/>
              <a:ahLst/>
              <a:cxnLst/>
              <a:rect l="l" t="t" r="r" b="b"/>
              <a:pathLst>
                <a:path w="148590" h="10160">
                  <a:moveTo>
                    <a:pt x="0" y="10159"/>
                  </a:moveTo>
                  <a:lnTo>
                    <a:pt x="0" y="0"/>
                  </a:lnTo>
                  <a:lnTo>
                    <a:pt x="148589" y="0"/>
                  </a:lnTo>
                  <a:lnTo>
                    <a:pt x="148589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7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8" name="object 1688"/>
            <p:cNvSpPr/>
            <p:nvPr/>
          </p:nvSpPr>
          <p:spPr>
            <a:xfrm>
              <a:off x="6402070" y="295909"/>
              <a:ext cx="148590" cy="10160"/>
            </a:xfrm>
            <a:custGeom>
              <a:avLst/>
              <a:gdLst/>
              <a:ahLst/>
              <a:cxnLst/>
              <a:rect l="l" t="t" r="r" b="b"/>
              <a:pathLst>
                <a:path w="148590" h="10160">
                  <a:moveTo>
                    <a:pt x="0" y="10160"/>
                  </a:moveTo>
                  <a:lnTo>
                    <a:pt x="0" y="0"/>
                  </a:lnTo>
                  <a:lnTo>
                    <a:pt x="148589" y="0"/>
                  </a:lnTo>
                  <a:lnTo>
                    <a:pt x="14858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9" name="object 1689"/>
            <p:cNvSpPr/>
            <p:nvPr/>
          </p:nvSpPr>
          <p:spPr>
            <a:xfrm>
              <a:off x="6402070" y="306070"/>
              <a:ext cx="148590" cy="10160"/>
            </a:xfrm>
            <a:custGeom>
              <a:avLst/>
              <a:gdLst/>
              <a:ahLst/>
              <a:cxnLst/>
              <a:rect l="l" t="t" r="r" b="b"/>
              <a:pathLst>
                <a:path w="148590" h="10160">
                  <a:moveTo>
                    <a:pt x="0" y="10159"/>
                  </a:moveTo>
                  <a:lnTo>
                    <a:pt x="0" y="0"/>
                  </a:lnTo>
                  <a:lnTo>
                    <a:pt x="148589" y="0"/>
                  </a:lnTo>
                  <a:lnTo>
                    <a:pt x="148589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7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0" name="object 1690"/>
            <p:cNvSpPr/>
            <p:nvPr/>
          </p:nvSpPr>
          <p:spPr>
            <a:xfrm>
              <a:off x="6402070" y="316229"/>
              <a:ext cx="148590" cy="10160"/>
            </a:xfrm>
            <a:custGeom>
              <a:avLst/>
              <a:gdLst/>
              <a:ahLst/>
              <a:cxnLst/>
              <a:rect l="l" t="t" r="r" b="b"/>
              <a:pathLst>
                <a:path w="148590" h="10160">
                  <a:moveTo>
                    <a:pt x="14857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109220" y="10160"/>
                  </a:lnTo>
                  <a:lnTo>
                    <a:pt x="109220" y="7620"/>
                  </a:lnTo>
                  <a:lnTo>
                    <a:pt x="124460" y="7620"/>
                  </a:lnTo>
                  <a:lnTo>
                    <a:pt x="124460" y="6350"/>
                  </a:lnTo>
                  <a:lnTo>
                    <a:pt x="134620" y="6350"/>
                  </a:lnTo>
                  <a:lnTo>
                    <a:pt x="134620" y="5080"/>
                  </a:lnTo>
                  <a:lnTo>
                    <a:pt x="144780" y="5080"/>
                  </a:lnTo>
                  <a:lnTo>
                    <a:pt x="144780" y="3810"/>
                  </a:lnTo>
                  <a:lnTo>
                    <a:pt x="148577" y="3810"/>
                  </a:lnTo>
                  <a:lnTo>
                    <a:pt x="148577" y="0"/>
                  </a:lnTo>
                  <a:close/>
                </a:path>
              </a:pathLst>
            </a:custGeom>
            <a:solidFill>
              <a:srgbClr val="7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1" name="object 1691"/>
            <p:cNvSpPr/>
            <p:nvPr/>
          </p:nvSpPr>
          <p:spPr>
            <a:xfrm>
              <a:off x="6402070" y="326389"/>
              <a:ext cx="109220" cy="8890"/>
            </a:xfrm>
            <a:custGeom>
              <a:avLst/>
              <a:gdLst/>
              <a:ahLst/>
              <a:cxnLst/>
              <a:rect l="l" t="t" r="r" b="b"/>
              <a:pathLst>
                <a:path w="109220" h="8889">
                  <a:moveTo>
                    <a:pt x="1092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35560" y="8890"/>
                  </a:lnTo>
                  <a:lnTo>
                    <a:pt x="35560" y="7620"/>
                  </a:lnTo>
                  <a:lnTo>
                    <a:pt x="39370" y="7620"/>
                  </a:lnTo>
                  <a:lnTo>
                    <a:pt x="39370" y="8890"/>
                  </a:lnTo>
                  <a:lnTo>
                    <a:pt x="109220" y="8890"/>
                  </a:lnTo>
                  <a:lnTo>
                    <a:pt x="109220" y="7620"/>
                  </a:lnTo>
                  <a:lnTo>
                    <a:pt x="109220" y="0"/>
                  </a:lnTo>
                  <a:close/>
                </a:path>
              </a:pathLst>
            </a:custGeom>
            <a:solidFill>
              <a:srgbClr val="7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2" name="object 1692"/>
            <p:cNvSpPr/>
            <p:nvPr/>
          </p:nvSpPr>
          <p:spPr>
            <a:xfrm>
              <a:off x="6402070" y="335279"/>
              <a:ext cx="109220" cy="10160"/>
            </a:xfrm>
            <a:custGeom>
              <a:avLst/>
              <a:gdLst/>
              <a:ahLst/>
              <a:cxnLst/>
              <a:rect l="l" t="t" r="r" b="b"/>
              <a:pathLst>
                <a:path w="109220" h="10160">
                  <a:moveTo>
                    <a:pt x="109220" y="0"/>
                  </a:moveTo>
                  <a:lnTo>
                    <a:pt x="39369" y="0"/>
                  </a:lnTo>
                  <a:lnTo>
                    <a:pt x="39369" y="10160"/>
                  </a:lnTo>
                  <a:lnTo>
                    <a:pt x="109220" y="10160"/>
                  </a:lnTo>
                  <a:lnTo>
                    <a:pt x="109220" y="0"/>
                  </a:lnTo>
                  <a:close/>
                </a:path>
                <a:path w="109220" h="10160">
                  <a:moveTo>
                    <a:pt x="2540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1270" y="3810"/>
                  </a:lnTo>
                  <a:lnTo>
                    <a:pt x="1270" y="2540"/>
                  </a:lnTo>
                  <a:lnTo>
                    <a:pt x="15239" y="2540"/>
                  </a:lnTo>
                  <a:lnTo>
                    <a:pt x="15239" y="1270"/>
                  </a:lnTo>
                  <a:lnTo>
                    <a:pt x="25400" y="127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7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3" name="object 1693"/>
            <p:cNvSpPr/>
            <p:nvPr/>
          </p:nvSpPr>
          <p:spPr>
            <a:xfrm>
              <a:off x="6441440" y="34544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60">
                  <a:moveTo>
                    <a:pt x="0" y="10159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7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4" name="object 1694"/>
            <p:cNvSpPr/>
            <p:nvPr/>
          </p:nvSpPr>
          <p:spPr>
            <a:xfrm>
              <a:off x="6441440" y="35560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60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5" name="object 1695"/>
            <p:cNvSpPr/>
            <p:nvPr/>
          </p:nvSpPr>
          <p:spPr>
            <a:xfrm>
              <a:off x="6441440" y="365759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89">
                  <a:moveTo>
                    <a:pt x="0" y="8889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7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6" name="object 1696"/>
            <p:cNvSpPr/>
            <p:nvPr/>
          </p:nvSpPr>
          <p:spPr>
            <a:xfrm>
              <a:off x="6441440" y="37465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60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7" name="object 1697"/>
            <p:cNvSpPr/>
            <p:nvPr/>
          </p:nvSpPr>
          <p:spPr>
            <a:xfrm>
              <a:off x="6441440" y="38480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60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8" name="object 1698"/>
            <p:cNvSpPr/>
            <p:nvPr/>
          </p:nvSpPr>
          <p:spPr>
            <a:xfrm>
              <a:off x="6441440" y="39497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60">
                  <a:moveTo>
                    <a:pt x="0" y="10159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8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9" name="object 1699"/>
            <p:cNvSpPr/>
            <p:nvPr/>
          </p:nvSpPr>
          <p:spPr>
            <a:xfrm>
              <a:off x="6441440" y="40512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8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0" name="object 1700"/>
            <p:cNvSpPr/>
            <p:nvPr/>
          </p:nvSpPr>
          <p:spPr>
            <a:xfrm>
              <a:off x="6441440" y="415290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8889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1" name="object 1701"/>
            <p:cNvSpPr/>
            <p:nvPr/>
          </p:nvSpPr>
          <p:spPr>
            <a:xfrm>
              <a:off x="6441440" y="42418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8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2" name="object 1702"/>
            <p:cNvSpPr/>
            <p:nvPr/>
          </p:nvSpPr>
          <p:spPr>
            <a:xfrm>
              <a:off x="6441440" y="43434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8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3" name="object 1703"/>
            <p:cNvSpPr/>
            <p:nvPr/>
          </p:nvSpPr>
          <p:spPr>
            <a:xfrm>
              <a:off x="6441440" y="44450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8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4" name="object 1704"/>
            <p:cNvSpPr/>
            <p:nvPr/>
          </p:nvSpPr>
          <p:spPr>
            <a:xfrm>
              <a:off x="6441440" y="454659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8889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5" name="object 1705"/>
            <p:cNvSpPr/>
            <p:nvPr/>
          </p:nvSpPr>
          <p:spPr>
            <a:xfrm>
              <a:off x="6441440" y="46355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8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6" name="object 1706"/>
            <p:cNvSpPr/>
            <p:nvPr/>
          </p:nvSpPr>
          <p:spPr>
            <a:xfrm>
              <a:off x="6441440" y="47370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8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7" name="object 1707"/>
            <p:cNvSpPr/>
            <p:nvPr/>
          </p:nvSpPr>
          <p:spPr>
            <a:xfrm>
              <a:off x="6441440" y="48386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59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8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8" name="object 1708"/>
            <p:cNvSpPr/>
            <p:nvPr/>
          </p:nvSpPr>
          <p:spPr>
            <a:xfrm>
              <a:off x="6441440" y="49403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8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9" name="object 1709"/>
            <p:cNvSpPr/>
            <p:nvPr/>
          </p:nvSpPr>
          <p:spPr>
            <a:xfrm>
              <a:off x="6441440" y="504190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8889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0" name="object 1710"/>
            <p:cNvSpPr/>
            <p:nvPr/>
          </p:nvSpPr>
          <p:spPr>
            <a:xfrm>
              <a:off x="6441440" y="51308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8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1" name="object 1711"/>
            <p:cNvSpPr/>
            <p:nvPr/>
          </p:nvSpPr>
          <p:spPr>
            <a:xfrm>
              <a:off x="6441440" y="52324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8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2" name="object 1712"/>
            <p:cNvSpPr/>
            <p:nvPr/>
          </p:nvSpPr>
          <p:spPr>
            <a:xfrm>
              <a:off x="6441440" y="533400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8889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3" name="object 1713"/>
            <p:cNvSpPr/>
            <p:nvPr/>
          </p:nvSpPr>
          <p:spPr>
            <a:xfrm>
              <a:off x="6441440" y="54229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8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4" name="object 1714"/>
            <p:cNvSpPr/>
            <p:nvPr/>
          </p:nvSpPr>
          <p:spPr>
            <a:xfrm>
              <a:off x="6441440" y="55245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5" name="object 1715"/>
            <p:cNvSpPr/>
            <p:nvPr/>
          </p:nvSpPr>
          <p:spPr>
            <a:xfrm>
              <a:off x="6441440" y="56260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6" name="object 1716"/>
            <p:cNvSpPr/>
            <p:nvPr/>
          </p:nvSpPr>
          <p:spPr>
            <a:xfrm>
              <a:off x="6441440" y="57276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59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9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7" name="object 1717"/>
            <p:cNvSpPr/>
            <p:nvPr/>
          </p:nvSpPr>
          <p:spPr>
            <a:xfrm>
              <a:off x="6441440" y="58293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8" name="object 1718"/>
            <p:cNvSpPr/>
            <p:nvPr/>
          </p:nvSpPr>
          <p:spPr>
            <a:xfrm>
              <a:off x="6441440" y="593090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8889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9" name="object 1719"/>
            <p:cNvSpPr/>
            <p:nvPr/>
          </p:nvSpPr>
          <p:spPr>
            <a:xfrm>
              <a:off x="6441440" y="60198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0" name="object 1720"/>
            <p:cNvSpPr/>
            <p:nvPr/>
          </p:nvSpPr>
          <p:spPr>
            <a:xfrm>
              <a:off x="6441440" y="61214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1" name="object 1721"/>
            <p:cNvSpPr/>
            <p:nvPr/>
          </p:nvSpPr>
          <p:spPr>
            <a:xfrm>
              <a:off x="6441440" y="622300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8889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2" name="object 1722"/>
            <p:cNvSpPr/>
            <p:nvPr/>
          </p:nvSpPr>
          <p:spPr>
            <a:xfrm>
              <a:off x="6441440" y="63119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3" name="object 1723"/>
            <p:cNvSpPr/>
            <p:nvPr/>
          </p:nvSpPr>
          <p:spPr>
            <a:xfrm>
              <a:off x="6441440" y="64135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4" name="object 1724"/>
            <p:cNvSpPr/>
            <p:nvPr/>
          </p:nvSpPr>
          <p:spPr>
            <a:xfrm>
              <a:off x="6441440" y="65150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5" name="object 1725"/>
            <p:cNvSpPr/>
            <p:nvPr/>
          </p:nvSpPr>
          <p:spPr>
            <a:xfrm>
              <a:off x="6441440" y="66166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59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9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6" name="object 1726"/>
            <p:cNvSpPr/>
            <p:nvPr/>
          </p:nvSpPr>
          <p:spPr>
            <a:xfrm>
              <a:off x="6441440" y="67183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7" name="object 1727"/>
            <p:cNvSpPr/>
            <p:nvPr/>
          </p:nvSpPr>
          <p:spPr>
            <a:xfrm>
              <a:off x="6441440" y="681990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8889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8" name="object 1728"/>
            <p:cNvSpPr/>
            <p:nvPr/>
          </p:nvSpPr>
          <p:spPr>
            <a:xfrm>
              <a:off x="6441440" y="69088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9" name="object 1729"/>
            <p:cNvSpPr/>
            <p:nvPr/>
          </p:nvSpPr>
          <p:spPr>
            <a:xfrm>
              <a:off x="6441440" y="70104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0" name="object 1730"/>
            <p:cNvSpPr/>
            <p:nvPr/>
          </p:nvSpPr>
          <p:spPr>
            <a:xfrm>
              <a:off x="6441440" y="711200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8889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1" name="object 1731"/>
            <p:cNvSpPr/>
            <p:nvPr/>
          </p:nvSpPr>
          <p:spPr>
            <a:xfrm>
              <a:off x="6441440" y="72009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2" name="object 1732"/>
            <p:cNvSpPr/>
            <p:nvPr/>
          </p:nvSpPr>
          <p:spPr>
            <a:xfrm>
              <a:off x="6441440" y="73025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3" name="object 1733"/>
            <p:cNvSpPr/>
            <p:nvPr/>
          </p:nvSpPr>
          <p:spPr>
            <a:xfrm>
              <a:off x="6441440" y="74040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4" name="object 1734"/>
            <p:cNvSpPr/>
            <p:nvPr/>
          </p:nvSpPr>
          <p:spPr>
            <a:xfrm>
              <a:off x="6441440" y="75056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59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A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5" name="object 1735"/>
            <p:cNvSpPr/>
            <p:nvPr/>
          </p:nvSpPr>
          <p:spPr>
            <a:xfrm>
              <a:off x="6441440" y="76073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6" name="object 1736"/>
            <p:cNvSpPr/>
            <p:nvPr/>
          </p:nvSpPr>
          <p:spPr>
            <a:xfrm>
              <a:off x="6441440" y="770890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8889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7" name="object 1737"/>
            <p:cNvSpPr/>
            <p:nvPr/>
          </p:nvSpPr>
          <p:spPr>
            <a:xfrm>
              <a:off x="6441440" y="77978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8" name="object 1738"/>
            <p:cNvSpPr/>
            <p:nvPr/>
          </p:nvSpPr>
          <p:spPr>
            <a:xfrm>
              <a:off x="6441440" y="78994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9" name="object 1739"/>
            <p:cNvSpPr/>
            <p:nvPr/>
          </p:nvSpPr>
          <p:spPr>
            <a:xfrm>
              <a:off x="6441440" y="80010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0" name="object 1740"/>
            <p:cNvSpPr/>
            <p:nvPr/>
          </p:nvSpPr>
          <p:spPr>
            <a:xfrm>
              <a:off x="6441440" y="810259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8889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1" name="object 1741"/>
            <p:cNvSpPr/>
            <p:nvPr/>
          </p:nvSpPr>
          <p:spPr>
            <a:xfrm>
              <a:off x="6441440" y="81915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2" name="object 1742"/>
            <p:cNvSpPr/>
            <p:nvPr/>
          </p:nvSpPr>
          <p:spPr>
            <a:xfrm>
              <a:off x="6441440" y="82931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3" name="object 1743"/>
            <p:cNvSpPr/>
            <p:nvPr/>
          </p:nvSpPr>
          <p:spPr>
            <a:xfrm>
              <a:off x="6441440" y="83946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59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A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4" name="object 1744"/>
            <p:cNvSpPr/>
            <p:nvPr/>
          </p:nvSpPr>
          <p:spPr>
            <a:xfrm>
              <a:off x="6441440" y="84963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5" name="object 1745"/>
            <p:cNvSpPr/>
            <p:nvPr/>
          </p:nvSpPr>
          <p:spPr>
            <a:xfrm>
              <a:off x="6441440" y="859789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8889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6" name="object 1746"/>
            <p:cNvSpPr/>
            <p:nvPr/>
          </p:nvSpPr>
          <p:spPr>
            <a:xfrm>
              <a:off x="6441440" y="86868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7" name="object 1747"/>
            <p:cNvSpPr/>
            <p:nvPr/>
          </p:nvSpPr>
          <p:spPr>
            <a:xfrm>
              <a:off x="6441440" y="87883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8" name="object 1748"/>
            <p:cNvSpPr/>
            <p:nvPr/>
          </p:nvSpPr>
          <p:spPr>
            <a:xfrm>
              <a:off x="6441440" y="88900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9" name="object 1749"/>
            <p:cNvSpPr/>
            <p:nvPr/>
          </p:nvSpPr>
          <p:spPr>
            <a:xfrm>
              <a:off x="6441440" y="899160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8889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B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0" name="object 1750"/>
            <p:cNvSpPr/>
            <p:nvPr/>
          </p:nvSpPr>
          <p:spPr>
            <a:xfrm>
              <a:off x="6441440" y="90805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1" name="object 1751"/>
            <p:cNvSpPr/>
            <p:nvPr/>
          </p:nvSpPr>
          <p:spPr>
            <a:xfrm>
              <a:off x="6441440" y="91821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2" name="object 1752"/>
            <p:cNvSpPr/>
            <p:nvPr/>
          </p:nvSpPr>
          <p:spPr>
            <a:xfrm>
              <a:off x="6441440" y="92836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59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B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3" name="object 1753"/>
            <p:cNvSpPr/>
            <p:nvPr/>
          </p:nvSpPr>
          <p:spPr>
            <a:xfrm>
              <a:off x="6441440" y="93853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4" name="object 1754"/>
            <p:cNvSpPr/>
            <p:nvPr/>
          </p:nvSpPr>
          <p:spPr>
            <a:xfrm>
              <a:off x="6441440" y="948689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8889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B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5" name="object 1755"/>
            <p:cNvSpPr/>
            <p:nvPr/>
          </p:nvSpPr>
          <p:spPr>
            <a:xfrm>
              <a:off x="6441440" y="95758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6" name="object 1756"/>
            <p:cNvSpPr/>
            <p:nvPr/>
          </p:nvSpPr>
          <p:spPr>
            <a:xfrm>
              <a:off x="6441440" y="96773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7" name="object 1757"/>
            <p:cNvSpPr/>
            <p:nvPr/>
          </p:nvSpPr>
          <p:spPr>
            <a:xfrm>
              <a:off x="6441440" y="97790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8" name="object 1758"/>
            <p:cNvSpPr/>
            <p:nvPr/>
          </p:nvSpPr>
          <p:spPr>
            <a:xfrm>
              <a:off x="6441440" y="988060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8889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B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9" name="object 1759"/>
            <p:cNvSpPr/>
            <p:nvPr/>
          </p:nvSpPr>
          <p:spPr>
            <a:xfrm>
              <a:off x="6441440" y="99695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0" name="object 1760"/>
            <p:cNvSpPr/>
            <p:nvPr/>
          </p:nvSpPr>
          <p:spPr>
            <a:xfrm>
              <a:off x="6441440" y="100711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1" name="object 1761"/>
            <p:cNvSpPr/>
            <p:nvPr/>
          </p:nvSpPr>
          <p:spPr>
            <a:xfrm>
              <a:off x="6441440" y="101726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59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B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2" name="object 1762"/>
            <p:cNvSpPr/>
            <p:nvPr/>
          </p:nvSpPr>
          <p:spPr>
            <a:xfrm>
              <a:off x="6441440" y="102743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C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3" name="object 1763"/>
            <p:cNvSpPr/>
            <p:nvPr/>
          </p:nvSpPr>
          <p:spPr>
            <a:xfrm>
              <a:off x="6441440" y="1037589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8889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C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4" name="object 1764"/>
            <p:cNvSpPr/>
            <p:nvPr/>
          </p:nvSpPr>
          <p:spPr>
            <a:xfrm>
              <a:off x="6441440" y="104648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C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5" name="object 1765"/>
            <p:cNvSpPr/>
            <p:nvPr/>
          </p:nvSpPr>
          <p:spPr>
            <a:xfrm>
              <a:off x="6441440" y="105663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C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6" name="object 1766"/>
            <p:cNvSpPr/>
            <p:nvPr/>
          </p:nvSpPr>
          <p:spPr>
            <a:xfrm>
              <a:off x="6441440" y="106680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C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7" name="object 1767"/>
            <p:cNvSpPr/>
            <p:nvPr/>
          </p:nvSpPr>
          <p:spPr>
            <a:xfrm>
              <a:off x="6441440" y="1076960"/>
              <a:ext cx="69850" cy="8890"/>
            </a:xfrm>
            <a:custGeom>
              <a:avLst/>
              <a:gdLst/>
              <a:ahLst/>
              <a:cxnLst/>
              <a:rect l="l" t="t" r="r" b="b"/>
              <a:pathLst>
                <a:path w="69850" h="8890">
                  <a:moveTo>
                    <a:pt x="0" y="8889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C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8" name="object 1768"/>
            <p:cNvSpPr/>
            <p:nvPr/>
          </p:nvSpPr>
          <p:spPr>
            <a:xfrm>
              <a:off x="6441440" y="108585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C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9" name="object 1769"/>
            <p:cNvSpPr/>
            <p:nvPr/>
          </p:nvSpPr>
          <p:spPr>
            <a:xfrm>
              <a:off x="6441440" y="109601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60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C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0" name="object 1770"/>
            <p:cNvSpPr/>
            <p:nvPr/>
          </p:nvSpPr>
          <p:spPr>
            <a:xfrm>
              <a:off x="6441440" y="110616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0" y="10159"/>
                  </a:moveTo>
                  <a:lnTo>
                    <a:pt x="0" y="0"/>
                  </a:lnTo>
                  <a:lnTo>
                    <a:pt x="69850" y="0"/>
                  </a:lnTo>
                  <a:lnTo>
                    <a:pt x="6985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C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1" name="object 1771"/>
            <p:cNvSpPr/>
            <p:nvPr/>
          </p:nvSpPr>
          <p:spPr>
            <a:xfrm>
              <a:off x="6441440" y="1116330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70" y="10160"/>
                  </a:lnTo>
                  <a:lnTo>
                    <a:pt x="1270" y="8890"/>
                  </a:lnTo>
                  <a:lnTo>
                    <a:pt x="15239" y="8890"/>
                  </a:lnTo>
                  <a:lnTo>
                    <a:pt x="15239" y="7620"/>
                  </a:lnTo>
                  <a:lnTo>
                    <a:pt x="25400" y="7620"/>
                  </a:lnTo>
                  <a:lnTo>
                    <a:pt x="25400" y="6350"/>
                  </a:lnTo>
                  <a:lnTo>
                    <a:pt x="35560" y="6350"/>
                  </a:lnTo>
                  <a:lnTo>
                    <a:pt x="35560" y="5080"/>
                  </a:lnTo>
                  <a:lnTo>
                    <a:pt x="44450" y="5080"/>
                  </a:lnTo>
                  <a:lnTo>
                    <a:pt x="44450" y="3810"/>
                  </a:lnTo>
                  <a:lnTo>
                    <a:pt x="54610" y="3810"/>
                  </a:lnTo>
                  <a:lnTo>
                    <a:pt x="54610" y="2540"/>
                  </a:lnTo>
                  <a:lnTo>
                    <a:pt x="64769" y="2540"/>
                  </a:lnTo>
                  <a:lnTo>
                    <a:pt x="64769" y="1270"/>
                  </a:lnTo>
                  <a:lnTo>
                    <a:pt x="69850" y="127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C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2" name="object 1772"/>
            <p:cNvSpPr/>
            <p:nvPr/>
          </p:nvSpPr>
          <p:spPr>
            <a:xfrm>
              <a:off x="6402070" y="119379"/>
              <a:ext cx="148590" cy="1005840"/>
            </a:xfrm>
            <a:custGeom>
              <a:avLst/>
              <a:gdLst/>
              <a:ahLst/>
              <a:cxnLst/>
              <a:rect l="l" t="t" r="r" b="b"/>
              <a:pathLst>
                <a:path w="148590" h="1005840">
                  <a:moveTo>
                    <a:pt x="148589" y="0"/>
                  </a:moveTo>
                  <a:lnTo>
                    <a:pt x="148589" y="199390"/>
                  </a:lnTo>
                  <a:lnTo>
                    <a:pt x="107950" y="204470"/>
                  </a:lnTo>
                  <a:lnTo>
                    <a:pt x="107950" y="996950"/>
                  </a:lnTo>
                  <a:lnTo>
                    <a:pt x="39369" y="1005840"/>
                  </a:lnTo>
                  <a:lnTo>
                    <a:pt x="39369" y="213360"/>
                  </a:lnTo>
                  <a:lnTo>
                    <a:pt x="0" y="218440"/>
                  </a:lnTo>
                  <a:lnTo>
                    <a:pt x="0" y="19050"/>
                  </a:lnTo>
                  <a:lnTo>
                    <a:pt x="148589" y="0"/>
                  </a:lnTo>
                  <a:close/>
                </a:path>
              </a:pathLst>
            </a:custGeom>
            <a:ln w="9344">
              <a:solidFill>
                <a:srgbClr val="CC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3" name="object 1773"/>
            <p:cNvSpPr/>
            <p:nvPr/>
          </p:nvSpPr>
          <p:spPr>
            <a:xfrm>
              <a:off x="6666230" y="78739"/>
              <a:ext cx="81280" cy="29209"/>
            </a:xfrm>
            <a:custGeom>
              <a:avLst/>
              <a:gdLst/>
              <a:ahLst/>
              <a:cxnLst/>
              <a:rect l="l" t="t" r="r" b="b"/>
              <a:pathLst>
                <a:path w="81279" h="29210">
                  <a:moveTo>
                    <a:pt x="81280" y="27940"/>
                  </a:moveTo>
                  <a:lnTo>
                    <a:pt x="79997" y="27940"/>
                  </a:lnTo>
                  <a:lnTo>
                    <a:pt x="80010" y="25400"/>
                  </a:lnTo>
                  <a:lnTo>
                    <a:pt x="78740" y="25400"/>
                  </a:lnTo>
                  <a:lnTo>
                    <a:pt x="78740" y="24130"/>
                  </a:lnTo>
                  <a:lnTo>
                    <a:pt x="77470" y="24130"/>
                  </a:lnTo>
                  <a:lnTo>
                    <a:pt x="77470" y="21590"/>
                  </a:lnTo>
                  <a:lnTo>
                    <a:pt x="76200" y="21590"/>
                  </a:lnTo>
                  <a:lnTo>
                    <a:pt x="76200" y="20320"/>
                  </a:lnTo>
                  <a:lnTo>
                    <a:pt x="74930" y="20320"/>
                  </a:lnTo>
                  <a:lnTo>
                    <a:pt x="74930" y="19050"/>
                  </a:lnTo>
                  <a:lnTo>
                    <a:pt x="74930" y="17780"/>
                  </a:lnTo>
                  <a:lnTo>
                    <a:pt x="73660" y="17780"/>
                  </a:lnTo>
                  <a:lnTo>
                    <a:pt x="73660" y="16510"/>
                  </a:lnTo>
                  <a:lnTo>
                    <a:pt x="72390" y="16510"/>
                  </a:lnTo>
                  <a:lnTo>
                    <a:pt x="72390" y="13970"/>
                  </a:lnTo>
                  <a:lnTo>
                    <a:pt x="71120" y="13970"/>
                  </a:lnTo>
                  <a:lnTo>
                    <a:pt x="7112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68580" y="11430"/>
                  </a:lnTo>
                  <a:lnTo>
                    <a:pt x="68580" y="10160"/>
                  </a:lnTo>
                  <a:lnTo>
                    <a:pt x="67310" y="10160"/>
                  </a:lnTo>
                  <a:lnTo>
                    <a:pt x="67310" y="8890"/>
                  </a:lnTo>
                  <a:lnTo>
                    <a:pt x="66040" y="8890"/>
                  </a:lnTo>
                  <a:lnTo>
                    <a:pt x="66040" y="7620"/>
                  </a:lnTo>
                  <a:lnTo>
                    <a:pt x="64770" y="7620"/>
                  </a:lnTo>
                  <a:lnTo>
                    <a:pt x="64770" y="6350"/>
                  </a:lnTo>
                  <a:lnTo>
                    <a:pt x="60960" y="6350"/>
                  </a:lnTo>
                  <a:lnTo>
                    <a:pt x="60960" y="5080"/>
                  </a:lnTo>
                  <a:lnTo>
                    <a:pt x="58420" y="5080"/>
                  </a:lnTo>
                  <a:lnTo>
                    <a:pt x="58420" y="3810"/>
                  </a:lnTo>
                  <a:lnTo>
                    <a:pt x="55880" y="3810"/>
                  </a:lnTo>
                  <a:lnTo>
                    <a:pt x="55880" y="2540"/>
                  </a:lnTo>
                  <a:lnTo>
                    <a:pt x="53340" y="2540"/>
                  </a:lnTo>
                  <a:lnTo>
                    <a:pt x="53340" y="1270"/>
                  </a:lnTo>
                  <a:lnTo>
                    <a:pt x="52070" y="1270"/>
                  </a:lnTo>
                  <a:lnTo>
                    <a:pt x="52070" y="0"/>
                  </a:lnTo>
                  <a:lnTo>
                    <a:pt x="30480" y="0"/>
                  </a:lnTo>
                  <a:lnTo>
                    <a:pt x="30480" y="1270"/>
                  </a:lnTo>
                  <a:lnTo>
                    <a:pt x="25400" y="1270"/>
                  </a:lnTo>
                  <a:lnTo>
                    <a:pt x="25400" y="2540"/>
                  </a:lnTo>
                  <a:lnTo>
                    <a:pt x="22860" y="2540"/>
                  </a:lnTo>
                  <a:lnTo>
                    <a:pt x="22860" y="3810"/>
                  </a:lnTo>
                  <a:lnTo>
                    <a:pt x="21590" y="3810"/>
                  </a:lnTo>
                  <a:lnTo>
                    <a:pt x="21590" y="5080"/>
                  </a:lnTo>
                  <a:lnTo>
                    <a:pt x="20320" y="5080"/>
                  </a:lnTo>
                  <a:lnTo>
                    <a:pt x="2032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16510" y="7620"/>
                  </a:lnTo>
                  <a:lnTo>
                    <a:pt x="16510" y="8890"/>
                  </a:lnTo>
                  <a:lnTo>
                    <a:pt x="15240" y="8890"/>
                  </a:lnTo>
                  <a:lnTo>
                    <a:pt x="15240" y="10160"/>
                  </a:lnTo>
                  <a:lnTo>
                    <a:pt x="13970" y="10160"/>
                  </a:lnTo>
                  <a:lnTo>
                    <a:pt x="13970" y="11430"/>
                  </a:lnTo>
                  <a:lnTo>
                    <a:pt x="12700" y="11430"/>
                  </a:lnTo>
                  <a:lnTo>
                    <a:pt x="12700" y="12700"/>
                  </a:lnTo>
                  <a:lnTo>
                    <a:pt x="11430" y="12700"/>
                  </a:lnTo>
                  <a:lnTo>
                    <a:pt x="11430" y="13970"/>
                  </a:lnTo>
                  <a:lnTo>
                    <a:pt x="10160" y="13970"/>
                  </a:lnTo>
                  <a:lnTo>
                    <a:pt x="10160" y="15240"/>
                  </a:lnTo>
                  <a:lnTo>
                    <a:pt x="8890" y="15240"/>
                  </a:lnTo>
                  <a:lnTo>
                    <a:pt x="8890" y="16510"/>
                  </a:lnTo>
                  <a:lnTo>
                    <a:pt x="7620" y="16510"/>
                  </a:lnTo>
                  <a:lnTo>
                    <a:pt x="7620" y="17780"/>
                  </a:lnTo>
                  <a:lnTo>
                    <a:pt x="6350" y="17780"/>
                  </a:lnTo>
                  <a:lnTo>
                    <a:pt x="6350" y="19050"/>
                  </a:lnTo>
                  <a:lnTo>
                    <a:pt x="5080" y="19050"/>
                  </a:lnTo>
                  <a:lnTo>
                    <a:pt x="5080" y="20320"/>
                  </a:lnTo>
                  <a:lnTo>
                    <a:pt x="3810" y="20320"/>
                  </a:lnTo>
                  <a:lnTo>
                    <a:pt x="3810" y="22860"/>
                  </a:lnTo>
                  <a:lnTo>
                    <a:pt x="2540" y="22860"/>
                  </a:lnTo>
                  <a:lnTo>
                    <a:pt x="2540" y="25400"/>
                  </a:lnTo>
                  <a:lnTo>
                    <a:pt x="1270" y="25400"/>
                  </a:lnTo>
                  <a:lnTo>
                    <a:pt x="1270" y="26670"/>
                  </a:lnTo>
                  <a:lnTo>
                    <a:pt x="0" y="26670"/>
                  </a:lnTo>
                  <a:lnTo>
                    <a:pt x="0" y="29210"/>
                  </a:lnTo>
                  <a:lnTo>
                    <a:pt x="81280" y="29210"/>
                  </a:lnTo>
                  <a:lnTo>
                    <a:pt x="81280" y="27940"/>
                  </a:lnTo>
                  <a:close/>
                </a:path>
              </a:pathLst>
            </a:custGeom>
            <a:solidFill>
              <a:srgbClr val="6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4" name="object 1774"/>
            <p:cNvSpPr/>
            <p:nvPr/>
          </p:nvSpPr>
          <p:spPr>
            <a:xfrm>
              <a:off x="6659880" y="107949"/>
              <a:ext cx="92710" cy="10160"/>
            </a:xfrm>
            <a:custGeom>
              <a:avLst/>
              <a:gdLst/>
              <a:ahLst/>
              <a:cxnLst/>
              <a:rect l="l" t="t" r="r" b="b"/>
              <a:pathLst>
                <a:path w="92709" h="10160">
                  <a:moveTo>
                    <a:pt x="92710" y="7620"/>
                  </a:moveTo>
                  <a:lnTo>
                    <a:pt x="91440" y="7620"/>
                  </a:lnTo>
                  <a:lnTo>
                    <a:pt x="91440" y="6350"/>
                  </a:lnTo>
                  <a:lnTo>
                    <a:pt x="91440" y="5080"/>
                  </a:lnTo>
                  <a:lnTo>
                    <a:pt x="90170" y="5080"/>
                  </a:lnTo>
                  <a:lnTo>
                    <a:pt x="90170" y="3810"/>
                  </a:lnTo>
                  <a:lnTo>
                    <a:pt x="90170" y="2540"/>
                  </a:lnTo>
                  <a:lnTo>
                    <a:pt x="88900" y="2540"/>
                  </a:lnTo>
                  <a:lnTo>
                    <a:pt x="88900" y="1270"/>
                  </a:lnTo>
                  <a:lnTo>
                    <a:pt x="88900" y="0"/>
                  </a:lnTo>
                  <a:lnTo>
                    <a:pt x="5080" y="0"/>
                  </a:lnTo>
                  <a:lnTo>
                    <a:pt x="508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1270" y="6350"/>
                  </a:lnTo>
                  <a:lnTo>
                    <a:pt x="1270" y="7620"/>
                  </a:lnTo>
                  <a:lnTo>
                    <a:pt x="1270" y="889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92697" y="10160"/>
                  </a:lnTo>
                  <a:lnTo>
                    <a:pt x="92697" y="8890"/>
                  </a:lnTo>
                  <a:lnTo>
                    <a:pt x="92710" y="7620"/>
                  </a:lnTo>
                  <a:close/>
                </a:path>
              </a:pathLst>
            </a:custGeom>
            <a:solidFill>
              <a:srgbClr val="6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5" name="object 1775"/>
            <p:cNvSpPr/>
            <p:nvPr/>
          </p:nvSpPr>
          <p:spPr>
            <a:xfrm>
              <a:off x="6656070" y="118109"/>
              <a:ext cx="101600" cy="10160"/>
            </a:xfrm>
            <a:custGeom>
              <a:avLst/>
              <a:gdLst/>
              <a:ahLst/>
              <a:cxnLst/>
              <a:rect l="l" t="t" r="r" b="b"/>
              <a:pathLst>
                <a:path w="101600" h="10160">
                  <a:moveTo>
                    <a:pt x="101600" y="7620"/>
                  </a:moveTo>
                  <a:lnTo>
                    <a:pt x="100330" y="7620"/>
                  </a:lnTo>
                  <a:lnTo>
                    <a:pt x="100330" y="5080"/>
                  </a:lnTo>
                  <a:lnTo>
                    <a:pt x="99060" y="5080"/>
                  </a:lnTo>
                  <a:lnTo>
                    <a:pt x="99060" y="2540"/>
                  </a:lnTo>
                  <a:lnTo>
                    <a:pt x="97790" y="2540"/>
                  </a:lnTo>
                  <a:lnTo>
                    <a:pt x="97790" y="1270"/>
                  </a:lnTo>
                  <a:lnTo>
                    <a:pt x="97790" y="0"/>
                  </a:lnTo>
                  <a:lnTo>
                    <a:pt x="3810" y="0"/>
                  </a:lnTo>
                  <a:lnTo>
                    <a:pt x="3810" y="127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2540" y="5080"/>
                  </a:lnTo>
                  <a:lnTo>
                    <a:pt x="1270" y="5080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101600" y="10160"/>
                  </a:lnTo>
                  <a:lnTo>
                    <a:pt x="101600" y="7620"/>
                  </a:lnTo>
                  <a:close/>
                </a:path>
              </a:pathLst>
            </a:custGeom>
            <a:solidFill>
              <a:srgbClr val="6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6" name="object 1776"/>
            <p:cNvSpPr/>
            <p:nvPr/>
          </p:nvSpPr>
          <p:spPr>
            <a:xfrm>
              <a:off x="6650990" y="128269"/>
              <a:ext cx="110489" cy="10160"/>
            </a:xfrm>
            <a:custGeom>
              <a:avLst/>
              <a:gdLst/>
              <a:ahLst/>
              <a:cxnLst/>
              <a:rect l="l" t="t" r="r" b="b"/>
              <a:pathLst>
                <a:path w="110490" h="10160">
                  <a:moveTo>
                    <a:pt x="110490" y="8890"/>
                  </a:moveTo>
                  <a:lnTo>
                    <a:pt x="109220" y="8890"/>
                  </a:lnTo>
                  <a:lnTo>
                    <a:pt x="109220" y="7620"/>
                  </a:lnTo>
                  <a:lnTo>
                    <a:pt x="109220" y="5080"/>
                  </a:lnTo>
                  <a:lnTo>
                    <a:pt x="107937" y="5080"/>
                  </a:lnTo>
                  <a:lnTo>
                    <a:pt x="107937" y="2540"/>
                  </a:lnTo>
                  <a:lnTo>
                    <a:pt x="107950" y="1270"/>
                  </a:lnTo>
                  <a:lnTo>
                    <a:pt x="106680" y="1270"/>
                  </a:lnTo>
                  <a:lnTo>
                    <a:pt x="106680" y="0"/>
                  </a:lnTo>
                  <a:lnTo>
                    <a:pt x="3810" y="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2540" y="2540"/>
                  </a:lnTo>
                  <a:lnTo>
                    <a:pt x="2540" y="5080"/>
                  </a:lnTo>
                  <a:lnTo>
                    <a:pt x="1257" y="5080"/>
                  </a:lnTo>
                  <a:lnTo>
                    <a:pt x="1257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110490" y="10160"/>
                  </a:lnTo>
                  <a:lnTo>
                    <a:pt x="110490" y="8890"/>
                  </a:lnTo>
                  <a:close/>
                </a:path>
              </a:pathLst>
            </a:custGeom>
            <a:solidFill>
              <a:srgbClr val="6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7" name="object 1777"/>
            <p:cNvSpPr/>
            <p:nvPr/>
          </p:nvSpPr>
          <p:spPr>
            <a:xfrm>
              <a:off x="6647180" y="138429"/>
              <a:ext cx="118110" cy="10160"/>
            </a:xfrm>
            <a:custGeom>
              <a:avLst/>
              <a:gdLst/>
              <a:ahLst/>
              <a:cxnLst/>
              <a:rect l="l" t="t" r="r" b="b"/>
              <a:pathLst>
                <a:path w="118109" h="10160">
                  <a:moveTo>
                    <a:pt x="118097" y="7620"/>
                  </a:moveTo>
                  <a:lnTo>
                    <a:pt x="116840" y="7620"/>
                  </a:lnTo>
                  <a:lnTo>
                    <a:pt x="116840" y="5080"/>
                  </a:lnTo>
                  <a:lnTo>
                    <a:pt x="115570" y="5080"/>
                  </a:lnTo>
                  <a:lnTo>
                    <a:pt x="115570" y="2540"/>
                  </a:lnTo>
                  <a:lnTo>
                    <a:pt x="114300" y="2540"/>
                  </a:lnTo>
                  <a:lnTo>
                    <a:pt x="114300" y="1270"/>
                  </a:lnTo>
                  <a:lnTo>
                    <a:pt x="114300" y="0"/>
                  </a:lnTo>
                  <a:lnTo>
                    <a:pt x="3810" y="0"/>
                  </a:lnTo>
                  <a:lnTo>
                    <a:pt x="3810" y="127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2540" y="5080"/>
                  </a:lnTo>
                  <a:lnTo>
                    <a:pt x="1270" y="5080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118097" y="10160"/>
                  </a:lnTo>
                  <a:lnTo>
                    <a:pt x="118097" y="7620"/>
                  </a:lnTo>
                  <a:close/>
                </a:path>
              </a:pathLst>
            </a:custGeom>
            <a:solidFill>
              <a:srgbClr val="6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8" name="object 1778"/>
            <p:cNvSpPr/>
            <p:nvPr/>
          </p:nvSpPr>
          <p:spPr>
            <a:xfrm>
              <a:off x="6644640" y="148589"/>
              <a:ext cx="123189" cy="10160"/>
            </a:xfrm>
            <a:custGeom>
              <a:avLst/>
              <a:gdLst/>
              <a:ahLst/>
              <a:cxnLst/>
              <a:rect l="l" t="t" r="r" b="b"/>
              <a:pathLst>
                <a:path w="123190" h="10160">
                  <a:moveTo>
                    <a:pt x="123190" y="7632"/>
                  </a:moveTo>
                  <a:lnTo>
                    <a:pt x="0" y="7632"/>
                  </a:lnTo>
                  <a:lnTo>
                    <a:pt x="0" y="10160"/>
                  </a:lnTo>
                  <a:lnTo>
                    <a:pt x="123190" y="10160"/>
                  </a:lnTo>
                  <a:lnTo>
                    <a:pt x="123190" y="7632"/>
                  </a:lnTo>
                  <a:close/>
                </a:path>
                <a:path w="123190" h="10160">
                  <a:moveTo>
                    <a:pt x="123190" y="5080"/>
                  </a:moveTo>
                  <a:lnTo>
                    <a:pt x="121920" y="5080"/>
                  </a:lnTo>
                  <a:lnTo>
                    <a:pt x="121920" y="2540"/>
                  </a:lnTo>
                  <a:lnTo>
                    <a:pt x="121920" y="0"/>
                  </a:lnTo>
                  <a:lnTo>
                    <a:pt x="2540" y="0"/>
                  </a:lnTo>
                  <a:lnTo>
                    <a:pt x="2540" y="2540"/>
                  </a:lnTo>
                  <a:lnTo>
                    <a:pt x="1257" y="2540"/>
                  </a:lnTo>
                  <a:lnTo>
                    <a:pt x="1257" y="5080"/>
                  </a:lnTo>
                  <a:lnTo>
                    <a:pt x="1257" y="7620"/>
                  </a:lnTo>
                  <a:lnTo>
                    <a:pt x="123190" y="7620"/>
                  </a:lnTo>
                  <a:lnTo>
                    <a:pt x="123190" y="5080"/>
                  </a:lnTo>
                  <a:close/>
                </a:path>
              </a:pathLst>
            </a:custGeom>
            <a:solidFill>
              <a:srgbClr val="6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9" name="object 1779"/>
            <p:cNvSpPr/>
            <p:nvPr/>
          </p:nvSpPr>
          <p:spPr>
            <a:xfrm>
              <a:off x="6642100" y="158749"/>
              <a:ext cx="128270" cy="10160"/>
            </a:xfrm>
            <a:custGeom>
              <a:avLst/>
              <a:gdLst/>
              <a:ahLst/>
              <a:cxnLst/>
              <a:rect l="l" t="t" r="r" b="b"/>
              <a:pathLst>
                <a:path w="128270" h="10160">
                  <a:moveTo>
                    <a:pt x="128270" y="6350"/>
                  </a:moveTo>
                  <a:lnTo>
                    <a:pt x="127000" y="6350"/>
                  </a:lnTo>
                  <a:lnTo>
                    <a:pt x="127000" y="3810"/>
                  </a:lnTo>
                  <a:lnTo>
                    <a:pt x="127000" y="1270"/>
                  </a:lnTo>
                  <a:lnTo>
                    <a:pt x="125730" y="1270"/>
                  </a:lnTo>
                  <a:lnTo>
                    <a:pt x="125730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2540" y="3810"/>
                  </a:lnTo>
                  <a:lnTo>
                    <a:pt x="1270" y="3810"/>
                  </a:lnTo>
                  <a:lnTo>
                    <a:pt x="1270" y="6350"/>
                  </a:lnTo>
                  <a:lnTo>
                    <a:pt x="1270" y="889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128270" y="10160"/>
                  </a:lnTo>
                  <a:lnTo>
                    <a:pt x="128270" y="8890"/>
                  </a:lnTo>
                  <a:lnTo>
                    <a:pt x="128270" y="6350"/>
                  </a:lnTo>
                  <a:close/>
                </a:path>
              </a:pathLst>
            </a:custGeom>
            <a:solidFill>
              <a:srgbClr val="6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0" name="object 1780"/>
            <p:cNvSpPr/>
            <p:nvPr/>
          </p:nvSpPr>
          <p:spPr>
            <a:xfrm>
              <a:off x="6639547" y="168909"/>
              <a:ext cx="133985" cy="10160"/>
            </a:xfrm>
            <a:custGeom>
              <a:avLst/>
              <a:gdLst/>
              <a:ahLst/>
              <a:cxnLst/>
              <a:rect l="l" t="t" r="r" b="b"/>
              <a:pathLst>
                <a:path w="133984" h="10160">
                  <a:moveTo>
                    <a:pt x="133362" y="7632"/>
                  </a:moveTo>
                  <a:lnTo>
                    <a:pt x="0" y="7632"/>
                  </a:lnTo>
                  <a:lnTo>
                    <a:pt x="0" y="10160"/>
                  </a:lnTo>
                  <a:lnTo>
                    <a:pt x="133362" y="10160"/>
                  </a:lnTo>
                  <a:lnTo>
                    <a:pt x="133362" y="7632"/>
                  </a:lnTo>
                  <a:close/>
                </a:path>
                <a:path w="133984" h="10160">
                  <a:moveTo>
                    <a:pt x="133362" y="6350"/>
                  </a:moveTo>
                  <a:lnTo>
                    <a:pt x="132080" y="6350"/>
                  </a:lnTo>
                  <a:lnTo>
                    <a:pt x="132080" y="3810"/>
                  </a:lnTo>
                  <a:lnTo>
                    <a:pt x="132092" y="1270"/>
                  </a:lnTo>
                  <a:lnTo>
                    <a:pt x="130822" y="1270"/>
                  </a:lnTo>
                  <a:lnTo>
                    <a:pt x="130822" y="0"/>
                  </a:lnTo>
                  <a:lnTo>
                    <a:pt x="2552" y="0"/>
                  </a:lnTo>
                  <a:lnTo>
                    <a:pt x="2552" y="1270"/>
                  </a:lnTo>
                  <a:lnTo>
                    <a:pt x="2552" y="3810"/>
                  </a:lnTo>
                  <a:lnTo>
                    <a:pt x="1282" y="3810"/>
                  </a:lnTo>
                  <a:lnTo>
                    <a:pt x="1282" y="6350"/>
                  </a:lnTo>
                  <a:lnTo>
                    <a:pt x="1282" y="7620"/>
                  </a:lnTo>
                  <a:lnTo>
                    <a:pt x="133362" y="7620"/>
                  </a:lnTo>
                  <a:lnTo>
                    <a:pt x="133362" y="6350"/>
                  </a:lnTo>
                  <a:close/>
                </a:path>
              </a:pathLst>
            </a:custGeom>
            <a:solidFill>
              <a:srgbClr val="6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1" name="object 1781"/>
            <p:cNvSpPr/>
            <p:nvPr/>
          </p:nvSpPr>
          <p:spPr>
            <a:xfrm>
              <a:off x="6637020" y="179069"/>
              <a:ext cx="138430" cy="10160"/>
            </a:xfrm>
            <a:custGeom>
              <a:avLst/>
              <a:gdLst/>
              <a:ahLst/>
              <a:cxnLst/>
              <a:rect l="l" t="t" r="r" b="b"/>
              <a:pathLst>
                <a:path w="138429" h="10160">
                  <a:moveTo>
                    <a:pt x="137160" y="1270"/>
                  </a:moveTo>
                  <a:lnTo>
                    <a:pt x="135890" y="1270"/>
                  </a:lnTo>
                  <a:lnTo>
                    <a:pt x="135890" y="0"/>
                  </a:lnTo>
                  <a:lnTo>
                    <a:pt x="2527" y="0"/>
                  </a:lnTo>
                  <a:lnTo>
                    <a:pt x="2527" y="1270"/>
                  </a:lnTo>
                  <a:lnTo>
                    <a:pt x="1270" y="127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37160" y="8890"/>
                  </a:lnTo>
                  <a:lnTo>
                    <a:pt x="137160" y="6350"/>
                  </a:lnTo>
                  <a:lnTo>
                    <a:pt x="137160" y="1270"/>
                  </a:lnTo>
                  <a:close/>
                </a:path>
                <a:path w="138429" h="10160">
                  <a:moveTo>
                    <a:pt x="138430" y="8902"/>
                  </a:moveTo>
                  <a:lnTo>
                    <a:pt x="0" y="8902"/>
                  </a:lnTo>
                  <a:lnTo>
                    <a:pt x="0" y="10160"/>
                  </a:lnTo>
                  <a:lnTo>
                    <a:pt x="138430" y="10160"/>
                  </a:lnTo>
                  <a:lnTo>
                    <a:pt x="138430" y="8902"/>
                  </a:lnTo>
                  <a:close/>
                </a:path>
              </a:pathLst>
            </a:custGeom>
            <a:solidFill>
              <a:srgbClr val="6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2" name="object 1782"/>
            <p:cNvSpPr/>
            <p:nvPr/>
          </p:nvSpPr>
          <p:spPr>
            <a:xfrm>
              <a:off x="6635750" y="189229"/>
              <a:ext cx="140970" cy="10160"/>
            </a:xfrm>
            <a:custGeom>
              <a:avLst/>
              <a:gdLst/>
              <a:ahLst/>
              <a:cxnLst/>
              <a:rect l="l" t="t" r="r" b="b"/>
              <a:pathLst>
                <a:path w="140970" h="10160">
                  <a:moveTo>
                    <a:pt x="140970" y="5080"/>
                  </a:moveTo>
                  <a:lnTo>
                    <a:pt x="139700" y="5080"/>
                  </a:lnTo>
                  <a:lnTo>
                    <a:pt x="139700" y="2540"/>
                  </a:lnTo>
                  <a:lnTo>
                    <a:pt x="139700" y="0"/>
                  </a:lnTo>
                  <a:lnTo>
                    <a:pt x="1270" y="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140970" y="10160"/>
                  </a:lnTo>
                  <a:lnTo>
                    <a:pt x="140970" y="5080"/>
                  </a:lnTo>
                  <a:close/>
                </a:path>
              </a:pathLst>
            </a:custGeom>
            <a:solidFill>
              <a:srgbClr val="6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3" name="object 1783"/>
            <p:cNvSpPr/>
            <p:nvPr/>
          </p:nvSpPr>
          <p:spPr>
            <a:xfrm>
              <a:off x="6634480" y="199389"/>
              <a:ext cx="142240" cy="10160"/>
            </a:xfrm>
            <a:custGeom>
              <a:avLst/>
              <a:gdLst/>
              <a:ahLst/>
              <a:cxnLst/>
              <a:rect l="l" t="t" r="r" b="b"/>
              <a:pathLst>
                <a:path w="142240" h="10160">
                  <a:moveTo>
                    <a:pt x="14224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142227" y="10160"/>
                  </a:lnTo>
                  <a:lnTo>
                    <a:pt x="142227" y="1270"/>
                  </a:lnTo>
                  <a:lnTo>
                    <a:pt x="142240" y="0"/>
                  </a:lnTo>
                  <a:close/>
                </a:path>
              </a:pathLst>
            </a:custGeom>
            <a:solidFill>
              <a:srgbClr val="7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4" name="object 1784"/>
            <p:cNvSpPr/>
            <p:nvPr/>
          </p:nvSpPr>
          <p:spPr>
            <a:xfrm>
              <a:off x="6631940" y="209549"/>
              <a:ext cx="147320" cy="10160"/>
            </a:xfrm>
            <a:custGeom>
              <a:avLst/>
              <a:gdLst/>
              <a:ahLst/>
              <a:cxnLst/>
              <a:rect l="l" t="t" r="r" b="b"/>
              <a:pathLst>
                <a:path w="147320" h="10160">
                  <a:moveTo>
                    <a:pt x="147320" y="8890"/>
                  </a:moveTo>
                  <a:lnTo>
                    <a:pt x="146050" y="8890"/>
                  </a:lnTo>
                  <a:lnTo>
                    <a:pt x="146050" y="6350"/>
                  </a:lnTo>
                  <a:lnTo>
                    <a:pt x="146037" y="1270"/>
                  </a:lnTo>
                  <a:lnTo>
                    <a:pt x="144767" y="1270"/>
                  </a:lnTo>
                  <a:lnTo>
                    <a:pt x="144767" y="0"/>
                  </a:lnTo>
                  <a:lnTo>
                    <a:pt x="1257" y="0"/>
                  </a:lnTo>
                  <a:lnTo>
                    <a:pt x="1257" y="1270"/>
                  </a:lnTo>
                  <a:lnTo>
                    <a:pt x="1257" y="635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147320" y="10160"/>
                  </a:lnTo>
                  <a:lnTo>
                    <a:pt x="147320" y="8890"/>
                  </a:lnTo>
                  <a:close/>
                </a:path>
              </a:pathLst>
            </a:custGeom>
            <a:solidFill>
              <a:srgbClr val="7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5" name="object 1785"/>
            <p:cNvSpPr/>
            <p:nvPr/>
          </p:nvSpPr>
          <p:spPr>
            <a:xfrm>
              <a:off x="6630670" y="219709"/>
              <a:ext cx="148590" cy="10160"/>
            </a:xfrm>
            <a:custGeom>
              <a:avLst/>
              <a:gdLst/>
              <a:ahLst/>
              <a:cxnLst/>
              <a:rect l="l" t="t" r="r" b="b"/>
              <a:pathLst>
                <a:path w="148590" h="10160">
                  <a:moveTo>
                    <a:pt x="148590" y="6362"/>
                  </a:moveTo>
                  <a:lnTo>
                    <a:pt x="0" y="6362"/>
                  </a:lnTo>
                  <a:lnTo>
                    <a:pt x="0" y="10160"/>
                  </a:lnTo>
                  <a:lnTo>
                    <a:pt x="148590" y="10160"/>
                  </a:lnTo>
                  <a:lnTo>
                    <a:pt x="148590" y="6362"/>
                  </a:lnTo>
                  <a:close/>
                </a:path>
                <a:path w="148590" h="10160">
                  <a:moveTo>
                    <a:pt x="148590" y="0"/>
                  </a:moveTo>
                  <a:lnTo>
                    <a:pt x="1270" y="0"/>
                  </a:lnTo>
                  <a:lnTo>
                    <a:pt x="1270" y="6350"/>
                  </a:lnTo>
                  <a:lnTo>
                    <a:pt x="148590" y="6350"/>
                  </a:lnTo>
                  <a:lnTo>
                    <a:pt x="148590" y="0"/>
                  </a:lnTo>
                  <a:close/>
                </a:path>
              </a:pathLst>
            </a:custGeom>
            <a:solidFill>
              <a:srgbClr val="7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6" name="object 1786"/>
            <p:cNvSpPr/>
            <p:nvPr/>
          </p:nvSpPr>
          <p:spPr>
            <a:xfrm>
              <a:off x="6629400" y="229869"/>
              <a:ext cx="151130" cy="10160"/>
            </a:xfrm>
            <a:custGeom>
              <a:avLst/>
              <a:gdLst/>
              <a:ahLst/>
              <a:cxnLst/>
              <a:rect l="l" t="t" r="r" b="b"/>
              <a:pathLst>
                <a:path w="151129" h="10160">
                  <a:moveTo>
                    <a:pt x="151130" y="1270"/>
                  </a:moveTo>
                  <a:lnTo>
                    <a:pt x="149860" y="1270"/>
                  </a:lnTo>
                  <a:lnTo>
                    <a:pt x="149860" y="0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51130" y="10160"/>
                  </a:lnTo>
                  <a:lnTo>
                    <a:pt x="151130" y="6350"/>
                  </a:lnTo>
                  <a:lnTo>
                    <a:pt x="151130" y="1270"/>
                  </a:lnTo>
                  <a:close/>
                </a:path>
              </a:pathLst>
            </a:custGeom>
            <a:solidFill>
              <a:srgbClr val="7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7" name="object 1787"/>
            <p:cNvSpPr/>
            <p:nvPr/>
          </p:nvSpPr>
          <p:spPr>
            <a:xfrm>
              <a:off x="6628130" y="24002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60">
                  <a:moveTo>
                    <a:pt x="152400" y="0"/>
                  </a:moveTo>
                  <a:lnTo>
                    <a:pt x="1270" y="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71120" y="10160"/>
                  </a:lnTo>
                  <a:lnTo>
                    <a:pt x="71120" y="8890"/>
                  </a:lnTo>
                  <a:lnTo>
                    <a:pt x="73647" y="8890"/>
                  </a:lnTo>
                  <a:lnTo>
                    <a:pt x="73647" y="7620"/>
                  </a:lnTo>
                  <a:lnTo>
                    <a:pt x="74930" y="7620"/>
                  </a:lnTo>
                  <a:lnTo>
                    <a:pt x="74930" y="6350"/>
                  </a:lnTo>
                  <a:lnTo>
                    <a:pt x="78740" y="6350"/>
                  </a:lnTo>
                  <a:lnTo>
                    <a:pt x="78740" y="7620"/>
                  </a:lnTo>
                  <a:lnTo>
                    <a:pt x="81280" y="7620"/>
                  </a:lnTo>
                  <a:lnTo>
                    <a:pt x="81280" y="10160"/>
                  </a:lnTo>
                  <a:lnTo>
                    <a:pt x="152400" y="10160"/>
                  </a:lnTo>
                  <a:lnTo>
                    <a:pt x="152400" y="7620"/>
                  </a:lnTo>
                  <a:lnTo>
                    <a:pt x="152400" y="6350"/>
                  </a:lnTo>
                  <a:lnTo>
                    <a:pt x="152400" y="254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8" name="object 1788"/>
            <p:cNvSpPr/>
            <p:nvPr/>
          </p:nvSpPr>
          <p:spPr>
            <a:xfrm>
              <a:off x="6626859" y="250190"/>
              <a:ext cx="154940" cy="10160"/>
            </a:xfrm>
            <a:custGeom>
              <a:avLst/>
              <a:gdLst/>
              <a:ahLst/>
              <a:cxnLst/>
              <a:rect l="l" t="t" r="r" b="b"/>
              <a:pathLst>
                <a:path w="154940" h="10160">
                  <a:moveTo>
                    <a:pt x="154940" y="0"/>
                  </a:moveTo>
                  <a:lnTo>
                    <a:pt x="82550" y="0"/>
                  </a:lnTo>
                  <a:lnTo>
                    <a:pt x="82550" y="1269"/>
                  </a:lnTo>
                  <a:lnTo>
                    <a:pt x="83820" y="1269"/>
                  </a:lnTo>
                  <a:lnTo>
                    <a:pt x="83820" y="3809"/>
                  </a:lnTo>
                  <a:lnTo>
                    <a:pt x="85090" y="3809"/>
                  </a:lnTo>
                  <a:lnTo>
                    <a:pt x="85090" y="8889"/>
                  </a:lnTo>
                  <a:lnTo>
                    <a:pt x="86360" y="8889"/>
                  </a:lnTo>
                  <a:lnTo>
                    <a:pt x="86360" y="10159"/>
                  </a:lnTo>
                  <a:lnTo>
                    <a:pt x="154940" y="10159"/>
                  </a:lnTo>
                  <a:lnTo>
                    <a:pt x="154940" y="0"/>
                  </a:lnTo>
                  <a:close/>
                </a:path>
                <a:path w="154940" h="10160">
                  <a:moveTo>
                    <a:pt x="72390" y="0"/>
                  </a:moveTo>
                  <a:lnTo>
                    <a:pt x="1270" y="0"/>
                  </a:lnTo>
                  <a:lnTo>
                    <a:pt x="1270" y="2539"/>
                  </a:lnTo>
                  <a:lnTo>
                    <a:pt x="0" y="2539"/>
                  </a:lnTo>
                  <a:lnTo>
                    <a:pt x="0" y="10159"/>
                  </a:lnTo>
                  <a:lnTo>
                    <a:pt x="68579" y="10159"/>
                  </a:lnTo>
                  <a:lnTo>
                    <a:pt x="68579" y="8889"/>
                  </a:lnTo>
                  <a:lnTo>
                    <a:pt x="69850" y="8889"/>
                  </a:lnTo>
                  <a:lnTo>
                    <a:pt x="69850" y="6350"/>
                  </a:lnTo>
                  <a:lnTo>
                    <a:pt x="71120" y="6350"/>
                  </a:lnTo>
                  <a:lnTo>
                    <a:pt x="71120" y="1269"/>
                  </a:lnTo>
                  <a:lnTo>
                    <a:pt x="72390" y="1269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7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9" name="object 1789"/>
            <p:cNvSpPr/>
            <p:nvPr/>
          </p:nvSpPr>
          <p:spPr>
            <a:xfrm>
              <a:off x="6625590" y="260350"/>
              <a:ext cx="156210" cy="10160"/>
            </a:xfrm>
            <a:custGeom>
              <a:avLst/>
              <a:gdLst/>
              <a:ahLst/>
              <a:cxnLst/>
              <a:rect l="l" t="t" r="r" b="b"/>
              <a:pathLst>
                <a:path w="156209" h="10160">
                  <a:moveTo>
                    <a:pt x="68579" y="6350"/>
                  </a:moveTo>
                  <a:lnTo>
                    <a:pt x="0" y="6350"/>
                  </a:lnTo>
                  <a:lnTo>
                    <a:pt x="0" y="10159"/>
                  </a:lnTo>
                  <a:lnTo>
                    <a:pt x="68579" y="10159"/>
                  </a:lnTo>
                  <a:lnTo>
                    <a:pt x="68579" y="6350"/>
                  </a:lnTo>
                  <a:close/>
                </a:path>
                <a:path w="156209" h="10160">
                  <a:moveTo>
                    <a:pt x="69849" y="0"/>
                  </a:moveTo>
                  <a:lnTo>
                    <a:pt x="1269" y="0"/>
                  </a:lnTo>
                  <a:lnTo>
                    <a:pt x="1269" y="6350"/>
                  </a:lnTo>
                  <a:lnTo>
                    <a:pt x="69849" y="6350"/>
                  </a:lnTo>
                  <a:lnTo>
                    <a:pt x="69849" y="0"/>
                  </a:lnTo>
                  <a:close/>
                </a:path>
                <a:path w="156209" h="10160">
                  <a:moveTo>
                    <a:pt x="156209" y="0"/>
                  </a:moveTo>
                  <a:lnTo>
                    <a:pt x="87629" y="0"/>
                  </a:lnTo>
                  <a:lnTo>
                    <a:pt x="87629" y="5079"/>
                  </a:lnTo>
                  <a:lnTo>
                    <a:pt x="88900" y="5079"/>
                  </a:lnTo>
                  <a:lnTo>
                    <a:pt x="88900" y="10159"/>
                  </a:lnTo>
                  <a:lnTo>
                    <a:pt x="156209" y="10159"/>
                  </a:lnTo>
                  <a:lnTo>
                    <a:pt x="156209" y="0"/>
                  </a:lnTo>
                  <a:close/>
                </a:path>
              </a:pathLst>
            </a:custGeom>
            <a:solidFill>
              <a:srgbClr val="7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0" name="object 1790"/>
            <p:cNvSpPr/>
            <p:nvPr/>
          </p:nvSpPr>
          <p:spPr>
            <a:xfrm>
              <a:off x="6625590" y="270509"/>
              <a:ext cx="157480" cy="10160"/>
            </a:xfrm>
            <a:custGeom>
              <a:avLst/>
              <a:gdLst/>
              <a:ahLst/>
              <a:cxnLst/>
              <a:rect l="l" t="t" r="r" b="b"/>
              <a:pathLst>
                <a:path w="157479" h="10160">
                  <a:moveTo>
                    <a:pt x="68580" y="1282"/>
                  </a:moveTo>
                  <a:lnTo>
                    <a:pt x="0" y="1282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1282"/>
                  </a:lnTo>
                  <a:close/>
                </a:path>
                <a:path w="157479" h="10160">
                  <a:moveTo>
                    <a:pt x="685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8580" y="1270"/>
                  </a:lnTo>
                  <a:lnTo>
                    <a:pt x="68580" y="0"/>
                  </a:lnTo>
                  <a:close/>
                </a:path>
                <a:path w="157479" h="10160">
                  <a:moveTo>
                    <a:pt x="156210" y="0"/>
                  </a:moveTo>
                  <a:lnTo>
                    <a:pt x="88900" y="0"/>
                  </a:lnTo>
                  <a:lnTo>
                    <a:pt x="88900" y="1270"/>
                  </a:lnTo>
                  <a:lnTo>
                    <a:pt x="156210" y="1270"/>
                  </a:lnTo>
                  <a:lnTo>
                    <a:pt x="156210" y="0"/>
                  </a:lnTo>
                  <a:close/>
                </a:path>
                <a:path w="157479" h="10160">
                  <a:moveTo>
                    <a:pt x="157480" y="1282"/>
                  </a:moveTo>
                  <a:lnTo>
                    <a:pt x="88900" y="1282"/>
                  </a:lnTo>
                  <a:lnTo>
                    <a:pt x="88900" y="10160"/>
                  </a:lnTo>
                  <a:lnTo>
                    <a:pt x="157480" y="10160"/>
                  </a:lnTo>
                  <a:lnTo>
                    <a:pt x="157480" y="1282"/>
                  </a:lnTo>
                  <a:close/>
                </a:path>
              </a:pathLst>
            </a:custGeom>
            <a:solidFill>
              <a:srgbClr val="7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1" name="object 1791"/>
            <p:cNvSpPr/>
            <p:nvPr/>
          </p:nvSpPr>
          <p:spPr>
            <a:xfrm>
              <a:off x="6625590" y="280670"/>
              <a:ext cx="157480" cy="10160"/>
            </a:xfrm>
            <a:custGeom>
              <a:avLst/>
              <a:gdLst/>
              <a:ahLst/>
              <a:cxnLst/>
              <a:rect l="l" t="t" r="r" b="b"/>
              <a:pathLst>
                <a:path w="157479" h="10160">
                  <a:moveTo>
                    <a:pt x="6857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7309" y="10159"/>
                  </a:lnTo>
                  <a:lnTo>
                    <a:pt x="67309" y="1270"/>
                  </a:lnTo>
                  <a:lnTo>
                    <a:pt x="68579" y="1270"/>
                  </a:lnTo>
                  <a:lnTo>
                    <a:pt x="68579" y="0"/>
                  </a:lnTo>
                  <a:close/>
                </a:path>
                <a:path w="157479" h="10160">
                  <a:moveTo>
                    <a:pt x="157479" y="0"/>
                  </a:moveTo>
                  <a:lnTo>
                    <a:pt x="88900" y="0"/>
                  </a:lnTo>
                  <a:lnTo>
                    <a:pt x="88900" y="10159"/>
                  </a:lnTo>
                  <a:lnTo>
                    <a:pt x="157479" y="10159"/>
                  </a:lnTo>
                  <a:lnTo>
                    <a:pt x="157479" y="0"/>
                  </a:lnTo>
                  <a:close/>
                </a:path>
              </a:pathLst>
            </a:custGeom>
            <a:solidFill>
              <a:srgbClr val="7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2" name="object 1792"/>
            <p:cNvSpPr/>
            <p:nvPr/>
          </p:nvSpPr>
          <p:spPr>
            <a:xfrm>
              <a:off x="6624319" y="29082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60">
                  <a:moveTo>
                    <a:pt x="68579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68579" y="10160"/>
                  </a:lnTo>
                  <a:lnTo>
                    <a:pt x="68579" y="0"/>
                  </a:lnTo>
                  <a:close/>
                </a:path>
                <a:path w="158750" h="10160">
                  <a:moveTo>
                    <a:pt x="158750" y="0"/>
                  </a:moveTo>
                  <a:lnTo>
                    <a:pt x="90170" y="0"/>
                  </a:lnTo>
                  <a:lnTo>
                    <a:pt x="90170" y="1270"/>
                  </a:lnTo>
                  <a:lnTo>
                    <a:pt x="91439" y="1270"/>
                  </a:lnTo>
                  <a:lnTo>
                    <a:pt x="91439" y="10160"/>
                  </a:lnTo>
                  <a:lnTo>
                    <a:pt x="158749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7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3" name="object 1793"/>
            <p:cNvSpPr/>
            <p:nvPr/>
          </p:nvSpPr>
          <p:spPr>
            <a:xfrm>
              <a:off x="6624320" y="301002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60">
                  <a:moveTo>
                    <a:pt x="68580" y="0"/>
                  </a:moveTo>
                  <a:lnTo>
                    <a:pt x="0" y="0"/>
                  </a:lnTo>
                  <a:lnTo>
                    <a:pt x="0" y="10147"/>
                  </a:lnTo>
                  <a:lnTo>
                    <a:pt x="68580" y="10147"/>
                  </a:lnTo>
                  <a:lnTo>
                    <a:pt x="68580" y="0"/>
                  </a:lnTo>
                  <a:close/>
                </a:path>
                <a:path w="158750" h="10160">
                  <a:moveTo>
                    <a:pt x="158737" y="0"/>
                  </a:moveTo>
                  <a:lnTo>
                    <a:pt x="91440" y="0"/>
                  </a:lnTo>
                  <a:lnTo>
                    <a:pt x="91440" y="10147"/>
                  </a:lnTo>
                  <a:lnTo>
                    <a:pt x="158737" y="10147"/>
                  </a:lnTo>
                  <a:lnTo>
                    <a:pt x="158737" y="0"/>
                  </a:lnTo>
                  <a:close/>
                </a:path>
              </a:pathLst>
            </a:custGeom>
            <a:solidFill>
              <a:srgbClr val="7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4" name="object 1794"/>
            <p:cNvSpPr/>
            <p:nvPr/>
          </p:nvSpPr>
          <p:spPr>
            <a:xfrm>
              <a:off x="6624319" y="311150"/>
              <a:ext cx="160020" cy="10160"/>
            </a:xfrm>
            <a:custGeom>
              <a:avLst/>
              <a:gdLst/>
              <a:ahLst/>
              <a:cxnLst/>
              <a:rect l="l" t="t" r="r" b="b"/>
              <a:pathLst>
                <a:path w="160020" h="10160">
                  <a:moveTo>
                    <a:pt x="6857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7309" y="10159"/>
                  </a:lnTo>
                  <a:lnTo>
                    <a:pt x="67309" y="8890"/>
                  </a:lnTo>
                  <a:lnTo>
                    <a:pt x="68579" y="8890"/>
                  </a:lnTo>
                  <a:lnTo>
                    <a:pt x="68579" y="0"/>
                  </a:lnTo>
                  <a:close/>
                </a:path>
                <a:path w="160020" h="10160">
                  <a:moveTo>
                    <a:pt x="158749" y="0"/>
                  </a:moveTo>
                  <a:lnTo>
                    <a:pt x="91439" y="0"/>
                  </a:lnTo>
                  <a:lnTo>
                    <a:pt x="91439" y="10159"/>
                  </a:lnTo>
                  <a:lnTo>
                    <a:pt x="160020" y="10159"/>
                  </a:lnTo>
                  <a:lnTo>
                    <a:pt x="160020" y="8890"/>
                  </a:lnTo>
                  <a:lnTo>
                    <a:pt x="158749" y="8890"/>
                  </a:lnTo>
                  <a:lnTo>
                    <a:pt x="158749" y="0"/>
                  </a:lnTo>
                  <a:close/>
                </a:path>
              </a:pathLst>
            </a:custGeom>
            <a:solidFill>
              <a:srgbClr val="7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5" name="object 1795"/>
            <p:cNvSpPr/>
            <p:nvPr/>
          </p:nvSpPr>
          <p:spPr>
            <a:xfrm>
              <a:off x="6624320" y="321309"/>
              <a:ext cx="160020" cy="10160"/>
            </a:xfrm>
            <a:custGeom>
              <a:avLst/>
              <a:gdLst/>
              <a:ahLst/>
              <a:cxnLst/>
              <a:rect l="l" t="t" r="r" b="b"/>
              <a:pathLst>
                <a:path w="160020" h="10160">
                  <a:moveTo>
                    <a:pt x="673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7310" y="10160"/>
                  </a:lnTo>
                  <a:lnTo>
                    <a:pt x="67310" y="0"/>
                  </a:lnTo>
                  <a:close/>
                </a:path>
                <a:path w="160020" h="10160">
                  <a:moveTo>
                    <a:pt x="160020" y="10160"/>
                  </a:moveTo>
                  <a:lnTo>
                    <a:pt x="160007" y="0"/>
                  </a:lnTo>
                  <a:lnTo>
                    <a:pt x="91440" y="0"/>
                  </a:lnTo>
                  <a:lnTo>
                    <a:pt x="91440" y="10160"/>
                  </a:lnTo>
                  <a:lnTo>
                    <a:pt x="160020" y="10160"/>
                  </a:lnTo>
                  <a:close/>
                </a:path>
              </a:pathLst>
            </a:custGeom>
            <a:solidFill>
              <a:srgbClr val="7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6" name="object 1796"/>
            <p:cNvSpPr/>
            <p:nvPr/>
          </p:nvSpPr>
          <p:spPr>
            <a:xfrm>
              <a:off x="6624320" y="331469"/>
              <a:ext cx="160020" cy="10160"/>
            </a:xfrm>
            <a:custGeom>
              <a:avLst/>
              <a:gdLst/>
              <a:ahLst/>
              <a:cxnLst/>
              <a:rect l="l" t="t" r="r" b="b"/>
              <a:pathLst>
                <a:path w="160020" h="10160">
                  <a:moveTo>
                    <a:pt x="673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7310" y="10160"/>
                  </a:lnTo>
                  <a:lnTo>
                    <a:pt x="67310" y="0"/>
                  </a:lnTo>
                  <a:close/>
                </a:path>
                <a:path w="160020" h="10160">
                  <a:moveTo>
                    <a:pt x="160020" y="10160"/>
                  </a:moveTo>
                  <a:lnTo>
                    <a:pt x="160007" y="0"/>
                  </a:lnTo>
                  <a:lnTo>
                    <a:pt x="91440" y="0"/>
                  </a:lnTo>
                  <a:lnTo>
                    <a:pt x="91440" y="10160"/>
                  </a:lnTo>
                  <a:lnTo>
                    <a:pt x="160020" y="10160"/>
                  </a:lnTo>
                  <a:close/>
                </a:path>
              </a:pathLst>
            </a:custGeom>
            <a:solidFill>
              <a:srgbClr val="7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7" name="object 1797"/>
            <p:cNvSpPr/>
            <p:nvPr/>
          </p:nvSpPr>
          <p:spPr>
            <a:xfrm>
              <a:off x="6623050" y="341629"/>
              <a:ext cx="161290" cy="10795"/>
            </a:xfrm>
            <a:custGeom>
              <a:avLst/>
              <a:gdLst/>
              <a:ahLst/>
              <a:cxnLst/>
              <a:rect l="l" t="t" r="r" b="b"/>
              <a:pathLst>
                <a:path w="161290" h="10795">
                  <a:moveTo>
                    <a:pt x="68580" y="5092"/>
                  </a:moveTo>
                  <a:lnTo>
                    <a:pt x="0" y="5092"/>
                  </a:lnTo>
                  <a:lnTo>
                    <a:pt x="0" y="10172"/>
                  </a:lnTo>
                  <a:lnTo>
                    <a:pt x="68580" y="10172"/>
                  </a:lnTo>
                  <a:lnTo>
                    <a:pt x="68580" y="5092"/>
                  </a:lnTo>
                  <a:close/>
                </a:path>
                <a:path w="161290" h="10795">
                  <a:moveTo>
                    <a:pt x="68580" y="0"/>
                  </a:moveTo>
                  <a:lnTo>
                    <a:pt x="1270" y="0"/>
                  </a:lnTo>
                  <a:lnTo>
                    <a:pt x="1270" y="5080"/>
                  </a:lnTo>
                  <a:lnTo>
                    <a:pt x="68580" y="5080"/>
                  </a:lnTo>
                  <a:lnTo>
                    <a:pt x="68580" y="0"/>
                  </a:lnTo>
                  <a:close/>
                </a:path>
                <a:path w="161290" h="10795">
                  <a:moveTo>
                    <a:pt x="161290" y="5092"/>
                  </a:moveTo>
                  <a:lnTo>
                    <a:pt x="92710" y="5092"/>
                  </a:lnTo>
                  <a:lnTo>
                    <a:pt x="92710" y="10172"/>
                  </a:lnTo>
                  <a:lnTo>
                    <a:pt x="161290" y="10172"/>
                  </a:lnTo>
                  <a:lnTo>
                    <a:pt x="161290" y="5092"/>
                  </a:lnTo>
                  <a:close/>
                </a:path>
                <a:path w="161290" h="10795">
                  <a:moveTo>
                    <a:pt x="161290" y="5080"/>
                  </a:moveTo>
                  <a:lnTo>
                    <a:pt x="161277" y="0"/>
                  </a:lnTo>
                  <a:lnTo>
                    <a:pt x="92710" y="0"/>
                  </a:lnTo>
                  <a:lnTo>
                    <a:pt x="92710" y="5080"/>
                  </a:lnTo>
                  <a:lnTo>
                    <a:pt x="161290" y="5080"/>
                  </a:lnTo>
                  <a:close/>
                </a:path>
              </a:pathLst>
            </a:custGeom>
            <a:solidFill>
              <a:srgbClr val="7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8" name="object 1798"/>
            <p:cNvSpPr/>
            <p:nvPr/>
          </p:nvSpPr>
          <p:spPr>
            <a:xfrm>
              <a:off x="6623050" y="351802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60">
                  <a:moveTo>
                    <a:pt x="68580" y="0"/>
                  </a:moveTo>
                  <a:lnTo>
                    <a:pt x="0" y="0"/>
                  </a:lnTo>
                  <a:lnTo>
                    <a:pt x="0" y="10147"/>
                  </a:lnTo>
                  <a:lnTo>
                    <a:pt x="68580" y="10147"/>
                  </a:lnTo>
                  <a:lnTo>
                    <a:pt x="68580" y="0"/>
                  </a:lnTo>
                  <a:close/>
                </a:path>
                <a:path w="161290" h="10160">
                  <a:moveTo>
                    <a:pt x="161290" y="10147"/>
                  </a:moveTo>
                  <a:lnTo>
                    <a:pt x="161277" y="0"/>
                  </a:lnTo>
                  <a:lnTo>
                    <a:pt x="92710" y="0"/>
                  </a:lnTo>
                  <a:lnTo>
                    <a:pt x="92710" y="10147"/>
                  </a:lnTo>
                  <a:lnTo>
                    <a:pt x="161290" y="10147"/>
                  </a:lnTo>
                  <a:close/>
                </a:path>
              </a:pathLst>
            </a:custGeom>
            <a:solidFill>
              <a:srgbClr val="7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9" name="object 1799"/>
            <p:cNvSpPr/>
            <p:nvPr/>
          </p:nvSpPr>
          <p:spPr>
            <a:xfrm>
              <a:off x="6623050" y="361949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60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61290" h="10160">
                  <a:moveTo>
                    <a:pt x="161290" y="10160"/>
                  </a:moveTo>
                  <a:lnTo>
                    <a:pt x="161277" y="0"/>
                  </a:lnTo>
                  <a:lnTo>
                    <a:pt x="92710" y="0"/>
                  </a:lnTo>
                  <a:lnTo>
                    <a:pt x="92710" y="10160"/>
                  </a:lnTo>
                  <a:lnTo>
                    <a:pt x="161290" y="10160"/>
                  </a:lnTo>
                  <a:close/>
                </a:path>
              </a:pathLst>
            </a:custGeom>
            <a:solidFill>
              <a:srgbClr val="8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0" name="object 1800"/>
            <p:cNvSpPr/>
            <p:nvPr/>
          </p:nvSpPr>
          <p:spPr>
            <a:xfrm>
              <a:off x="6623050" y="372109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60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61290" h="10160">
                  <a:moveTo>
                    <a:pt x="161290" y="10160"/>
                  </a:moveTo>
                  <a:lnTo>
                    <a:pt x="161277" y="0"/>
                  </a:lnTo>
                  <a:lnTo>
                    <a:pt x="92710" y="0"/>
                  </a:lnTo>
                  <a:lnTo>
                    <a:pt x="92710" y="10160"/>
                  </a:lnTo>
                  <a:lnTo>
                    <a:pt x="161290" y="10160"/>
                  </a:lnTo>
                  <a:close/>
                </a:path>
              </a:pathLst>
            </a:custGeom>
            <a:solidFill>
              <a:srgbClr val="8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1" name="object 1801"/>
            <p:cNvSpPr/>
            <p:nvPr/>
          </p:nvSpPr>
          <p:spPr>
            <a:xfrm>
              <a:off x="6623050" y="382269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60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61290" h="10160">
                  <a:moveTo>
                    <a:pt x="161290" y="10160"/>
                  </a:moveTo>
                  <a:lnTo>
                    <a:pt x="161277" y="0"/>
                  </a:lnTo>
                  <a:lnTo>
                    <a:pt x="92710" y="0"/>
                  </a:lnTo>
                  <a:lnTo>
                    <a:pt x="92710" y="10160"/>
                  </a:lnTo>
                  <a:lnTo>
                    <a:pt x="161290" y="10160"/>
                  </a:lnTo>
                  <a:close/>
                </a:path>
              </a:pathLst>
            </a:custGeom>
            <a:solidFill>
              <a:srgbClr val="8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2" name="object 1802"/>
            <p:cNvSpPr/>
            <p:nvPr/>
          </p:nvSpPr>
          <p:spPr>
            <a:xfrm>
              <a:off x="6623050" y="392429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60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61290" h="10160">
                  <a:moveTo>
                    <a:pt x="161290" y="10160"/>
                  </a:moveTo>
                  <a:lnTo>
                    <a:pt x="161277" y="0"/>
                  </a:lnTo>
                  <a:lnTo>
                    <a:pt x="92710" y="0"/>
                  </a:lnTo>
                  <a:lnTo>
                    <a:pt x="92710" y="10160"/>
                  </a:lnTo>
                  <a:lnTo>
                    <a:pt x="161290" y="10160"/>
                  </a:lnTo>
                  <a:close/>
                </a:path>
              </a:pathLst>
            </a:custGeom>
            <a:solidFill>
              <a:srgbClr val="8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3" name="object 1803"/>
            <p:cNvSpPr/>
            <p:nvPr/>
          </p:nvSpPr>
          <p:spPr>
            <a:xfrm>
              <a:off x="6623050" y="402589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61290" h="10159">
                  <a:moveTo>
                    <a:pt x="161290" y="0"/>
                  </a:moveTo>
                  <a:lnTo>
                    <a:pt x="92710" y="0"/>
                  </a:lnTo>
                  <a:lnTo>
                    <a:pt x="92710" y="10160"/>
                  </a:lnTo>
                  <a:lnTo>
                    <a:pt x="161290" y="10160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8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4" name="object 1804"/>
            <p:cNvSpPr/>
            <p:nvPr/>
          </p:nvSpPr>
          <p:spPr>
            <a:xfrm>
              <a:off x="6623050" y="412749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61290" h="10159">
                  <a:moveTo>
                    <a:pt x="161290" y="0"/>
                  </a:moveTo>
                  <a:lnTo>
                    <a:pt x="92710" y="0"/>
                  </a:lnTo>
                  <a:lnTo>
                    <a:pt x="92710" y="10160"/>
                  </a:lnTo>
                  <a:lnTo>
                    <a:pt x="161290" y="10160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8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5" name="object 1805"/>
            <p:cNvSpPr/>
            <p:nvPr/>
          </p:nvSpPr>
          <p:spPr>
            <a:xfrm>
              <a:off x="6623050" y="422909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61290" h="10159">
                  <a:moveTo>
                    <a:pt x="161290" y="0"/>
                  </a:moveTo>
                  <a:lnTo>
                    <a:pt x="92710" y="0"/>
                  </a:lnTo>
                  <a:lnTo>
                    <a:pt x="92710" y="10160"/>
                  </a:lnTo>
                  <a:lnTo>
                    <a:pt x="161290" y="10160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8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6" name="object 1806"/>
            <p:cNvSpPr/>
            <p:nvPr/>
          </p:nvSpPr>
          <p:spPr>
            <a:xfrm>
              <a:off x="6623050" y="433069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61290" h="10159">
                  <a:moveTo>
                    <a:pt x="161290" y="0"/>
                  </a:moveTo>
                  <a:lnTo>
                    <a:pt x="92710" y="0"/>
                  </a:lnTo>
                  <a:lnTo>
                    <a:pt x="92710" y="10160"/>
                  </a:lnTo>
                  <a:lnTo>
                    <a:pt x="161290" y="10160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8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7" name="object 1807"/>
            <p:cNvSpPr/>
            <p:nvPr/>
          </p:nvSpPr>
          <p:spPr>
            <a:xfrm>
              <a:off x="6623050" y="443229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61290" h="10159">
                  <a:moveTo>
                    <a:pt x="161290" y="0"/>
                  </a:moveTo>
                  <a:lnTo>
                    <a:pt x="92710" y="0"/>
                  </a:lnTo>
                  <a:lnTo>
                    <a:pt x="92710" y="10160"/>
                  </a:lnTo>
                  <a:lnTo>
                    <a:pt x="161290" y="10160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8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8" name="object 1808"/>
            <p:cNvSpPr/>
            <p:nvPr/>
          </p:nvSpPr>
          <p:spPr>
            <a:xfrm>
              <a:off x="6623050" y="453389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61290" h="10159">
                  <a:moveTo>
                    <a:pt x="161290" y="0"/>
                  </a:moveTo>
                  <a:lnTo>
                    <a:pt x="92710" y="0"/>
                  </a:lnTo>
                  <a:lnTo>
                    <a:pt x="92710" y="10160"/>
                  </a:lnTo>
                  <a:lnTo>
                    <a:pt x="161290" y="10160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8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9" name="object 1809"/>
            <p:cNvSpPr/>
            <p:nvPr/>
          </p:nvSpPr>
          <p:spPr>
            <a:xfrm>
              <a:off x="6623050" y="463549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61290" h="10159">
                  <a:moveTo>
                    <a:pt x="161290" y="0"/>
                  </a:moveTo>
                  <a:lnTo>
                    <a:pt x="92710" y="0"/>
                  </a:lnTo>
                  <a:lnTo>
                    <a:pt x="92710" y="10160"/>
                  </a:lnTo>
                  <a:lnTo>
                    <a:pt x="161290" y="10160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8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0" name="object 1810"/>
            <p:cNvSpPr/>
            <p:nvPr/>
          </p:nvSpPr>
          <p:spPr>
            <a:xfrm>
              <a:off x="6623050" y="473709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61290" h="10159">
                  <a:moveTo>
                    <a:pt x="161290" y="0"/>
                  </a:moveTo>
                  <a:lnTo>
                    <a:pt x="92710" y="0"/>
                  </a:lnTo>
                  <a:lnTo>
                    <a:pt x="92710" y="10160"/>
                  </a:lnTo>
                  <a:lnTo>
                    <a:pt x="161290" y="10160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8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1" name="object 1811"/>
            <p:cNvSpPr/>
            <p:nvPr/>
          </p:nvSpPr>
          <p:spPr>
            <a:xfrm>
              <a:off x="6623050" y="483869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61290" h="10159">
                  <a:moveTo>
                    <a:pt x="161290" y="0"/>
                  </a:moveTo>
                  <a:lnTo>
                    <a:pt x="92710" y="0"/>
                  </a:lnTo>
                  <a:lnTo>
                    <a:pt x="92710" y="10160"/>
                  </a:lnTo>
                  <a:lnTo>
                    <a:pt x="161290" y="10160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8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2" name="object 1812"/>
            <p:cNvSpPr/>
            <p:nvPr/>
          </p:nvSpPr>
          <p:spPr>
            <a:xfrm>
              <a:off x="6623050" y="494029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61290" h="10159">
                  <a:moveTo>
                    <a:pt x="161290" y="0"/>
                  </a:moveTo>
                  <a:lnTo>
                    <a:pt x="92710" y="0"/>
                  </a:lnTo>
                  <a:lnTo>
                    <a:pt x="92710" y="10160"/>
                  </a:lnTo>
                  <a:lnTo>
                    <a:pt x="161290" y="10160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8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3" name="object 1813"/>
            <p:cNvSpPr/>
            <p:nvPr/>
          </p:nvSpPr>
          <p:spPr>
            <a:xfrm>
              <a:off x="6623050" y="504189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61290" h="10159">
                  <a:moveTo>
                    <a:pt x="161290" y="0"/>
                  </a:moveTo>
                  <a:lnTo>
                    <a:pt x="92710" y="0"/>
                  </a:lnTo>
                  <a:lnTo>
                    <a:pt x="92710" y="10160"/>
                  </a:lnTo>
                  <a:lnTo>
                    <a:pt x="161290" y="10160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8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4" name="object 1814"/>
            <p:cNvSpPr/>
            <p:nvPr/>
          </p:nvSpPr>
          <p:spPr>
            <a:xfrm>
              <a:off x="6623050" y="514350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59">
                  <a:moveTo>
                    <a:pt x="6857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79" y="10160"/>
                  </a:lnTo>
                  <a:lnTo>
                    <a:pt x="68579" y="0"/>
                  </a:lnTo>
                  <a:close/>
                </a:path>
                <a:path w="161290" h="10159">
                  <a:moveTo>
                    <a:pt x="161290" y="0"/>
                  </a:moveTo>
                  <a:lnTo>
                    <a:pt x="92709" y="0"/>
                  </a:lnTo>
                  <a:lnTo>
                    <a:pt x="92709" y="10160"/>
                  </a:lnTo>
                  <a:lnTo>
                    <a:pt x="157479" y="10160"/>
                  </a:lnTo>
                  <a:lnTo>
                    <a:pt x="157479" y="8889"/>
                  </a:lnTo>
                  <a:lnTo>
                    <a:pt x="161290" y="8889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8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5" name="object 1815"/>
            <p:cNvSpPr/>
            <p:nvPr/>
          </p:nvSpPr>
          <p:spPr>
            <a:xfrm>
              <a:off x="6623050" y="524509"/>
              <a:ext cx="147320" cy="10160"/>
            </a:xfrm>
            <a:custGeom>
              <a:avLst/>
              <a:gdLst/>
              <a:ahLst/>
              <a:cxnLst/>
              <a:rect l="l" t="t" r="r" b="b"/>
              <a:pathLst>
                <a:path w="147320" h="10159">
                  <a:moveTo>
                    <a:pt x="6857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79" y="10160"/>
                  </a:lnTo>
                  <a:lnTo>
                    <a:pt x="68579" y="0"/>
                  </a:lnTo>
                  <a:close/>
                </a:path>
                <a:path w="147320" h="10159">
                  <a:moveTo>
                    <a:pt x="147319" y="0"/>
                  </a:moveTo>
                  <a:lnTo>
                    <a:pt x="92709" y="0"/>
                  </a:lnTo>
                  <a:lnTo>
                    <a:pt x="92709" y="7619"/>
                  </a:lnTo>
                  <a:lnTo>
                    <a:pt x="93979" y="7619"/>
                  </a:lnTo>
                  <a:lnTo>
                    <a:pt x="93979" y="6350"/>
                  </a:lnTo>
                  <a:lnTo>
                    <a:pt x="107950" y="6350"/>
                  </a:lnTo>
                  <a:lnTo>
                    <a:pt x="107950" y="5079"/>
                  </a:lnTo>
                  <a:lnTo>
                    <a:pt x="118109" y="5079"/>
                  </a:lnTo>
                  <a:lnTo>
                    <a:pt x="118109" y="3810"/>
                  </a:lnTo>
                  <a:lnTo>
                    <a:pt x="128269" y="3810"/>
                  </a:lnTo>
                  <a:lnTo>
                    <a:pt x="128269" y="2539"/>
                  </a:lnTo>
                  <a:lnTo>
                    <a:pt x="137159" y="2539"/>
                  </a:lnTo>
                  <a:lnTo>
                    <a:pt x="137159" y="1269"/>
                  </a:lnTo>
                  <a:lnTo>
                    <a:pt x="147319" y="1269"/>
                  </a:lnTo>
                  <a:lnTo>
                    <a:pt x="147319" y="0"/>
                  </a:lnTo>
                  <a:close/>
                </a:path>
              </a:pathLst>
            </a:custGeom>
            <a:solidFill>
              <a:srgbClr val="9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6" name="object 1816"/>
            <p:cNvSpPr/>
            <p:nvPr/>
          </p:nvSpPr>
          <p:spPr>
            <a:xfrm>
              <a:off x="6623050" y="53466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5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9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7" name="object 1817"/>
            <p:cNvSpPr/>
            <p:nvPr/>
          </p:nvSpPr>
          <p:spPr>
            <a:xfrm>
              <a:off x="6623050" y="54483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8" name="object 1818"/>
            <p:cNvSpPr/>
            <p:nvPr/>
          </p:nvSpPr>
          <p:spPr>
            <a:xfrm>
              <a:off x="6623050" y="55499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9" name="object 1819"/>
            <p:cNvSpPr/>
            <p:nvPr/>
          </p:nvSpPr>
          <p:spPr>
            <a:xfrm>
              <a:off x="6623050" y="56515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0" name="object 1820"/>
            <p:cNvSpPr/>
            <p:nvPr/>
          </p:nvSpPr>
          <p:spPr>
            <a:xfrm>
              <a:off x="6623050" y="57530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1" name="object 1821"/>
            <p:cNvSpPr/>
            <p:nvPr/>
          </p:nvSpPr>
          <p:spPr>
            <a:xfrm>
              <a:off x="6623050" y="58546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5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9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2" name="object 1822"/>
            <p:cNvSpPr/>
            <p:nvPr/>
          </p:nvSpPr>
          <p:spPr>
            <a:xfrm>
              <a:off x="6623050" y="59563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3" name="object 1823"/>
            <p:cNvSpPr/>
            <p:nvPr/>
          </p:nvSpPr>
          <p:spPr>
            <a:xfrm>
              <a:off x="6623050" y="60579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4" name="object 1824"/>
            <p:cNvSpPr/>
            <p:nvPr/>
          </p:nvSpPr>
          <p:spPr>
            <a:xfrm>
              <a:off x="6623050" y="61595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5" name="object 1825"/>
            <p:cNvSpPr/>
            <p:nvPr/>
          </p:nvSpPr>
          <p:spPr>
            <a:xfrm>
              <a:off x="6623050" y="62610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6" name="object 1826"/>
            <p:cNvSpPr/>
            <p:nvPr/>
          </p:nvSpPr>
          <p:spPr>
            <a:xfrm>
              <a:off x="6623050" y="63626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59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9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7" name="object 1827"/>
            <p:cNvSpPr/>
            <p:nvPr/>
          </p:nvSpPr>
          <p:spPr>
            <a:xfrm>
              <a:off x="6623050" y="64643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8" name="object 1828"/>
            <p:cNvSpPr/>
            <p:nvPr/>
          </p:nvSpPr>
          <p:spPr>
            <a:xfrm>
              <a:off x="6623050" y="65659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9" name="object 1829"/>
            <p:cNvSpPr/>
            <p:nvPr/>
          </p:nvSpPr>
          <p:spPr>
            <a:xfrm>
              <a:off x="6623050" y="666750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0" y="10160"/>
                  </a:moveTo>
                  <a:lnTo>
                    <a:pt x="0" y="0"/>
                  </a:lnTo>
                  <a:lnTo>
                    <a:pt x="68579" y="0"/>
                  </a:lnTo>
                  <a:lnTo>
                    <a:pt x="6857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0" name="object 1830"/>
            <p:cNvSpPr/>
            <p:nvPr/>
          </p:nvSpPr>
          <p:spPr>
            <a:xfrm>
              <a:off x="6623050" y="676909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59">
                  <a:moveTo>
                    <a:pt x="6857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79" y="10160"/>
                  </a:lnTo>
                  <a:lnTo>
                    <a:pt x="68579" y="0"/>
                  </a:lnTo>
                  <a:close/>
                </a:path>
                <a:path w="161290" h="10159">
                  <a:moveTo>
                    <a:pt x="161290" y="7619"/>
                  </a:moveTo>
                  <a:lnTo>
                    <a:pt x="137159" y="10160"/>
                  </a:lnTo>
                  <a:lnTo>
                    <a:pt x="161290" y="10160"/>
                  </a:lnTo>
                  <a:lnTo>
                    <a:pt x="161290" y="7619"/>
                  </a:lnTo>
                  <a:close/>
                </a:path>
              </a:pathLst>
            </a:custGeom>
            <a:solidFill>
              <a:srgbClr val="9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1" name="object 1831"/>
            <p:cNvSpPr/>
            <p:nvPr/>
          </p:nvSpPr>
          <p:spPr>
            <a:xfrm>
              <a:off x="6623050" y="687069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59">
                  <a:moveTo>
                    <a:pt x="6857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8579" y="10159"/>
                  </a:lnTo>
                  <a:lnTo>
                    <a:pt x="68579" y="0"/>
                  </a:lnTo>
                  <a:close/>
                </a:path>
                <a:path w="161290" h="10159">
                  <a:moveTo>
                    <a:pt x="161290" y="0"/>
                  </a:moveTo>
                  <a:lnTo>
                    <a:pt x="137159" y="0"/>
                  </a:lnTo>
                  <a:lnTo>
                    <a:pt x="137159" y="1269"/>
                  </a:lnTo>
                  <a:lnTo>
                    <a:pt x="127000" y="1269"/>
                  </a:lnTo>
                  <a:lnTo>
                    <a:pt x="127000" y="2539"/>
                  </a:lnTo>
                  <a:lnTo>
                    <a:pt x="118109" y="2539"/>
                  </a:lnTo>
                  <a:lnTo>
                    <a:pt x="118109" y="3809"/>
                  </a:lnTo>
                  <a:lnTo>
                    <a:pt x="107950" y="3809"/>
                  </a:lnTo>
                  <a:lnTo>
                    <a:pt x="107950" y="5079"/>
                  </a:lnTo>
                  <a:lnTo>
                    <a:pt x="97790" y="5079"/>
                  </a:lnTo>
                  <a:lnTo>
                    <a:pt x="97790" y="6350"/>
                  </a:lnTo>
                  <a:lnTo>
                    <a:pt x="92709" y="6350"/>
                  </a:lnTo>
                  <a:lnTo>
                    <a:pt x="92709" y="10159"/>
                  </a:lnTo>
                  <a:lnTo>
                    <a:pt x="161290" y="10159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A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2" name="object 1832"/>
            <p:cNvSpPr/>
            <p:nvPr/>
          </p:nvSpPr>
          <p:spPr>
            <a:xfrm>
              <a:off x="6623050" y="697229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61290" h="10159">
                  <a:moveTo>
                    <a:pt x="161290" y="0"/>
                  </a:moveTo>
                  <a:lnTo>
                    <a:pt x="92710" y="0"/>
                  </a:lnTo>
                  <a:lnTo>
                    <a:pt x="92710" y="10160"/>
                  </a:lnTo>
                  <a:lnTo>
                    <a:pt x="161290" y="10160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A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3" name="object 1833"/>
            <p:cNvSpPr/>
            <p:nvPr/>
          </p:nvSpPr>
          <p:spPr>
            <a:xfrm>
              <a:off x="6623050" y="707389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61290" h="10159">
                  <a:moveTo>
                    <a:pt x="161290" y="0"/>
                  </a:moveTo>
                  <a:lnTo>
                    <a:pt x="92710" y="0"/>
                  </a:lnTo>
                  <a:lnTo>
                    <a:pt x="92710" y="10160"/>
                  </a:lnTo>
                  <a:lnTo>
                    <a:pt x="161290" y="10160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A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4" name="object 1834"/>
            <p:cNvSpPr/>
            <p:nvPr/>
          </p:nvSpPr>
          <p:spPr>
            <a:xfrm>
              <a:off x="6623050" y="717549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61290" h="10159">
                  <a:moveTo>
                    <a:pt x="161290" y="0"/>
                  </a:moveTo>
                  <a:lnTo>
                    <a:pt x="92710" y="0"/>
                  </a:lnTo>
                  <a:lnTo>
                    <a:pt x="92710" y="10160"/>
                  </a:lnTo>
                  <a:lnTo>
                    <a:pt x="161290" y="10160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A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5" name="object 1835"/>
            <p:cNvSpPr/>
            <p:nvPr/>
          </p:nvSpPr>
          <p:spPr>
            <a:xfrm>
              <a:off x="6623050" y="727709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61290" h="10159">
                  <a:moveTo>
                    <a:pt x="161290" y="0"/>
                  </a:moveTo>
                  <a:lnTo>
                    <a:pt x="92710" y="0"/>
                  </a:lnTo>
                  <a:lnTo>
                    <a:pt x="92710" y="10160"/>
                  </a:lnTo>
                  <a:lnTo>
                    <a:pt x="161290" y="10160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A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6" name="object 1836"/>
            <p:cNvSpPr/>
            <p:nvPr/>
          </p:nvSpPr>
          <p:spPr>
            <a:xfrm>
              <a:off x="6623050" y="737869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61290" h="10159">
                  <a:moveTo>
                    <a:pt x="161290" y="0"/>
                  </a:moveTo>
                  <a:lnTo>
                    <a:pt x="92710" y="0"/>
                  </a:lnTo>
                  <a:lnTo>
                    <a:pt x="92710" y="10160"/>
                  </a:lnTo>
                  <a:lnTo>
                    <a:pt x="161290" y="10160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A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7" name="object 1837"/>
            <p:cNvSpPr/>
            <p:nvPr/>
          </p:nvSpPr>
          <p:spPr>
            <a:xfrm>
              <a:off x="6623050" y="748029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61290" h="10159">
                  <a:moveTo>
                    <a:pt x="161290" y="0"/>
                  </a:moveTo>
                  <a:lnTo>
                    <a:pt x="92710" y="0"/>
                  </a:lnTo>
                  <a:lnTo>
                    <a:pt x="92710" y="10160"/>
                  </a:lnTo>
                  <a:lnTo>
                    <a:pt x="161290" y="10160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A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8" name="object 1838"/>
            <p:cNvSpPr/>
            <p:nvPr/>
          </p:nvSpPr>
          <p:spPr>
            <a:xfrm>
              <a:off x="6623050" y="758189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61290" h="10159">
                  <a:moveTo>
                    <a:pt x="161290" y="10160"/>
                  </a:moveTo>
                  <a:lnTo>
                    <a:pt x="161277" y="0"/>
                  </a:lnTo>
                  <a:lnTo>
                    <a:pt x="92710" y="0"/>
                  </a:lnTo>
                  <a:lnTo>
                    <a:pt x="92710" y="10160"/>
                  </a:lnTo>
                  <a:lnTo>
                    <a:pt x="161290" y="10160"/>
                  </a:lnTo>
                  <a:close/>
                </a:path>
              </a:pathLst>
            </a:custGeom>
            <a:solidFill>
              <a:srgbClr val="A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9" name="object 1839"/>
            <p:cNvSpPr/>
            <p:nvPr/>
          </p:nvSpPr>
          <p:spPr>
            <a:xfrm>
              <a:off x="6623050" y="768349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61290" h="10159">
                  <a:moveTo>
                    <a:pt x="161290" y="10160"/>
                  </a:moveTo>
                  <a:lnTo>
                    <a:pt x="161277" y="0"/>
                  </a:lnTo>
                  <a:lnTo>
                    <a:pt x="92710" y="0"/>
                  </a:lnTo>
                  <a:lnTo>
                    <a:pt x="92710" y="10160"/>
                  </a:lnTo>
                  <a:lnTo>
                    <a:pt x="161290" y="10160"/>
                  </a:lnTo>
                  <a:close/>
                </a:path>
              </a:pathLst>
            </a:custGeom>
            <a:solidFill>
              <a:srgbClr val="A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0" name="object 1840"/>
            <p:cNvSpPr/>
            <p:nvPr/>
          </p:nvSpPr>
          <p:spPr>
            <a:xfrm>
              <a:off x="6623050" y="778509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61290" h="10159">
                  <a:moveTo>
                    <a:pt x="161290" y="10160"/>
                  </a:moveTo>
                  <a:lnTo>
                    <a:pt x="161277" y="0"/>
                  </a:lnTo>
                  <a:lnTo>
                    <a:pt x="92710" y="0"/>
                  </a:lnTo>
                  <a:lnTo>
                    <a:pt x="92710" y="10160"/>
                  </a:lnTo>
                  <a:lnTo>
                    <a:pt x="161290" y="10160"/>
                  </a:lnTo>
                  <a:close/>
                </a:path>
              </a:pathLst>
            </a:custGeom>
            <a:solidFill>
              <a:srgbClr val="A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1" name="object 1841"/>
            <p:cNvSpPr/>
            <p:nvPr/>
          </p:nvSpPr>
          <p:spPr>
            <a:xfrm>
              <a:off x="6623050" y="788669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61290" h="10159">
                  <a:moveTo>
                    <a:pt x="161290" y="10160"/>
                  </a:moveTo>
                  <a:lnTo>
                    <a:pt x="161277" y="0"/>
                  </a:lnTo>
                  <a:lnTo>
                    <a:pt x="92710" y="0"/>
                  </a:lnTo>
                  <a:lnTo>
                    <a:pt x="92710" y="10160"/>
                  </a:lnTo>
                  <a:lnTo>
                    <a:pt x="161290" y="10160"/>
                  </a:lnTo>
                  <a:close/>
                </a:path>
              </a:pathLst>
            </a:custGeom>
            <a:solidFill>
              <a:srgbClr val="A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2" name="object 1842"/>
            <p:cNvSpPr/>
            <p:nvPr/>
          </p:nvSpPr>
          <p:spPr>
            <a:xfrm>
              <a:off x="6623050" y="798829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61290" h="10159">
                  <a:moveTo>
                    <a:pt x="161290" y="10160"/>
                  </a:moveTo>
                  <a:lnTo>
                    <a:pt x="161277" y="0"/>
                  </a:lnTo>
                  <a:lnTo>
                    <a:pt x="92710" y="0"/>
                  </a:lnTo>
                  <a:lnTo>
                    <a:pt x="92710" y="10160"/>
                  </a:lnTo>
                  <a:lnTo>
                    <a:pt x="161290" y="10160"/>
                  </a:lnTo>
                  <a:close/>
                </a:path>
              </a:pathLst>
            </a:custGeom>
            <a:solidFill>
              <a:srgbClr val="A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3" name="object 1843"/>
            <p:cNvSpPr/>
            <p:nvPr/>
          </p:nvSpPr>
          <p:spPr>
            <a:xfrm>
              <a:off x="6623050" y="808989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61290" h="10159">
                  <a:moveTo>
                    <a:pt x="161290" y="10160"/>
                  </a:moveTo>
                  <a:lnTo>
                    <a:pt x="161277" y="0"/>
                  </a:lnTo>
                  <a:lnTo>
                    <a:pt x="92710" y="0"/>
                  </a:lnTo>
                  <a:lnTo>
                    <a:pt x="92710" y="10160"/>
                  </a:lnTo>
                  <a:lnTo>
                    <a:pt x="161290" y="10160"/>
                  </a:lnTo>
                  <a:close/>
                </a:path>
              </a:pathLst>
            </a:custGeom>
            <a:solidFill>
              <a:srgbClr val="A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4" name="object 1844"/>
            <p:cNvSpPr/>
            <p:nvPr/>
          </p:nvSpPr>
          <p:spPr>
            <a:xfrm>
              <a:off x="6623050" y="819149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59">
                  <a:moveTo>
                    <a:pt x="68580" y="5092"/>
                  </a:moveTo>
                  <a:lnTo>
                    <a:pt x="0" y="5092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5092"/>
                  </a:lnTo>
                  <a:close/>
                </a:path>
                <a:path w="161290" h="10159">
                  <a:moveTo>
                    <a:pt x="6858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68580" y="5080"/>
                  </a:lnTo>
                  <a:lnTo>
                    <a:pt x="68580" y="0"/>
                  </a:lnTo>
                  <a:close/>
                </a:path>
                <a:path w="161290" h="10159">
                  <a:moveTo>
                    <a:pt x="160007" y="5092"/>
                  </a:moveTo>
                  <a:lnTo>
                    <a:pt x="92710" y="5092"/>
                  </a:lnTo>
                  <a:lnTo>
                    <a:pt x="92710" y="10160"/>
                  </a:lnTo>
                  <a:lnTo>
                    <a:pt x="160007" y="10160"/>
                  </a:lnTo>
                  <a:lnTo>
                    <a:pt x="160007" y="5092"/>
                  </a:lnTo>
                  <a:close/>
                </a:path>
                <a:path w="161290" h="10159">
                  <a:moveTo>
                    <a:pt x="161290" y="5080"/>
                  </a:moveTo>
                  <a:lnTo>
                    <a:pt x="161277" y="0"/>
                  </a:lnTo>
                  <a:lnTo>
                    <a:pt x="92710" y="0"/>
                  </a:lnTo>
                  <a:lnTo>
                    <a:pt x="92710" y="5080"/>
                  </a:lnTo>
                  <a:lnTo>
                    <a:pt x="161290" y="5080"/>
                  </a:lnTo>
                  <a:close/>
                </a:path>
              </a:pathLst>
            </a:custGeom>
            <a:solidFill>
              <a:srgbClr val="A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5" name="object 1845"/>
            <p:cNvSpPr/>
            <p:nvPr/>
          </p:nvSpPr>
          <p:spPr>
            <a:xfrm>
              <a:off x="6623050" y="829309"/>
              <a:ext cx="160020" cy="10160"/>
            </a:xfrm>
            <a:custGeom>
              <a:avLst/>
              <a:gdLst/>
              <a:ahLst/>
              <a:cxnLst/>
              <a:rect l="l" t="t" r="r" b="b"/>
              <a:pathLst>
                <a:path w="160020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60020" h="10159">
                  <a:moveTo>
                    <a:pt x="160007" y="0"/>
                  </a:moveTo>
                  <a:lnTo>
                    <a:pt x="92710" y="0"/>
                  </a:lnTo>
                  <a:lnTo>
                    <a:pt x="92710" y="10160"/>
                  </a:lnTo>
                  <a:lnTo>
                    <a:pt x="160007" y="10160"/>
                  </a:lnTo>
                  <a:lnTo>
                    <a:pt x="160007" y="0"/>
                  </a:lnTo>
                  <a:close/>
                </a:path>
              </a:pathLst>
            </a:custGeom>
            <a:solidFill>
              <a:srgbClr val="A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6" name="object 1846"/>
            <p:cNvSpPr/>
            <p:nvPr/>
          </p:nvSpPr>
          <p:spPr>
            <a:xfrm>
              <a:off x="6623050" y="839469"/>
              <a:ext cx="160020" cy="10160"/>
            </a:xfrm>
            <a:custGeom>
              <a:avLst/>
              <a:gdLst/>
              <a:ahLst/>
              <a:cxnLst/>
              <a:rect l="l" t="t" r="r" b="b"/>
              <a:pathLst>
                <a:path w="160020" h="10159">
                  <a:moveTo>
                    <a:pt x="6857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270" y="8889"/>
                  </a:lnTo>
                  <a:lnTo>
                    <a:pt x="1270" y="10159"/>
                  </a:lnTo>
                  <a:lnTo>
                    <a:pt x="68579" y="10159"/>
                  </a:lnTo>
                  <a:lnTo>
                    <a:pt x="68579" y="0"/>
                  </a:lnTo>
                  <a:close/>
                </a:path>
                <a:path w="160020" h="10159">
                  <a:moveTo>
                    <a:pt x="160019" y="0"/>
                  </a:moveTo>
                  <a:lnTo>
                    <a:pt x="92709" y="0"/>
                  </a:lnTo>
                  <a:lnTo>
                    <a:pt x="92709" y="10159"/>
                  </a:lnTo>
                  <a:lnTo>
                    <a:pt x="160019" y="10159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A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7" name="object 1847"/>
            <p:cNvSpPr/>
            <p:nvPr/>
          </p:nvSpPr>
          <p:spPr>
            <a:xfrm>
              <a:off x="6624320" y="84962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73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7310" y="10160"/>
                  </a:lnTo>
                  <a:lnTo>
                    <a:pt x="67310" y="0"/>
                  </a:lnTo>
                  <a:close/>
                </a:path>
                <a:path w="158750" h="10159">
                  <a:moveTo>
                    <a:pt x="158750" y="10160"/>
                  </a:moveTo>
                  <a:lnTo>
                    <a:pt x="158737" y="0"/>
                  </a:lnTo>
                  <a:lnTo>
                    <a:pt x="91440" y="0"/>
                  </a:lnTo>
                  <a:lnTo>
                    <a:pt x="91440" y="10160"/>
                  </a:lnTo>
                  <a:lnTo>
                    <a:pt x="158750" y="10160"/>
                  </a:lnTo>
                  <a:close/>
                </a:path>
              </a:pathLst>
            </a:custGeom>
            <a:solidFill>
              <a:srgbClr val="B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8" name="object 1848"/>
            <p:cNvSpPr/>
            <p:nvPr/>
          </p:nvSpPr>
          <p:spPr>
            <a:xfrm>
              <a:off x="6624320" y="85978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73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7310" y="10160"/>
                  </a:lnTo>
                  <a:lnTo>
                    <a:pt x="6731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1440" y="0"/>
                  </a:lnTo>
                  <a:lnTo>
                    <a:pt x="9144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B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9" name="object 1849"/>
            <p:cNvSpPr/>
            <p:nvPr/>
          </p:nvSpPr>
          <p:spPr>
            <a:xfrm>
              <a:off x="6624319" y="869950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730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79" y="10160"/>
                  </a:lnTo>
                  <a:lnTo>
                    <a:pt x="68579" y="6350"/>
                  </a:lnTo>
                  <a:lnTo>
                    <a:pt x="67309" y="6350"/>
                  </a:lnTo>
                  <a:lnTo>
                    <a:pt x="67309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1439" y="0"/>
                  </a:lnTo>
                  <a:lnTo>
                    <a:pt x="91439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B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0" name="object 1850"/>
            <p:cNvSpPr/>
            <p:nvPr/>
          </p:nvSpPr>
          <p:spPr>
            <a:xfrm>
              <a:off x="6624320" y="88010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85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80" y="10160"/>
                  </a:lnTo>
                  <a:lnTo>
                    <a:pt x="6858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1440" y="0"/>
                  </a:lnTo>
                  <a:lnTo>
                    <a:pt x="9144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B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1" name="object 1851"/>
            <p:cNvSpPr/>
            <p:nvPr/>
          </p:nvSpPr>
          <p:spPr>
            <a:xfrm>
              <a:off x="6624319" y="89026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857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1270" y="1269"/>
                  </a:lnTo>
                  <a:lnTo>
                    <a:pt x="1270" y="10159"/>
                  </a:lnTo>
                  <a:lnTo>
                    <a:pt x="68579" y="10159"/>
                  </a:lnTo>
                  <a:lnTo>
                    <a:pt x="68579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90170" y="0"/>
                  </a:lnTo>
                  <a:lnTo>
                    <a:pt x="90170" y="10159"/>
                  </a:lnTo>
                  <a:lnTo>
                    <a:pt x="157479" y="10159"/>
                  </a:lnTo>
                  <a:lnTo>
                    <a:pt x="157479" y="1269"/>
                  </a:lnTo>
                  <a:lnTo>
                    <a:pt x="158750" y="1269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B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2" name="object 1852"/>
            <p:cNvSpPr/>
            <p:nvPr/>
          </p:nvSpPr>
          <p:spPr>
            <a:xfrm>
              <a:off x="6625590" y="900429"/>
              <a:ext cx="156210" cy="10160"/>
            </a:xfrm>
            <a:custGeom>
              <a:avLst/>
              <a:gdLst/>
              <a:ahLst/>
              <a:cxnLst/>
              <a:rect l="l" t="t" r="r" b="b"/>
              <a:pathLst>
                <a:path w="156209" h="10159">
                  <a:moveTo>
                    <a:pt x="673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7310" y="10160"/>
                  </a:lnTo>
                  <a:lnTo>
                    <a:pt x="67310" y="0"/>
                  </a:lnTo>
                  <a:close/>
                </a:path>
                <a:path w="156209" h="10159">
                  <a:moveTo>
                    <a:pt x="15621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6210" y="10160"/>
                  </a:lnTo>
                  <a:lnTo>
                    <a:pt x="156210" y="0"/>
                  </a:lnTo>
                  <a:close/>
                </a:path>
              </a:pathLst>
            </a:custGeom>
            <a:solidFill>
              <a:srgbClr val="B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3" name="object 1853"/>
            <p:cNvSpPr/>
            <p:nvPr/>
          </p:nvSpPr>
          <p:spPr>
            <a:xfrm>
              <a:off x="6625590" y="910589"/>
              <a:ext cx="156210" cy="10160"/>
            </a:xfrm>
            <a:custGeom>
              <a:avLst/>
              <a:gdLst/>
              <a:ahLst/>
              <a:cxnLst/>
              <a:rect l="l" t="t" r="r" b="b"/>
              <a:pathLst>
                <a:path w="156209" h="10159">
                  <a:moveTo>
                    <a:pt x="6730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8579" y="10160"/>
                  </a:lnTo>
                  <a:lnTo>
                    <a:pt x="68579" y="2539"/>
                  </a:lnTo>
                  <a:lnTo>
                    <a:pt x="67309" y="2539"/>
                  </a:lnTo>
                  <a:lnTo>
                    <a:pt x="67309" y="0"/>
                  </a:lnTo>
                  <a:close/>
                </a:path>
                <a:path w="156209" h="10159">
                  <a:moveTo>
                    <a:pt x="156209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4940" y="10160"/>
                  </a:lnTo>
                  <a:lnTo>
                    <a:pt x="154940" y="2539"/>
                  </a:lnTo>
                  <a:lnTo>
                    <a:pt x="156209" y="2539"/>
                  </a:lnTo>
                  <a:lnTo>
                    <a:pt x="156209" y="0"/>
                  </a:lnTo>
                  <a:close/>
                </a:path>
              </a:pathLst>
            </a:custGeom>
            <a:solidFill>
              <a:srgbClr val="B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4" name="object 1854"/>
            <p:cNvSpPr/>
            <p:nvPr/>
          </p:nvSpPr>
          <p:spPr>
            <a:xfrm>
              <a:off x="6625590" y="920750"/>
              <a:ext cx="154940" cy="10160"/>
            </a:xfrm>
            <a:custGeom>
              <a:avLst/>
              <a:gdLst/>
              <a:ahLst/>
              <a:cxnLst/>
              <a:rect l="l" t="t" r="r" b="b"/>
              <a:pathLst>
                <a:path w="154940" h="10159">
                  <a:moveTo>
                    <a:pt x="6857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6350"/>
                  </a:lnTo>
                  <a:lnTo>
                    <a:pt x="68579" y="6350"/>
                  </a:lnTo>
                  <a:lnTo>
                    <a:pt x="68579" y="0"/>
                  </a:lnTo>
                  <a:close/>
                </a:path>
                <a:path w="154940" h="10159">
                  <a:moveTo>
                    <a:pt x="154940" y="0"/>
                  </a:moveTo>
                  <a:lnTo>
                    <a:pt x="87629" y="0"/>
                  </a:lnTo>
                  <a:lnTo>
                    <a:pt x="87629" y="7620"/>
                  </a:lnTo>
                  <a:lnTo>
                    <a:pt x="86359" y="7620"/>
                  </a:lnTo>
                  <a:lnTo>
                    <a:pt x="86359" y="10160"/>
                  </a:lnTo>
                  <a:lnTo>
                    <a:pt x="154939" y="1016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B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5" name="object 1855"/>
            <p:cNvSpPr/>
            <p:nvPr/>
          </p:nvSpPr>
          <p:spPr>
            <a:xfrm>
              <a:off x="6625590" y="930910"/>
              <a:ext cx="154940" cy="10160"/>
            </a:xfrm>
            <a:custGeom>
              <a:avLst/>
              <a:gdLst/>
              <a:ahLst/>
              <a:cxnLst/>
              <a:rect l="l" t="t" r="r" b="b"/>
              <a:pathLst>
                <a:path w="154940" h="10159">
                  <a:moveTo>
                    <a:pt x="69850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1269" y="2539"/>
                  </a:lnTo>
                  <a:lnTo>
                    <a:pt x="1269" y="7619"/>
                  </a:lnTo>
                  <a:lnTo>
                    <a:pt x="71119" y="7619"/>
                  </a:lnTo>
                  <a:lnTo>
                    <a:pt x="71119" y="3810"/>
                  </a:lnTo>
                  <a:lnTo>
                    <a:pt x="69849" y="3810"/>
                  </a:lnTo>
                  <a:lnTo>
                    <a:pt x="69850" y="0"/>
                  </a:lnTo>
                  <a:close/>
                </a:path>
                <a:path w="154940" h="10159">
                  <a:moveTo>
                    <a:pt x="154939" y="0"/>
                  </a:moveTo>
                  <a:lnTo>
                    <a:pt x="86359" y="0"/>
                  </a:lnTo>
                  <a:lnTo>
                    <a:pt x="86359" y="3810"/>
                  </a:lnTo>
                  <a:lnTo>
                    <a:pt x="85089" y="3810"/>
                  </a:lnTo>
                  <a:lnTo>
                    <a:pt x="85089" y="6350"/>
                  </a:lnTo>
                  <a:lnTo>
                    <a:pt x="83819" y="6350"/>
                  </a:lnTo>
                  <a:lnTo>
                    <a:pt x="83819" y="7619"/>
                  </a:lnTo>
                  <a:lnTo>
                    <a:pt x="153669" y="7619"/>
                  </a:lnTo>
                  <a:lnTo>
                    <a:pt x="153669" y="1269"/>
                  </a:lnTo>
                  <a:lnTo>
                    <a:pt x="154939" y="1269"/>
                  </a:lnTo>
                  <a:lnTo>
                    <a:pt x="154939" y="0"/>
                  </a:lnTo>
                  <a:close/>
                </a:path>
                <a:path w="154940" h="10159">
                  <a:moveTo>
                    <a:pt x="153669" y="7620"/>
                  </a:moveTo>
                  <a:lnTo>
                    <a:pt x="83819" y="7620"/>
                  </a:lnTo>
                  <a:lnTo>
                    <a:pt x="83819" y="10160"/>
                  </a:lnTo>
                  <a:lnTo>
                    <a:pt x="153669" y="10160"/>
                  </a:lnTo>
                  <a:lnTo>
                    <a:pt x="153669" y="7620"/>
                  </a:lnTo>
                  <a:close/>
                </a:path>
                <a:path w="154940" h="10159">
                  <a:moveTo>
                    <a:pt x="72389" y="7620"/>
                  </a:moveTo>
                  <a:lnTo>
                    <a:pt x="1269" y="7620"/>
                  </a:lnTo>
                  <a:lnTo>
                    <a:pt x="1269" y="10160"/>
                  </a:lnTo>
                  <a:lnTo>
                    <a:pt x="72389" y="10160"/>
                  </a:lnTo>
                  <a:lnTo>
                    <a:pt x="72389" y="7620"/>
                  </a:lnTo>
                  <a:close/>
                </a:path>
              </a:pathLst>
            </a:custGeom>
            <a:solidFill>
              <a:srgbClr val="B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6" name="object 1856"/>
            <p:cNvSpPr/>
            <p:nvPr/>
          </p:nvSpPr>
          <p:spPr>
            <a:xfrm>
              <a:off x="6626847" y="941069"/>
              <a:ext cx="153035" cy="10160"/>
            </a:xfrm>
            <a:custGeom>
              <a:avLst/>
              <a:gdLst/>
              <a:ahLst/>
              <a:cxnLst/>
              <a:rect l="l" t="t" r="r" b="b"/>
              <a:pathLst>
                <a:path w="153034" h="10159">
                  <a:moveTo>
                    <a:pt x="152412" y="0"/>
                  </a:moveTo>
                  <a:lnTo>
                    <a:pt x="81292" y="0"/>
                  </a:lnTo>
                  <a:lnTo>
                    <a:pt x="81292" y="2540"/>
                  </a:lnTo>
                  <a:lnTo>
                    <a:pt x="74942" y="2540"/>
                  </a:lnTo>
                  <a:lnTo>
                    <a:pt x="74942" y="1270"/>
                  </a:lnTo>
                  <a:lnTo>
                    <a:pt x="73672" y="1270"/>
                  </a:lnTo>
                  <a:lnTo>
                    <a:pt x="73672" y="2540"/>
                  </a:lnTo>
                  <a:lnTo>
                    <a:pt x="72402" y="2540"/>
                  </a:lnTo>
                  <a:lnTo>
                    <a:pt x="72402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1282" y="2540"/>
                  </a:lnTo>
                  <a:lnTo>
                    <a:pt x="1282" y="10160"/>
                  </a:lnTo>
                  <a:lnTo>
                    <a:pt x="152412" y="10160"/>
                  </a:lnTo>
                  <a:lnTo>
                    <a:pt x="152412" y="2540"/>
                  </a:lnTo>
                  <a:lnTo>
                    <a:pt x="152412" y="0"/>
                  </a:lnTo>
                  <a:close/>
                </a:path>
              </a:pathLst>
            </a:custGeom>
            <a:solidFill>
              <a:srgbClr val="B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7" name="object 1857"/>
            <p:cNvSpPr/>
            <p:nvPr/>
          </p:nvSpPr>
          <p:spPr>
            <a:xfrm>
              <a:off x="6628130" y="951229"/>
              <a:ext cx="151130" cy="10160"/>
            </a:xfrm>
            <a:custGeom>
              <a:avLst/>
              <a:gdLst/>
              <a:ahLst/>
              <a:cxnLst/>
              <a:rect l="l" t="t" r="r" b="b"/>
              <a:pathLst>
                <a:path w="151129" h="10159">
                  <a:moveTo>
                    <a:pt x="15113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7620"/>
                  </a:lnTo>
                  <a:lnTo>
                    <a:pt x="1270" y="7620"/>
                  </a:lnTo>
                  <a:lnTo>
                    <a:pt x="1270" y="10160"/>
                  </a:lnTo>
                  <a:lnTo>
                    <a:pt x="149860" y="10160"/>
                  </a:lnTo>
                  <a:lnTo>
                    <a:pt x="149860" y="7620"/>
                  </a:lnTo>
                  <a:lnTo>
                    <a:pt x="149847" y="2540"/>
                  </a:lnTo>
                  <a:lnTo>
                    <a:pt x="151130" y="2540"/>
                  </a:lnTo>
                  <a:lnTo>
                    <a:pt x="151130" y="0"/>
                  </a:lnTo>
                  <a:close/>
                </a:path>
              </a:pathLst>
            </a:custGeom>
            <a:solidFill>
              <a:srgbClr val="B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8" name="object 1858"/>
            <p:cNvSpPr/>
            <p:nvPr/>
          </p:nvSpPr>
          <p:spPr>
            <a:xfrm>
              <a:off x="6629400" y="961389"/>
              <a:ext cx="147320" cy="10160"/>
            </a:xfrm>
            <a:custGeom>
              <a:avLst/>
              <a:gdLst/>
              <a:ahLst/>
              <a:cxnLst/>
              <a:rect l="l" t="t" r="r" b="b"/>
              <a:pathLst>
                <a:path w="147320" h="10159">
                  <a:moveTo>
                    <a:pt x="1473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146050" y="10160"/>
                  </a:lnTo>
                  <a:lnTo>
                    <a:pt x="146050" y="7620"/>
                  </a:lnTo>
                  <a:lnTo>
                    <a:pt x="147320" y="7620"/>
                  </a:lnTo>
                  <a:lnTo>
                    <a:pt x="147320" y="0"/>
                  </a:lnTo>
                  <a:close/>
                </a:path>
              </a:pathLst>
            </a:custGeom>
            <a:solidFill>
              <a:srgbClr val="B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9" name="object 1859"/>
            <p:cNvSpPr/>
            <p:nvPr/>
          </p:nvSpPr>
          <p:spPr>
            <a:xfrm>
              <a:off x="6629400" y="971549"/>
              <a:ext cx="146050" cy="10160"/>
            </a:xfrm>
            <a:custGeom>
              <a:avLst/>
              <a:gdLst/>
              <a:ahLst/>
              <a:cxnLst/>
              <a:rect l="l" t="t" r="r" b="b"/>
              <a:pathLst>
                <a:path w="146050" h="10159">
                  <a:moveTo>
                    <a:pt x="14605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1270" y="5080"/>
                  </a:lnTo>
                  <a:lnTo>
                    <a:pt x="1270" y="10160"/>
                  </a:lnTo>
                  <a:lnTo>
                    <a:pt x="144780" y="10160"/>
                  </a:lnTo>
                  <a:lnTo>
                    <a:pt x="144780" y="5080"/>
                  </a:lnTo>
                  <a:lnTo>
                    <a:pt x="146050" y="508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B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0" name="object 1860"/>
            <p:cNvSpPr/>
            <p:nvPr/>
          </p:nvSpPr>
          <p:spPr>
            <a:xfrm>
              <a:off x="6630670" y="981709"/>
              <a:ext cx="143510" cy="10160"/>
            </a:xfrm>
            <a:custGeom>
              <a:avLst/>
              <a:gdLst/>
              <a:ahLst/>
              <a:cxnLst/>
              <a:rect l="l" t="t" r="r" b="b"/>
              <a:pathLst>
                <a:path w="143509" h="10159">
                  <a:moveTo>
                    <a:pt x="142240" y="7632"/>
                  </a:moveTo>
                  <a:lnTo>
                    <a:pt x="1270" y="7632"/>
                  </a:lnTo>
                  <a:lnTo>
                    <a:pt x="1270" y="10160"/>
                  </a:lnTo>
                  <a:lnTo>
                    <a:pt x="142240" y="10160"/>
                  </a:lnTo>
                  <a:lnTo>
                    <a:pt x="142240" y="7632"/>
                  </a:lnTo>
                  <a:close/>
                </a:path>
                <a:path w="143509" h="10159">
                  <a:moveTo>
                    <a:pt x="14351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7620"/>
                  </a:lnTo>
                  <a:lnTo>
                    <a:pt x="142240" y="7620"/>
                  </a:lnTo>
                  <a:lnTo>
                    <a:pt x="142240" y="2540"/>
                  </a:lnTo>
                  <a:lnTo>
                    <a:pt x="143510" y="2540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B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1" name="object 1861"/>
            <p:cNvSpPr/>
            <p:nvPr/>
          </p:nvSpPr>
          <p:spPr>
            <a:xfrm>
              <a:off x="6631940" y="991869"/>
              <a:ext cx="139700" cy="10160"/>
            </a:xfrm>
            <a:custGeom>
              <a:avLst/>
              <a:gdLst/>
              <a:ahLst/>
              <a:cxnLst/>
              <a:rect l="l" t="t" r="r" b="b"/>
              <a:pathLst>
                <a:path w="139700" h="10159">
                  <a:moveTo>
                    <a:pt x="1397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257" y="6350"/>
                  </a:lnTo>
                  <a:lnTo>
                    <a:pt x="1257" y="7620"/>
                  </a:lnTo>
                  <a:lnTo>
                    <a:pt x="1257" y="10160"/>
                  </a:lnTo>
                  <a:lnTo>
                    <a:pt x="138417" y="10160"/>
                  </a:lnTo>
                  <a:lnTo>
                    <a:pt x="138417" y="7620"/>
                  </a:lnTo>
                  <a:lnTo>
                    <a:pt x="139687" y="7620"/>
                  </a:lnTo>
                  <a:lnTo>
                    <a:pt x="139687" y="6350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B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2" name="object 1862"/>
            <p:cNvSpPr/>
            <p:nvPr/>
          </p:nvSpPr>
          <p:spPr>
            <a:xfrm>
              <a:off x="6633197" y="1002029"/>
              <a:ext cx="137160" cy="10160"/>
            </a:xfrm>
            <a:custGeom>
              <a:avLst/>
              <a:gdLst/>
              <a:ahLst/>
              <a:cxnLst/>
              <a:rect l="l" t="t" r="r" b="b"/>
              <a:pathLst>
                <a:path w="137159" h="10159">
                  <a:moveTo>
                    <a:pt x="13716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1282" y="3810"/>
                  </a:lnTo>
                  <a:lnTo>
                    <a:pt x="1282" y="8890"/>
                  </a:lnTo>
                  <a:lnTo>
                    <a:pt x="1282" y="10160"/>
                  </a:lnTo>
                  <a:lnTo>
                    <a:pt x="134632" y="10160"/>
                  </a:lnTo>
                  <a:lnTo>
                    <a:pt x="134632" y="8890"/>
                  </a:lnTo>
                  <a:lnTo>
                    <a:pt x="135902" y="8890"/>
                  </a:lnTo>
                  <a:lnTo>
                    <a:pt x="135902" y="3810"/>
                  </a:lnTo>
                  <a:lnTo>
                    <a:pt x="137160" y="381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B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3" name="object 1863"/>
            <p:cNvSpPr/>
            <p:nvPr/>
          </p:nvSpPr>
          <p:spPr>
            <a:xfrm>
              <a:off x="6634480" y="1012189"/>
              <a:ext cx="133350" cy="10160"/>
            </a:xfrm>
            <a:custGeom>
              <a:avLst/>
              <a:gdLst/>
              <a:ahLst/>
              <a:cxnLst/>
              <a:rect l="l" t="t" r="r" b="b"/>
              <a:pathLst>
                <a:path w="133350" h="10159">
                  <a:moveTo>
                    <a:pt x="130810" y="8902"/>
                  </a:moveTo>
                  <a:lnTo>
                    <a:pt x="2540" y="8902"/>
                  </a:lnTo>
                  <a:lnTo>
                    <a:pt x="2540" y="10160"/>
                  </a:lnTo>
                  <a:lnTo>
                    <a:pt x="130810" y="10160"/>
                  </a:lnTo>
                  <a:lnTo>
                    <a:pt x="130810" y="8902"/>
                  </a:lnTo>
                  <a:close/>
                </a:path>
                <a:path w="133350" h="10159">
                  <a:moveTo>
                    <a:pt x="1333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1270" y="7620"/>
                  </a:lnTo>
                  <a:lnTo>
                    <a:pt x="1270" y="8890"/>
                  </a:lnTo>
                  <a:lnTo>
                    <a:pt x="130810" y="8890"/>
                  </a:lnTo>
                  <a:lnTo>
                    <a:pt x="130810" y="7620"/>
                  </a:lnTo>
                  <a:lnTo>
                    <a:pt x="132080" y="7620"/>
                  </a:lnTo>
                  <a:lnTo>
                    <a:pt x="132080" y="3810"/>
                  </a:lnTo>
                  <a:lnTo>
                    <a:pt x="133350" y="3810"/>
                  </a:lnTo>
                  <a:lnTo>
                    <a:pt x="133350" y="127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4" name="object 1864"/>
            <p:cNvSpPr/>
            <p:nvPr/>
          </p:nvSpPr>
          <p:spPr>
            <a:xfrm>
              <a:off x="6637020" y="1022349"/>
              <a:ext cx="128270" cy="10160"/>
            </a:xfrm>
            <a:custGeom>
              <a:avLst/>
              <a:gdLst/>
              <a:ahLst/>
              <a:cxnLst/>
              <a:rect l="l" t="t" r="r" b="b"/>
              <a:pathLst>
                <a:path w="128270" h="10159">
                  <a:moveTo>
                    <a:pt x="1282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6350"/>
                  </a:lnTo>
                  <a:lnTo>
                    <a:pt x="1270" y="6350"/>
                  </a:lnTo>
                  <a:lnTo>
                    <a:pt x="1270" y="10160"/>
                  </a:lnTo>
                  <a:lnTo>
                    <a:pt x="125730" y="10160"/>
                  </a:lnTo>
                  <a:lnTo>
                    <a:pt x="125730" y="6350"/>
                  </a:lnTo>
                  <a:lnTo>
                    <a:pt x="127000" y="6350"/>
                  </a:lnTo>
                  <a:lnTo>
                    <a:pt x="127000" y="1270"/>
                  </a:lnTo>
                  <a:lnTo>
                    <a:pt x="128270" y="1270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C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5" name="object 1865"/>
            <p:cNvSpPr/>
            <p:nvPr/>
          </p:nvSpPr>
          <p:spPr>
            <a:xfrm>
              <a:off x="6638290" y="1032509"/>
              <a:ext cx="123189" cy="10160"/>
            </a:xfrm>
            <a:custGeom>
              <a:avLst/>
              <a:gdLst/>
              <a:ahLst/>
              <a:cxnLst/>
              <a:rect l="l" t="t" r="r" b="b"/>
              <a:pathLst>
                <a:path w="123190" h="10159">
                  <a:moveTo>
                    <a:pt x="1231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57" y="1270"/>
                  </a:lnTo>
                  <a:lnTo>
                    <a:pt x="1257" y="5080"/>
                  </a:lnTo>
                  <a:lnTo>
                    <a:pt x="1257" y="6350"/>
                  </a:lnTo>
                  <a:lnTo>
                    <a:pt x="2540" y="6350"/>
                  </a:lnTo>
                  <a:lnTo>
                    <a:pt x="2540" y="10160"/>
                  </a:lnTo>
                  <a:lnTo>
                    <a:pt x="121920" y="10160"/>
                  </a:lnTo>
                  <a:lnTo>
                    <a:pt x="121920" y="6350"/>
                  </a:lnTo>
                  <a:lnTo>
                    <a:pt x="121920" y="5080"/>
                  </a:lnTo>
                  <a:lnTo>
                    <a:pt x="123190" y="5080"/>
                  </a:lnTo>
                  <a:lnTo>
                    <a:pt x="123190" y="1270"/>
                  </a:lnTo>
                  <a:lnTo>
                    <a:pt x="123190" y="0"/>
                  </a:lnTo>
                  <a:close/>
                </a:path>
              </a:pathLst>
            </a:custGeom>
            <a:solidFill>
              <a:srgbClr val="C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6" name="object 1866"/>
            <p:cNvSpPr/>
            <p:nvPr/>
          </p:nvSpPr>
          <p:spPr>
            <a:xfrm>
              <a:off x="6642100" y="1042669"/>
              <a:ext cx="116839" cy="10160"/>
            </a:xfrm>
            <a:custGeom>
              <a:avLst/>
              <a:gdLst/>
              <a:ahLst/>
              <a:cxnLst/>
              <a:rect l="l" t="t" r="r" b="b"/>
              <a:pathLst>
                <a:path w="116840" h="10159">
                  <a:moveTo>
                    <a:pt x="11684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1270" y="3810"/>
                  </a:lnTo>
                  <a:lnTo>
                    <a:pt x="1270" y="6350"/>
                  </a:lnTo>
                  <a:lnTo>
                    <a:pt x="1270" y="8890"/>
                  </a:lnTo>
                  <a:lnTo>
                    <a:pt x="2540" y="8890"/>
                  </a:lnTo>
                  <a:lnTo>
                    <a:pt x="2540" y="10160"/>
                  </a:lnTo>
                  <a:lnTo>
                    <a:pt x="114300" y="10160"/>
                  </a:lnTo>
                  <a:lnTo>
                    <a:pt x="114300" y="8890"/>
                  </a:lnTo>
                  <a:lnTo>
                    <a:pt x="114300" y="6350"/>
                  </a:lnTo>
                  <a:lnTo>
                    <a:pt x="115570" y="6350"/>
                  </a:lnTo>
                  <a:lnTo>
                    <a:pt x="115570" y="3810"/>
                  </a:lnTo>
                  <a:lnTo>
                    <a:pt x="116840" y="3810"/>
                  </a:lnTo>
                  <a:lnTo>
                    <a:pt x="116840" y="0"/>
                  </a:lnTo>
                  <a:close/>
                </a:path>
              </a:pathLst>
            </a:custGeom>
            <a:solidFill>
              <a:srgbClr val="C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7" name="object 1867"/>
            <p:cNvSpPr/>
            <p:nvPr/>
          </p:nvSpPr>
          <p:spPr>
            <a:xfrm>
              <a:off x="6644640" y="1052842"/>
              <a:ext cx="110489" cy="10160"/>
            </a:xfrm>
            <a:custGeom>
              <a:avLst/>
              <a:gdLst/>
              <a:ahLst/>
              <a:cxnLst/>
              <a:rect l="l" t="t" r="r" b="b"/>
              <a:pathLst>
                <a:path w="110490" h="10159">
                  <a:moveTo>
                    <a:pt x="110490" y="0"/>
                  </a:moveTo>
                  <a:lnTo>
                    <a:pt x="0" y="0"/>
                  </a:lnTo>
                  <a:lnTo>
                    <a:pt x="0" y="2527"/>
                  </a:lnTo>
                  <a:lnTo>
                    <a:pt x="1257" y="2527"/>
                  </a:lnTo>
                  <a:lnTo>
                    <a:pt x="1257" y="6337"/>
                  </a:lnTo>
                  <a:lnTo>
                    <a:pt x="2540" y="6337"/>
                  </a:lnTo>
                  <a:lnTo>
                    <a:pt x="2540" y="8877"/>
                  </a:lnTo>
                  <a:lnTo>
                    <a:pt x="2540" y="10147"/>
                  </a:lnTo>
                  <a:lnTo>
                    <a:pt x="106680" y="10147"/>
                  </a:lnTo>
                  <a:lnTo>
                    <a:pt x="106680" y="8877"/>
                  </a:lnTo>
                  <a:lnTo>
                    <a:pt x="107937" y="8877"/>
                  </a:lnTo>
                  <a:lnTo>
                    <a:pt x="107937" y="6337"/>
                  </a:lnTo>
                  <a:lnTo>
                    <a:pt x="109220" y="6337"/>
                  </a:lnTo>
                  <a:lnTo>
                    <a:pt x="109220" y="2527"/>
                  </a:lnTo>
                  <a:lnTo>
                    <a:pt x="110490" y="2527"/>
                  </a:lnTo>
                  <a:lnTo>
                    <a:pt x="110490" y="0"/>
                  </a:lnTo>
                  <a:close/>
                </a:path>
              </a:pathLst>
            </a:custGeom>
            <a:solidFill>
              <a:srgbClr val="C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8" name="object 1868"/>
            <p:cNvSpPr/>
            <p:nvPr/>
          </p:nvSpPr>
          <p:spPr>
            <a:xfrm>
              <a:off x="6648450" y="1062989"/>
              <a:ext cx="102870" cy="10160"/>
            </a:xfrm>
            <a:custGeom>
              <a:avLst/>
              <a:gdLst/>
              <a:ahLst/>
              <a:cxnLst/>
              <a:rect l="l" t="t" r="r" b="b"/>
              <a:pathLst>
                <a:path w="102870" h="10159">
                  <a:moveTo>
                    <a:pt x="1028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2540" y="8890"/>
                  </a:lnTo>
                  <a:lnTo>
                    <a:pt x="3797" y="8890"/>
                  </a:lnTo>
                  <a:lnTo>
                    <a:pt x="3797" y="10160"/>
                  </a:lnTo>
                  <a:lnTo>
                    <a:pt x="99060" y="10160"/>
                  </a:lnTo>
                  <a:lnTo>
                    <a:pt x="99060" y="8890"/>
                  </a:lnTo>
                  <a:lnTo>
                    <a:pt x="99060" y="7620"/>
                  </a:lnTo>
                  <a:lnTo>
                    <a:pt x="100330" y="7620"/>
                  </a:lnTo>
                  <a:lnTo>
                    <a:pt x="100330" y="6350"/>
                  </a:lnTo>
                  <a:lnTo>
                    <a:pt x="100330" y="3810"/>
                  </a:lnTo>
                  <a:lnTo>
                    <a:pt x="101600" y="3810"/>
                  </a:lnTo>
                  <a:lnTo>
                    <a:pt x="101600" y="2540"/>
                  </a:lnTo>
                  <a:lnTo>
                    <a:pt x="101600" y="1270"/>
                  </a:lnTo>
                  <a:lnTo>
                    <a:pt x="102870" y="1270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C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9" name="object 1869"/>
            <p:cNvSpPr/>
            <p:nvPr/>
          </p:nvSpPr>
          <p:spPr>
            <a:xfrm>
              <a:off x="6652247" y="1073149"/>
              <a:ext cx="93980" cy="10160"/>
            </a:xfrm>
            <a:custGeom>
              <a:avLst/>
              <a:gdLst/>
              <a:ahLst/>
              <a:cxnLst/>
              <a:rect l="l" t="t" r="r" b="b"/>
              <a:pathLst>
                <a:path w="93979" h="10159">
                  <a:moveTo>
                    <a:pt x="91452" y="5092"/>
                  </a:moveTo>
                  <a:lnTo>
                    <a:pt x="3822" y="5092"/>
                  </a:lnTo>
                  <a:lnTo>
                    <a:pt x="3822" y="7620"/>
                  </a:lnTo>
                  <a:lnTo>
                    <a:pt x="5092" y="7620"/>
                  </a:lnTo>
                  <a:lnTo>
                    <a:pt x="5092" y="10160"/>
                  </a:lnTo>
                  <a:lnTo>
                    <a:pt x="90182" y="10160"/>
                  </a:lnTo>
                  <a:lnTo>
                    <a:pt x="90182" y="7620"/>
                  </a:lnTo>
                  <a:lnTo>
                    <a:pt x="91452" y="7620"/>
                  </a:lnTo>
                  <a:lnTo>
                    <a:pt x="91452" y="5092"/>
                  </a:lnTo>
                  <a:close/>
                </a:path>
                <a:path w="93979" h="10159">
                  <a:moveTo>
                    <a:pt x="939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82" y="1270"/>
                  </a:lnTo>
                  <a:lnTo>
                    <a:pt x="1282" y="2540"/>
                  </a:lnTo>
                  <a:lnTo>
                    <a:pt x="1282" y="3810"/>
                  </a:lnTo>
                  <a:lnTo>
                    <a:pt x="2552" y="3810"/>
                  </a:lnTo>
                  <a:lnTo>
                    <a:pt x="2552" y="5080"/>
                  </a:lnTo>
                  <a:lnTo>
                    <a:pt x="92722" y="5080"/>
                  </a:lnTo>
                  <a:lnTo>
                    <a:pt x="92722" y="3810"/>
                  </a:lnTo>
                  <a:lnTo>
                    <a:pt x="92722" y="2540"/>
                  </a:lnTo>
                  <a:lnTo>
                    <a:pt x="93980" y="2540"/>
                  </a:lnTo>
                  <a:lnTo>
                    <a:pt x="93980" y="1270"/>
                  </a:lnTo>
                  <a:lnTo>
                    <a:pt x="93980" y="0"/>
                  </a:lnTo>
                  <a:close/>
                </a:path>
              </a:pathLst>
            </a:custGeom>
            <a:solidFill>
              <a:srgbClr val="C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0" name="object 1870"/>
            <p:cNvSpPr/>
            <p:nvPr/>
          </p:nvSpPr>
          <p:spPr>
            <a:xfrm>
              <a:off x="6658609" y="1083310"/>
              <a:ext cx="82550" cy="10160"/>
            </a:xfrm>
            <a:custGeom>
              <a:avLst/>
              <a:gdLst/>
              <a:ahLst/>
              <a:cxnLst/>
              <a:rect l="l" t="t" r="r" b="b"/>
              <a:pathLst>
                <a:path w="82550" h="10159">
                  <a:moveTo>
                    <a:pt x="77470" y="6350"/>
                  </a:moveTo>
                  <a:lnTo>
                    <a:pt x="3810" y="6350"/>
                  </a:lnTo>
                  <a:lnTo>
                    <a:pt x="3810" y="7619"/>
                  </a:lnTo>
                  <a:lnTo>
                    <a:pt x="5080" y="7619"/>
                  </a:lnTo>
                  <a:lnTo>
                    <a:pt x="5080" y="10160"/>
                  </a:lnTo>
                  <a:lnTo>
                    <a:pt x="76200" y="10160"/>
                  </a:lnTo>
                  <a:lnTo>
                    <a:pt x="76200" y="8889"/>
                  </a:lnTo>
                  <a:lnTo>
                    <a:pt x="77470" y="8889"/>
                  </a:lnTo>
                  <a:lnTo>
                    <a:pt x="77470" y="6350"/>
                  </a:lnTo>
                  <a:close/>
                </a:path>
                <a:path w="82550" h="10159">
                  <a:moveTo>
                    <a:pt x="80010" y="2539"/>
                  </a:moveTo>
                  <a:lnTo>
                    <a:pt x="1270" y="2539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6350"/>
                  </a:lnTo>
                  <a:lnTo>
                    <a:pt x="78740" y="6350"/>
                  </a:lnTo>
                  <a:lnTo>
                    <a:pt x="78740" y="5079"/>
                  </a:lnTo>
                  <a:lnTo>
                    <a:pt x="80010" y="5079"/>
                  </a:lnTo>
                  <a:lnTo>
                    <a:pt x="80010" y="2539"/>
                  </a:lnTo>
                  <a:close/>
                </a:path>
                <a:path w="82550" h="10159">
                  <a:moveTo>
                    <a:pt x="82550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81279" y="2539"/>
                  </a:lnTo>
                  <a:lnTo>
                    <a:pt x="81279" y="1269"/>
                  </a:lnTo>
                  <a:lnTo>
                    <a:pt x="82550" y="1269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C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1" name="object 1871"/>
            <p:cNvSpPr/>
            <p:nvPr/>
          </p:nvSpPr>
          <p:spPr>
            <a:xfrm>
              <a:off x="6664959" y="109346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59">
                  <a:moveTo>
                    <a:pt x="60960" y="8889"/>
                  </a:moveTo>
                  <a:lnTo>
                    <a:pt x="8890" y="8889"/>
                  </a:lnTo>
                  <a:lnTo>
                    <a:pt x="8890" y="10159"/>
                  </a:lnTo>
                  <a:lnTo>
                    <a:pt x="60960" y="10159"/>
                  </a:lnTo>
                  <a:lnTo>
                    <a:pt x="60960" y="8889"/>
                  </a:lnTo>
                  <a:close/>
                </a:path>
                <a:path w="68579" h="10159">
                  <a:moveTo>
                    <a:pt x="62229" y="7619"/>
                  </a:moveTo>
                  <a:lnTo>
                    <a:pt x="7620" y="7619"/>
                  </a:lnTo>
                  <a:lnTo>
                    <a:pt x="7620" y="8889"/>
                  </a:lnTo>
                  <a:lnTo>
                    <a:pt x="62229" y="8889"/>
                  </a:lnTo>
                  <a:lnTo>
                    <a:pt x="62229" y="7619"/>
                  </a:lnTo>
                  <a:close/>
                </a:path>
                <a:path w="68579" h="10159">
                  <a:moveTo>
                    <a:pt x="63500" y="6350"/>
                  </a:moveTo>
                  <a:lnTo>
                    <a:pt x="6350" y="6350"/>
                  </a:lnTo>
                  <a:lnTo>
                    <a:pt x="6350" y="7619"/>
                  </a:lnTo>
                  <a:lnTo>
                    <a:pt x="63500" y="7619"/>
                  </a:lnTo>
                  <a:lnTo>
                    <a:pt x="63500" y="6350"/>
                  </a:lnTo>
                  <a:close/>
                </a:path>
                <a:path w="68579" h="10159">
                  <a:moveTo>
                    <a:pt x="64770" y="5079"/>
                  </a:moveTo>
                  <a:lnTo>
                    <a:pt x="5080" y="5079"/>
                  </a:lnTo>
                  <a:lnTo>
                    <a:pt x="5080" y="6350"/>
                  </a:lnTo>
                  <a:lnTo>
                    <a:pt x="64770" y="6350"/>
                  </a:lnTo>
                  <a:lnTo>
                    <a:pt x="64770" y="5079"/>
                  </a:lnTo>
                  <a:close/>
                </a:path>
                <a:path w="68579" h="10159">
                  <a:moveTo>
                    <a:pt x="66040" y="3809"/>
                  </a:moveTo>
                  <a:lnTo>
                    <a:pt x="3810" y="3809"/>
                  </a:lnTo>
                  <a:lnTo>
                    <a:pt x="3810" y="5079"/>
                  </a:lnTo>
                  <a:lnTo>
                    <a:pt x="66040" y="5079"/>
                  </a:lnTo>
                  <a:lnTo>
                    <a:pt x="66040" y="3809"/>
                  </a:lnTo>
                  <a:close/>
                </a:path>
                <a:path w="68579" h="10159">
                  <a:moveTo>
                    <a:pt x="67310" y="2539"/>
                  </a:moveTo>
                  <a:lnTo>
                    <a:pt x="2540" y="2539"/>
                  </a:lnTo>
                  <a:lnTo>
                    <a:pt x="2540" y="3809"/>
                  </a:lnTo>
                  <a:lnTo>
                    <a:pt x="67310" y="3809"/>
                  </a:lnTo>
                  <a:lnTo>
                    <a:pt x="67310" y="2539"/>
                  </a:lnTo>
                  <a:close/>
                </a:path>
                <a:path w="68579" h="10159">
                  <a:moveTo>
                    <a:pt x="6857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1270" y="1269"/>
                  </a:lnTo>
                  <a:lnTo>
                    <a:pt x="1270" y="2539"/>
                  </a:lnTo>
                  <a:lnTo>
                    <a:pt x="68579" y="253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2" name="object 1872"/>
            <p:cNvSpPr/>
            <p:nvPr/>
          </p:nvSpPr>
          <p:spPr>
            <a:xfrm>
              <a:off x="6673850" y="1103630"/>
              <a:ext cx="50800" cy="10160"/>
            </a:xfrm>
            <a:custGeom>
              <a:avLst/>
              <a:gdLst/>
              <a:ahLst/>
              <a:cxnLst/>
              <a:rect l="l" t="t" r="r" b="b"/>
              <a:pathLst>
                <a:path w="50800" h="10159">
                  <a:moveTo>
                    <a:pt x="24129" y="8890"/>
                  </a:moveTo>
                  <a:lnTo>
                    <a:pt x="22859" y="8890"/>
                  </a:lnTo>
                  <a:lnTo>
                    <a:pt x="22859" y="10160"/>
                  </a:lnTo>
                  <a:lnTo>
                    <a:pt x="24129" y="10160"/>
                  </a:lnTo>
                  <a:lnTo>
                    <a:pt x="24129" y="8890"/>
                  </a:lnTo>
                  <a:close/>
                </a:path>
                <a:path w="50800" h="10159">
                  <a:moveTo>
                    <a:pt x="31750" y="7620"/>
                  </a:moveTo>
                  <a:lnTo>
                    <a:pt x="16509" y="7620"/>
                  </a:lnTo>
                  <a:lnTo>
                    <a:pt x="16509" y="8890"/>
                  </a:lnTo>
                  <a:lnTo>
                    <a:pt x="31750" y="8890"/>
                  </a:lnTo>
                  <a:lnTo>
                    <a:pt x="31750" y="7620"/>
                  </a:lnTo>
                  <a:close/>
                </a:path>
                <a:path w="50800" h="10159">
                  <a:moveTo>
                    <a:pt x="39370" y="6350"/>
                  </a:moveTo>
                  <a:lnTo>
                    <a:pt x="13970" y="6350"/>
                  </a:lnTo>
                  <a:lnTo>
                    <a:pt x="13970" y="7620"/>
                  </a:lnTo>
                  <a:lnTo>
                    <a:pt x="39370" y="7620"/>
                  </a:lnTo>
                  <a:lnTo>
                    <a:pt x="39370" y="6350"/>
                  </a:lnTo>
                  <a:close/>
                </a:path>
                <a:path w="50800" h="10159">
                  <a:moveTo>
                    <a:pt x="43180" y="5080"/>
                  </a:moveTo>
                  <a:lnTo>
                    <a:pt x="8890" y="5080"/>
                  </a:lnTo>
                  <a:lnTo>
                    <a:pt x="8890" y="6350"/>
                  </a:lnTo>
                  <a:lnTo>
                    <a:pt x="43180" y="6350"/>
                  </a:lnTo>
                  <a:lnTo>
                    <a:pt x="43180" y="5080"/>
                  </a:lnTo>
                  <a:close/>
                </a:path>
                <a:path w="50800" h="10159">
                  <a:moveTo>
                    <a:pt x="45720" y="3810"/>
                  </a:moveTo>
                  <a:lnTo>
                    <a:pt x="6350" y="3810"/>
                  </a:lnTo>
                  <a:lnTo>
                    <a:pt x="6350" y="5080"/>
                  </a:lnTo>
                  <a:lnTo>
                    <a:pt x="45720" y="5080"/>
                  </a:lnTo>
                  <a:lnTo>
                    <a:pt x="45720" y="3810"/>
                  </a:lnTo>
                  <a:close/>
                </a:path>
                <a:path w="50800" h="10159">
                  <a:moveTo>
                    <a:pt x="46990" y="2540"/>
                  </a:moveTo>
                  <a:lnTo>
                    <a:pt x="2540" y="2540"/>
                  </a:lnTo>
                  <a:lnTo>
                    <a:pt x="2540" y="3810"/>
                  </a:lnTo>
                  <a:lnTo>
                    <a:pt x="46990" y="3810"/>
                  </a:lnTo>
                  <a:lnTo>
                    <a:pt x="46990" y="2540"/>
                  </a:lnTo>
                  <a:close/>
                </a:path>
                <a:path w="50800" h="10159">
                  <a:moveTo>
                    <a:pt x="49529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49529" y="2540"/>
                  </a:lnTo>
                  <a:lnTo>
                    <a:pt x="49529" y="1270"/>
                  </a:lnTo>
                  <a:close/>
                </a:path>
                <a:path w="50800" h="10159">
                  <a:moveTo>
                    <a:pt x="508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0" y="127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C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3" name="object 1873"/>
            <p:cNvSpPr/>
            <p:nvPr/>
          </p:nvSpPr>
          <p:spPr>
            <a:xfrm>
              <a:off x="6623050" y="78739"/>
              <a:ext cx="161290" cy="1033780"/>
            </a:xfrm>
            <a:custGeom>
              <a:avLst/>
              <a:gdLst/>
              <a:ahLst/>
              <a:cxnLst/>
              <a:rect l="l" t="t" r="r" b="b"/>
              <a:pathLst>
                <a:path w="161290" h="1033780">
                  <a:moveTo>
                    <a:pt x="161290" y="443229"/>
                  </a:moveTo>
                  <a:lnTo>
                    <a:pt x="92709" y="452119"/>
                  </a:lnTo>
                  <a:lnTo>
                    <a:pt x="92709" y="278129"/>
                  </a:lnTo>
                  <a:lnTo>
                    <a:pt x="92709" y="243839"/>
                  </a:lnTo>
                  <a:lnTo>
                    <a:pt x="92709" y="217169"/>
                  </a:lnTo>
                  <a:lnTo>
                    <a:pt x="91440" y="207009"/>
                  </a:lnTo>
                  <a:lnTo>
                    <a:pt x="91440" y="196850"/>
                  </a:lnTo>
                  <a:lnTo>
                    <a:pt x="91440" y="190500"/>
                  </a:lnTo>
                  <a:lnTo>
                    <a:pt x="91440" y="187959"/>
                  </a:lnTo>
                  <a:lnTo>
                    <a:pt x="90170" y="184150"/>
                  </a:lnTo>
                  <a:lnTo>
                    <a:pt x="90170" y="182879"/>
                  </a:lnTo>
                  <a:lnTo>
                    <a:pt x="90170" y="180339"/>
                  </a:lnTo>
                  <a:lnTo>
                    <a:pt x="88900" y="177800"/>
                  </a:lnTo>
                  <a:lnTo>
                    <a:pt x="88900" y="176529"/>
                  </a:lnTo>
                  <a:lnTo>
                    <a:pt x="88900" y="175259"/>
                  </a:lnTo>
                  <a:lnTo>
                    <a:pt x="87629" y="173989"/>
                  </a:lnTo>
                  <a:lnTo>
                    <a:pt x="87629" y="172719"/>
                  </a:lnTo>
                  <a:lnTo>
                    <a:pt x="86359" y="171450"/>
                  </a:lnTo>
                  <a:lnTo>
                    <a:pt x="86359" y="170179"/>
                  </a:lnTo>
                  <a:lnTo>
                    <a:pt x="86359" y="168909"/>
                  </a:lnTo>
                  <a:lnTo>
                    <a:pt x="85090" y="167639"/>
                  </a:lnTo>
                  <a:lnTo>
                    <a:pt x="83820" y="167639"/>
                  </a:lnTo>
                  <a:lnTo>
                    <a:pt x="82550" y="166369"/>
                  </a:lnTo>
                  <a:lnTo>
                    <a:pt x="81279" y="167639"/>
                  </a:lnTo>
                  <a:lnTo>
                    <a:pt x="80009" y="167639"/>
                  </a:lnTo>
                  <a:lnTo>
                    <a:pt x="78740" y="167639"/>
                  </a:lnTo>
                  <a:lnTo>
                    <a:pt x="77470" y="168909"/>
                  </a:lnTo>
                  <a:lnTo>
                    <a:pt x="76200" y="170179"/>
                  </a:lnTo>
                  <a:lnTo>
                    <a:pt x="74929" y="170179"/>
                  </a:lnTo>
                  <a:lnTo>
                    <a:pt x="74929" y="172719"/>
                  </a:lnTo>
                  <a:lnTo>
                    <a:pt x="73659" y="172719"/>
                  </a:lnTo>
                  <a:lnTo>
                    <a:pt x="73659" y="176529"/>
                  </a:lnTo>
                  <a:lnTo>
                    <a:pt x="72390" y="177800"/>
                  </a:lnTo>
                  <a:lnTo>
                    <a:pt x="72390" y="179069"/>
                  </a:lnTo>
                  <a:lnTo>
                    <a:pt x="71120" y="181609"/>
                  </a:lnTo>
                  <a:lnTo>
                    <a:pt x="71120" y="182879"/>
                  </a:lnTo>
                  <a:lnTo>
                    <a:pt x="71120" y="185419"/>
                  </a:lnTo>
                  <a:lnTo>
                    <a:pt x="69850" y="189229"/>
                  </a:lnTo>
                  <a:lnTo>
                    <a:pt x="69850" y="191769"/>
                  </a:lnTo>
                  <a:lnTo>
                    <a:pt x="69850" y="194309"/>
                  </a:lnTo>
                  <a:lnTo>
                    <a:pt x="69850" y="198119"/>
                  </a:lnTo>
                  <a:lnTo>
                    <a:pt x="68579" y="207009"/>
                  </a:lnTo>
                  <a:lnTo>
                    <a:pt x="68579" y="215900"/>
                  </a:lnTo>
                  <a:lnTo>
                    <a:pt x="68579" y="227329"/>
                  </a:lnTo>
                  <a:lnTo>
                    <a:pt x="67309" y="255269"/>
                  </a:lnTo>
                  <a:lnTo>
                    <a:pt x="67309" y="289559"/>
                  </a:lnTo>
                  <a:lnTo>
                    <a:pt x="67309" y="750569"/>
                  </a:lnTo>
                  <a:lnTo>
                    <a:pt x="67309" y="783589"/>
                  </a:lnTo>
                  <a:lnTo>
                    <a:pt x="68579" y="810259"/>
                  </a:lnTo>
                  <a:lnTo>
                    <a:pt x="68579" y="821689"/>
                  </a:lnTo>
                  <a:lnTo>
                    <a:pt x="68579" y="829309"/>
                  </a:lnTo>
                  <a:lnTo>
                    <a:pt x="69850" y="838199"/>
                  </a:lnTo>
                  <a:lnTo>
                    <a:pt x="69850" y="842009"/>
                  </a:lnTo>
                  <a:lnTo>
                    <a:pt x="69850" y="844549"/>
                  </a:lnTo>
                  <a:lnTo>
                    <a:pt x="69850" y="847089"/>
                  </a:lnTo>
                  <a:lnTo>
                    <a:pt x="71120" y="849629"/>
                  </a:lnTo>
                  <a:lnTo>
                    <a:pt x="71120" y="853439"/>
                  </a:lnTo>
                  <a:lnTo>
                    <a:pt x="72390" y="857249"/>
                  </a:lnTo>
                  <a:lnTo>
                    <a:pt x="72390" y="858519"/>
                  </a:lnTo>
                  <a:lnTo>
                    <a:pt x="73659" y="859789"/>
                  </a:lnTo>
                  <a:lnTo>
                    <a:pt x="73659" y="861059"/>
                  </a:lnTo>
                  <a:lnTo>
                    <a:pt x="74929" y="862329"/>
                  </a:lnTo>
                  <a:lnTo>
                    <a:pt x="74929" y="863599"/>
                  </a:lnTo>
                  <a:lnTo>
                    <a:pt x="76200" y="864869"/>
                  </a:lnTo>
                  <a:lnTo>
                    <a:pt x="77470" y="863599"/>
                  </a:lnTo>
                  <a:lnTo>
                    <a:pt x="78740" y="866139"/>
                  </a:lnTo>
                  <a:lnTo>
                    <a:pt x="80009" y="864869"/>
                  </a:lnTo>
                  <a:lnTo>
                    <a:pt x="82550" y="864869"/>
                  </a:lnTo>
                  <a:lnTo>
                    <a:pt x="82550" y="863599"/>
                  </a:lnTo>
                  <a:lnTo>
                    <a:pt x="83820" y="863599"/>
                  </a:lnTo>
                  <a:lnTo>
                    <a:pt x="85090" y="863599"/>
                  </a:lnTo>
                  <a:lnTo>
                    <a:pt x="85090" y="862329"/>
                  </a:lnTo>
                  <a:lnTo>
                    <a:pt x="86359" y="861059"/>
                  </a:lnTo>
                  <a:lnTo>
                    <a:pt x="86359" y="858519"/>
                  </a:lnTo>
                  <a:lnTo>
                    <a:pt x="87629" y="857249"/>
                  </a:lnTo>
                  <a:lnTo>
                    <a:pt x="87629" y="855979"/>
                  </a:lnTo>
                  <a:lnTo>
                    <a:pt x="88900" y="854709"/>
                  </a:lnTo>
                  <a:lnTo>
                    <a:pt x="88900" y="852169"/>
                  </a:lnTo>
                  <a:lnTo>
                    <a:pt x="88900" y="850899"/>
                  </a:lnTo>
                  <a:lnTo>
                    <a:pt x="90170" y="847089"/>
                  </a:lnTo>
                  <a:lnTo>
                    <a:pt x="90170" y="844549"/>
                  </a:lnTo>
                  <a:lnTo>
                    <a:pt x="90170" y="842009"/>
                  </a:lnTo>
                  <a:lnTo>
                    <a:pt x="91440" y="839469"/>
                  </a:lnTo>
                  <a:lnTo>
                    <a:pt x="91440" y="835659"/>
                  </a:lnTo>
                  <a:lnTo>
                    <a:pt x="91440" y="826769"/>
                  </a:lnTo>
                  <a:lnTo>
                    <a:pt x="91440" y="816609"/>
                  </a:lnTo>
                  <a:lnTo>
                    <a:pt x="92709" y="803909"/>
                  </a:lnTo>
                  <a:lnTo>
                    <a:pt x="92709" y="774699"/>
                  </a:lnTo>
                  <a:lnTo>
                    <a:pt x="92709" y="737869"/>
                  </a:lnTo>
                  <a:lnTo>
                    <a:pt x="92709" y="614679"/>
                  </a:lnTo>
                  <a:lnTo>
                    <a:pt x="161290" y="605789"/>
                  </a:lnTo>
                  <a:lnTo>
                    <a:pt x="161290" y="643889"/>
                  </a:lnTo>
                  <a:lnTo>
                    <a:pt x="160020" y="715009"/>
                  </a:lnTo>
                  <a:lnTo>
                    <a:pt x="158750" y="774699"/>
                  </a:lnTo>
                  <a:lnTo>
                    <a:pt x="158750" y="801369"/>
                  </a:lnTo>
                  <a:lnTo>
                    <a:pt x="157479" y="824229"/>
                  </a:lnTo>
                  <a:lnTo>
                    <a:pt x="156209" y="844549"/>
                  </a:lnTo>
                  <a:lnTo>
                    <a:pt x="154940" y="862329"/>
                  </a:lnTo>
                  <a:lnTo>
                    <a:pt x="154940" y="869949"/>
                  </a:lnTo>
                  <a:lnTo>
                    <a:pt x="153670" y="878839"/>
                  </a:lnTo>
                  <a:lnTo>
                    <a:pt x="152400" y="885189"/>
                  </a:lnTo>
                  <a:lnTo>
                    <a:pt x="151129" y="894079"/>
                  </a:lnTo>
                  <a:lnTo>
                    <a:pt x="148590" y="909319"/>
                  </a:lnTo>
                  <a:lnTo>
                    <a:pt x="146050" y="924559"/>
                  </a:lnTo>
                  <a:lnTo>
                    <a:pt x="142240" y="938529"/>
                  </a:lnTo>
                  <a:lnTo>
                    <a:pt x="138429" y="951229"/>
                  </a:lnTo>
                  <a:lnTo>
                    <a:pt x="134620" y="965199"/>
                  </a:lnTo>
                  <a:lnTo>
                    <a:pt x="129540" y="977899"/>
                  </a:lnTo>
                  <a:lnTo>
                    <a:pt x="124459" y="989329"/>
                  </a:lnTo>
                  <a:lnTo>
                    <a:pt x="119379" y="1000759"/>
                  </a:lnTo>
                  <a:lnTo>
                    <a:pt x="113029" y="1009649"/>
                  </a:lnTo>
                  <a:lnTo>
                    <a:pt x="107950" y="1017269"/>
                  </a:lnTo>
                  <a:lnTo>
                    <a:pt x="101600" y="1023619"/>
                  </a:lnTo>
                  <a:lnTo>
                    <a:pt x="95250" y="1028699"/>
                  </a:lnTo>
                  <a:lnTo>
                    <a:pt x="88900" y="1031239"/>
                  </a:lnTo>
                  <a:lnTo>
                    <a:pt x="81279" y="1032509"/>
                  </a:lnTo>
                  <a:lnTo>
                    <a:pt x="73659" y="1033779"/>
                  </a:lnTo>
                  <a:lnTo>
                    <a:pt x="67309" y="1032509"/>
                  </a:lnTo>
                  <a:lnTo>
                    <a:pt x="59690" y="1029969"/>
                  </a:lnTo>
                  <a:lnTo>
                    <a:pt x="53340" y="1027429"/>
                  </a:lnTo>
                  <a:lnTo>
                    <a:pt x="48259" y="1021079"/>
                  </a:lnTo>
                  <a:lnTo>
                    <a:pt x="41909" y="1014729"/>
                  </a:lnTo>
                  <a:lnTo>
                    <a:pt x="22859" y="977899"/>
                  </a:lnTo>
                  <a:lnTo>
                    <a:pt x="19050" y="965199"/>
                  </a:lnTo>
                  <a:lnTo>
                    <a:pt x="15240" y="952499"/>
                  </a:lnTo>
                  <a:lnTo>
                    <a:pt x="12700" y="937259"/>
                  </a:lnTo>
                  <a:lnTo>
                    <a:pt x="10159" y="923289"/>
                  </a:lnTo>
                  <a:lnTo>
                    <a:pt x="7620" y="905509"/>
                  </a:lnTo>
                  <a:lnTo>
                    <a:pt x="6350" y="887729"/>
                  </a:lnTo>
                  <a:lnTo>
                    <a:pt x="5079" y="869949"/>
                  </a:lnTo>
                  <a:lnTo>
                    <a:pt x="2540" y="848359"/>
                  </a:lnTo>
                  <a:lnTo>
                    <a:pt x="2540" y="824229"/>
                  </a:lnTo>
                  <a:lnTo>
                    <a:pt x="1270" y="798829"/>
                  </a:lnTo>
                  <a:lnTo>
                    <a:pt x="0" y="737869"/>
                  </a:lnTo>
                  <a:lnTo>
                    <a:pt x="0" y="670559"/>
                  </a:lnTo>
                  <a:lnTo>
                    <a:pt x="0" y="380999"/>
                  </a:lnTo>
                  <a:lnTo>
                    <a:pt x="0" y="285749"/>
                  </a:lnTo>
                  <a:lnTo>
                    <a:pt x="1270" y="248919"/>
                  </a:lnTo>
                  <a:lnTo>
                    <a:pt x="1270" y="232409"/>
                  </a:lnTo>
                  <a:lnTo>
                    <a:pt x="1270" y="219709"/>
                  </a:lnTo>
                  <a:lnTo>
                    <a:pt x="2540" y="205739"/>
                  </a:lnTo>
                  <a:lnTo>
                    <a:pt x="2540" y="193039"/>
                  </a:lnTo>
                  <a:lnTo>
                    <a:pt x="3809" y="180339"/>
                  </a:lnTo>
                  <a:lnTo>
                    <a:pt x="5079" y="166369"/>
                  </a:lnTo>
                  <a:lnTo>
                    <a:pt x="7620" y="153669"/>
                  </a:lnTo>
                  <a:lnTo>
                    <a:pt x="8890" y="139700"/>
                  </a:lnTo>
                  <a:lnTo>
                    <a:pt x="11429" y="127000"/>
                  </a:lnTo>
                  <a:lnTo>
                    <a:pt x="12700" y="115569"/>
                  </a:lnTo>
                  <a:lnTo>
                    <a:pt x="15240" y="102869"/>
                  </a:lnTo>
                  <a:lnTo>
                    <a:pt x="19050" y="91439"/>
                  </a:lnTo>
                  <a:lnTo>
                    <a:pt x="21590" y="80009"/>
                  </a:lnTo>
                  <a:lnTo>
                    <a:pt x="24129" y="68579"/>
                  </a:lnTo>
                  <a:lnTo>
                    <a:pt x="27940" y="58419"/>
                  </a:lnTo>
                  <a:lnTo>
                    <a:pt x="31750" y="49529"/>
                  </a:lnTo>
                  <a:lnTo>
                    <a:pt x="35559" y="41909"/>
                  </a:lnTo>
                  <a:lnTo>
                    <a:pt x="39370" y="33019"/>
                  </a:lnTo>
                  <a:lnTo>
                    <a:pt x="44450" y="25400"/>
                  </a:lnTo>
                  <a:lnTo>
                    <a:pt x="48259" y="19050"/>
                  </a:lnTo>
                  <a:lnTo>
                    <a:pt x="53340" y="13969"/>
                  </a:lnTo>
                  <a:lnTo>
                    <a:pt x="58420" y="8889"/>
                  </a:lnTo>
                  <a:lnTo>
                    <a:pt x="63500" y="5079"/>
                  </a:lnTo>
                  <a:lnTo>
                    <a:pt x="68579" y="1269"/>
                  </a:lnTo>
                  <a:lnTo>
                    <a:pt x="73659" y="0"/>
                  </a:lnTo>
                  <a:lnTo>
                    <a:pt x="80009" y="0"/>
                  </a:lnTo>
                  <a:lnTo>
                    <a:pt x="86359" y="0"/>
                  </a:lnTo>
                  <a:lnTo>
                    <a:pt x="93979" y="0"/>
                  </a:lnTo>
                  <a:lnTo>
                    <a:pt x="100329" y="3809"/>
                  </a:lnTo>
                  <a:lnTo>
                    <a:pt x="106679" y="6350"/>
                  </a:lnTo>
                  <a:lnTo>
                    <a:pt x="113029" y="12700"/>
                  </a:lnTo>
                  <a:lnTo>
                    <a:pt x="118109" y="20319"/>
                  </a:lnTo>
                  <a:lnTo>
                    <a:pt x="123190" y="27939"/>
                  </a:lnTo>
                  <a:lnTo>
                    <a:pt x="128270" y="38100"/>
                  </a:lnTo>
                  <a:lnTo>
                    <a:pt x="133350" y="48259"/>
                  </a:lnTo>
                  <a:lnTo>
                    <a:pt x="137159" y="59689"/>
                  </a:lnTo>
                  <a:lnTo>
                    <a:pt x="142240" y="71119"/>
                  </a:lnTo>
                  <a:lnTo>
                    <a:pt x="144779" y="83819"/>
                  </a:lnTo>
                  <a:lnTo>
                    <a:pt x="148590" y="97789"/>
                  </a:lnTo>
                  <a:lnTo>
                    <a:pt x="149859" y="105409"/>
                  </a:lnTo>
                  <a:lnTo>
                    <a:pt x="151129" y="111759"/>
                  </a:lnTo>
                  <a:lnTo>
                    <a:pt x="152400" y="119379"/>
                  </a:lnTo>
                  <a:lnTo>
                    <a:pt x="152400" y="128269"/>
                  </a:lnTo>
                  <a:lnTo>
                    <a:pt x="153670" y="135889"/>
                  </a:lnTo>
                  <a:lnTo>
                    <a:pt x="154940" y="143509"/>
                  </a:lnTo>
                  <a:lnTo>
                    <a:pt x="156209" y="161289"/>
                  </a:lnTo>
                  <a:lnTo>
                    <a:pt x="157479" y="181609"/>
                  </a:lnTo>
                  <a:lnTo>
                    <a:pt x="158750" y="203200"/>
                  </a:lnTo>
                  <a:lnTo>
                    <a:pt x="158750" y="227329"/>
                  </a:lnTo>
                  <a:lnTo>
                    <a:pt x="160020" y="254000"/>
                  </a:lnTo>
                  <a:lnTo>
                    <a:pt x="160020" y="283209"/>
                  </a:lnTo>
                  <a:lnTo>
                    <a:pt x="161290" y="347979"/>
                  </a:lnTo>
                  <a:lnTo>
                    <a:pt x="161290" y="443229"/>
                  </a:lnTo>
                  <a:close/>
                </a:path>
              </a:pathLst>
            </a:custGeom>
            <a:ln w="9344">
              <a:solidFill>
                <a:srgbClr val="CC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4" name="object 1874"/>
            <p:cNvSpPr/>
            <p:nvPr/>
          </p:nvSpPr>
          <p:spPr>
            <a:xfrm>
              <a:off x="6808470" y="77469"/>
              <a:ext cx="128270" cy="27940"/>
            </a:xfrm>
            <a:custGeom>
              <a:avLst/>
              <a:gdLst/>
              <a:ahLst/>
              <a:cxnLst/>
              <a:rect l="l" t="t" r="r" b="b"/>
              <a:pathLst>
                <a:path w="128270" h="27939">
                  <a:moveTo>
                    <a:pt x="128270" y="25400"/>
                  </a:moveTo>
                  <a:lnTo>
                    <a:pt x="127000" y="25400"/>
                  </a:lnTo>
                  <a:lnTo>
                    <a:pt x="127000" y="22860"/>
                  </a:lnTo>
                  <a:lnTo>
                    <a:pt x="125730" y="22860"/>
                  </a:lnTo>
                  <a:lnTo>
                    <a:pt x="125730" y="20320"/>
                  </a:lnTo>
                  <a:lnTo>
                    <a:pt x="124460" y="20320"/>
                  </a:lnTo>
                  <a:lnTo>
                    <a:pt x="124460" y="19050"/>
                  </a:lnTo>
                  <a:lnTo>
                    <a:pt x="124460" y="17780"/>
                  </a:lnTo>
                  <a:lnTo>
                    <a:pt x="123190" y="17780"/>
                  </a:lnTo>
                  <a:lnTo>
                    <a:pt x="123190" y="16510"/>
                  </a:lnTo>
                  <a:lnTo>
                    <a:pt x="121920" y="16510"/>
                  </a:lnTo>
                  <a:lnTo>
                    <a:pt x="121920" y="13970"/>
                  </a:lnTo>
                  <a:lnTo>
                    <a:pt x="120650" y="13970"/>
                  </a:lnTo>
                  <a:lnTo>
                    <a:pt x="120650" y="12700"/>
                  </a:lnTo>
                  <a:lnTo>
                    <a:pt x="119380" y="12700"/>
                  </a:lnTo>
                  <a:lnTo>
                    <a:pt x="119380" y="11430"/>
                  </a:lnTo>
                  <a:lnTo>
                    <a:pt x="116840" y="11430"/>
                  </a:lnTo>
                  <a:lnTo>
                    <a:pt x="116840" y="10160"/>
                  </a:lnTo>
                  <a:lnTo>
                    <a:pt x="115570" y="10160"/>
                  </a:lnTo>
                  <a:lnTo>
                    <a:pt x="115570" y="8890"/>
                  </a:lnTo>
                  <a:lnTo>
                    <a:pt x="114300" y="8890"/>
                  </a:lnTo>
                  <a:lnTo>
                    <a:pt x="114300" y="7620"/>
                  </a:lnTo>
                  <a:lnTo>
                    <a:pt x="111760" y="7620"/>
                  </a:lnTo>
                  <a:lnTo>
                    <a:pt x="111760" y="6350"/>
                  </a:lnTo>
                  <a:lnTo>
                    <a:pt x="110490" y="6350"/>
                  </a:lnTo>
                  <a:lnTo>
                    <a:pt x="110490" y="5080"/>
                  </a:lnTo>
                  <a:lnTo>
                    <a:pt x="106680" y="5080"/>
                  </a:lnTo>
                  <a:lnTo>
                    <a:pt x="106680" y="3810"/>
                  </a:lnTo>
                  <a:lnTo>
                    <a:pt x="104140" y="3810"/>
                  </a:lnTo>
                  <a:lnTo>
                    <a:pt x="104140" y="2540"/>
                  </a:lnTo>
                  <a:lnTo>
                    <a:pt x="93980" y="2540"/>
                  </a:lnTo>
                  <a:lnTo>
                    <a:pt x="93980" y="1270"/>
                  </a:lnTo>
                  <a:lnTo>
                    <a:pt x="90170" y="1270"/>
                  </a:lnTo>
                  <a:lnTo>
                    <a:pt x="90170" y="0"/>
                  </a:lnTo>
                  <a:lnTo>
                    <a:pt x="88900" y="0"/>
                  </a:lnTo>
                  <a:lnTo>
                    <a:pt x="88900" y="1270"/>
                  </a:lnTo>
                  <a:lnTo>
                    <a:pt x="71120" y="1270"/>
                  </a:lnTo>
                  <a:lnTo>
                    <a:pt x="71120" y="2540"/>
                  </a:lnTo>
                  <a:lnTo>
                    <a:pt x="48260" y="2540"/>
                  </a:lnTo>
                  <a:lnTo>
                    <a:pt x="48260" y="3810"/>
                  </a:lnTo>
                  <a:lnTo>
                    <a:pt x="34290" y="3810"/>
                  </a:lnTo>
                  <a:lnTo>
                    <a:pt x="34290" y="508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15240" y="6350"/>
                  </a:lnTo>
                  <a:lnTo>
                    <a:pt x="15240" y="7620"/>
                  </a:lnTo>
                  <a:lnTo>
                    <a:pt x="5080" y="7620"/>
                  </a:lnTo>
                  <a:lnTo>
                    <a:pt x="5080" y="8890"/>
                  </a:lnTo>
                  <a:lnTo>
                    <a:pt x="0" y="8890"/>
                  </a:lnTo>
                  <a:lnTo>
                    <a:pt x="0" y="27940"/>
                  </a:lnTo>
                  <a:lnTo>
                    <a:pt x="128270" y="27940"/>
                  </a:lnTo>
                  <a:lnTo>
                    <a:pt x="128270" y="25400"/>
                  </a:lnTo>
                  <a:close/>
                </a:path>
              </a:pathLst>
            </a:custGeom>
            <a:solidFill>
              <a:srgbClr val="6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5" name="object 1875"/>
            <p:cNvSpPr/>
            <p:nvPr/>
          </p:nvSpPr>
          <p:spPr>
            <a:xfrm>
              <a:off x="6808470" y="105409"/>
              <a:ext cx="132080" cy="10160"/>
            </a:xfrm>
            <a:custGeom>
              <a:avLst/>
              <a:gdLst/>
              <a:ahLst/>
              <a:cxnLst/>
              <a:rect l="l" t="t" r="r" b="b"/>
              <a:pathLst>
                <a:path w="132079" h="10160">
                  <a:moveTo>
                    <a:pt x="130810" y="2540"/>
                  </a:moveTo>
                  <a:lnTo>
                    <a:pt x="129540" y="2540"/>
                  </a:lnTo>
                  <a:lnTo>
                    <a:pt x="1295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6350"/>
                  </a:lnTo>
                  <a:lnTo>
                    <a:pt x="130810" y="6350"/>
                  </a:lnTo>
                  <a:lnTo>
                    <a:pt x="130810" y="2540"/>
                  </a:lnTo>
                  <a:close/>
                </a:path>
                <a:path w="132079" h="10160">
                  <a:moveTo>
                    <a:pt x="132080" y="6362"/>
                  </a:moveTo>
                  <a:lnTo>
                    <a:pt x="0" y="6362"/>
                  </a:lnTo>
                  <a:lnTo>
                    <a:pt x="0" y="10160"/>
                  </a:lnTo>
                  <a:lnTo>
                    <a:pt x="132080" y="10160"/>
                  </a:lnTo>
                  <a:lnTo>
                    <a:pt x="132080" y="6362"/>
                  </a:lnTo>
                  <a:close/>
                </a:path>
              </a:pathLst>
            </a:custGeom>
            <a:solidFill>
              <a:srgbClr val="6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6" name="object 1876"/>
            <p:cNvSpPr/>
            <p:nvPr/>
          </p:nvSpPr>
          <p:spPr>
            <a:xfrm>
              <a:off x="6808470" y="115569"/>
              <a:ext cx="135890" cy="10160"/>
            </a:xfrm>
            <a:custGeom>
              <a:avLst/>
              <a:gdLst/>
              <a:ahLst/>
              <a:cxnLst/>
              <a:rect l="l" t="t" r="r" b="b"/>
              <a:pathLst>
                <a:path w="135890" h="10160">
                  <a:moveTo>
                    <a:pt x="135890" y="7620"/>
                  </a:moveTo>
                  <a:lnTo>
                    <a:pt x="134620" y="7620"/>
                  </a:lnTo>
                  <a:lnTo>
                    <a:pt x="134620" y="5080"/>
                  </a:lnTo>
                  <a:lnTo>
                    <a:pt x="133350" y="5080"/>
                  </a:lnTo>
                  <a:lnTo>
                    <a:pt x="133350" y="1270"/>
                  </a:lnTo>
                  <a:lnTo>
                    <a:pt x="132080" y="1270"/>
                  </a:lnTo>
                  <a:lnTo>
                    <a:pt x="1320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135890" y="10160"/>
                  </a:lnTo>
                  <a:lnTo>
                    <a:pt x="135890" y="7620"/>
                  </a:lnTo>
                  <a:close/>
                </a:path>
              </a:pathLst>
            </a:custGeom>
            <a:solidFill>
              <a:srgbClr val="6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7" name="object 1877"/>
            <p:cNvSpPr/>
            <p:nvPr/>
          </p:nvSpPr>
          <p:spPr>
            <a:xfrm>
              <a:off x="6808470" y="125729"/>
              <a:ext cx="138430" cy="10160"/>
            </a:xfrm>
            <a:custGeom>
              <a:avLst/>
              <a:gdLst/>
              <a:ahLst/>
              <a:cxnLst/>
              <a:rect l="l" t="t" r="r" b="b"/>
              <a:pathLst>
                <a:path w="138429" h="10160">
                  <a:moveTo>
                    <a:pt x="138430" y="6350"/>
                  </a:moveTo>
                  <a:lnTo>
                    <a:pt x="137160" y="6350"/>
                  </a:lnTo>
                  <a:lnTo>
                    <a:pt x="137160" y="1270"/>
                  </a:lnTo>
                  <a:lnTo>
                    <a:pt x="135890" y="1270"/>
                  </a:lnTo>
                  <a:lnTo>
                    <a:pt x="1358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38430" y="10160"/>
                  </a:lnTo>
                  <a:lnTo>
                    <a:pt x="138430" y="6350"/>
                  </a:lnTo>
                  <a:close/>
                </a:path>
              </a:pathLst>
            </a:custGeom>
            <a:solidFill>
              <a:srgbClr val="6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8" name="object 1878"/>
            <p:cNvSpPr/>
            <p:nvPr/>
          </p:nvSpPr>
          <p:spPr>
            <a:xfrm>
              <a:off x="6808470" y="135889"/>
              <a:ext cx="140970" cy="10160"/>
            </a:xfrm>
            <a:custGeom>
              <a:avLst/>
              <a:gdLst/>
              <a:ahLst/>
              <a:cxnLst/>
              <a:rect l="l" t="t" r="r" b="b"/>
              <a:pathLst>
                <a:path w="140970" h="10160">
                  <a:moveTo>
                    <a:pt x="139700" y="2540"/>
                  </a:moveTo>
                  <a:lnTo>
                    <a:pt x="138430" y="2540"/>
                  </a:lnTo>
                  <a:lnTo>
                    <a:pt x="1384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7620"/>
                  </a:lnTo>
                  <a:lnTo>
                    <a:pt x="139700" y="7620"/>
                  </a:lnTo>
                  <a:lnTo>
                    <a:pt x="139700" y="2540"/>
                  </a:lnTo>
                  <a:close/>
                </a:path>
                <a:path w="140970" h="10160">
                  <a:moveTo>
                    <a:pt x="140970" y="7632"/>
                  </a:moveTo>
                  <a:lnTo>
                    <a:pt x="0" y="7632"/>
                  </a:lnTo>
                  <a:lnTo>
                    <a:pt x="0" y="10160"/>
                  </a:lnTo>
                  <a:lnTo>
                    <a:pt x="140970" y="10160"/>
                  </a:lnTo>
                  <a:lnTo>
                    <a:pt x="140970" y="7632"/>
                  </a:lnTo>
                  <a:close/>
                </a:path>
              </a:pathLst>
            </a:custGeom>
            <a:solidFill>
              <a:srgbClr val="6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9" name="object 1879"/>
            <p:cNvSpPr/>
            <p:nvPr/>
          </p:nvSpPr>
          <p:spPr>
            <a:xfrm>
              <a:off x="6808470" y="146049"/>
              <a:ext cx="143510" cy="8890"/>
            </a:xfrm>
            <a:custGeom>
              <a:avLst/>
              <a:gdLst/>
              <a:ahLst/>
              <a:cxnLst/>
              <a:rect l="l" t="t" r="r" b="b"/>
              <a:pathLst>
                <a:path w="143509" h="8889">
                  <a:moveTo>
                    <a:pt x="143510" y="7620"/>
                  </a:moveTo>
                  <a:lnTo>
                    <a:pt x="142240" y="7620"/>
                  </a:lnTo>
                  <a:lnTo>
                    <a:pt x="142240" y="2540"/>
                  </a:lnTo>
                  <a:lnTo>
                    <a:pt x="140970" y="2540"/>
                  </a:lnTo>
                  <a:lnTo>
                    <a:pt x="14097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43510" y="8890"/>
                  </a:lnTo>
                  <a:lnTo>
                    <a:pt x="143510" y="7620"/>
                  </a:lnTo>
                  <a:close/>
                </a:path>
              </a:pathLst>
            </a:custGeom>
            <a:solidFill>
              <a:srgbClr val="6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0" name="object 1880"/>
            <p:cNvSpPr/>
            <p:nvPr/>
          </p:nvSpPr>
          <p:spPr>
            <a:xfrm>
              <a:off x="6808470" y="154939"/>
              <a:ext cx="144780" cy="10160"/>
            </a:xfrm>
            <a:custGeom>
              <a:avLst/>
              <a:gdLst/>
              <a:ahLst/>
              <a:cxnLst/>
              <a:rect l="l" t="t" r="r" b="b"/>
              <a:pathLst>
                <a:path w="144779" h="10160">
                  <a:moveTo>
                    <a:pt x="144780" y="3810"/>
                  </a:moveTo>
                  <a:lnTo>
                    <a:pt x="143510" y="3810"/>
                  </a:lnTo>
                  <a:lnTo>
                    <a:pt x="14351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144780" y="10160"/>
                  </a:lnTo>
                  <a:lnTo>
                    <a:pt x="144780" y="3810"/>
                  </a:lnTo>
                  <a:close/>
                </a:path>
              </a:pathLst>
            </a:custGeom>
            <a:solidFill>
              <a:srgbClr val="6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1" name="object 1881"/>
            <p:cNvSpPr/>
            <p:nvPr/>
          </p:nvSpPr>
          <p:spPr>
            <a:xfrm>
              <a:off x="6808470" y="165099"/>
              <a:ext cx="146050" cy="10160"/>
            </a:xfrm>
            <a:custGeom>
              <a:avLst/>
              <a:gdLst/>
              <a:ahLst/>
              <a:cxnLst/>
              <a:rect l="l" t="t" r="r" b="b"/>
              <a:pathLst>
                <a:path w="146050" h="10160">
                  <a:moveTo>
                    <a:pt x="146050" y="1270"/>
                  </a:moveTo>
                  <a:lnTo>
                    <a:pt x="144780" y="1270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146050" y="10160"/>
                  </a:lnTo>
                  <a:lnTo>
                    <a:pt x="146050" y="1270"/>
                  </a:lnTo>
                  <a:close/>
                </a:path>
              </a:pathLst>
            </a:custGeom>
            <a:solidFill>
              <a:srgbClr val="6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2" name="object 1882"/>
            <p:cNvSpPr/>
            <p:nvPr/>
          </p:nvSpPr>
          <p:spPr>
            <a:xfrm>
              <a:off x="6808469" y="175260"/>
              <a:ext cx="146050" cy="8890"/>
            </a:xfrm>
            <a:custGeom>
              <a:avLst/>
              <a:gdLst/>
              <a:ahLst/>
              <a:cxnLst/>
              <a:rect l="l" t="t" r="r" b="b"/>
              <a:pathLst>
                <a:path w="146050" h="8889">
                  <a:moveTo>
                    <a:pt x="1460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46050" y="889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6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3" name="object 1883"/>
            <p:cNvSpPr/>
            <p:nvPr/>
          </p:nvSpPr>
          <p:spPr>
            <a:xfrm>
              <a:off x="6808470" y="184149"/>
              <a:ext cx="148590" cy="10160"/>
            </a:xfrm>
            <a:custGeom>
              <a:avLst/>
              <a:gdLst/>
              <a:ahLst/>
              <a:cxnLst/>
              <a:rect l="l" t="t" r="r" b="b"/>
              <a:pathLst>
                <a:path w="148590" h="10160">
                  <a:moveTo>
                    <a:pt x="148590" y="8890"/>
                  </a:moveTo>
                  <a:lnTo>
                    <a:pt x="147320" y="8890"/>
                  </a:lnTo>
                  <a:lnTo>
                    <a:pt x="147320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148590" y="10160"/>
                  </a:lnTo>
                  <a:lnTo>
                    <a:pt x="148590" y="8890"/>
                  </a:lnTo>
                  <a:close/>
                </a:path>
              </a:pathLst>
            </a:custGeom>
            <a:solidFill>
              <a:srgbClr val="6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4" name="object 1884"/>
            <p:cNvSpPr/>
            <p:nvPr/>
          </p:nvSpPr>
          <p:spPr>
            <a:xfrm>
              <a:off x="6808470" y="194309"/>
              <a:ext cx="149860" cy="10160"/>
            </a:xfrm>
            <a:custGeom>
              <a:avLst/>
              <a:gdLst/>
              <a:ahLst/>
              <a:cxnLst/>
              <a:rect l="l" t="t" r="r" b="b"/>
              <a:pathLst>
                <a:path w="149859" h="10160">
                  <a:moveTo>
                    <a:pt x="149860" y="8890"/>
                  </a:moveTo>
                  <a:lnTo>
                    <a:pt x="148590" y="8890"/>
                  </a:lnTo>
                  <a:lnTo>
                    <a:pt x="148590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149860" y="10160"/>
                  </a:lnTo>
                  <a:lnTo>
                    <a:pt x="149860" y="8890"/>
                  </a:lnTo>
                  <a:close/>
                </a:path>
              </a:pathLst>
            </a:custGeom>
            <a:solidFill>
              <a:srgbClr val="7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5" name="object 1885"/>
            <p:cNvSpPr/>
            <p:nvPr/>
          </p:nvSpPr>
          <p:spPr>
            <a:xfrm>
              <a:off x="6808469" y="204470"/>
              <a:ext cx="149860" cy="10160"/>
            </a:xfrm>
            <a:custGeom>
              <a:avLst/>
              <a:gdLst/>
              <a:ahLst/>
              <a:cxnLst/>
              <a:rect l="l" t="t" r="r" b="b"/>
              <a:pathLst>
                <a:path w="149859" h="10160">
                  <a:moveTo>
                    <a:pt x="0" y="0"/>
                  </a:moveTo>
                  <a:lnTo>
                    <a:pt x="149859" y="0"/>
                  </a:lnTo>
                  <a:lnTo>
                    <a:pt x="149859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6" name="object 1886"/>
            <p:cNvSpPr/>
            <p:nvPr/>
          </p:nvSpPr>
          <p:spPr>
            <a:xfrm>
              <a:off x="6808470" y="214629"/>
              <a:ext cx="151130" cy="8890"/>
            </a:xfrm>
            <a:custGeom>
              <a:avLst/>
              <a:gdLst/>
              <a:ahLst/>
              <a:cxnLst/>
              <a:rect l="l" t="t" r="r" b="b"/>
              <a:pathLst>
                <a:path w="151129" h="8889">
                  <a:moveTo>
                    <a:pt x="151130" y="3810"/>
                  </a:moveTo>
                  <a:lnTo>
                    <a:pt x="149860" y="3810"/>
                  </a:lnTo>
                  <a:lnTo>
                    <a:pt x="14986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8890"/>
                  </a:lnTo>
                  <a:lnTo>
                    <a:pt x="151130" y="8890"/>
                  </a:lnTo>
                  <a:lnTo>
                    <a:pt x="151130" y="3810"/>
                  </a:lnTo>
                  <a:close/>
                </a:path>
              </a:pathLst>
            </a:custGeom>
            <a:solidFill>
              <a:srgbClr val="7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7" name="object 1887"/>
            <p:cNvSpPr/>
            <p:nvPr/>
          </p:nvSpPr>
          <p:spPr>
            <a:xfrm>
              <a:off x="6808469" y="223520"/>
              <a:ext cx="151130" cy="10160"/>
            </a:xfrm>
            <a:custGeom>
              <a:avLst/>
              <a:gdLst/>
              <a:ahLst/>
              <a:cxnLst/>
              <a:rect l="l" t="t" r="r" b="b"/>
              <a:pathLst>
                <a:path w="151129" h="10160">
                  <a:moveTo>
                    <a:pt x="0" y="0"/>
                  </a:moveTo>
                  <a:lnTo>
                    <a:pt x="151129" y="0"/>
                  </a:lnTo>
                  <a:lnTo>
                    <a:pt x="151129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8" name="object 1888"/>
            <p:cNvSpPr/>
            <p:nvPr/>
          </p:nvSpPr>
          <p:spPr>
            <a:xfrm>
              <a:off x="6808470" y="23367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60">
                  <a:moveTo>
                    <a:pt x="152400" y="7620"/>
                  </a:moveTo>
                  <a:lnTo>
                    <a:pt x="151130" y="7620"/>
                  </a:lnTo>
                  <a:lnTo>
                    <a:pt x="151130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152400" y="10160"/>
                  </a:lnTo>
                  <a:lnTo>
                    <a:pt x="152400" y="7620"/>
                  </a:lnTo>
                  <a:close/>
                </a:path>
              </a:pathLst>
            </a:custGeom>
            <a:solidFill>
              <a:srgbClr val="7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9" name="object 1889"/>
            <p:cNvSpPr/>
            <p:nvPr/>
          </p:nvSpPr>
          <p:spPr>
            <a:xfrm>
              <a:off x="6808469" y="243840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60">
                  <a:moveTo>
                    <a:pt x="15240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9850" y="8889"/>
                  </a:lnTo>
                  <a:lnTo>
                    <a:pt x="69850" y="2539"/>
                  </a:lnTo>
                  <a:lnTo>
                    <a:pt x="152400" y="2539"/>
                  </a:lnTo>
                  <a:lnTo>
                    <a:pt x="152400" y="0"/>
                  </a:lnTo>
                  <a:close/>
                </a:path>
                <a:path w="152400" h="10160">
                  <a:moveTo>
                    <a:pt x="152400" y="2539"/>
                  </a:moveTo>
                  <a:lnTo>
                    <a:pt x="71120" y="2539"/>
                  </a:lnTo>
                  <a:lnTo>
                    <a:pt x="71120" y="3809"/>
                  </a:lnTo>
                  <a:lnTo>
                    <a:pt x="73659" y="3809"/>
                  </a:lnTo>
                  <a:lnTo>
                    <a:pt x="73659" y="5079"/>
                  </a:lnTo>
                  <a:lnTo>
                    <a:pt x="76200" y="5079"/>
                  </a:lnTo>
                  <a:lnTo>
                    <a:pt x="76200" y="6350"/>
                  </a:lnTo>
                  <a:lnTo>
                    <a:pt x="80009" y="6350"/>
                  </a:lnTo>
                  <a:lnTo>
                    <a:pt x="80009" y="7619"/>
                  </a:lnTo>
                  <a:lnTo>
                    <a:pt x="81279" y="7619"/>
                  </a:lnTo>
                  <a:lnTo>
                    <a:pt x="81279" y="8889"/>
                  </a:lnTo>
                  <a:lnTo>
                    <a:pt x="152400" y="8889"/>
                  </a:lnTo>
                  <a:lnTo>
                    <a:pt x="152400" y="2539"/>
                  </a:lnTo>
                  <a:close/>
                </a:path>
                <a:path w="152400" h="10160">
                  <a:moveTo>
                    <a:pt x="69850" y="8890"/>
                  </a:moveTo>
                  <a:lnTo>
                    <a:pt x="0" y="8890"/>
                  </a:lnTo>
                  <a:lnTo>
                    <a:pt x="0" y="10159"/>
                  </a:lnTo>
                  <a:lnTo>
                    <a:pt x="69850" y="10159"/>
                  </a:lnTo>
                  <a:lnTo>
                    <a:pt x="69850" y="8890"/>
                  </a:lnTo>
                  <a:close/>
                </a:path>
                <a:path w="152400" h="10160">
                  <a:moveTo>
                    <a:pt x="152400" y="8890"/>
                  </a:moveTo>
                  <a:lnTo>
                    <a:pt x="82550" y="8890"/>
                  </a:lnTo>
                  <a:lnTo>
                    <a:pt x="82550" y="10159"/>
                  </a:lnTo>
                  <a:lnTo>
                    <a:pt x="152400" y="10159"/>
                  </a:lnTo>
                  <a:lnTo>
                    <a:pt x="152400" y="8890"/>
                  </a:lnTo>
                  <a:close/>
                </a:path>
              </a:pathLst>
            </a:custGeom>
            <a:solidFill>
              <a:srgbClr val="7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0" name="object 1890"/>
            <p:cNvSpPr/>
            <p:nvPr/>
          </p:nvSpPr>
          <p:spPr>
            <a:xfrm>
              <a:off x="6808469" y="254000"/>
              <a:ext cx="152400" cy="8890"/>
            </a:xfrm>
            <a:custGeom>
              <a:avLst/>
              <a:gdLst/>
              <a:ahLst/>
              <a:cxnLst/>
              <a:rect l="l" t="t" r="r" b="b"/>
              <a:pathLst>
                <a:path w="152400" h="8889">
                  <a:moveTo>
                    <a:pt x="6985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69850" y="5079"/>
                  </a:lnTo>
                  <a:lnTo>
                    <a:pt x="69850" y="0"/>
                  </a:lnTo>
                  <a:close/>
                </a:path>
                <a:path w="152400" h="8889">
                  <a:moveTo>
                    <a:pt x="152400" y="0"/>
                  </a:moveTo>
                  <a:lnTo>
                    <a:pt x="82550" y="0"/>
                  </a:lnTo>
                  <a:lnTo>
                    <a:pt x="82550" y="2540"/>
                  </a:lnTo>
                  <a:lnTo>
                    <a:pt x="83820" y="2540"/>
                  </a:lnTo>
                  <a:lnTo>
                    <a:pt x="83820" y="5079"/>
                  </a:lnTo>
                  <a:lnTo>
                    <a:pt x="152400" y="5079"/>
                  </a:lnTo>
                  <a:lnTo>
                    <a:pt x="152400" y="0"/>
                  </a:lnTo>
                  <a:close/>
                </a:path>
                <a:path w="152400" h="8889">
                  <a:moveTo>
                    <a:pt x="69850" y="5080"/>
                  </a:moveTo>
                  <a:lnTo>
                    <a:pt x="0" y="508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5080"/>
                  </a:lnTo>
                  <a:close/>
                </a:path>
                <a:path w="152400" h="8889">
                  <a:moveTo>
                    <a:pt x="152399" y="5080"/>
                  </a:moveTo>
                  <a:lnTo>
                    <a:pt x="85089" y="5080"/>
                  </a:lnTo>
                  <a:lnTo>
                    <a:pt x="85089" y="8890"/>
                  </a:lnTo>
                  <a:lnTo>
                    <a:pt x="152400" y="8890"/>
                  </a:lnTo>
                  <a:lnTo>
                    <a:pt x="152399" y="5080"/>
                  </a:lnTo>
                  <a:close/>
                </a:path>
              </a:pathLst>
            </a:custGeom>
            <a:solidFill>
              <a:srgbClr val="7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1" name="object 1891"/>
            <p:cNvSpPr/>
            <p:nvPr/>
          </p:nvSpPr>
          <p:spPr>
            <a:xfrm>
              <a:off x="6808469" y="26289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60">
                  <a:moveTo>
                    <a:pt x="6985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9850" y="10159"/>
                  </a:lnTo>
                  <a:lnTo>
                    <a:pt x="69850" y="0"/>
                  </a:lnTo>
                  <a:close/>
                </a:path>
                <a:path w="153670" h="10160">
                  <a:moveTo>
                    <a:pt x="152400" y="0"/>
                  </a:moveTo>
                  <a:lnTo>
                    <a:pt x="86359" y="0"/>
                  </a:lnTo>
                  <a:lnTo>
                    <a:pt x="86359" y="10159"/>
                  </a:lnTo>
                  <a:lnTo>
                    <a:pt x="153670" y="10159"/>
                  </a:lnTo>
                  <a:lnTo>
                    <a:pt x="153670" y="2539"/>
                  </a:lnTo>
                  <a:lnTo>
                    <a:pt x="152400" y="253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2" name="object 1892"/>
            <p:cNvSpPr/>
            <p:nvPr/>
          </p:nvSpPr>
          <p:spPr>
            <a:xfrm>
              <a:off x="6808469" y="27305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60">
                  <a:moveTo>
                    <a:pt x="6985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9850" y="10159"/>
                  </a:lnTo>
                  <a:lnTo>
                    <a:pt x="69850" y="0"/>
                  </a:lnTo>
                  <a:close/>
                </a:path>
                <a:path w="153670" h="10160">
                  <a:moveTo>
                    <a:pt x="153669" y="0"/>
                  </a:moveTo>
                  <a:lnTo>
                    <a:pt x="86359" y="0"/>
                  </a:lnTo>
                  <a:lnTo>
                    <a:pt x="86359" y="1270"/>
                  </a:lnTo>
                  <a:lnTo>
                    <a:pt x="87629" y="1270"/>
                  </a:lnTo>
                  <a:lnTo>
                    <a:pt x="87629" y="10159"/>
                  </a:lnTo>
                  <a:lnTo>
                    <a:pt x="153670" y="10159"/>
                  </a:lnTo>
                  <a:lnTo>
                    <a:pt x="153669" y="0"/>
                  </a:lnTo>
                  <a:close/>
                </a:path>
              </a:pathLst>
            </a:custGeom>
            <a:solidFill>
              <a:srgbClr val="7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3" name="object 1893"/>
            <p:cNvSpPr/>
            <p:nvPr/>
          </p:nvSpPr>
          <p:spPr>
            <a:xfrm>
              <a:off x="6808469" y="28320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89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3670" h="8889">
                  <a:moveTo>
                    <a:pt x="153669" y="0"/>
                  </a:moveTo>
                  <a:lnTo>
                    <a:pt x="87629" y="0"/>
                  </a:lnTo>
                  <a:lnTo>
                    <a:pt x="87629" y="3810"/>
                  </a:lnTo>
                  <a:lnTo>
                    <a:pt x="88900" y="3810"/>
                  </a:lnTo>
                  <a:lnTo>
                    <a:pt x="88900" y="8890"/>
                  </a:lnTo>
                  <a:lnTo>
                    <a:pt x="153670" y="8890"/>
                  </a:lnTo>
                  <a:lnTo>
                    <a:pt x="153669" y="0"/>
                  </a:lnTo>
                  <a:close/>
                </a:path>
              </a:pathLst>
            </a:custGeom>
            <a:solidFill>
              <a:srgbClr val="7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4" name="object 1894"/>
            <p:cNvSpPr/>
            <p:nvPr/>
          </p:nvSpPr>
          <p:spPr>
            <a:xfrm>
              <a:off x="6808470" y="29209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60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60">
                  <a:moveTo>
                    <a:pt x="153670" y="10160"/>
                  </a:moveTo>
                  <a:lnTo>
                    <a:pt x="153657" y="0"/>
                  </a:ln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close/>
                </a:path>
              </a:pathLst>
            </a:custGeom>
            <a:solidFill>
              <a:srgbClr val="7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5" name="object 1895"/>
            <p:cNvSpPr/>
            <p:nvPr/>
          </p:nvSpPr>
          <p:spPr>
            <a:xfrm>
              <a:off x="6808470" y="30225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60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60">
                  <a:moveTo>
                    <a:pt x="153670" y="10160"/>
                  </a:moveTo>
                  <a:lnTo>
                    <a:pt x="153657" y="0"/>
                  </a:ln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close/>
                </a:path>
              </a:pathLst>
            </a:custGeom>
            <a:solidFill>
              <a:srgbClr val="7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6" name="object 1896"/>
            <p:cNvSpPr/>
            <p:nvPr/>
          </p:nvSpPr>
          <p:spPr>
            <a:xfrm>
              <a:off x="6808470" y="31241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60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60">
                  <a:moveTo>
                    <a:pt x="153670" y="10160"/>
                  </a:moveTo>
                  <a:lnTo>
                    <a:pt x="153657" y="0"/>
                  </a:ln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close/>
                </a:path>
              </a:pathLst>
            </a:custGeom>
            <a:solidFill>
              <a:srgbClr val="7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7" name="object 1897"/>
            <p:cNvSpPr/>
            <p:nvPr/>
          </p:nvSpPr>
          <p:spPr>
            <a:xfrm>
              <a:off x="6808470" y="32257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89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3670" h="8889">
                  <a:moveTo>
                    <a:pt x="153670" y="8890"/>
                  </a:moveTo>
                  <a:lnTo>
                    <a:pt x="153657" y="0"/>
                  </a:lnTo>
                  <a:lnTo>
                    <a:pt x="88900" y="0"/>
                  </a:lnTo>
                  <a:lnTo>
                    <a:pt x="88900" y="8890"/>
                  </a:lnTo>
                  <a:lnTo>
                    <a:pt x="153670" y="8890"/>
                  </a:lnTo>
                  <a:close/>
                </a:path>
              </a:pathLst>
            </a:custGeom>
            <a:solidFill>
              <a:srgbClr val="7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8" name="object 1898"/>
            <p:cNvSpPr/>
            <p:nvPr/>
          </p:nvSpPr>
          <p:spPr>
            <a:xfrm>
              <a:off x="6808470" y="33146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60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60">
                  <a:moveTo>
                    <a:pt x="153670" y="10160"/>
                  </a:moveTo>
                  <a:lnTo>
                    <a:pt x="153657" y="0"/>
                  </a:ln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close/>
                </a:path>
              </a:pathLst>
            </a:custGeom>
            <a:solidFill>
              <a:srgbClr val="7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9" name="object 1899"/>
            <p:cNvSpPr/>
            <p:nvPr/>
          </p:nvSpPr>
          <p:spPr>
            <a:xfrm>
              <a:off x="6808470" y="341629"/>
              <a:ext cx="153670" cy="10795"/>
            </a:xfrm>
            <a:custGeom>
              <a:avLst/>
              <a:gdLst/>
              <a:ahLst/>
              <a:cxnLst/>
              <a:rect l="l" t="t" r="r" b="b"/>
              <a:pathLst>
                <a:path w="153670" h="10795">
                  <a:moveTo>
                    <a:pt x="69850" y="0"/>
                  </a:moveTo>
                  <a:lnTo>
                    <a:pt x="0" y="0"/>
                  </a:lnTo>
                  <a:lnTo>
                    <a:pt x="0" y="10172"/>
                  </a:lnTo>
                  <a:lnTo>
                    <a:pt x="69850" y="10172"/>
                  </a:lnTo>
                  <a:lnTo>
                    <a:pt x="69850" y="0"/>
                  </a:lnTo>
                  <a:close/>
                </a:path>
                <a:path w="153670" h="10795">
                  <a:moveTo>
                    <a:pt x="153670" y="0"/>
                  </a:moveTo>
                  <a:lnTo>
                    <a:pt x="88900" y="0"/>
                  </a:lnTo>
                  <a:lnTo>
                    <a:pt x="88900" y="10172"/>
                  </a:lnTo>
                  <a:lnTo>
                    <a:pt x="153670" y="10172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7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0" name="object 1900"/>
            <p:cNvSpPr/>
            <p:nvPr/>
          </p:nvSpPr>
          <p:spPr>
            <a:xfrm>
              <a:off x="6808470" y="351802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60">
                  <a:moveTo>
                    <a:pt x="69850" y="0"/>
                  </a:moveTo>
                  <a:lnTo>
                    <a:pt x="0" y="0"/>
                  </a:lnTo>
                  <a:lnTo>
                    <a:pt x="0" y="10147"/>
                  </a:lnTo>
                  <a:lnTo>
                    <a:pt x="69850" y="10147"/>
                  </a:lnTo>
                  <a:lnTo>
                    <a:pt x="69850" y="0"/>
                  </a:lnTo>
                  <a:close/>
                </a:path>
                <a:path w="153670" h="10160">
                  <a:moveTo>
                    <a:pt x="153670" y="0"/>
                  </a:moveTo>
                  <a:lnTo>
                    <a:pt x="88900" y="0"/>
                  </a:lnTo>
                  <a:lnTo>
                    <a:pt x="88900" y="10147"/>
                  </a:lnTo>
                  <a:lnTo>
                    <a:pt x="153670" y="10147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8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1" name="object 1901"/>
            <p:cNvSpPr/>
            <p:nvPr/>
          </p:nvSpPr>
          <p:spPr>
            <a:xfrm>
              <a:off x="6808470" y="36194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60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60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8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2" name="object 1902"/>
            <p:cNvSpPr/>
            <p:nvPr/>
          </p:nvSpPr>
          <p:spPr>
            <a:xfrm>
              <a:off x="6808470" y="37210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89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3670" h="8889">
                  <a:moveTo>
                    <a:pt x="15367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8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3" name="object 1903"/>
            <p:cNvSpPr/>
            <p:nvPr/>
          </p:nvSpPr>
          <p:spPr>
            <a:xfrm>
              <a:off x="6808470" y="38099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60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60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8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4" name="object 1904"/>
            <p:cNvSpPr/>
            <p:nvPr/>
          </p:nvSpPr>
          <p:spPr>
            <a:xfrm>
              <a:off x="6808470" y="39115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60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60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8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5" name="object 1905"/>
            <p:cNvSpPr/>
            <p:nvPr/>
          </p:nvSpPr>
          <p:spPr>
            <a:xfrm>
              <a:off x="6808469" y="401320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6985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9850" y="8889"/>
                  </a:lnTo>
                  <a:lnTo>
                    <a:pt x="69850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88900" y="0"/>
                  </a:lnTo>
                  <a:lnTo>
                    <a:pt x="88900" y="8889"/>
                  </a:lnTo>
                  <a:lnTo>
                    <a:pt x="152400" y="8889"/>
                  </a:lnTo>
                  <a:lnTo>
                    <a:pt x="152400" y="1269"/>
                  </a:lnTo>
                  <a:lnTo>
                    <a:pt x="153670" y="1269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8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6" name="object 1906"/>
            <p:cNvSpPr/>
            <p:nvPr/>
          </p:nvSpPr>
          <p:spPr>
            <a:xfrm>
              <a:off x="6808470" y="41020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8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7" name="object 1907"/>
            <p:cNvSpPr/>
            <p:nvPr/>
          </p:nvSpPr>
          <p:spPr>
            <a:xfrm>
              <a:off x="6808469" y="42036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6985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9850" y="10159"/>
                  </a:lnTo>
                  <a:lnTo>
                    <a:pt x="6985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88900" y="0"/>
                  </a:lnTo>
                  <a:lnTo>
                    <a:pt x="88900" y="2539"/>
                  </a:lnTo>
                  <a:lnTo>
                    <a:pt x="87629" y="2539"/>
                  </a:lnTo>
                  <a:lnTo>
                    <a:pt x="87629" y="10159"/>
                  </a:lnTo>
                  <a:lnTo>
                    <a:pt x="152400" y="1015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8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8" name="object 1908"/>
            <p:cNvSpPr/>
            <p:nvPr/>
          </p:nvSpPr>
          <p:spPr>
            <a:xfrm>
              <a:off x="6808469" y="430530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87629" y="0"/>
                  </a:lnTo>
                  <a:lnTo>
                    <a:pt x="87629" y="8890"/>
                  </a:lnTo>
                  <a:lnTo>
                    <a:pt x="86359" y="8890"/>
                  </a:lnTo>
                  <a:lnTo>
                    <a:pt x="86359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8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9" name="object 1909"/>
            <p:cNvSpPr/>
            <p:nvPr/>
          </p:nvSpPr>
          <p:spPr>
            <a:xfrm>
              <a:off x="6808469" y="440690"/>
              <a:ext cx="152400" cy="8890"/>
            </a:xfrm>
            <a:custGeom>
              <a:avLst/>
              <a:gdLst/>
              <a:ahLst/>
              <a:cxnLst/>
              <a:rect l="l" t="t" r="r" b="b"/>
              <a:pathLst>
                <a:path w="152400" h="8890">
                  <a:moveTo>
                    <a:pt x="6985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9850" y="8889"/>
                  </a:lnTo>
                  <a:lnTo>
                    <a:pt x="69850" y="0"/>
                  </a:lnTo>
                  <a:close/>
                </a:path>
                <a:path w="152400" h="8890">
                  <a:moveTo>
                    <a:pt x="152400" y="0"/>
                  </a:moveTo>
                  <a:lnTo>
                    <a:pt x="86359" y="0"/>
                  </a:lnTo>
                  <a:lnTo>
                    <a:pt x="86359" y="7620"/>
                  </a:lnTo>
                  <a:lnTo>
                    <a:pt x="85089" y="7620"/>
                  </a:lnTo>
                  <a:lnTo>
                    <a:pt x="85089" y="8889"/>
                  </a:lnTo>
                  <a:lnTo>
                    <a:pt x="151129" y="8889"/>
                  </a:lnTo>
                  <a:lnTo>
                    <a:pt x="151129" y="3810"/>
                  </a:lnTo>
                  <a:lnTo>
                    <a:pt x="152400" y="381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8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0" name="object 1910"/>
            <p:cNvSpPr/>
            <p:nvPr/>
          </p:nvSpPr>
          <p:spPr>
            <a:xfrm>
              <a:off x="6808469" y="449580"/>
              <a:ext cx="151130" cy="10160"/>
            </a:xfrm>
            <a:custGeom>
              <a:avLst/>
              <a:gdLst/>
              <a:ahLst/>
              <a:cxnLst/>
              <a:rect l="l" t="t" r="r" b="b"/>
              <a:pathLst>
                <a:path w="151129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1129" h="10159">
                  <a:moveTo>
                    <a:pt x="151129" y="0"/>
                  </a:moveTo>
                  <a:lnTo>
                    <a:pt x="85089" y="0"/>
                  </a:lnTo>
                  <a:lnTo>
                    <a:pt x="85089" y="3810"/>
                  </a:lnTo>
                  <a:lnTo>
                    <a:pt x="83820" y="3810"/>
                  </a:lnTo>
                  <a:lnTo>
                    <a:pt x="83820" y="7620"/>
                  </a:lnTo>
                  <a:lnTo>
                    <a:pt x="82550" y="7620"/>
                  </a:lnTo>
                  <a:lnTo>
                    <a:pt x="82550" y="10160"/>
                  </a:lnTo>
                  <a:lnTo>
                    <a:pt x="151129" y="10160"/>
                  </a:lnTo>
                  <a:lnTo>
                    <a:pt x="151129" y="0"/>
                  </a:lnTo>
                  <a:close/>
                </a:path>
              </a:pathLst>
            </a:custGeom>
            <a:solidFill>
              <a:srgbClr val="8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1" name="object 1911"/>
            <p:cNvSpPr/>
            <p:nvPr/>
          </p:nvSpPr>
          <p:spPr>
            <a:xfrm>
              <a:off x="6808469" y="459740"/>
              <a:ext cx="151130" cy="10160"/>
            </a:xfrm>
            <a:custGeom>
              <a:avLst/>
              <a:gdLst/>
              <a:ahLst/>
              <a:cxnLst/>
              <a:rect l="l" t="t" r="r" b="b"/>
              <a:pathLst>
                <a:path w="151129" h="10159">
                  <a:moveTo>
                    <a:pt x="6985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9850" y="8889"/>
                  </a:lnTo>
                  <a:lnTo>
                    <a:pt x="69850" y="0"/>
                  </a:lnTo>
                  <a:close/>
                </a:path>
                <a:path w="151129" h="10159">
                  <a:moveTo>
                    <a:pt x="151129" y="0"/>
                  </a:moveTo>
                  <a:lnTo>
                    <a:pt x="81279" y="0"/>
                  </a:lnTo>
                  <a:lnTo>
                    <a:pt x="81279" y="1270"/>
                  </a:lnTo>
                  <a:lnTo>
                    <a:pt x="80009" y="1270"/>
                  </a:lnTo>
                  <a:lnTo>
                    <a:pt x="80009" y="3810"/>
                  </a:lnTo>
                  <a:lnTo>
                    <a:pt x="78739" y="3810"/>
                  </a:lnTo>
                  <a:lnTo>
                    <a:pt x="78739" y="5080"/>
                  </a:lnTo>
                  <a:lnTo>
                    <a:pt x="76200" y="5080"/>
                  </a:lnTo>
                  <a:lnTo>
                    <a:pt x="76200" y="6350"/>
                  </a:lnTo>
                  <a:lnTo>
                    <a:pt x="73659" y="6350"/>
                  </a:lnTo>
                  <a:lnTo>
                    <a:pt x="73659" y="7620"/>
                  </a:lnTo>
                  <a:lnTo>
                    <a:pt x="71120" y="7620"/>
                  </a:lnTo>
                  <a:lnTo>
                    <a:pt x="71120" y="8889"/>
                  </a:lnTo>
                  <a:lnTo>
                    <a:pt x="149860" y="8889"/>
                  </a:lnTo>
                  <a:lnTo>
                    <a:pt x="149859" y="2539"/>
                  </a:lnTo>
                  <a:lnTo>
                    <a:pt x="151129" y="2539"/>
                  </a:lnTo>
                  <a:lnTo>
                    <a:pt x="151129" y="0"/>
                  </a:lnTo>
                  <a:close/>
                </a:path>
                <a:path w="151129" h="10159">
                  <a:moveTo>
                    <a:pt x="149859" y="8890"/>
                  </a:moveTo>
                  <a:lnTo>
                    <a:pt x="0" y="8890"/>
                  </a:lnTo>
                  <a:lnTo>
                    <a:pt x="0" y="10160"/>
                  </a:lnTo>
                  <a:lnTo>
                    <a:pt x="149859" y="10160"/>
                  </a:lnTo>
                  <a:lnTo>
                    <a:pt x="149859" y="8890"/>
                  </a:lnTo>
                  <a:close/>
                </a:path>
              </a:pathLst>
            </a:custGeom>
            <a:solidFill>
              <a:srgbClr val="8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2" name="object 1912"/>
            <p:cNvSpPr/>
            <p:nvPr/>
          </p:nvSpPr>
          <p:spPr>
            <a:xfrm>
              <a:off x="6808470" y="469899"/>
              <a:ext cx="149860" cy="10160"/>
            </a:xfrm>
            <a:custGeom>
              <a:avLst/>
              <a:gdLst/>
              <a:ahLst/>
              <a:cxnLst/>
              <a:rect l="l" t="t" r="r" b="b"/>
              <a:pathLst>
                <a:path w="149859" h="10159">
                  <a:moveTo>
                    <a:pt x="14986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148590" y="10160"/>
                  </a:lnTo>
                  <a:lnTo>
                    <a:pt x="148590" y="3810"/>
                  </a:lnTo>
                  <a:lnTo>
                    <a:pt x="149860" y="3810"/>
                  </a:lnTo>
                  <a:lnTo>
                    <a:pt x="149860" y="0"/>
                  </a:lnTo>
                  <a:close/>
                </a:path>
              </a:pathLst>
            </a:custGeom>
            <a:solidFill>
              <a:srgbClr val="8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3" name="object 1913"/>
            <p:cNvSpPr/>
            <p:nvPr/>
          </p:nvSpPr>
          <p:spPr>
            <a:xfrm>
              <a:off x="6808470" y="480059"/>
              <a:ext cx="148590" cy="8890"/>
            </a:xfrm>
            <a:custGeom>
              <a:avLst/>
              <a:gdLst/>
              <a:ahLst/>
              <a:cxnLst/>
              <a:rect l="l" t="t" r="r" b="b"/>
              <a:pathLst>
                <a:path w="148590" h="8890">
                  <a:moveTo>
                    <a:pt x="14859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47320" y="8890"/>
                  </a:lnTo>
                  <a:lnTo>
                    <a:pt x="147320" y="6350"/>
                  </a:lnTo>
                  <a:lnTo>
                    <a:pt x="148590" y="6350"/>
                  </a:lnTo>
                  <a:lnTo>
                    <a:pt x="148590" y="0"/>
                  </a:lnTo>
                  <a:close/>
                </a:path>
              </a:pathLst>
            </a:custGeom>
            <a:solidFill>
              <a:srgbClr val="8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4" name="object 1914"/>
            <p:cNvSpPr/>
            <p:nvPr/>
          </p:nvSpPr>
          <p:spPr>
            <a:xfrm>
              <a:off x="6808470" y="488949"/>
              <a:ext cx="147320" cy="10160"/>
            </a:xfrm>
            <a:custGeom>
              <a:avLst/>
              <a:gdLst/>
              <a:ahLst/>
              <a:cxnLst/>
              <a:rect l="l" t="t" r="r" b="b"/>
              <a:pathLst>
                <a:path w="147320" h="10159">
                  <a:moveTo>
                    <a:pt x="144780" y="8902"/>
                  </a:moveTo>
                  <a:lnTo>
                    <a:pt x="0" y="8902"/>
                  </a:lnTo>
                  <a:lnTo>
                    <a:pt x="0" y="10160"/>
                  </a:lnTo>
                  <a:lnTo>
                    <a:pt x="144780" y="10160"/>
                  </a:lnTo>
                  <a:lnTo>
                    <a:pt x="144780" y="8902"/>
                  </a:lnTo>
                  <a:close/>
                </a:path>
                <a:path w="147320" h="10159">
                  <a:moveTo>
                    <a:pt x="1473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46050" y="8890"/>
                  </a:lnTo>
                  <a:lnTo>
                    <a:pt x="146050" y="2540"/>
                  </a:lnTo>
                  <a:lnTo>
                    <a:pt x="147320" y="2540"/>
                  </a:lnTo>
                  <a:lnTo>
                    <a:pt x="147320" y="0"/>
                  </a:lnTo>
                  <a:close/>
                </a:path>
              </a:pathLst>
            </a:custGeom>
            <a:solidFill>
              <a:srgbClr val="8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5" name="object 1915"/>
            <p:cNvSpPr/>
            <p:nvPr/>
          </p:nvSpPr>
          <p:spPr>
            <a:xfrm>
              <a:off x="6808470" y="499109"/>
              <a:ext cx="144780" cy="10160"/>
            </a:xfrm>
            <a:custGeom>
              <a:avLst/>
              <a:gdLst/>
              <a:ahLst/>
              <a:cxnLst/>
              <a:rect l="l" t="t" r="r" b="b"/>
              <a:pathLst>
                <a:path w="144779" h="10159">
                  <a:moveTo>
                    <a:pt x="14478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143510" y="10160"/>
                  </a:lnTo>
                  <a:lnTo>
                    <a:pt x="143510" y="3810"/>
                  </a:lnTo>
                  <a:lnTo>
                    <a:pt x="144780" y="381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8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6" name="object 1916"/>
            <p:cNvSpPr/>
            <p:nvPr/>
          </p:nvSpPr>
          <p:spPr>
            <a:xfrm>
              <a:off x="6808470" y="509269"/>
              <a:ext cx="142240" cy="8890"/>
            </a:xfrm>
            <a:custGeom>
              <a:avLst/>
              <a:gdLst/>
              <a:ahLst/>
              <a:cxnLst/>
              <a:rect l="l" t="t" r="r" b="b"/>
              <a:pathLst>
                <a:path w="142240" h="8890">
                  <a:moveTo>
                    <a:pt x="14224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39700" y="8890"/>
                  </a:lnTo>
                  <a:lnTo>
                    <a:pt x="139700" y="6350"/>
                  </a:lnTo>
                  <a:lnTo>
                    <a:pt x="140970" y="6350"/>
                  </a:lnTo>
                  <a:lnTo>
                    <a:pt x="140970" y="2540"/>
                  </a:lnTo>
                  <a:lnTo>
                    <a:pt x="142240" y="2540"/>
                  </a:lnTo>
                  <a:lnTo>
                    <a:pt x="142240" y="0"/>
                  </a:lnTo>
                  <a:close/>
                </a:path>
              </a:pathLst>
            </a:custGeom>
            <a:solidFill>
              <a:srgbClr val="9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7" name="object 1917"/>
            <p:cNvSpPr/>
            <p:nvPr/>
          </p:nvSpPr>
          <p:spPr>
            <a:xfrm>
              <a:off x="6808470" y="518159"/>
              <a:ext cx="139700" cy="10160"/>
            </a:xfrm>
            <a:custGeom>
              <a:avLst/>
              <a:gdLst/>
              <a:ahLst/>
              <a:cxnLst/>
              <a:rect l="l" t="t" r="r" b="b"/>
              <a:pathLst>
                <a:path w="139700" h="10159">
                  <a:moveTo>
                    <a:pt x="135890" y="7632"/>
                  </a:moveTo>
                  <a:lnTo>
                    <a:pt x="0" y="7632"/>
                  </a:lnTo>
                  <a:lnTo>
                    <a:pt x="0" y="10160"/>
                  </a:lnTo>
                  <a:lnTo>
                    <a:pt x="135890" y="10160"/>
                  </a:lnTo>
                  <a:lnTo>
                    <a:pt x="135890" y="7632"/>
                  </a:lnTo>
                  <a:close/>
                </a:path>
                <a:path w="139700" h="10159">
                  <a:moveTo>
                    <a:pt x="1397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7620"/>
                  </a:lnTo>
                  <a:lnTo>
                    <a:pt x="137160" y="7620"/>
                  </a:lnTo>
                  <a:lnTo>
                    <a:pt x="137160" y="5080"/>
                  </a:lnTo>
                  <a:lnTo>
                    <a:pt x="138430" y="5080"/>
                  </a:lnTo>
                  <a:lnTo>
                    <a:pt x="138430" y="1270"/>
                  </a:lnTo>
                  <a:lnTo>
                    <a:pt x="139700" y="1270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8" name="object 1918"/>
            <p:cNvSpPr/>
            <p:nvPr/>
          </p:nvSpPr>
          <p:spPr>
            <a:xfrm>
              <a:off x="6808470" y="528319"/>
              <a:ext cx="134620" cy="10160"/>
            </a:xfrm>
            <a:custGeom>
              <a:avLst/>
              <a:gdLst/>
              <a:ahLst/>
              <a:cxnLst/>
              <a:rect l="l" t="t" r="r" b="b"/>
              <a:pathLst>
                <a:path w="134620" h="10159">
                  <a:moveTo>
                    <a:pt x="134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128270" y="10160"/>
                  </a:lnTo>
                  <a:lnTo>
                    <a:pt x="128270" y="7620"/>
                  </a:lnTo>
                  <a:lnTo>
                    <a:pt x="129540" y="7620"/>
                  </a:lnTo>
                  <a:lnTo>
                    <a:pt x="129540" y="6350"/>
                  </a:lnTo>
                  <a:lnTo>
                    <a:pt x="130810" y="6350"/>
                  </a:lnTo>
                  <a:lnTo>
                    <a:pt x="130810" y="5080"/>
                  </a:lnTo>
                  <a:lnTo>
                    <a:pt x="132080" y="5080"/>
                  </a:lnTo>
                  <a:lnTo>
                    <a:pt x="132080" y="2540"/>
                  </a:lnTo>
                  <a:lnTo>
                    <a:pt x="133350" y="2540"/>
                  </a:lnTo>
                  <a:lnTo>
                    <a:pt x="133350" y="1270"/>
                  </a:lnTo>
                  <a:lnTo>
                    <a:pt x="134620" y="1270"/>
                  </a:lnTo>
                  <a:lnTo>
                    <a:pt x="134620" y="0"/>
                  </a:lnTo>
                  <a:close/>
                </a:path>
              </a:pathLst>
            </a:custGeom>
            <a:solidFill>
              <a:srgbClr val="9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9" name="object 1919"/>
            <p:cNvSpPr/>
            <p:nvPr/>
          </p:nvSpPr>
          <p:spPr>
            <a:xfrm>
              <a:off x="6808469" y="538480"/>
              <a:ext cx="128270" cy="10160"/>
            </a:xfrm>
            <a:custGeom>
              <a:avLst/>
              <a:gdLst/>
              <a:ahLst/>
              <a:cxnLst/>
              <a:rect l="l" t="t" r="r" b="b"/>
              <a:pathLst>
                <a:path w="128270" h="10159">
                  <a:moveTo>
                    <a:pt x="1282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8109" y="10160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9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0" name="object 1920"/>
            <p:cNvSpPr/>
            <p:nvPr/>
          </p:nvSpPr>
          <p:spPr>
            <a:xfrm>
              <a:off x="6808470" y="548639"/>
              <a:ext cx="127000" cy="8890"/>
            </a:xfrm>
            <a:custGeom>
              <a:avLst/>
              <a:gdLst/>
              <a:ahLst/>
              <a:cxnLst/>
              <a:rect l="l" t="t" r="r" b="b"/>
              <a:pathLst>
                <a:path w="127000" h="8890">
                  <a:moveTo>
                    <a:pt x="127000" y="6350"/>
                  </a:moveTo>
                  <a:lnTo>
                    <a:pt x="125730" y="6350"/>
                  </a:lnTo>
                  <a:lnTo>
                    <a:pt x="125730" y="5080"/>
                  </a:lnTo>
                  <a:lnTo>
                    <a:pt x="123190" y="5080"/>
                  </a:lnTo>
                  <a:lnTo>
                    <a:pt x="123190" y="3810"/>
                  </a:lnTo>
                  <a:lnTo>
                    <a:pt x="121920" y="3810"/>
                  </a:lnTo>
                  <a:lnTo>
                    <a:pt x="121920" y="2540"/>
                  </a:lnTo>
                  <a:lnTo>
                    <a:pt x="120650" y="2540"/>
                  </a:lnTo>
                  <a:lnTo>
                    <a:pt x="120650" y="1270"/>
                  </a:lnTo>
                  <a:lnTo>
                    <a:pt x="118110" y="1270"/>
                  </a:lnTo>
                  <a:lnTo>
                    <a:pt x="1181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27000" y="8890"/>
                  </a:lnTo>
                  <a:lnTo>
                    <a:pt x="127000" y="6350"/>
                  </a:lnTo>
                  <a:close/>
                </a:path>
              </a:pathLst>
            </a:custGeom>
            <a:solidFill>
              <a:srgbClr val="9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1" name="object 1921"/>
            <p:cNvSpPr/>
            <p:nvPr/>
          </p:nvSpPr>
          <p:spPr>
            <a:xfrm>
              <a:off x="6808470" y="558799"/>
              <a:ext cx="133350" cy="8890"/>
            </a:xfrm>
            <a:custGeom>
              <a:avLst/>
              <a:gdLst/>
              <a:ahLst/>
              <a:cxnLst/>
              <a:rect l="l" t="t" r="r" b="b"/>
              <a:pathLst>
                <a:path w="133350" h="8890">
                  <a:moveTo>
                    <a:pt x="1282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8270" y="1270"/>
                  </a:lnTo>
                  <a:lnTo>
                    <a:pt x="128270" y="0"/>
                  </a:lnTo>
                  <a:close/>
                </a:path>
                <a:path w="133350" h="8890">
                  <a:moveTo>
                    <a:pt x="133350" y="6350"/>
                  </a:moveTo>
                  <a:lnTo>
                    <a:pt x="132080" y="6350"/>
                  </a:lnTo>
                  <a:lnTo>
                    <a:pt x="132080" y="5080"/>
                  </a:lnTo>
                  <a:lnTo>
                    <a:pt x="130810" y="5080"/>
                  </a:lnTo>
                  <a:lnTo>
                    <a:pt x="130810" y="2540"/>
                  </a:lnTo>
                  <a:lnTo>
                    <a:pt x="129540" y="2540"/>
                  </a:lnTo>
                  <a:lnTo>
                    <a:pt x="129540" y="1270"/>
                  </a:lnTo>
                  <a:lnTo>
                    <a:pt x="128270" y="1270"/>
                  </a:lnTo>
                  <a:lnTo>
                    <a:pt x="128270" y="254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33350" y="8890"/>
                  </a:lnTo>
                  <a:lnTo>
                    <a:pt x="133350" y="6350"/>
                  </a:lnTo>
                  <a:close/>
                </a:path>
              </a:pathLst>
            </a:custGeom>
            <a:solidFill>
              <a:srgbClr val="9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2" name="object 1922"/>
            <p:cNvSpPr/>
            <p:nvPr/>
          </p:nvSpPr>
          <p:spPr>
            <a:xfrm>
              <a:off x="6808470" y="567689"/>
              <a:ext cx="137160" cy="10160"/>
            </a:xfrm>
            <a:custGeom>
              <a:avLst/>
              <a:gdLst/>
              <a:ahLst/>
              <a:cxnLst/>
              <a:rect l="l" t="t" r="r" b="b"/>
              <a:pathLst>
                <a:path w="137159" h="10159">
                  <a:moveTo>
                    <a:pt x="137160" y="6350"/>
                  </a:moveTo>
                  <a:lnTo>
                    <a:pt x="135890" y="6350"/>
                  </a:lnTo>
                  <a:lnTo>
                    <a:pt x="135890" y="2540"/>
                  </a:lnTo>
                  <a:lnTo>
                    <a:pt x="134620" y="2540"/>
                  </a:lnTo>
                  <a:lnTo>
                    <a:pt x="1346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37160" y="10160"/>
                  </a:lnTo>
                  <a:lnTo>
                    <a:pt x="137160" y="6350"/>
                  </a:lnTo>
                  <a:close/>
                </a:path>
              </a:pathLst>
            </a:custGeom>
            <a:solidFill>
              <a:srgbClr val="9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3" name="object 1923"/>
            <p:cNvSpPr/>
            <p:nvPr/>
          </p:nvSpPr>
          <p:spPr>
            <a:xfrm>
              <a:off x="6808470" y="577849"/>
              <a:ext cx="140970" cy="10160"/>
            </a:xfrm>
            <a:custGeom>
              <a:avLst/>
              <a:gdLst/>
              <a:ahLst/>
              <a:cxnLst/>
              <a:rect l="l" t="t" r="r" b="b"/>
              <a:pathLst>
                <a:path w="140970" h="10159">
                  <a:moveTo>
                    <a:pt x="140970" y="6350"/>
                  </a:moveTo>
                  <a:lnTo>
                    <a:pt x="139700" y="6350"/>
                  </a:lnTo>
                  <a:lnTo>
                    <a:pt x="139700" y="2540"/>
                  </a:lnTo>
                  <a:lnTo>
                    <a:pt x="138430" y="2540"/>
                  </a:lnTo>
                  <a:lnTo>
                    <a:pt x="1384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40970" y="10160"/>
                  </a:lnTo>
                  <a:lnTo>
                    <a:pt x="140970" y="6350"/>
                  </a:lnTo>
                  <a:close/>
                </a:path>
              </a:pathLst>
            </a:custGeom>
            <a:solidFill>
              <a:srgbClr val="9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4" name="object 1924"/>
            <p:cNvSpPr/>
            <p:nvPr/>
          </p:nvSpPr>
          <p:spPr>
            <a:xfrm>
              <a:off x="6808470" y="588009"/>
              <a:ext cx="143510" cy="10160"/>
            </a:xfrm>
            <a:custGeom>
              <a:avLst/>
              <a:gdLst/>
              <a:ahLst/>
              <a:cxnLst/>
              <a:rect l="l" t="t" r="r" b="b"/>
              <a:pathLst>
                <a:path w="143509" h="10159">
                  <a:moveTo>
                    <a:pt x="143510" y="5080"/>
                  </a:moveTo>
                  <a:lnTo>
                    <a:pt x="142240" y="5080"/>
                  </a:lnTo>
                  <a:lnTo>
                    <a:pt x="142240" y="1270"/>
                  </a:lnTo>
                  <a:lnTo>
                    <a:pt x="140970" y="1270"/>
                  </a:lnTo>
                  <a:lnTo>
                    <a:pt x="1409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143510" y="10160"/>
                  </a:lnTo>
                  <a:lnTo>
                    <a:pt x="143510" y="5080"/>
                  </a:lnTo>
                  <a:close/>
                </a:path>
              </a:pathLst>
            </a:custGeom>
            <a:solidFill>
              <a:srgbClr val="9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5" name="object 1925"/>
            <p:cNvSpPr/>
            <p:nvPr/>
          </p:nvSpPr>
          <p:spPr>
            <a:xfrm>
              <a:off x="6808470" y="598169"/>
              <a:ext cx="146050" cy="8890"/>
            </a:xfrm>
            <a:custGeom>
              <a:avLst/>
              <a:gdLst/>
              <a:ahLst/>
              <a:cxnLst/>
              <a:rect l="l" t="t" r="r" b="b"/>
              <a:pathLst>
                <a:path w="146050" h="8890">
                  <a:moveTo>
                    <a:pt x="146050" y="7620"/>
                  </a:moveTo>
                  <a:lnTo>
                    <a:pt x="144780" y="7620"/>
                  </a:lnTo>
                  <a:lnTo>
                    <a:pt x="144780" y="1270"/>
                  </a:lnTo>
                  <a:lnTo>
                    <a:pt x="144780" y="0"/>
                  </a:lnTo>
                  <a:lnTo>
                    <a:pt x="143510" y="0"/>
                  </a:lnTo>
                  <a:lnTo>
                    <a:pt x="143510" y="1270"/>
                  </a:lnTo>
                  <a:lnTo>
                    <a:pt x="0" y="127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46050" y="8890"/>
                  </a:lnTo>
                  <a:lnTo>
                    <a:pt x="146050" y="7620"/>
                  </a:lnTo>
                  <a:close/>
                </a:path>
              </a:pathLst>
            </a:custGeom>
            <a:solidFill>
              <a:srgbClr val="9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6" name="object 1926"/>
            <p:cNvSpPr/>
            <p:nvPr/>
          </p:nvSpPr>
          <p:spPr>
            <a:xfrm>
              <a:off x="6808470" y="607059"/>
              <a:ext cx="148590" cy="10160"/>
            </a:xfrm>
            <a:custGeom>
              <a:avLst/>
              <a:gdLst/>
              <a:ahLst/>
              <a:cxnLst/>
              <a:rect l="l" t="t" r="r" b="b"/>
              <a:pathLst>
                <a:path w="148590" h="10159">
                  <a:moveTo>
                    <a:pt x="148590" y="7620"/>
                  </a:moveTo>
                  <a:lnTo>
                    <a:pt x="147320" y="7620"/>
                  </a:lnTo>
                  <a:lnTo>
                    <a:pt x="147320" y="5080"/>
                  </a:lnTo>
                  <a:lnTo>
                    <a:pt x="146050" y="5080"/>
                  </a:lnTo>
                  <a:lnTo>
                    <a:pt x="14605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148590" y="10160"/>
                  </a:lnTo>
                  <a:lnTo>
                    <a:pt x="148590" y="7620"/>
                  </a:lnTo>
                  <a:close/>
                </a:path>
              </a:pathLst>
            </a:custGeom>
            <a:solidFill>
              <a:srgbClr val="9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7" name="object 1927"/>
            <p:cNvSpPr/>
            <p:nvPr/>
          </p:nvSpPr>
          <p:spPr>
            <a:xfrm>
              <a:off x="6808469" y="617219"/>
              <a:ext cx="148590" cy="10160"/>
            </a:xfrm>
            <a:custGeom>
              <a:avLst/>
              <a:gdLst/>
              <a:ahLst/>
              <a:cxnLst/>
              <a:rect l="l" t="t" r="r" b="b"/>
              <a:pathLst>
                <a:path w="148590" h="10159">
                  <a:moveTo>
                    <a:pt x="148590" y="7619"/>
                  </a:moveTo>
                  <a:lnTo>
                    <a:pt x="78739" y="7619"/>
                  </a:lnTo>
                  <a:lnTo>
                    <a:pt x="78739" y="10159"/>
                  </a:lnTo>
                  <a:lnTo>
                    <a:pt x="80009" y="10159"/>
                  </a:lnTo>
                  <a:lnTo>
                    <a:pt x="80009" y="8889"/>
                  </a:lnTo>
                  <a:lnTo>
                    <a:pt x="148589" y="8889"/>
                  </a:lnTo>
                  <a:lnTo>
                    <a:pt x="148590" y="7619"/>
                  </a:lnTo>
                  <a:close/>
                </a:path>
                <a:path w="148590" h="10159">
                  <a:moveTo>
                    <a:pt x="69850" y="7619"/>
                  </a:moveTo>
                  <a:lnTo>
                    <a:pt x="0" y="7619"/>
                  </a:lnTo>
                  <a:lnTo>
                    <a:pt x="0" y="8889"/>
                  </a:lnTo>
                  <a:lnTo>
                    <a:pt x="69850" y="8889"/>
                  </a:lnTo>
                  <a:lnTo>
                    <a:pt x="69850" y="7619"/>
                  </a:lnTo>
                  <a:close/>
                </a:path>
                <a:path w="148590" h="10159">
                  <a:moveTo>
                    <a:pt x="148590" y="5079"/>
                  </a:moveTo>
                  <a:lnTo>
                    <a:pt x="74929" y="5079"/>
                  </a:lnTo>
                  <a:lnTo>
                    <a:pt x="74929" y="7619"/>
                  </a:lnTo>
                  <a:lnTo>
                    <a:pt x="77470" y="7619"/>
                  </a:lnTo>
                  <a:lnTo>
                    <a:pt x="77470" y="6350"/>
                  </a:lnTo>
                  <a:lnTo>
                    <a:pt x="148590" y="6350"/>
                  </a:lnTo>
                  <a:lnTo>
                    <a:pt x="148590" y="5079"/>
                  </a:lnTo>
                  <a:close/>
                </a:path>
                <a:path w="148590" h="10159">
                  <a:moveTo>
                    <a:pt x="14859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69850" y="6350"/>
                  </a:lnTo>
                  <a:lnTo>
                    <a:pt x="69850" y="5079"/>
                  </a:lnTo>
                  <a:lnTo>
                    <a:pt x="148590" y="5079"/>
                  </a:lnTo>
                  <a:lnTo>
                    <a:pt x="148590" y="0"/>
                  </a:lnTo>
                  <a:close/>
                </a:path>
              </a:pathLst>
            </a:custGeom>
            <a:solidFill>
              <a:srgbClr val="9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8" name="object 1928"/>
            <p:cNvSpPr/>
            <p:nvPr/>
          </p:nvSpPr>
          <p:spPr>
            <a:xfrm>
              <a:off x="6808469" y="627380"/>
              <a:ext cx="151130" cy="8890"/>
            </a:xfrm>
            <a:custGeom>
              <a:avLst/>
              <a:gdLst/>
              <a:ahLst/>
              <a:cxnLst/>
              <a:rect l="l" t="t" r="r" b="b"/>
              <a:pathLst>
                <a:path w="151129" h="8890">
                  <a:moveTo>
                    <a:pt x="151129" y="7620"/>
                  </a:moveTo>
                  <a:lnTo>
                    <a:pt x="85089" y="7620"/>
                  </a:lnTo>
                  <a:lnTo>
                    <a:pt x="85089" y="8890"/>
                  </a:lnTo>
                  <a:lnTo>
                    <a:pt x="151129" y="8890"/>
                  </a:lnTo>
                  <a:lnTo>
                    <a:pt x="151129" y="7620"/>
                  </a:lnTo>
                  <a:close/>
                </a:path>
                <a:path w="151129" h="8890">
                  <a:moveTo>
                    <a:pt x="149859" y="1270"/>
                  </a:moveTo>
                  <a:lnTo>
                    <a:pt x="82550" y="1270"/>
                  </a:lnTo>
                  <a:lnTo>
                    <a:pt x="82550" y="3810"/>
                  </a:lnTo>
                  <a:lnTo>
                    <a:pt x="83820" y="3810"/>
                  </a:lnTo>
                  <a:lnTo>
                    <a:pt x="83820" y="7620"/>
                  </a:lnTo>
                  <a:lnTo>
                    <a:pt x="149860" y="7620"/>
                  </a:lnTo>
                  <a:lnTo>
                    <a:pt x="149859" y="1270"/>
                  </a:lnTo>
                  <a:close/>
                </a:path>
                <a:path w="151129" h="8890">
                  <a:moveTo>
                    <a:pt x="148589" y="0"/>
                  </a:moveTo>
                  <a:lnTo>
                    <a:pt x="81279" y="0"/>
                  </a:lnTo>
                  <a:lnTo>
                    <a:pt x="81279" y="1270"/>
                  </a:lnTo>
                  <a:lnTo>
                    <a:pt x="148589" y="1270"/>
                  </a:lnTo>
                  <a:lnTo>
                    <a:pt x="148589" y="0"/>
                  </a:lnTo>
                  <a:close/>
                </a:path>
                <a:path w="151129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9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9" name="object 1929"/>
            <p:cNvSpPr/>
            <p:nvPr/>
          </p:nvSpPr>
          <p:spPr>
            <a:xfrm>
              <a:off x="6808469" y="636269"/>
              <a:ext cx="151130" cy="10160"/>
            </a:xfrm>
            <a:custGeom>
              <a:avLst/>
              <a:gdLst/>
              <a:ahLst/>
              <a:cxnLst/>
              <a:rect l="l" t="t" r="r" b="b"/>
              <a:pathLst>
                <a:path w="151129" h="10159">
                  <a:moveTo>
                    <a:pt x="151129" y="0"/>
                  </a:moveTo>
                  <a:lnTo>
                    <a:pt x="85089" y="0"/>
                  </a:lnTo>
                  <a:lnTo>
                    <a:pt x="85089" y="3809"/>
                  </a:lnTo>
                  <a:lnTo>
                    <a:pt x="86359" y="3809"/>
                  </a:lnTo>
                  <a:lnTo>
                    <a:pt x="86359" y="10159"/>
                  </a:lnTo>
                  <a:lnTo>
                    <a:pt x="151129" y="10159"/>
                  </a:lnTo>
                  <a:lnTo>
                    <a:pt x="151129" y="0"/>
                  </a:lnTo>
                  <a:close/>
                </a:path>
                <a:path w="151129" h="10159">
                  <a:moveTo>
                    <a:pt x="6985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9850" y="10159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9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0" name="object 1930"/>
            <p:cNvSpPr/>
            <p:nvPr/>
          </p:nvSpPr>
          <p:spPr>
            <a:xfrm>
              <a:off x="6808469" y="646430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151129" y="0"/>
                  </a:moveTo>
                  <a:lnTo>
                    <a:pt x="86359" y="0"/>
                  </a:lnTo>
                  <a:lnTo>
                    <a:pt x="86359" y="6350"/>
                  </a:lnTo>
                  <a:lnTo>
                    <a:pt x="87629" y="6350"/>
                  </a:lnTo>
                  <a:lnTo>
                    <a:pt x="87629" y="10160"/>
                  </a:lnTo>
                  <a:lnTo>
                    <a:pt x="152400" y="10160"/>
                  </a:lnTo>
                  <a:lnTo>
                    <a:pt x="152400" y="1270"/>
                  </a:lnTo>
                  <a:lnTo>
                    <a:pt x="151129" y="1270"/>
                  </a:lnTo>
                  <a:lnTo>
                    <a:pt x="151129" y="0"/>
                  </a:lnTo>
                  <a:close/>
                </a:path>
                <a:path w="15240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9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1" name="object 1931"/>
            <p:cNvSpPr/>
            <p:nvPr/>
          </p:nvSpPr>
          <p:spPr>
            <a:xfrm>
              <a:off x="6808470" y="65658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87630" y="0"/>
                  </a:lnTo>
                  <a:lnTo>
                    <a:pt x="8763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2" name="object 1932"/>
            <p:cNvSpPr/>
            <p:nvPr/>
          </p:nvSpPr>
          <p:spPr>
            <a:xfrm>
              <a:off x="6808469" y="666750"/>
              <a:ext cx="152400" cy="8890"/>
            </a:xfrm>
            <a:custGeom>
              <a:avLst/>
              <a:gdLst/>
              <a:ahLst/>
              <a:cxnLst/>
              <a:rect l="l" t="t" r="r" b="b"/>
              <a:pathLst>
                <a:path w="152400" h="8890">
                  <a:moveTo>
                    <a:pt x="152400" y="0"/>
                  </a:moveTo>
                  <a:lnTo>
                    <a:pt x="87629" y="0"/>
                  </a:lnTo>
                  <a:lnTo>
                    <a:pt x="87629" y="2539"/>
                  </a:lnTo>
                  <a:lnTo>
                    <a:pt x="88900" y="2539"/>
                  </a:lnTo>
                  <a:lnTo>
                    <a:pt x="88900" y="8889"/>
                  </a:lnTo>
                  <a:lnTo>
                    <a:pt x="152400" y="8889"/>
                  </a:lnTo>
                  <a:lnTo>
                    <a:pt x="152400" y="0"/>
                  </a:lnTo>
                  <a:close/>
                </a:path>
                <a:path w="152400" h="8890">
                  <a:moveTo>
                    <a:pt x="6985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9850" y="8889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A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3" name="object 1933"/>
            <p:cNvSpPr/>
            <p:nvPr/>
          </p:nvSpPr>
          <p:spPr>
            <a:xfrm>
              <a:off x="6808470" y="67563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2400" y="10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A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4" name="object 1934"/>
            <p:cNvSpPr/>
            <p:nvPr/>
          </p:nvSpPr>
          <p:spPr>
            <a:xfrm>
              <a:off x="6808470" y="68579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5" name="object 1935"/>
            <p:cNvSpPr/>
            <p:nvPr/>
          </p:nvSpPr>
          <p:spPr>
            <a:xfrm>
              <a:off x="6808470" y="69595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6" name="object 1936"/>
            <p:cNvSpPr/>
            <p:nvPr/>
          </p:nvSpPr>
          <p:spPr>
            <a:xfrm>
              <a:off x="6808470" y="70611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7" name="object 1937"/>
            <p:cNvSpPr/>
            <p:nvPr/>
          </p:nvSpPr>
          <p:spPr>
            <a:xfrm>
              <a:off x="6808470" y="71500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8" name="object 1938"/>
            <p:cNvSpPr/>
            <p:nvPr/>
          </p:nvSpPr>
          <p:spPr>
            <a:xfrm>
              <a:off x="6808470" y="72516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9" name="object 1939"/>
            <p:cNvSpPr/>
            <p:nvPr/>
          </p:nvSpPr>
          <p:spPr>
            <a:xfrm>
              <a:off x="6808470" y="73532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0" name="object 1940"/>
            <p:cNvSpPr/>
            <p:nvPr/>
          </p:nvSpPr>
          <p:spPr>
            <a:xfrm>
              <a:off x="6808470" y="74421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1" name="object 1941"/>
            <p:cNvSpPr/>
            <p:nvPr/>
          </p:nvSpPr>
          <p:spPr>
            <a:xfrm>
              <a:off x="6808470" y="75437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2" name="object 1942"/>
            <p:cNvSpPr/>
            <p:nvPr/>
          </p:nvSpPr>
          <p:spPr>
            <a:xfrm>
              <a:off x="6808470" y="76453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3" name="object 1943"/>
            <p:cNvSpPr/>
            <p:nvPr/>
          </p:nvSpPr>
          <p:spPr>
            <a:xfrm>
              <a:off x="6808470" y="77469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4" name="object 1944"/>
            <p:cNvSpPr/>
            <p:nvPr/>
          </p:nvSpPr>
          <p:spPr>
            <a:xfrm>
              <a:off x="6808470" y="78358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5" name="object 1945"/>
            <p:cNvSpPr/>
            <p:nvPr/>
          </p:nvSpPr>
          <p:spPr>
            <a:xfrm>
              <a:off x="6808470" y="79374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6" name="object 1946"/>
            <p:cNvSpPr/>
            <p:nvPr/>
          </p:nvSpPr>
          <p:spPr>
            <a:xfrm>
              <a:off x="6808470" y="80390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7" name="object 1947"/>
            <p:cNvSpPr/>
            <p:nvPr/>
          </p:nvSpPr>
          <p:spPr>
            <a:xfrm>
              <a:off x="6808470" y="81406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8" name="object 1948"/>
            <p:cNvSpPr/>
            <p:nvPr/>
          </p:nvSpPr>
          <p:spPr>
            <a:xfrm>
              <a:off x="6808470" y="82422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9" name="object 1949"/>
            <p:cNvSpPr/>
            <p:nvPr/>
          </p:nvSpPr>
          <p:spPr>
            <a:xfrm>
              <a:off x="6808470" y="83311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0" name="object 1950"/>
            <p:cNvSpPr/>
            <p:nvPr/>
          </p:nvSpPr>
          <p:spPr>
            <a:xfrm>
              <a:off x="6808470" y="84327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1" name="object 1951"/>
            <p:cNvSpPr/>
            <p:nvPr/>
          </p:nvSpPr>
          <p:spPr>
            <a:xfrm>
              <a:off x="6808470" y="85343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2" name="object 1952"/>
            <p:cNvSpPr/>
            <p:nvPr/>
          </p:nvSpPr>
          <p:spPr>
            <a:xfrm>
              <a:off x="6808470" y="86232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3" name="object 1953"/>
            <p:cNvSpPr/>
            <p:nvPr/>
          </p:nvSpPr>
          <p:spPr>
            <a:xfrm>
              <a:off x="6808470" y="87248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4" name="object 1954"/>
            <p:cNvSpPr/>
            <p:nvPr/>
          </p:nvSpPr>
          <p:spPr>
            <a:xfrm>
              <a:off x="6808470" y="88264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5" name="object 1955"/>
            <p:cNvSpPr/>
            <p:nvPr/>
          </p:nvSpPr>
          <p:spPr>
            <a:xfrm>
              <a:off x="6808470" y="89280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6" name="object 1956"/>
            <p:cNvSpPr/>
            <p:nvPr/>
          </p:nvSpPr>
          <p:spPr>
            <a:xfrm>
              <a:off x="6808470" y="90169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7" name="object 1957"/>
            <p:cNvSpPr/>
            <p:nvPr/>
          </p:nvSpPr>
          <p:spPr>
            <a:xfrm>
              <a:off x="6808470" y="91185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8" name="object 1958"/>
            <p:cNvSpPr/>
            <p:nvPr/>
          </p:nvSpPr>
          <p:spPr>
            <a:xfrm>
              <a:off x="6808470" y="92201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9" name="object 1959"/>
            <p:cNvSpPr/>
            <p:nvPr/>
          </p:nvSpPr>
          <p:spPr>
            <a:xfrm>
              <a:off x="6808470" y="93217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0" name="object 1960"/>
            <p:cNvSpPr/>
            <p:nvPr/>
          </p:nvSpPr>
          <p:spPr>
            <a:xfrm>
              <a:off x="6808470" y="94106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1" name="object 1961"/>
            <p:cNvSpPr/>
            <p:nvPr/>
          </p:nvSpPr>
          <p:spPr>
            <a:xfrm>
              <a:off x="6808470" y="95122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2" name="object 1962"/>
            <p:cNvSpPr/>
            <p:nvPr/>
          </p:nvSpPr>
          <p:spPr>
            <a:xfrm>
              <a:off x="6808470" y="96138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3" name="object 1963"/>
            <p:cNvSpPr/>
            <p:nvPr/>
          </p:nvSpPr>
          <p:spPr>
            <a:xfrm>
              <a:off x="6808470" y="97154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B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4" name="object 1964"/>
            <p:cNvSpPr/>
            <p:nvPr/>
          </p:nvSpPr>
          <p:spPr>
            <a:xfrm>
              <a:off x="6808470" y="98043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C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5" name="object 1965"/>
            <p:cNvSpPr/>
            <p:nvPr/>
          </p:nvSpPr>
          <p:spPr>
            <a:xfrm>
              <a:off x="6808470" y="99059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C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6" name="object 1966"/>
            <p:cNvSpPr/>
            <p:nvPr/>
          </p:nvSpPr>
          <p:spPr>
            <a:xfrm>
              <a:off x="6808470" y="100075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C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7" name="object 1967"/>
            <p:cNvSpPr/>
            <p:nvPr/>
          </p:nvSpPr>
          <p:spPr>
            <a:xfrm>
              <a:off x="6808470" y="100964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C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8" name="object 1968"/>
            <p:cNvSpPr/>
            <p:nvPr/>
          </p:nvSpPr>
          <p:spPr>
            <a:xfrm>
              <a:off x="6808470" y="101980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C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9" name="object 1969"/>
            <p:cNvSpPr/>
            <p:nvPr/>
          </p:nvSpPr>
          <p:spPr>
            <a:xfrm>
              <a:off x="6808470" y="102996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C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0" name="object 1970"/>
            <p:cNvSpPr/>
            <p:nvPr/>
          </p:nvSpPr>
          <p:spPr>
            <a:xfrm>
              <a:off x="6808470" y="104012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3670" h="10159">
                  <a:moveTo>
                    <a:pt x="153670" y="0"/>
                  </a:moveTo>
                  <a:lnTo>
                    <a:pt x="88900" y="0"/>
                  </a:lnTo>
                  <a:lnTo>
                    <a:pt x="8890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C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1" name="object 1971"/>
            <p:cNvSpPr/>
            <p:nvPr/>
          </p:nvSpPr>
          <p:spPr>
            <a:xfrm>
              <a:off x="6808470" y="105028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3670" h="8890">
                  <a:moveTo>
                    <a:pt x="15367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C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2" name="object 1972"/>
            <p:cNvSpPr/>
            <p:nvPr/>
          </p:nvSpPr>
          <p:spPr>
            <a:xfrm>
              <a:off x="6808469" y="1059180"/>
              <a:ext cx="148590" cy="10160"/>
            </a:xfrm>
            <a:custGeom>
              <a:avLst/>
              <a:gdLst/>
              <a:ahLst/>
              <a:cxnLst/>
              <a:rect l="l" t="t" r="r" b="b"/>
              <a:pathLst>
                <a:path w="148590" h="10159">
                  <a:moveTo>
                    <a:pt x="69850" y="6350"/>
                  </a:moveTo>
                  <a:lnTo>
                    <a:pt x="0" y="635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6350"/>
                  </a:lnTo>
                  <a:close/>
                </a:path>
                <a:path w="148590" h="10159">
                  <a:moveTo>
                    <a:pt x="102870" y="6350"/>
                  </a:moveTo>
                  <a:lnTo>
                    <a:pt x="88900" y="6350"/>
                  </a:lnTo>
                  <a:lnTo>
                    <a:pt x="88900" y="10160"/>
                  </a:lnTo>
                  <a:lnTo>
                    <a:pt x="90170" y="10160"/>
                  </a:lnTo>
                  <a:lnTo>
                    <a:pt x="90170" y="7620"/>
                  </a:lnTo>
                  <a:lnTo>
                    <a:pt x="102870" y="7620"/>
                  </a:lnTo>
                  <a:lnTo>
                    <a:pt x="102870" y="6350"/>
                  </a:lnTo>
                  <a:close/>
                </a:path>
                <a:path w="148590" h="10159">
                  <a:moveTo>
                    <a:pt x="121920" y="3810"/>
                  </a:moveTo>
                  <a:lnTo>
                    <a:pt x="88900" y="3810"/>
                  </a:lnTo>
                  <a:lnTo>
                    <a:pt x="88900" y="5080"/>
                  </a:lnTo>
                  <a:lnTo>
                    <a:pt x="111759" y="5080"/>
                  </a:lnTo>
                  <a:lnTo>
                    <a:pt x="111759" y="6350"/>
                  </a:lnTo>
                  <a:lnTo>
                    <a:pt x="121920" y="6350"/>
                  </a:lnTo>
                  <a:lnTo>
                    <a:pt x="121920" y="3810"/>
                  </a:lnTo>
                  <a:close/>
                </a:path>
                <a:path w="148590" h="10159">
                  <a:moveTo>
                    <a:pt x="148590" y="0"/>
                  </a:moveTo>
                  <a:lnTo>
                    <a:pt x="88900" y="0"/>
                  </a:lnTo>
                  <a:lnTo>
                    <a:pt x="88900" y="2540"/>
                  </a:lnTo>
                  <a:lnTo>
                    <a:pt x="130809" y="2540"/>
                  </a:lnTo>
                  <a:lnTo>
                    <a:pt x="130809" y="3810"/>
                  </a:lnTo>
                  <a:lnTo>
                    <a:pt x="139700" y="3810"/>
                  </a:lnTo>
                  <a:lnTo>
                    <a:pt x="139700" y="1270"/>
                  </a:lnTo>
                  <a:lnTo>
                    <a:pt x="148590" y="1270"/>
                  </a:lnTo>
                  <a:lnTo>
                    <a:pt x="148590" y="0"/>
                  </a:lnTo>
                  <a:close/>
                </a:path>
                <a:path w="148590" h="10159">
                  <a:moveTo>
                    <a:pt x="6985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69850" y="5080"/>
                  </a:lnTo>
                  <a:lnTo>
                    <a:pt x="69850" y="3810"/>
                  </a:lnTo>
                  <a:close/>
                </a:path>
                <a:path w="148590" h="10159">
                  <a:moveTo>
                    <a:pt x="6985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69850" y="254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C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3" name="object 1973"/>
            <p:cNvSpPr/>
            <p:nvPr/>
          </p:nvSpPr>
          <p:spPr>
            <a:xfrm>
              <a:off x="6808469" y="1069339"/>
              <a:ext cx="69850" cy="10160"/>
            </a:xfrm>
            <a:custGeom>
              <a:avLst/>
              <a:gdLst/>
              <a:ahLst/>
              <a:cxnLst/>
              <a:rect l="l" t="t" r="r" b="b"/>
              <a:pathLst>
                <a:path w="69850" h="10159">
                  <a:moveTo>
                    <a:pt x="1270" y="8889"/>
                  </a:moveTo>
                  <a:lnTo>
                    <a:pt x="0" y="8889"/>
                  </a:lnTo>
                  <a:lnTo>
                    <a:pt x="0" y="10160"/>
                  </a:lnTo>
                  <a:lnTo>
                    <a:pt x="1270" y="10160"/>
                  </a:lnTo>
                  <a:lnTo>
                    <a:pt x="1270" y="8889"/>
                  </a:lnTo>
                  <a:close/>
                </a:path>
                <a:path w="69850" h="10159">
                  <a:moveTo>
                    <a:pt x="2540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15240" y="7620"/>
                  </a:lnTo>
                  <a:lnTo>
                    <a:pt x="15240" y="8889"/>
                  </a:lnTo>
                  <a:lnTo>
                    <a:pt x="25400" y="8889"/>
                  </a:lnTo>
                  <a:lnTo>
                    <a:pt x="25400" y="6350"/>
                  </a:lnTo>
                  <a:close/>
                </a:path>
                <a:path w="69850" h="10159">
                  <a:moveTo>
                    <a:pt x="54609" y="2539"/>
                  </a:moveTo>
                  <a:lnTo>
                    <a:pt x="0" y="2539"/>
                  </a:lnTo>
                  <a:lnTo>
                    <a:pt x="0" y="5080"/>
                  </a:lnTo>
                  <a:lnTo>
                    <a:pt x="35559" y="5080"/>
                  </a:lnTo>
                  <a:lnTo>
                    <a:pt x="35559" y="6350"/>
                  </a:lnTo>
                  <a:lnTo>
                    <a:pt x="44450" y="6350"/>
                  </a:lnTo>
                  <a:lnTo>
                    <a:pt x="44450" y="3810"/>
                  </a:lnTo>
                  <a:lnTo>
                    <a:pt x="54609" y="3810"/>
                  </a:lnTo>
                  <a:lnTo>
                    <a:pt x="54609" y="2539"/>
                  </a:lnTo>
                  <a:close/>
                </a:path>
                <a:path w="69850" h="10159">
                  <a:moveTo>
                    <a:pt x="698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4770" y="1270"/>
                  </a:lnTo>
                  <a:lnTo>
                    <a:pt x="64770" y="2539"/>
                  </a:lnTo>
                  <a:lnTo>
                    <a:pt x="69850" y="2539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C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4" name="object 1974"/>
            <p:cNvSpPr/>
            <p:nvPr/>
          </p:nvSpPr>
          <p:spPr>
            <a:xfrm>
              <a:off x="6808470" y="72389"/>
              <a:ext cx="157480" cy="436880"/>
            </a:xfrm>
            <a:custGeom>
              <a:avLst/>
              <a:gdLst/>
              <a:ahLst/>
              <a:cxnLst/>
              <a:rect l="l" t="t" r="r" b="b"/>
              <a:pathLst>
                <a:path w="157479" h="436880">
                  <a:moveTo>
                    <a:pt x="157480" y="233680"/>
                  </a:moveTo>
                  <a:lnTo>
                    <a:pt x="156210" y="205740"/>
                  </a:lnTo>
                  <a:lnTo>
                    <a:pt x="156210" y="180340"/>
                  </a:lnTo>
                  <a:lnTo>
                    <a:pt x="156210" y="179070"/>
                  </a:lnTo>
                  <a:lnTo>
                    <a:pt x="154940" y="154940"/>
                  </a:lnTo>
                  <a:lnTo>
                    <a:pt x="152400" y="133362"/>
                  </a:lnTo>
                  <a:lnTo>
                    <a:pt x="151130" y="115570"/>
                  </a:lnTo>
                  <a:lnTo>
                    <a:pt x="149860" y="105410"/>
                  </a:lnTo>
                  <a:lnTo>
                    <a:pt x="148590" y="97790"/>
                  </a:lnTo>
                  <a:lnTo>
                    <a:pt x="147320" y="90170"/>
                  </a:lnTo>
                  <a:lnTo>
                    <a:pt x="146050" y="81280"/>
                  </a:lnTo>
                  <a:lnTo>
                    <a:pt x="143510" y="68580"/>
                  </a:lnTo>
                  <a:lnTo>
                    <a:pt x="140970" y="54610"/>
                  </a:lnTo>
                  <a:lnTo>
                    <a:pt x="139700" y="54610"/>
                  </a:lnTo>
                  <a:lnTo>
                    <a:pt x="137160" y="44450"/>
                  </a:lnTo>
                  <a:lnTo>
                    <a:pt x="133350" y="34290"/>
                  </a:lnTo>
                  <a:lnTo>
                    <a:pt x="129540" y="26670"/>
                  </a:lnTo>
                  <a:lnTo>
                    <a:pt x="125730" y="19050"/>
                  </a:lnTo>
                  <a:lnTo>
                    <a:pt x="125730" y="17780"/>
                  </a:lnTo>
                  <a:lnTo>
                    <a:pt x="121920" y="12700"/>
                  </a:lnTo>
                  <a:lnTo>
                    <a:pt x="120650" y="12700"/>
                  </a:lnTo>
                  <a:lnTo>
                    <a:pt x="116840" y="8890"/>
                  </a:lnTo>
                  <a:lnTo>
                    <a:pt x="115570" y="8890"/>
                  </a:lnTo>
                  <a:lnTo>
                    <a:pt x="115570" y="7620"/>
                  </a:lnTo>
                  <a:lnTo>
                    <a:pt x="110490" y="6350"/>
                  </a:lnTo>
                  <a:lnTo>
                    <a:pt x="105410" y="3810"/>
                  </a:lnTo>
                  <a:lnTo>
                    <a:pt x="104140" y="2540"/>
                  </a:lnTo>
                  <a:lnTo>
                    <a:pt x="90170" y="0"/>
                  </a:lnTo>
                  <a:lnTo>
                    <a:pt x="88900" y="0"/>
                  </a:lnTo>
                  <a:lnTo>
                    <a:pt x="69850" y="1270"/>
                  </a:lnTo>
                  <a:lnTo>
                    <a:pt x="48260" y="2540"/>
                  </a:lnTo>
                  <a:lnTo>
                    <a:pt x="0" y="8890"/>
                  </a:lnTo>
                  <a:lnTo>
                    <a:pt x="0" y="13970"/>
                  </a:lnTo>
                  <a:lnTo>
                    <a:pt x="1270" y="17780"/>
                  </a:lnTo>
                  <a:lnTo>
                    <a:pt x="49530" y="12700"/>
                  </a:lnTo>
                  <a:lnTo>
                    <a:pt x="49491" y="12573"/>
                  </a:lnTo>
                  <a:lnTo>
                    <a:pt x="71120" y="10160"/>
                  </a:lnTo>
                  <a:lnTo>
                    <a:pt x="88900" y="10160"/>
                  </a:lnTo>
                  <a:lnTo>
                    <a:pt x="101625" y="11328"/>
                  </a:lnTo>
                  <a:lnTo>
                    <a:pt x="106680" y="13970"/>
                  </a:lnTo>
                  <a:lnTo>
                    <a:pt x="106680" y="15240"/>
                  </a:lnTo>
                  <a:lnTo>
                    <a:pt x="110667" y="16243"/>
                  </a:lnTo>
                  <a:lnTo>
                    <a:pt x="110490" y="16510"/>
                  </a:lnTo>
                  <a:lnTo>
                    <a:pt x="114833" y="19786"/>
                  </a:lnTo>
                  <a:lnTo>
                    <a:pt x="118110" y="24130"/>
                  </a:lnTo>
                  <a:lnTo>
                    <a:pt x="118452" y="23901"/>
                  </a:lnTo>
                  <a:lnTo>
                    <a:pt x="120650" y="30480"/>
                  </a:lnTo>
                  <a:lnTo>
                    <a:pt x="125730" y="38100"/>
                  </a:lnTo>
                  <a:lnTo>
                    <a:pt x="128270" y="46990"/>
                  </a:lnTo>
                  <a:lnTo>
                    <a:pt x="131965" y="56870"/>
                  </a:lnTo>
                  <a:lnTo>
                    <a:pt x="130810" y="57150"/>
                  </a:lnTo>
                  <a:lnTo>
                    <a:pt x="134620" y="69850"/>
                  </a:lnTo>
                  <a:lnTo>
                    <a:pt x="137160" y="83820"/>
                  </a:lnTo>
                  <a:lnTo>
                    <a:pt x="137325" y="83781"/>
                  </a:lnTo>
                  <a:lnTo>
                    <a:pt x="138430" y="91440"/>
                  </a:lnTo>
                  <a:lnTo>
                    <a:pt x="139700" y="99060"/>
                  </a:lnTo>
                  <a:lnTo>
                    <a:pt x="140970" y="106680"/>
                  </a:lnTo>
                  <a:lnTo>
                    <a:pt x="142240" y="115570"/>
                  </a:lnTo>
                  <a:lnTo>
                    <a:pt x="143510" y="134620"/>
                  </a:lnTo>
                  <a:lnTo>
                    <a:pt x="144780" y="156210"/>
                  </a:lnTo>
                  <a:lnTo>
                    <a:pt x="146050" y="180340"/>
                  </a:lnTo>
                  <a:lnTo>
                    <a:pt x="147320" y="205740"/>
                  </a:lnTo>
                  <a:lnTo>
                    <a:pt x="147320" y="233680"/>
                  </a:lnTo>
                  <a:lnTo>
                    <a:pt x="147320" y="265430"/>
                  </a:lnTo>
                  <a:lnTo>
                    <a:pt x="147320" y="292100"/>
                  </a:lnTo>
                  <a:lnTo>
                    <a:pt x="147320" y="318770"/>
                  </a:lnTo>
                  <a:lnTo>
                    <a:pt x="147320" y="341630"/>
                  </a:lnTo>
                  <a:lnTo>
                    <a:pt x="146050" y="361950"/>
                  </a:lnTo>
                  <a:lnTo>
                    <a:pt x="144780" y="381000"/>
                  </a:lnTo>
                  <a:lnTo>
                    <a:pt x="143510" y="396240"/>
                  </a:lnTo>
                  <a:lnTo>
                    <a:pt x="142240" y="403860"/>
                  </a:lnTo>
                  <a:lnTo>
                    <a:pt x="142240" y="410210"/>
                  </a:lnTo>
                  <a:lnTo>
                    <a:pt x="140970" y="415290"/>
                  </a:lnTo>
                  <a:lnTo>
                    <a:pt x="139700" y="420370"/>
                  </a:lnTo>
                  <a:lnTo>
                    <a:pt x="139700" y="421640"/>
                  </a:lnTo>
                  <a:lnTo>
                    <a:pt x="139700" y="426720"/>
                  </a:lnTo>
                  <a:lnTo>
                    <a:pt x="138430" y="430530"/>
                  </a:lnTo>
                  <a:lnTo>
                    <a:pt x="137160" y="434340"/>
                  </a:lnTo>
                  <a:lnTo>
                    <a:pt x="142240" y="435610"/>
                  </a:lnTo>
                  <a:lnTo>
                    <a:pt x="146050" y="436880"/>
                  </a:lnTo>
                  <a:lnTo>
                    <a:pt x="147320" y="433070"/>
                  </a:lnTo>
                  <a:lnTo>
                    <a:pt x="148590" y="429260"/>
                  </a:lnTo>
                  <a:lnTo>
                    <a:pt x="148590" y="427990"/>
                  </a:lnTo>
                  <a:lnTo>
                    <a:pt x="149860" y="422910"/>
                  </a:lnTo>
                  <a:lnTo>
                    <a:pt x="151130" y="417830"/>
                  </a:lnTo>
                  <a:lnTo>
                    <a:pt x="151130" y="411480"/>
                  </a:lnTo>
                  <a:lnTo>
                    <a:pt x="152400" y="405130"/>
                  </a:lnTo>
                  <a:lnTo>
                    <a:pt x="152400" y="397510"/>
                  </a:lnTo>
                  <a:lnTo>
                    <a:pt x="153670" y="381000"/>
                  </a:lnTo>
                  <a:lnTo>
                    <a:pt x="154940" y="361950"/>
                  </a:lnTo>
                  <a:lnTo>
                    <a:pt x="156210" y="341630"/>
                  </a:lnTo>
                  <a:lnTo>
                    <a:pt x="156210" y="318770"/>
                  </a:lnTo>
                  <a:lnTo>
                    <a:pt x="157480" y="292100"/>
                  </a:lnTo>
                  <a:lnTo>
                    <a:pt x="157480" y="265430"/>
                  </a:lnTo>
                  <a:lnTo>
                    <a:pt x="157480" y="23368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5" name="object 1975"/>
            <p:cNvSpPr/>
            <p:nvPr/>
          </p:nvSpPr>
          <p:spPr>
            <a:xfrm>
              <a:off x="6892290" y="506729"/>
              <a:ext cx="73660" cy="565150"/>
            </a:xfrm>
            <a:custGeom>
              <a:avLst/>
              <a:gdLst/>
              <a:ahLst/>
              <a:cxnLst/>
              <a:rect l="l" t="t" r="r" b="b"/>
              <a:pathLst>
                <a:path w="73659" h="565150">
                  <a:moveTo>
                    <a:pt x="73660" y="236220"/>
                  </a:moveTo>
                  <a:lnTo>
                    <a:pt x="72390" y="194310"/>
                  </a:lnTo>
                  <a:lnTo>
                    <a:pt x="72390" y="162560"/>
                  </a:lnTo>
                  <a:lnTo>
                    <a:pt x="72390" y="152400"/>
                  </a:lnTo>
                  <a:lnTo>
                    <a:pt x="72390" y="151130"/>
                  </a:lnTo>
                  <a:lnTo>
                    <a:pt x="71120" y="143510"/>
                  </a:lnTo>
                  <a:lnTo>
                    <a:pt x="71120" y="137160"/>
                  </a:lnTo>
                  <a:lnTo>
                    <a:pt x="69850" y="130810"/>
                  </a:lnTo>
                  <a:lnTo>
                    <a:pt x="69850" y="123190"/>
                  </a:lnTo>
                  <a:lnTo>
                    <a:pt x="68580" y="116840"/>
                  </a:lnTo>
                  <a:lnTo>
                    <a:pt x="67310" y="109220"/>
                  </a:lnTo>
                  <a:lnTo>
                    <a:pt x="67310" y="107950"/>
                  </a:lnTo>
                  <a:lnTo>
                    <a:pt x="66040" y="101600"/>
                  </a:lnTo>
                  <a:lnTo>
                    <a:pt x="64770" y="93980"/>
                  </a:lnTo>
                  <a:lnTo>
                    <a:pt x="63500" y="86360"/>
                  </a:lnTo>
                  <a:lnTo>
                    <a:pt x="62230" y="81280"/>
                  </a:lnTo>
                  <a:lnTo>
                    <a:pt x="61836" y="81381"/>
                  </a:lnTo>
                  <a:lnTo>
                    <a:pt x="60960" y="78740"/>
                  </a:lnTo>
                  <a:lnTo>
                    <a:pt x="60960" y="77470"/>
                  </a:lnTo>
                  <a:lnTo>
                    <a:pt x="59690" y="73660"/>
                  </a:lnTo>
                  <a:lnTo>
                    <a:pt x="58420" y="71120"/>
                  </a:lnTo>
                  <a:lnTo>
                    <a:pt x="55880" y="63500"/>
                  </a:lnTo>
                  <a:lnTo>
                    <a:pt x="55880" y="62230"/>
                  </a:lnTo>
                  <a:lnTo>
                    <a:pt x="52070" y="55880"/>
                  </a:lnTo>
                  <a:lnTo>
                    <a:pt x="48260" y="50800"/>
                  </a:lnTo>
                  <a:lnTo>
                    <a:pt x="44450" y="44450"/>
                  </a:lnTo>
                  <a:lnTo>
                    <a:pt x="43180" y="43180"/>
                  </a:lnTo>
                  <a:lnTo>
                    <a:pt x="39370" y="40640"/>
                  </a:lnTo>
                  <a:lnTo>
                    <a:pt x="38569" y="39852"/>
                  </a:lnTo>
                  <a:lnTo>
                    <a:pt x="39370" y="39370"/>
                  </a:lnTo>
                  <a:lnTo>
                    <a:pt x="44450" y="35560"/>
                  </a:lnTo>
                  <a:lnTo>
                    <a:pt x="45720" y="34290"/>
                  </a:lnTo>
                  <a:lnTo>
                    <a:pt x="49530" y="29210"/>
                  </a:lnTo>
                  <a:lnTo>
                    <a:pt x="48856" y="28765"/>
                  </a:lnTo>
                  <a:lnTo>
                    <a:pt x="53340" y="25400"/>
                  </a:lnTo>
                  <a:lnTo>
                    <a:pt x="53340" y="24130"/>
                  </a:lnTo>
                  <a:lnTo>
                    <a:pt x="54610" y="24130"/>
                  </a:lnTo>
                  <a:lnTo>
                    <a:pt x="55880" y="19050"/>
                  </a:lnTo>
                  <a:lnTo>
                    <a:pt x="57150" y="16510"/>
                  </a:lnTo>
                  <a:lnTo>
                    <a:pt x="59690" y="11430"/>
                  </a:lnTo>
                  <a:lnTo>
                    <a:pt x="60960" y="7620"/>
                  </a:lnTo>
                  <a:lnTo>
                    <a:pt x="62230" y="2540"/>
                  </a:lnTo>
                  <a:lnTo>
                    <a:pt x="58420" y="1270"/>
                  </a:lnTo>
                  <a:lnTo>
                    <a:pt x="53340" y="0"/>
                  </a:lnTo>
                  <a:lnTo>
                    <a:pt x="52070" y="5080"/>
                  </a:lnTo>
                  <a:lnTo>
                    <a:pt x="50800" y="8890"/>
                  </a:lnTo>
                  <a:lnTo>
                    <a:pt x="48260" y="12700"/>
                  </a:lnTo>
                  <a:lnTo>
                    <a:pt x="46990" y="15240"/>
                  </a:lnTo>
                  <a:lnTo>
                    <a:pt x="45808" y="19939"/>
                  </a:lnTo>
                  <a:lnTo>
                    <a:pt x="41910" y="22860"/>
                  </a:lnTo>
                  <a:lnTo>
                    <a:pt x="41910" y="24130"/>
                  </a:lnTo>
                  <a:lnTo>
                    <a:pt x="36830" y="29210"/>
                  </a:lnTo>
                  <a:lnTo>
                    <a:pt x="37338" y="29464"/>
                  </a:lnTo>
                  <a:lnTo>
                    <a:pt x="34290" y="31750"/>
                  </a:lnTo>
                  <a:lnTo>
                    <a:pt x="27940" y="35560"/>
                  </a:lnTo>
                  <a:lnTo>
                    <a:pt x="22860" y="38100"/>
                  </a:lnTo>
                  <a:lnTo>
                    <a:pt x="27940" y="43180"/>
                  </a:lnTo>
                  <a:lnTo>
                    <a:pt x="33020" y="46990"/>
                  </a:lnTo>
                  <a:lnTo>
                    <a:pt x="36830" y="50800"/>
                  </a:lnTo>
                  <a:lnTo>
                    <a:pt x="37299" y="50330"/>
                  </a:lnTo>
                  <a:lnTo>
                    <a:pt x="40640" y="55880"/>
                  </a:lnTo>
                  <a:lnTo>
                    <a:pt x="44094" y="60502"/>
                  </a:lnTo>
                  <a:lnTo>
                    <a:pt x="43180" y="60960"/>
                  </a:lnTo>
                  <a:lnTo>
                    <a:pt x="46990" y="67310"/>
                  </a:lnTo>
                  <a:lnTo>
                    <a:pt x="49530" y="74930"/>
                  </a:lnTo>
                  <a:lnTo>
                    <a:pt x="50800" y="76200"/>
                  </a:lnTo>
                  <a:lnTo>
                    <a:pt x="52070" y="80010"/>
                  </a:lnTo>
                  <a:lnTo>
                    <a:pt x="52070" y="83820"/>
                  </a:lnTo>
                  <a:lnTo>
                    <a:pt x="53340" y="87630"/>
                  </a:lnTo>
                  <a:lnTo>
                    <a:pt x="55880" y="96520"/>
                  </a:lnTo>
                  <a:lnTo>
                    <a:pt x="56070" y="96456"/>
                  </a:lnTo>
                  <a:lnTo>
                    <a:pt x="57150" y="102870"/>
                  </a:lnTo>
                  <a:lnTo>
                    <a:pt x="57150" y="104140"/>
                  </a:lnTo>
                  <a:lnTo>
                    <a:pt x="58420" y="110490"/>
                  </a:lnTo>
                  <a:lnTo>
                    <a:pt x="59690" y="118110"/>
                  </a:lnTo>
                  <a:lnTo>
                    <a:pt x="60960" y="124460"/>
                  </a:lnTo>
                  <a:lnTo>
                    <a:pt x="60960" y="130810"/>
                  </a:lnTo>
                  <a:lnTo>
                    <a:pt x="62230" y="137160"/>
                  </a:lnTo>
                  <a:lnTo>
                    <a:pt x="62230" y="144780"/>
                  </a:lnTo>
                  <a:lnTo>
                    <a:pt x="62230" y="152400"/>
                  </a:lnTo>
                  <a:lnTo>
                    <a:pt x="63500" y="162560"/>
                  </a:lnTo>
                  <a:lnTo>
                    <a:pt x="63500" y="194310"/>
                  </a:lnTo>
                  <a:lnTo>
                    <a:pt x="63500" y="236220"/>
                  </a:lnTo>
                  <a:lnTo>
                    <a:pt x="63500" y="290830"/>
                  </a:lnTo>
                  <a:lnTo>
                    <a:pt x="63500" y="547979"/>
                  </a:lnTo>
                  <a:lnTo>
                    <a:pt x="10160" y="554380"/>
                  </a:lnTo>
                  <a:lnTo>
                    <a:pt x="10160" y="231140"/>
                  </a:lnTo>
                  <a:lnTo>
                    <a:pt x="10160" y="194310"/>
                  </a:lnTo>
                  <a:lnTo>
                    <a:pt x="5080" y="194310"/>
                  </a:lnTo>
                  <a:lnTo>
                    <a:pt x="0" y="194310"/>
                  </a:lnTo>
                  <a:lnTo>
                    <a:pt x="0" y="231140"/>
                  </a:lnTo>
                  <a:lnTo>
                    <a:pt x="0" y="560070"/>
                  </a:lnTo>
                  <a:lnTo>
                    <a:pt x="0" y="565150"/>
                  </a:lnTo>
                  <a:lnTo>
                    <a:pt x="6350" y="565150"/>
                  </a:lnTo>
                  <a:lnTo>
                    <a:pt x="69850" y="556260"/>
                  </a:lnTo>
                  <a:lnTo>
                    <a:pt x="73660" y="556260"/>
                  </a:lnTo>
                  <a:lnTo>
                    <a:pt x="73660" y="551180"/>
                  </a:lnTo>
                  <a:lnTo>
                    <a:pt x="73660" y="290830"/>
                  </a:lnTo>
                  <a:lnTo>
                    <a:pt x="73660" y="23622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6" name="object 1976"/>
            <p:cNvSpPr/>
            <p:nvPr/>
          </p:nvSpPr>
          <p:spPr>
            <a:xfrm>
              <a:off x="6803390" y="81279"/>
              <a:ext cx="99060" cy="1002030"/>
            </a:xfrm>
            <a:custGeom>
              <a:avLst/>
              <a:gdLst/>
              <a:ahLst/>
              <a:cxnLst/>
              <a:rect l="l" t="t" r="r" b="b"/>
              <a:pathLst>
                <a:path w="99059" h="1002030">
                  <a:moveTo>
                    <a:pt x="96520" y="365760"/>
                  </a:moveTo>
                  <a:lnTo>
                    <a:pt x="91440" y="364490"/>
                  </a:lnTo>
                  <a:lnTo>
                    <a:pt x="86360" y="364490"/>
                  </a:lnTo>
                  <a:lnTo>
                    <a:pt x="86360" y="367030"/>
                  </a:lnTo>
                  <a:lnTo>
                    <a:pt x="85090" y="369570"/>
                  </a:lnTo>
                  <a:lnTo>
                    <a:pt x="85090" y="370840"/>
                  </a:lnTo>
                  <a:lnTo>
                    <a:pt x="85090" y="372110"/>
                  </a:lnTo>
                  <a:lnTo>
                    <a:pt x="83820" y="372110"/>
                  </a:lnTo>
                  <a:lnTo>
                    <a:pt x="83820" y="373380"/>
                  </a:lnTo>
                  <a:lnTo>
                    <a:pt x="83820" y="374650"/>
                  </a:lnTo>
                  <a:lnTo>
                    <a:pt x="82550" y="375920"/>
                  </a:lnTo>
                  <a:lnTo>
                    <a:pt x="81280" y="377190"/>
                  </a:lnTo>
                  <a:lnTo>
                    <a:pt x="80429" y="378891"/>
                  </a:lnTo>
                  <a:lnTo>
                    <a:pt x="78740" y="379730"/>
                  </a:lnTo>
                  <a:lnTo>
                    <a:pt x="77470" y="379730"/>
                  </a:lnTo>
                  <a:lnTo>
                    <a:pt x="77470" y="165100"/>
                  </a:lnTo>
                  <a:lnTo>
                    <a:pt x="68580" y="165100"/>
                  </a:lnTo>
                  <a:lnTo>
                    <a:pt x="68580" y="386080"/>
                  </a:lnTo>
                  <a:lnTo>
                    <a:pt x="68580" y="391160"/>
                  </a:lnTo>
                  <a:lnTo>
                    <a:pt x="73660" y="391160"/>
                  </a:lnTo>
                  <a:lnTo>
                    <a:pt x="77470" y="391160"/>
                  </a:lnTo>
                  <a:lnTo>
                    <a:pt x="77470" y="389890"/>
                  </a:lnTo>
                  <a:lnTo>
                    <a:pt x="78740" y="389890"/>
                  </a:lnTo>
                  <a:lnTo>
                    <a:pt x="81280" y="388620"/>
                  </a:lnTo>
                  <a:lnTo>
                    <a:pt x="82550" y="388620"/>
                  </a:lnTo>
                  <a:lnTo>
                    <a:pt x="83820" y="387350"/>
                  </a:lnTo>
                  <a:lnTo>
                    <a:pt x="86360" y="386080"/>
                  </a:lnTo>
                  <a:lnTo>
                    <a:pt x="87630" y="386080"/>
                  </a:lnTo>
                  <a:lnTo>
                    <a:pt x="87630" y="384810"/>
                  </a:lnTo>
                  <a:lnTo>
                    <a:pt x="88900" y="382270"/>
                  </a:lnTo>
                  <a:lnTo>
                    <a:pt x="90170" y="381000"/>
                  </a:lnTo>
                  <a:lnTo>
                    <a:pt x="91440" y="381000"/>
                  </a:lnTo>
                  <a:lnTo>
                    <a:pt x="91440" y="379730"/>
                  </a:lnTo>
                  <a:lnTo>
                    <a:pt x="91440" y="378460"/>
                  </a:lnTo>
                  <a:lnTo>
                    <a:pt x="92710" y="377190"/>
                  </a:lnTo>
                  <a:lnTo>
                    <a:pt x="92710" y="375920"/>
                  </a:lnTo>
                  <a:lnTo>
                    <a:pt x="93980" y="374650"/>
                  </a:lnTo>
                  <a:lnTo>
                    <a:pt x="93980" y="372110"/>
                  </a:lnTo>
                  <a:lnTo>
                    <a:pt x="95250" y="372110"/>
                  </a:lnTo>
                  <a:lnTo>
                    <a:pt x="95250" y="370840"/>
                  </a:lnTo>
                  <a:lnTo>
                    <a:pt x="95250" y="369570"/>
                  </a:lnTo>
                  <a:lnTo>
                    <a:pt x="96520" y="365760"/>
                  </a:lnTo>
                  <a:close/>
                </a:path>
                <a:path w="99059" h="1002030">
                  <a:moveTo>
                    <a:pt x="99060" y="604520"/>
                  </a:moveTo>
                  <a:lnTo>
                    <a:pt x="97790" y="591820"/>
                  </a:lnTo>
                  <a:lnTo>
                    <a:pt x="97790" y="590550"/>
                  </a:lnTo>
                  <a:lnTo>
                    <a:pt x="97790" y="580390"/>
                  </a:lnTo>
                  <a:lnTo>
                    <a:pt x="96520" y="571500"/>
                  </a:lnTo>
                  <a:lnTo>
                    <a:pt x="96520" y="570230"/>
                  </a:lnTo>
                  <a:lnTo>
                    <a:pt x="96520" y="566420"/>
                  </a:lnTo>
                  <a:lnTo>
                    <a:pt x="96520" y="562610"/>
                  </a:lnTo>
                  <a:lnTo>
                    <a:pt x="96520" y="560070"/>
                  </a:lnTo>
                  <a:lnTo>
                    <a:pt x="95250" y="557530"/>
                  </a:lnTo>
                  <a:lnTo>
                    <a:pt x="95250" y="553720"/>
                  </a:lnTo>
                  <a:lnTo>
                    <a:pt x="95250" y="552450"/>
                  </a:lnTo>
                  <a:lnTo>
                    <a:pt x="93980" y="552450"/>
                  </a:lnTo>
                  <a:lnTo>
                    <a:pt x="93980" y="551180"/>
                  </a:lnTo>
                  <a:lnTo>
                    <a:pt x="93980" y="549910"/>
                  </a:lnTo>
                  <a:lnTo>
                    <a:pt x="93980" y="548640"/>
                  </a:lnTo>
                  <a:lnTo>
                    <a:pt x="92710" y="547370"/>
                  </a:lnTo>
                  <a:lnTo>
                    <a:pt x="91440" y="546100"/>
                  </a:lnTo>
                  <a:lnTo>
                    <a:pt x="91440" y="544830"/>
                  </a:lnTo>
                  <a:lnTo>
                    <a:pt x="90170" y="544830"/>
                  </a:lnTo>
                  <a:lnTo>
                    <a:pt x="90170" y="543560"/>
                  </a:lnTo>
                  <a:lnTo>
                    <a:pt x="88900" y="543560"/>
                  </a:lnTo>
                  <a:lnTo>
                    <a:pt x="88900" y="542290"/>
                  </a:lnTo>
                  <a:lnTo>
                    <a:pt x="86360" y="539750"/>
                  </a:lnTo>
                  <a:lnTo>
                    <a:pt x="83820" y="537210"/>
                  </a:lnTo>
                  <a:lnTo>
                    <a:pt x="81280" y="537210"/>
                  </a:lnTo>
                  <a:lnTo>
                    <a:pt x="78740" y="535940"/>
                  </a:lnTo>
                  <a:lnTo>
                    <a:pt x="76200" y="535940"/>
                  </a:lnTo>
                  <a:lnTo>
                    <a:pt x="72390" y="535940"/>
                  </a:lnTo>
                  <a:lnTo>
                    <a:pt x="68580" y="535940"/>
                  </a:lnTo>
                  <a:lnTo>
                    <a:pt x="68580" y="541020"/>
                  </a:lnTo>
                  <a:lnTo>
                    <a:pt x="68580" y="983488"/>
                  </a:lnTo>
                  <a:lnTo>
                    <a:pt x="10160" y="991209"/>
                  </a:lnTo>
                  <a:lnTo>
                    <a:pt x="10160" y="5080"/>
                  </a:lnTo>
                  <a:lnTo>
                    <a:pt x="5080" y="5080"/>
                  </a:lnTo>
                  <a:lnTo>
                    <a:pt x="508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996950"/>
                  </a:lnTo>
                  <a:lnTo>
                    <a:pt x="0" y="1002030"/>
                  </a:lnTo>
                  <a:lnTo>
                    <a:pt x="6350" y="1002030"/>
                  </a:lnTo>
                  <a:lnTo>
                    <a:pt x="73660" y="993140"/>
                  </a:lnTo>
                  <a:lnTo>
                    <a:pt x="77470" y="991870"/>
                  </a:lnTo>
                  <a:lnTo>
                    <a:pt x="77470" y="988060"/>
                  </a:lnTo>
                  <a:lnTo>
                    <a:pt x="77470" y="546100"/>
                  </a:lnTo>
                  <a:lnTo>
                    <a:pt x="78740" y="546100"/>
                  </a:lnTo>
                  <a:lnTo>
                    <a:pt x="81280" y="547370"/>
                  </a:lnTo>
                  <a:lnTo>
                    <a:pt x="82550" y="548640"/>
                  </a:lnTo>
                  <a:lnTo>
                    <a:pt x="82550" y="549910"/>
                  </a:lnTo>
                  <a:lnTo>
                    <a:pt x="83820" y="551180"/>
                  </a:lnTo>
                  <a:lnTo>
                    <a:pt x="85090" y="552450"/>
                  </a:lnTo>
                  <a:lnTo>
                    <a:pt x="85090" y="553720"/>
                  </a:lnTo>
                  <a:lnTo>
                    <a:pt x="85090" y="554990"/>
                  </a:lnTo>
                  <a:lnTo>
                    <a:pt x="86360" y="556260"/>
                  </a:lnTo>
                  <a:lnTo>
                    <a:pt x="86360" y="557530"/>
                  </a:lnTo>
                  <a:lnTo>
                    <a:pt x="86360" y="558800"/>
                  </a:lnTo>
                  <a:lnTo>
                    <a:pt x="86360" y="561340"/>
                  </a:lnTo>
                  <a:lnTo>
                    <a:pt x="87630" y="563880"/>
                  </a:lnTo>
                  <a:lnTo>
                    <a:pt x="87630" y="567690"/>
                  </a:lnTo>
                  <a:lnTo>
                    <a:pt x="87630" y="571500"/>
                  </a:lnTo>
                  <a:lnTo>
                    <a:pt x="87630" y="580390"/>
                  </a:lnTo>
                  <a:lnTo>
                    <a:pt x="88900" y="591820"/>
                  </a:lnTo>
                  <a:lnTo>
                    <a:pt x="88900" y="604520"/>
                  </a:lnTo>
                  <a:lnTo>
                    <a:pt x="88900" y="619760"/>
                  </a:lnTo>
                  <a:lnTo>
                    <a:pt x="93980" y="619760"/>
                  </a:lnTo>
                  <a:lnTo>
                    <a:pt x="99060" y="619760"/>
                  </a:lnTo>
                  <a:lnTo>
                    <a:pt x="99060" y="60452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7" name="object 1977"/>
            <p:cNvSpPr/>
            <p:nvPr/>
          </p:nvSpPr>
          <p:spPr>
            <a:xfrm>
              <a:off x="6871970" y="241299"/>
              <a:ext cx="30480" cy="209550"/>
            </a:xfrm>
            <a:custGeom>
              <a:avLst/>
              <a:gdLst/>
              <a:ahLst/>
              <a:cxnLst/>
              <a:rect l="l" t="t" r="r" b="b"/>
              <a:pathLst>
                <a:path w="30479" h="209550">
                  <a:moveTo>
                    <a:pt x="30480" y="58420"/>
                  </a:moveTo>
                  <a:lnTo>
                    <a:pt x="29210" y="48260"/>
                  </a:lnTo>
                  <a:lnTo>
                    <a:pt x="29210" y="40652"/>
                  </a:lnTo>
                  <a:lnTo>
                    <a:pt x="29210" y="36830"/>
                  </a:lnTo>
                  <a:lnTo>
                    <a:pt x="27940" y="33020"/>
                  </a:lnTo>
                  <a:lnTo>
                    <a:pt x="27940" y="29210"/>
                  </a:lnTo>
                  <a:lnTo>
                    <a:pt x="27940" y="26670"/>
                  </a:lnTo>
                  <a:lnTo>
                    <a:pt x="27940" y="24130"/>
                  </a:lnTo>
                  <a:lnTo>
                    <a:pt x="26670" y="21602"/>
                  </a:lnTo>
                  <a:lnTo>
                    <a:pt x="26670" y="20320"/>
                  </a:lnTo>
                  <a:lnTo>
                    <a:pt x="26098" y="19202"/>
                  </a:lnTo>
                  <a:lnTo>
                    <a:pt x="26670" y="19050"/>
                  </a:lnTo>
                  <a:lnTo>
                    <a:pt x="25400" y="17780"/>
                  </a:lnTo>
                  <a:lnTo>
                    <a:pt x="25400" y="16510"/>
                  </a:lnTo>
                  <a:lnTo>
                    <a:pt x="25400" y="15252"/>
                  </a:lnTo>
                  <a:lnTo>
                    <a:pt x="24130" y="13970"/>
                  </a:lnTo>
                  <a:lnTo>
                    <a:pt x="24130" y="12700"/>
                  </a:lnTo>
                  <a:lnTo>
                    <a:pt x="23647" y="13017"/>
                  </a:lnTo>
                  <a:lnTo>
                    <a:pt x="22860" y="11430"/>
                  </a:lnTo>
                  <a:lnTo>
                    <a:pt x="22860" y="10160"/>
                  </a:lnTo>
                  <a:lnTo>
                    <a:pt x="22860" y="8902"/>
                  </a:lnTo>
                  <a:lnTo>
                    <a:pt x="20320" y="6350"/>
                  </a:lnTo>
                  <a:lnTo>
                    <a:pt x="20320" y="5080"/>
                  </a:lnTo>
                  <a:lnTo>
                    <a:pt x="19050" y="5080"/>
                  </a:lnTo>
                  <a:lnTo>
                    <a:pt x="16510" y="8902"/>
                  </a:lnTo>
                  <a:lnTo>
                    <a:pt x="19050" y="5080"/>
                  </a:lnTo>
                  <a:lnTo>
                    <a:pt x="17780" y="3810"/>
                  </a:lnTo>
                  <a:lnTo>
                    <a:pt x="16510" y="3810"/>
                  </a:lnTo>
                  <a:lnTo>
                    <a:pt x="15240" y="2552"/>
                  </a:lnTo>
                  <a:lnTo>
                    <a:pt x="13970" y="2552"/>
                  </a:lnTo>
                  <a:lnTo>
                    <a:pt x="11430" y="1270"/>
                  </a:lnTo>
                  <a:lnTo>
                    <a:pt x="8890" y="0"/>
                  </a:lnTo>
                  <a:lnTo>
                    <a:pt x="6350" y="0"/>
                  </a:lnTo>
                  <a:lnTo>
                    <a:pt x="381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5080" y="5080"/>
                  </a:lnTo>
                  <a:lnTo>
                    <a:pt x="5080" y="10160"/>
                  </a:lnTo>
                  <a:lnTo>
                    <a:pt x="8890" y="10160"/>
                  </a:lnTo>
                  <a:lnTo>
                    <a:pt x="10477" y="10960"/>
                  </a:lnTo>
                  <a:lnTo>
                    <a:pt x="10160" y="11430"/>
                  </a:lnTo>
                  <a:lnTo>
                    <a:pt x="12700" y="12700"/>
                  </a:lnTo>
                  <a:lnTo>
                    <a:pt x="13970" y="15252"/>
                  </a:lnTo>
                  <a:lnTo>
                    <a:pt x="14693" y="14706"/>
                  </a:lnTo>
                  <a:lnTo>
                    <a:pt x="15240" y="15252"/>
                  </a:lnTo>
                  <a:lnTo>
                    <a:pt x="15240" y="17780"/>
                  </a:lnTo>
                  <a:lnTo>
                    <a:pt x="16510" y="17780"/>
                  </a:lnTo>
                  <a:lnTo>
                    <a:pt x="16510" y="19050"/>
                  </a:lnTo>
                  <a:lnTo>
                    <a:pt x="16510" y="20320"/>
                  </a:lnTo>
                  <a:lnTo>
                    <a:pt x="17780" y="21602"/>
                  </a:lnTo>
                  <a:lnTo>
                    <a:pt x="17780" y="22860"/>
                  </a:lnTo>
                  <a:lnTo>
                    <a:pt x="17780" y="24130"/>
                  </a:lnTo>
                  <a:lnTo>
                    <a:pt x="17780" y="25400"/>
                  </a:lnTo>
                  <a:lnTo>
                    <a:pt x="19050" y="27952"/>
                  </a:lnTo>
                  <a:lnTo>
                    <a:pt x="19050" y="30480"/>
                  </a:lnTo>
                  <a:lnTo>
                    <a:pt x="19050" y="34302"/>
                  </a:lnTo>
                  <a:lnTo>
                    <a:pt x="19050" y="36830"/>
                  </a:lnTo>
                  <a:lnTo>
                    <a:pt x="19050" y="38100"/>
                  </a:lnTo>
                  <a:lnTo>
                    <a:pt x="19342" y="38036"/>
                  </a:lnTo>
                  <a:lnTo>
                    <a:pt x="20320" y="41910"/>
                  </a:lnTo>
                  <a:lnTo>
                    <a:pt x="20320" y="48260"/>
                  </a:lnTo>
                  <a:lnTo>
                    <a:pt x="20320" y="49530"/>
                  </a:lnTo>
                  <a:lnTo>
                    <a:pt x="20320" y="185420"/>
                  </a:lnTo>
                  <a:lnTo>
                    <a:pt x="19050" y="190500"/>
                  </a:lnTo>
                  <a:lnTo>
                    <a:pt x="19050" y="195580"/>
                  </a:lnTo>
                  <a:lnTo>
                    <a:pt x="19050" y="199390"/>
                  </a:lnTo>
                  <a:lnTo>
                    <a:pt x="19050" y="201930"/>
                  </a:lnTo>
                  <a:lnTo>
                    <a:pt x="17780" y="204470"/>
                  </a:lnTo>
                  <a:lnTo>
                    <a:pt x="17780" y="207010"/>
                  </a:lnTo>
                  <a:lnTo>
                    <a:pt x="21590" y="208280"/>
                  </a:lnTo>
                  <a:lnTo>
                    <a:pt x="26670" y="209550"/>
                  </a:lnTo>
                  <a:lnTo>
                    <a:pt x="27940" y="205740"/>
                  </a:lnTo>
                  <a:lnTo>
                    <a:pt x="27940" y="203200"/>
                  </a:lnTo>
                  <a:lnTo>
                    <a:pt x="27940" y="200660"/>
                  </a:lnTo>
                  <a:lnTo>
                    <a:pt x="27940" y="195580"/>
                  </a:lnTo>
                  <a:lnTo>
                    <a:pt x="29210" y="191770"/>
                  </a:lnTo>
                  <a:lnTo>
                    <a:pt x="29210" y="186690"/>
                  </a:lnTo>
                  <a:lnTo>
                    <a:pt x="29210" y="185420"/>
                  </a:lnTo>
                  <a:lnTo>
                    <a:pt x="29210" y="176530"/>
                  </a:lnTo>
                  <a:lnTo>
                    <a:pt x="30480" y="163830"/>
                  </a:lnTo>
                  <a:lnTo>
                    <a:pt x="30480" y="149860"/>
                  </a:lnTo>
                  <a:lnTo>
                    <a:pt x="30480" y="134620"/>
                  </a:lnTo>
                  <a:lnTo>
                    <a:pt x="30480" y="80010"/>
                  </a:lnTo>
                  <a:lnTo>
                    <a:pt x="30480" y="68580"/>
                  </a:lnTo>
                  <a:lnTo>
                    <a:pt x="30480" y="5842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8" name="object 1978"/>
            <p:cNvSpPr/>
            <p:nvPr/>
          </p:nvSpPr>
          <p:spPr>
            <a:xfrm>
              <a:off x="7006590" y="48259"/>
              <a:ext cx="101600" cy="27940"/>
            </a:xfrm>
            <a:custGeom>
              <a:avLst/>
              <a:gdLst/>
              <a:ahLst/>
              <a:cxnLst/>
              <a:rect l="l" t="t" r="r" b="b"/>
              <a:pathLst>
                <a:path w="101600" h="27940">
                  <a:moveTo>
                    <a:pt x="101600" y="16510"/>
                  </a:moveTo>
                  <a:lnTo>
                    <a:pt x="100330" y="16510"/>
                  </a:lnTo>
                  <a:lnTo>
                    <a:pt x="100330" y="12700"/>
                  </a:lnTo>
                  <a:lnTo>
                    <a:pt x="100330" y="11430"/>
                  </a:lnTo>
                  <a:lnTo>
                    <a:pt x="100330" y="10160"/>
                  </a:lnTo>
                  <a:lnTo>
                    <a:pt x="100330" y="8890"/>
                  </a:lnTo>
                  <a:lnTo>
                    <a:pt x="100330" y="0"/>
                  </a:lnTo>
                  <a:lnTo>
                    <a:pt x="99060" y="0"/>
                  </a:lnTo>
                  <a:lnTo>
                    <a:pt x="99060" y="1270"/>
                  </a:lnTo>
                  <a:lnTo>
                    <a:pt x="85090" y="1270"/>
                  </a:lnTo>
                  <a:lnTo>
                    <a:pt x="85090" y="2540"/>
                  </a:lnTo>
                  <a:lnTo>
                    <a:pt x="74930" y="2540"/>
                  </a:lnTo>
                  <a:lnTo>
                    <a:pt x="74930" y="3810"/>
                  </a:lnTo>
                  <a:lnTo>
                    <a:pt x="64770" y="3810"/>
                  </a:lnTo>
                  <a:lnTo>
                    <a:pt x="64770" y="5080"/>
                  </a:lnTo>
                  <a:lnTo>
                    <a:pt x="54610" y="5080"/>
                  </a:lnTo>
                  <a:lnTo>
                    <a:pt x="54610" y="6350"/>
                  </a:lnTo>
                  <a:lnTo>
                    <a:pt x="45720" y="6350"/>
                  </a:lnTo>
                  <a:lnTo>
                    <a:pt x="45720" y="7620"/>
                  </a:lnTo>
                  <a:lnTo>
                    <a:pt x="35560" y="7620"/>
                  </a:lnTo>
                  <a:lnTo>
                    <a:pt x="3556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15240" y="10160"/>
                  </a:lnTo>
                  <a:lnTo>
                    <a:pt x="15240" y="11430"/>
                  </a:lnTo>
                  <a:lnTo>
                    <a:pt x="5080" y="11430"/>
                  </a:lnTo>
                  <a:lnTo>
                    <a:pt x="5080" y="12700"/>
                  </a:lnTo>
                  <a:lnTo>
                    <a:pt x="0" y="12700"/>
                  </a:lnTo>
                  <a:lnTo>
                    <a:pt x="0" y="16510"/>
                  </a:lnTo>
                  <a:lnTo>
                    <a:pt x="0" y="19050"/>
                  </a:lnTo>
                  <a:lnTo>
                    <a:pt x="0" y="27940"/>
                  </a:lnTo>
                  <a:lnTo>
                    <a:pt x="101600" y="27940"/>
                  </a:lnTo>
                  <a:lnTo>
                    <a:pt x="101600" y="19050"/>
                  </a:lnTo>
                  <a:lnTo>
                    <a:pt x="101600" y="16510"/>
                  </a:lnTo>
                  <a:close/>
                </a:path>
              </a:pathLst>
            </a:custGeom>
            <a:solidFill>
              <a:srgbClr val="6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9" name="object 1979"/>
            <p:cNvSpPr/>
            <p:nvPr/>
          </p:nvSpPr>
          <p:spPr>
            <a:xfrm>
              <a:off x="7005320" y="76199"/>
              <a:ext cx="102870" cy="10160"/>
            </a:xfrm>
            <a:custGeom>
              <a:avLst/>
              <a:gdLst/>
              <a:ahLst/>
              <a:cxnLst/>
              <a:rect l="l" t="t" r="r" b="b"/>
              <a:pathLst>
                <a:path w="102870" h="10159">
                  <a:moveTo>
                    <a:pt x="102870" y="3822"/>
                  </a:moveTo>
                  <a:lnTo>
                    <a:pt x="0" y="3822"/>
                  </a:lnTo>
                  <a:lnTo>
                    <a:pt x="0" y="10160"/>
                  </a:lnTo>
                  <a:lnTo>
                    <a:pt x="102870" y="10160"/>
                  </a:lnTo>
                  <a:lnTo>
                    <a:pt x="102870" y="3822"/>
                  </a:lnTo>
                  <a:close/>
                </a:path>
                <a:path w="102870" h="10159">
                  <a:moveTo>
                    <a:pt x="102870" y="0"/>
                  </a:moveTo>
                  <a:lnTo>
                    <a:pt x="1270" y="0"/>
                  </a:lnTo>
                  <a:lnTo>
                    <a:pt x="1270" y="3810"/>
                  </a:lnTo>
                  <a:lnTo>
                    <a:pt x="102870" y="3810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6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0" name="object 1980"/>
            <p:cNvSpPr/>
            <p:nvPr/>
          </p:nvSpPr>
          <p:spPr>
            <a:xfrm>
              <a:off x="7005319" y="86360"/>
              <a:ext cx="102870" cy="10160"/>
            </a:xfrm>
            <a:custGeom>
              <a:avLst/>
              <a:gdLst/>
              <a:ahLst/>
              <a:cxnLst/>
              <a:rect l="l" t="t" r="r" b="b"/>
              <a:pathLst>
                <a:path w="102870" h="10159">
                  <a:moveTo>
                    <a:pt x="1028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2870" y="10160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6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1" name="object 1981"/>
            <p:cNvSpPr/>
            <p:nvPr/>
          </p:nvSpPr>
          <p:spPr>
            <a:xfrm>
              <a:off x="7005319" y="96519"/>
              <a:ext cx="104139" cy="10160"/>
            </a:xfrm>
            <a:custGeom>
              <a:avLst/>
              <a:gdLst/>
              <a:ahLst/>
              <a:cxnLst/>
              <a:rect l="l" t="t" r="r" b="b"/>
              <a:pathLst>
                <a:path w="104140" h="10160">
                  <a:moveTo>
                    <a:pt x="0" y="10159"/>
                  </a:moveTo>
                  <a:lnTo>
                    <a:pt x="0" y="0"/>
                  </a:lnTo>
                  <a:lnTo>
                    <a:pt x="104140" y="0"/>
                  </a:lnTo>
                  <a:lnTo>
                    <a:pt x="10414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6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2" name="object 1982"/>
            <p:cNvSpPr/>
            <p:nvPr/>
          </p:nvSpPr>
          <p:spPr>
            <a:xfrm>
              <a:off x="7005319" y="106679"/>
              <a:ext cx="104139" cy="10160"/>
            </a:xfrm>
            <a:custGeom>
              <a:avLst/>
              <a:gdLst/>
              <a:ahLst/>
              <a:cxnLst/>
              <a:rect l="l" t="t" r="r" b="b"/>
              <a:pathLst>
                <a:path w="104140" h="10160">
                  <a:moveTo>
                    <a:pt x="1041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4139" y="10160"/>
                  </a:lnTo>
                  <a:lnTo>
                    <a:pt x="104140" y="0"/>
                  </a:lnTo>
                  <a:close/>
                </a:path>
              </a:pathLst>
            </a:custGeom>
            <a:solidFill>
              <a:srgbClr val="6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3" name="object 1983"/>
            <p:cNvSpPr/>
            <p:nvPr/>
          </p:nvSpPr>
          <p:spPr>
            <a:xfrm>
              <a:off x="7004050" y="116839"/>
              <a:ext cx="105410" cy="8890"/>
            </a:xfrm>
            <a:custGeom>
              <a:avLst/>
              <a:gdLst/>
              <a:ahLst/>
              <a:cxnLst/>
              <a:rect l="l" t="t" r="r" b="b"/>
              <a:pathLst>
                <a:path w="105409" h="8889">
                  <a:moveTo>
                    <a:pt x="0" y="8889"/>
                  </a:moveTo>
                  <a:lnTo>
                    <a:pt x="0" y="0"/>
                  </a:lnTo>
                  <a:lnTo>
                    <a:pt x="105409" y="0"/>
                  </a:lnTo>
                  <a:lnTo>
                    <a:pt x="10540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6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4" name="object 1984"/>
            <p:cNvSpPr/>
            <p:nvPr/>
          </p:nvSpPr>
          <p:spPr>
            <a:xfrm>
              <a:off x="7004050" y="125729"/>
              <a:ext cx="106680" cy="10160"/>
            </a:xfrm>
            <a:custGeom>
              <a:avLst/>
              <a:gdLst/>
              <a:ahLst/>
              <a:cxnLst/>
              <a:rect l="l" t="t" r="r" b="b"/>
              <a:pathLst>
                <a:path w="106679" h="10160">
                  <a:moveTo>
                    <a:pt x="106680" y="2540"/>
                  </a:moveTo>
                  <a:lnTo>
                    <a:pt x="105410" y="2540"/>
                  </a:lnTo>
                  <a:lnTo>
                    <a:pt x="1054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106680" y="10160"/>
                  </a:lnTo>
                  <a:lnTo>
                    <a:pt x="106680" y="2540"/>
                  </a:lnTo>
                  <a:close/>
                </a:path>
              </a:pathLst>
            </a:custGeom>
            <a:solidFill>
              <a:srgbClr val="6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5" name="object 1985"/>
            <p:cNvSpPr/>
            <p:nvPr/>
          </p:nvSpPr>
          <p:spPr>
            <a:xfrm>
              <a:off x="7004050" y="135889"/>
              <a:ext cx="106680" cy="10160"/>
            </a:xfrm>
            <a:custGeom>
              <a:avLst/>
              <a:gdLst/>
              <a:ahLst/>
              <a:cxnLst/>
              <a:rect l="l" t="t" r="r" b="b"/>
              <a:pathLst>
                <a:path w="106679" h="10160">
                  <a:moveTo>
                    <a:pt x="0" y="10159"/>
                  </a:moveTo>
                  <a:lnTo>
                    <a:pt x="0" y="0"/>
                  </a:lnTo>
                  <a:lnTo>
                    <a:pt x="106679" y="0"/>
                  </a:lnTo>
                  <a:lnTo>
                    <a:pt x="106679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6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6" name="object 1986"/>
            <p:cNvSpPr/>
            <p:nvPr/>
          </p:nvSpPr>
          <p:spPr>
            <a:xfrm>
              <a:off x="7002780" y="146049"/>
              <a:ext cx="107950" cy="10160"/>
            </a:xfrm>
            <a:custGeom>
              <a:avLst/>
              <a:gdLst/>
              <a:ahLst/>
              <a:cxnLst/>
              <a:rect l="l" t="t" r="r" b="b"/>
              <a:pathLst>
                <a:path w="107950" h="10160">
                  <a:moveTo>
                    <a:pt x="107950" y="0"/>
                  </a:moveTo>
                  <a:lnTo>
                    <a:pt x="1270" y="0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107950" y="10160"/>
                  </a:lnTo>
                  <a:lnTo>
                    <a:pt x="107950" y="762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6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7" name="object 1987"/>
            <p:cNvSpPr/>
            <p:nvPr/>
          </p:nvSpPr>
          <p:spPr>
            <a:xfrm>
              <a:off x="7002780" y="156209"/>
              <a:ext cx="109220" cy="10160"/>
            </a:xfrm>
            <a:custGeom>
              <a:avLst/>
              <a:gdLst/>
              <a:ahLst/>
              <a:cxnLst/>
              <a:rect l="l" t="t" r="r" b="b"/>
              <a:pathLst>
                <a:path w="109220" h="10160">
                  <a:moveTo>
                    <a:pt x="109220" y="3810"/>
                  </a:moveTo>
                  <a:lnTo>
                    <a:pt x="107950" y="3810"/>
                  </a:lnTo>
                  <a:lnTo>
                    <a:pt x="10795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109220" y="10160"/>
                  </a:lnTo>
                  <a:lnTo>
                    <a:pt x="109220" y="3810"/>
                  </a:lnTo>
                  <a:close/>
                </a:path>
              </a:pathLst>
            </a:custGeom>
            <a:solidFill>
              <a:srgbClr val="6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8" name="object 1988"/>
            <p:cNvSpPr/>
            <p:nvPr/>
          </p:nvSpPr>
          <p:spPr>
            <a:xfrm>
              <a:off x="7002780" y="166370"/>
              <a:ext cx="109220" cy="10160"/>
            </a:xfrm>
            <a:custGeom>
              <a:avLst/>
              <a:gdLst/>
              <a:ahLst/>
              <a:cxnLst/>
              <a:rect l="l" t="t" r="r" b="b"/>
              <a:pathLst>
                <a:path w="109220" h="10160">
                  <a:moveTo>
                    <a:pt x="0" y="10159"/>
                  </a:moveTo>
                  <a:lnTo>
                    <a:pt x="0" y="0"/>
                  </a:lnTo>
                  <a:lnTo>
                    <a:pt x="109220" y="0"/>
                  </a:lnTo>
                  <a:lnTo>
                    <a:pt x="10922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7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9" name="object 1989"/>
            <p:cNvSpPr/>
            <p:nvPr/>
          </p:nvSpPr>
          <p:spPr>
            <a:xfrm>
              <a:off x="7002780" y="176529"/>
              <a:ext cx="109220" cy="8890"/>
            </a:xfrm>
            <a:custGeom>
              <a:avLst/>
              <a:gdLst/>
              <a:ahLst/>
              <a:cxnLst/>
              <a:rect l="l" t="t" r="r" b="b"/>
              <a:pathLst>
                <a:path w="109220" h="8889">
                  <a:moveTo>
                    <a:pt x="0" y="8890"/>
                  </a:moveTo>
                  <a:lnTo>
                    <a:pt x="0" y="0"/>
                  </a:lnTo>
                  <a:lnTo>
                    <a:pt x="109220" y="0"/>
                  </a:lnTo>
                  <a:lnTo>
                    <a:pt x="109220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7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0" name="object 1990"/>
            <p:cNvSpPr/>
            <p:nvPr/>
          </p:nvSpPr>
          <p:spPr>
            <a:xfrm>
              <a:off x="7001510" y="185419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59" h="10160">
                  <a:moveTo>
                    <a:pt x="111747" y="6350"/>
                  </a:moveTo>
                  <a:lnTo>
                    <a:pt x="110490" y="6350"/>
                  </a:lnTo>
                  <a:lnTo>
                    <a:pt x="110490" y="5080"/>
                  </a:lnTo>
                  <a:lnTo>
                    <a:pt x="110490" y="0"/>
                  </a:lnTo>
                  <a:lnTo>
                    <a:pt x="1270" y="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11747" y="10160"/>
                  </a:lnTo>
                  <a:lnTo>
                    <a:pt x="111747" y="6350"/>
                  </a:lnTo>
                  <a:close/>
                </a:path>
              </a:pathLst>
            </a:custGeom>
            <a:solidFill>
              <a:srgbClr val="7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1" name="object 1991"/>
            <p:cNvSpPr/>
            <p:nvPr/>
          </p:nvSpPr>
          <p:spPr>
            <a:xfrm>
              <a:off x="7001509" y="195579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59" h="10160">
                  <a:moveTo>
                    <a:pt x="0" y="10160"/>
                  </a:moveTo>
                  <a:lnTo>
                    <a:pt x="0" y="0"/>
                  </a:lnTo>
                  <a:lnTo>
                    <a:pt x="111759" y="0"/>
                  </a:lnTo>
                  <a:lnTo>
                    <a:pt x="11175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2" name="object 1992"/>
            <p:cNvSpPr/>
            <p:nvPr/>
          </p:nvSpPr>
          <p:spPr>
            <a:xfrm>
              <a:off x="7001509" y="205740"/>
              <a:ext cx="111760" cy="10160"/>
            </a:xfrm>
            <a:custGeom>
              <a:avLst/>
              <a:gdLst/>
              <a:ahLst/>
              <a:cxnLst/>
              <a:rect l="l" t="t" r="r" b="b"/>
              <a:pathLst>
                <a:path w="111759" h="10160">
                  <a:moveTo>
                    <a:pt x="0" y="10159"/>
                  </a:moveTo>
                  <a:lnTo>
                    <a:pt x="0" y="0"/>
                  </a:lnTo>
                  <a:lnTo>
                    <a:pt x="111759" y="0"/>
                  </a:lnTo>
                  <a:lnTo>
                    <a:pt x="111759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7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3" name="object 1993"/>
            <p:cNvSpPr/>
            <p:nvPr/>
          </p:nvSpPr>
          <p:spPr>
            <a:xfrm>
              <a:off x="7001510" y="215899"/>
              <a:ext cx="113030" cy="8890"/>
            </a:xfrm>
            <a:custGeom>
              <a:avLst/>
              <a:gdLst/>
              <a:ahLst/>
              <a:cxnLst/>
              <a:rect l="l" t="t" r="r" b="b"/>
              <a:pathLst>
                <a:path w="113029" h="8889">
                  <a:moveTo>
                    <a:pt x="113017" y="7620"/>
                  </a:moveTo>
                  <a:lnTo>
                    <a:pt x="111747" y="7620"/>
                  </a:lnTo>
                  <a:lnTo>
                    <a:pt x="111747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13017" y="8890"/>
                  </a:lnTo>
                  <a:lnTo>
                    <a:pt x="113017" y="7620"/>
                  </a:lnTo>
                  <a:close/>
                </a:path>
              </a:pathLst>
            </a:custGeom>
            <a:solidFill>
              <a:srgbClr val="7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4" name="object 1994"/>
            <p:cNvSpPr/>
            <p:nvPr/>
          </p:nvSpPr>
          <p:spPr>
            <a:xfrm>
              <a:off x="7000240" y="224789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60">
                  <a:moveTo>
                    <a:pt x="114287" y="0"/>
                  </a:moveTo>
                  <a:lnTo>
                    <a:pt x="1270" y="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114287" y="10160"/>
                  </a:lnTo>
                  <a:lnTo>
                    <a:pt x="114287" y="2540"/>
                  </a:lnTo>
                  <a:lnTo>
                    <a:pt x="114287" y="0"/>
                  </a:lnTo>
                  <a:close/>
                </a:path>
              </a:pathLst>
            </a:custGeom>
            <a:solidFill>
              <a:srgbClr val="7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5" name="object 1995"/>
            <p:cNvSpPr/>
            <p:nvPr/>
          </p:nvSpPr>
          <p:spPr>
            <a:xfrm>
              <a:off x="7000240" y="234950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60">
                  <a:moveTo>
                    <a:pt x="0" y="10159"/>
                  </a:moveTo>
                  <a:lnTo>
                    <a:pt x="0" y="0"/>
                  </a:lnTo>
                  <a:lnTo>
                    <a:pt x="114299" y="0"/>
                  </a:lnTo>
                  <a:lnTo>
                    <a:pt x="11430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7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6" name="object 1996"/>
            <p:cNvSpPr/>
            <p:nvPr/>
          </p:nvSpPr>
          <p:spPr>
            <a:xfrm>
              <a:off x="7000240" y="245109"/>
              <a:ext cx="114300" cy="10160"/>
            </a:xfrm>
            <a:custGeom>
              <a:avLst/>
              <a:gdLst/>
              <a:ahLst/>
              <a:cxnLst/>
              <a:rect l="l" t="t" r="r" b="b"/>
              <a:pathLst>
                <a:path w="114300" h="10160">
                  <a:moveTo>
                    <a:pt x="1143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4300" y="1016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7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7" name="object 1997"/>
            <p:cNvSpPr/>
            <p:nvPr/>
          </p:nvSpPr>
          <p:spPr>
            <a:xfrm>
              <a:off x="6998970" y="255269"/>
              <a:ext cx="116839" cy="10160"/>
            </a:xfrm>
            <a:custGeom>
              <a:avLst/>
              <a:gdLst/>
              <a:ahLst/>
              <a:cxnLst/>
              <a:rect l="l" t="t" r="r" b="b"/>
              <a:pathLst>
                <a:path w="116840" h="10160">
                  <a:moveTo>
                    <a:pt x="116840" y="8902"/>
                  </a:moveTo>
                  <a:lnTo>
                    <a:pt x="0" y="8902"/>
                  </a:lnTo>
                  <a:lnTo>
                    <a:pt x="0" y="10160"/>
                  </a:lnTo>
                  <a:lnTo>
                    <a:pt x="116840" y="10160"/>
                  </a:lnTo>
                  <a:lnTo>
                    <a:pt x="116840" y="8902"/>
                  </a:lnTo>
                  <a:close/>
                </a:path>
                <a:path w="116840" h="10160">
                  <a:moveTo>
                    <a:pt x="116840" y="0"/>
                  </a:moveTo>
                  <a:lnTo>
                    <a:pt x="1270" y="0"/>
                  </a:lnTo>
                  <a:lnTo>
                    <a:pt x="1270" y="8890"/>
                  </a:lnTo>
                  <a:lnTo>
                    <a:pt x="116840" y="8890"/>
                  </a:lnTo>
                  <a:lnTo>
                    <a:pt x="116840" y="0"/>
                  </a:lnTo>
                  <a:close/>
                </a:path>
              </a:pathLst>
            </a:custGeom>
            <a:solidFill>
              <a:srgbClr val="7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8" name="object 1998"/>
            <p:cNvSpPr/>
            <p:nvPr/>
          </p:nvSpPr>
          <p:spPr>
            <a:xfrm>
              <a:off x="6998969" y="265429"/>
              <a:ext cx="116839" cy="10160"/>
            </a:xfrm>
            <a:custGeom>
              <a:avLst/>
              <a:gdLst/>
              <a:ahLst/>
              <a:cxnLst/>
              <a:rect l="l" t="t" r="r" b="b"/>
              <a:pathLst>
                <a:path w="116840" h="10160">
                  <a:moveTo>
                    <a:pt x="0" y="10160"/>
                  </a:moveTo>
                  <a:lnTo>
                    <a:pt x="0" y="0"/>
                  </a:lnTo>
                  <a:lnTo>
                    <a:pt x="116840" y="0"/>
                  </a:lnTo>
                  <a:lnTo>
                    <a:pt x="11684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9" name="object 1999"/>
            <p:cNvSpPr/>
            <p:nvPr/>
          </p:nvSpPr>
          <p:spPr>
            <a:xfrm>
              <a:off x="6998969" y="275590"/>
              <a:ext cx="116839" cy="8890"/>
            </a:xfrm>
            <a:custGeom>
              <a:avLst/>
              <a:gdLst/>
              <a:ahLst/>
              <a:cxnLst/>
              <a:rect l="l" t="t" r="r" b="b"/>
              <a:pathLst>
                <a:path w="116840" h="8889">
                  <a:moveTo>
                    <a:pt x="0" y="8889"/>
                  </a:moveTo>
                  <a:lnTo>
                    <a:pt x="0" y="0"/>
                  </a:lnTo>
                  <a:lnTo>
                    <a:pt x="116840" y="0"/>
                  </a:lnTo>
                  <a:lnTo>
                    <a:pt x="11684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7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0" name="object 2000"/>
            <p:cNvSpPr/>
            <p:nvPr/>
          </p:nvSpPr>
          <p:spPr>
            <a:xfrm>
              <a:off x="6998970" y="284479"/>
              <a:ext cx="118110" cy="10160"/>
            </a:xfrm>
            <a:custGeom>
              <a:avLst/>
              <a:gdLst/>
              <a:ahLst/>
              <a:cxnLst/>
              <a:rect l="l" t="t" r="r" b="b"/>
              <a:pathLst>
                <a:path w="118109" h="10160">
                  <a:moveTo>
                    <a:pt x="118110" y="2540"/>
                  </a:moveTo>
                  <a:lnTo>
                    <a:pt x="116840" y="2540"/>
                  </a:lnTo>
                  <a:lnTo>
                    <a:pt x="1168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118110" y="10160"/>
                  </a:lnTo>
                  <a:lnTo>
                    <a:pt x="118110" y="2540"/>
                  </a:lnTo>
                  <a:close/>
                </a:path>
              </a:pathLst>
            </a:custGeom>
            <a:solidFill>
              <a:srgbClr val="7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1" name="object 2001"/>
            <p:cNvSpPr/>
            <p:nvPr/>
          </p:nvSpPr>
          <p:spPr>
            <a:xfrm>
              <a:off x="6997700" y="294639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60">
                  <a:moveTo>
                    <a:pt x="60960" y="7632"/>
                  </a:moveTo>
                  <a:lnTo>
                    <a:pt x="0" y="7632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7632"/>
                  </a:lnTo>
                  <a:close/>
                </a:path>
                <a:path w="119379" h="10160">
                  <a:moveTo>
                    <a:pt x="119380" y="7632"/>
                  </a:moveTo>
                  <a:lnTo>
                    <a:pt x="62230" y="7632"/>
                  </a:lnTo>
                  <a:lnTo>
                    <a:pt x="62230" y="10160"/>
                  </a:lnTo>
                  <a:lnTo>
                    <a:pt x="119380" y="10160"/>
                  </a:lnTo>
                  <a:lnTo>
                    <a:pt x="119380" y="7632"/>
                  </a:lnTo>
                  <a:close/>
                </a:path>
                <a:path w="119379" h="10160">
                  <a:moveTo>
                    <a:pt x="119380" y="0"/>
                  </a:moveTo>
                  <a:lnTo>
                    <a:pt x="1270" y="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19380" y="7620"/>
                  </a:lnTo>
                  <a:lnTo>
                    <a:pt x="119380" y="635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7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2" name="object 2002"/>
            <p:cNvSpPr/>
            <p:nvPr/>
          </p:nvSpPr>
          <p:spPr>
            <a:xfrm>
              <a:off x="6997700" y="304799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60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119379" h="10160">
                  <a:moveTo>
                    <a:pt x="119380" y="0"/>
                  </a:moveTo>
                  <a:lnTo>
                    <a:pt x="62230" y="0"/>
                  </a:lnTo>
                  <a:lnTo>
                    <a:pt x="62230" y="10160"/>
                  </a:lnTo>
                  <a:lnTo>
                    <a:pt x="119380" y="1016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7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3" name="object 2003"/>
            <p:cNvSpPr/>
            <p:nvPr/>
          </p:nvSpPr>
          <p:spPr>
            <a:xfrm>
              <a:off x="6997700" y="314959"/>
              <a:ext cx="120650" cy="10160"/>
            </a:xfrm>
            <a:custGeom>
              <a:avLst/>
              <a:gdLst/>
              <a:ahLst/>
              <a:cxnLst/>
              <a:rect l="l" t="t" r="r" b="b"/>
              <a:pathLst>
                <a:path w="120650" h="10160">
                  <a:moveTo>
                    <a:pt x="6095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59" y="10160"/>
                  </a:lnTo>
                  <a:lnTo>
                    <a:pt x="60959" y="0"/>
                  </a:lnTo>
                  <a:close/>
                </a:path>
                <a:path w="120650" h="10160">
                  <a:moveTo>
                    <a:pt x="119379" y="0"/>
                  </a:moveTo>
                  <a:lnTo>
                    <a:pt x="62229" y="0"/>
                  </a:lnTo>
                  <a:lnTo>
                    <a:pt x="62229" y="10160"/>
                  </a:lnTo>
                  <a:lnTo>
                    <a:pt x="120650" y="10160"/>
                  </a:lnTo>
                  <a:lnTo>
                    <a:pt x="120650" y="5080"/>
                  </a:lnTo>
                  <a:lnTo>
                    <a:pt x="119379" y="5080"/>
                  </a:lnTo>
                  <a:lnTo>
                    <a:pt x="119379" y="0"/>
                  </a:lnTo>
                  <a:close/>
                </a:path>
              </a:pathLst>
            </a:custGeom>
            <a:solidFill>
              <a:srgbClr val="7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4" name="object 2004"/>
            <p:cNvSpPr/>
            <p:nvPr/>
          </p:nvSpPr>
          <p:spPr>
            <a:xfrm>
              <a:off x="6997700" y="325119"/>
              <a:ext cx="120650" cy="8890"/>
            </a:xfrm>
            <a:custGeom>
              <a:avLst/>
              <a:gdLst/>
              <a:ahLst/>
              <a:cxnLst/>
              <a:rect l="l" t="t" r="r" b="b"/>
              <a:pathLst>
                <a:path w="120650" h="8889">
                  <a:moveTo>
                    <a:pt x="609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0960" y="8890"/>
                  </a:lnTo>
                  <a:lnTo>
                    <a:pt x="60960" y="0"/>
                  </a:lnTo>
                  <a:close/>
                </a:path>
                <a:path w="120650" h="8889">
                  <a:moveTo>
                    <a:pt x="120650" y="0"/>
                  </a:moveTo>
                  <a:lnTo>
                    <a:pt x="62230" y="0"/>
                  </a:lnTo>
                  <a:lnTo>
                    <a:pt x="62230" y="8890"/>
                  </a:lnTo>
                  <a:lnTo>
                    <a:pt x="120650" y="8890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8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5" name="object 2005"/>
            <p:cNvSpPr/>
            <p:nvPr/>
          </p:nvSpPr>
          <p:spPr>
            <a:xfrm>
              <a:off x="6996430" y="334009"/>
              <a:ext cx="121920" cy="10160"/>
            </a:xfrm>
            <a:custGeom>
              <a:avLst/>
              <a:gdLst/>
              <a:ahLst/>
              <a:cxnLst/>
              <a:rect l="l" t="t" r="r" b="b"/>
              <a:pathLst>
                <a:path w="121920" h="10160">
                  <a:moveTo>
                    <a:pt x="62229" y="0"/>
                  </a:moveTo>
                  <a:lnTo>
                    <a:pt x="1270" y="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3810"/>
                  </a:lnTo>
                  <a:lnTo>
                    <a:pt x="62229" y="3810"/>
                  </a:lnTo>
                  <a:lnTo>
                    <a:pt x="62229" y="0"/>
                  </a:lnTo>
                  <a:close/>
                </a:path>
                <a:path w="121920" h="10160">
                  <a:moveTo>
                    <a:pt x="121920" y="0"/>
                  </a:moveTo>
                  <a:lnTo>
                    <a:pt x="63500" y="0"/>
                  </a:lnTo>
                  <a:lnTo>
                    <a:pt x="63500" y="10160"/>
                  </a:lnTo>
                  <a:lnTo>
                    <a:pt x="121920" y="10160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8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6" name="object 2006"/>
            <p:cNvSpPr/>
            <p:nvPr/>
          </p:nvSpPr>
          <p:spPr>
            <a:xfrm>
              <a:off x="6996430" y="344170"/>
              <a:ext cx="123189" cy="10160"/>
            </a:xfrm>
            <a:custGeom>
              <a:avLst/>
              <a:gdLst/>
              <a:ahLst/>
              <a:cxnLst/>
              <a:rect l="l" t="t" r="r" b="b"/>
              <a:pathLst>
                <a:path w="123190" h="10160">
                  <a:moveTo>
                    <a:pt x="60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0960" y="10159"/>
                  </a:lnTo>
                  <a:lnTo>
                    <a:pt x="60960" y="0"/>
                  </a:lnTo>
                  <a:close/>
                </a:path>
                <a:path w="123190" h="10160">
                  <a:moveTo>
                    <a:pt x="121920" y="0"/>
                  </a:moveTo>
                  <a:lnTo>
                    <a:pt x="63500" y="0"/>
                  </a:lnTo>
                  <a:lnTo>
                    <a:pt x="63500" y="10159"/>
                  </a:lnTo>
                  <a:lnTo>
                    <a:pt x="123190" y="10159"/>
                  </a:lnTo>
                  <a:lnTo>
                    <a:pt x="123190" y="7620"/>
                  </a:lnTo>
                  <a:lnTo>
                    <a:pt x="121920" y="7620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8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7" name="object 2007"/>
            <p:cNvSpPr/>
            <p:nvPr/>
          </p:nvSpPr>
          <p:spPr>
            <a:xfrm>
              <a:off x="6996430" y="354329"/>
              <a:ext cx="123189" cy="10160"/>
            </a:xfrm>
            <a:custGeom>
              <a:avLst/>
              <a:gdLst/>
              <a:ahLst/>
              <a:cxnLst/>
              <a:rect l="l" t="t" r="r" b="b"/>
              <a:pathLst>
                <a:path w="123190" h="10160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47" y="10160"/>
                  </a:lnTo>
                  <a:lnTo>
                    <a:pt x="60960" y="0"/>
                  </a:lnTo>
                  <a:close/>
                </a:path>
                <a:path w="123190" h="10160">
                  <a:moveTo>
                    <a:pt x="123190" y="0"/>
                  </a:moveTo>
                  <a:lnTo>
                    <a:pt x="64770" y="0"/>
                  </a:lnTo>
                  <a:lnTo>
                    <a:pt x="64770" y="10160"/>
                  </a:lnTo>
                  <a:lnTo>
                    <a:pt x="123190" y="10160"/>
                  </a:lnTo>
                  <a:lnTo>
                    <a:pt x="123190" y="0"/>
                  </a:lnTo>
                  <a:close/>
                </a:path>
              </a:pathLst>
            </a:custGeom>
            <a:solidFill>
              <a:srgbClr val="8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8" name="object 2008"/>
            <p:cNvSpPr/>
            <p:nvPr/>
          </p:nvSpPr>
          <p:spPr>
            <a:xfrm>
              <a:off x="6996430" y="364489"/>
              <a:ext cx="123189" cy="10160"/>
            </a:xfrm>
            <a:custGeom>
              <a:avLst/>
              <a:gdLst/>
              <a:ahLst/>
              <a:cxnLst/>
              <a:rect l="l" t="t" r="r" b="b"/>
              <a:pathLst>
                <a:path w="123190" h="10160">
                  <a:moveTo>
                    <a:pt x="6094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47" y="10160"/>
                  </a:lnTo>
                  <a:lnTo>
                    <a:pt x="60947" y="0"/>
                  </a:lnTo>
                  <a:close/>
                </a:path>
                <a:path w="123190" h="10160">
                  <a:moveTo>
                    <a:pt x="123190" y="0"/>
                  </a:moveTo>
                  <a:lnTo>
                    <a:pt x="64770" y="0"/>
                  </a:lnTo>
                  <a:lnTo>
                    <a:pt x="64770" y="10160"/>
                  </a:lnTo>
                  <a:lnTo>
                    <a:pt x="123190" y="10160"/>
                  </a:lnTo>
                  <a:lnTo>
                    <a:pt x="123190" y="0"/>
                  </a:lnTo>
                  <a:close/>
                </a:path>
              </a:pathLst>
            </a:custGeom>
            <a:solidFill>
              <a:srgbClr val="8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9" name="object 2009"/>
            <p:cNvSpPr/>
            <p:nvPr/>
          </p:nvSpPr>
          <p:spPr>
            <a:xfrm>
              <a:off x="6995159" y="374650"/>
              <a:ext cx="124460" cy="8890"/>
            </a:xfrm>
            <a:custGeom>
              <a:avLst/>
              <a:gdLst/>
              <a:ahLst/>
              <a:cxnLst/>
              <a:rect l="l" t="t" r="r" b="b"/>
              <a:pathLst>
                <a:path w="124459" h="8889">
                  <a:moveTo>
                    <a:pt x="62229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8889"/>
                  </a:lnTo>
                  <a:lnTo>
                    <a:pt x="60959" y="8889"/>
                  </a:lnTo>
                  <a:lnTo>
                    <a:pt x="60959" y="5079"/>
                  </a:lnTo>
                  <a:lnTo>
                    <a:pt x="62229" y="5079"/>
                  </a:lnTo>
                  <a:lnTo>
                    <a:pt x="62229" y="0"/>
                  </a:lnTo>
                  <a:close/>
                </a:path>
                <a:path w="124459" h="8889">
                  <a:moveTo>
                    <a:pt x="124460" y="0"/>
                  </a:moveTo>
                  <a:lnTo>
                    <a:pt x="66040" y="0"/>
                  </a:lnTo>
                  <a:lnTo>
                    <a:pt x="66040" y="8889"/>
                  </a:lnTo>
                  <a:lnTo>
                    <a:pt x="124460" y="8889"/>
                  </a:lnTo>
                  <a:lnTo>
                    <a:pt x="124460" y="0"/>
                  </a:lnTo>
                  <a:close/>
                </a:path>
              </a:pathLst>
            </a:custGeom>
            <a:solidFill>
              <a:srgbClr val="8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0" name="object 2010"/>
            <p:cNvSpPr/>
            <p:nvPr/>
          </p:nvSpPr>
          <p:spPr>
            <a:xfrm>
              <a:off x="6995160" y="383539"/>
              <a:ext cx="125730" cy="10160"/>
            </a:xfrm>
            <a:custGeom>
              <a:avLst/>
              <a:gdLst/>
              <a:ahLst/>
              <a:cxnLst/>
              <a:rect l="l" t="t" r="r" b="b"/>
              <a:pathLst>
                <a:path w="125729" h="10160">
                  <a:moveTo>
                    <a:pt x="6094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47" y="10160"/>
                  </a:lnTo>
                  <a:lnTo>
                    <a:pt x="60947" y="0"/>
                  </a:lnTo>
                  <a:close/>
                </a:path>
                <a:path w="125729" h="10160">
                  <a:moveTo>
                    <a:pt x="125730" y="0"/>
                  </a:moveTo>
                  <a:lnTo>
                    <a:pt x="66040" y="0"/>
                  </a:lnTo>
                  <a:lnTo>
                    <a:pt x="66040" y="10160"/>
                  </a:lnTo>
                  <a:lnTo>
                    <a:pt x="125730" y="10160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rgbClr val="8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1" name="object 2011"/>
            <p:cNvSpPr/>
            <p:nvPr/>
          </p:nvSpPr>
          <p:spPr>
            <a:xfrm>
              <a:off x="6995160" y="393699"/>
              <a:ext cx="125730" cy="10160"/>
            </a:xfrm>
            <a:custGeom>
              <a:avLst/>
              <a:gdLst/>
              <a:ahLst/>
              <a:cxnLst/>
              <a:rect l="l" t="t" r="r" b="b"/>
              <a:pathLst>
                <a:path w="125729" h="10160">
                  <a:moveTo>
                    <a:pt x="60960" y="10160"/>
                  </a:moveTo>
                  <a:lnTo>
                    <a:pt x="60947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close/>
                </a:path>
                <a:path w="125729" h="10160">
                  <a:moveTo>
                    <a:pt x="125730" y="0"/>
                  </a:moveTo>
                  <a:lnTo>
                    <a:pt x="66040" y="0"/>
                  </a:lnTo>
                  <a:lnTo>
                    <a:pt x="66040" y="10160"/>
                  </a:lnTo>
                  <a:lnTo>
                    <a:pt x="125730" y="10160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rgbClr val="8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2" name="object 2012"/>
            <p:cNvSpPr/>
            <p:nvPr/>
          </p:nvSpPr>
          <p:spPr>
            <a:xfrm>
              <a:off x="6993890" y="403859"/>
              <a:ext cx="127000" cy="10160"/>
            </a:xfrm>
            <a:custGeom>
              <a:avLst/>
              <a:gdLst/>
              <a:ahLst/>
              <a:cxnLst/>
              <a:rect l="l" t="t" r="r" b="b"/>
              <a:pathLst>
                <a:path w="127000" h="10159">
                  <a:moveTo>
                    <a:pt x="62229" y="0"/>
                  </a:moveTo>
                  <a:lnTo>
                    <a:pt x="1269" y="0"/>
                  </a:lnTo>
                  <a:lnTo>
                    <a:pt x="1269" y="8889"/>
                  </a:lnTo>
                  <a:lnTo>
                    <a:pt x="0" y="8889"/>
                  </a:lnTo>
                  <a:lnTo>
                    <a:pt x="0" y="10160"/>
                  </a:lnTo>
                  <a:lnTo>
                    <a:pt x="62229" y="10160"/>
                  </a:lnTo>
                  <a:lnTo>
                    <a:pt x="62229" y="0"/>
                  </a:lnTo>
                  <a:close/>
                </a:path>
                <a:path w="127000" h="10159">
                  <a:moveTo>
                    <a:pt x="127000" y="0"/>
                  </a:moveTo>
                  <a:lnTo>
                    <a:pt x="67309" y="0"/>
                  </a:lnTo>
                  <a:lnTo>
                    <a:pt x="67309" y="2539"/>
                  </a:lnTo>
                  <a:lnTo>
                    <a:pt x="68579" y="2539"/>
                  </a:lnTo>
                  <a:lnTo>
                    <a:pt x="68579" y="10160"/>
                  </a:lnTo>
                  <a:lnTo>
                    <a:pt x="127000" y="10160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8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3" name="object 2013"/>
            <p:cNvSpPr/>
            <p:nvPr/>
          </p:nvSpPr>
          <p:spPr>
            <a:xfrm>
              <a:off x="6993890" y="414019"/>
              <a:ext cx="128270" cy="10160"/>
            </a:xfrm>
            <a:custGeom>
              <a:avLst/>
              <a:gdLst/>
              <a:ahLst/>
              <a:cxnLst/>
              <a:rect l="l" t="t" r="r" b="b"/>
              <a:pathLst>
                <a:path w="128270" h="10159">
                  <a:moveTo>
                    <a:pt x="6222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62229" y="1269"/>
                  </a:lnTo>
                  <a:lnTo>
                    <a:pt x="62229" y="0"/>
                  </a:lnTo>
                  <a:close/>
                </a:path>
                <a:path w="128270" h="10159">
                  <a:moveTo>
                    <a:pt x="127000" y="0"/>
                  </a:moveTo>
                  <a:lnTo>
                    <a:pt x="68579" y="0"/>
                  </a:lnTo>
                  <a:lnTo>
                    <a:pt x="68579" y="1269"/>
                  </a:lnTo>
                  <a:lnTo>
                    <a:pt x="127000" y="1269"/>
                  </a:lnTo>
                  <a:lnTo>
                    <a:pt x="127000" y="0"/>
                  </a:lnTo>
                  <a:close/>
                </a:path>
                <a:path w="128270" h="10159">
                  <a:moveTo>
                    <a:pt x="62229" y="1270"/>
                  </a:moveTo>
                  <a:lnTo>
                    <a:pt x="0" y="1270"/>
                  </a:lnTo>
                  <a:lnTo>
                    <a:pt x="0" y="10159"/>
                  </a:lnTo>
                  <a:lnTo>
                    <a:pt x="60959" y="10159"/>
                  </a:lnTo>
                  <a:lnTo>
                    <a:pt x="60959" y="6350"/>
                  </a:lnTo>
                  <a:lnTo>
                    <a:pt x="62229" y="6350"/>
                  </a:lnTo>
                  <a:lnTo>
                    <a:pt x="62229" y="1270"/>
                  </a:lnTo>
                  <a:close/>
                </a:path>
                <a:path w="128270" h="10159">
                  <a:moveTo>
                    <a:pt x="128270" y="1270"/>
                  </a:moveTo>
                  <a:lnTo>
                    <a:pt x="68579" y="1270"/>
                  </a:lnTo>
                  <a:lnTo>
                    <a:pt x="68579" y="10159"/>
                  </a:lnTo>
                  <a:lnTo>
                    <a:pt x="128270" y="10159"/>
                  </a:lnTo>
                  <a:lnTo>
                    <a:pt x="128270" y="1270"/>
                  </a:lnTo>
                  <a:close/>
                </a:path>
              </a:pathLst>
            </a:custGeom>
            <a:solidFill>
              <a:srgbClr val="8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4" name="object 2014"/>
            <p:cNvSpPr/>
            <p:nvPr/>
          </p:nvSpPr>
          <p:spPr>
            <a:xfrm>
              <a:off x="6993890" y="424179"/>
              <a:ext cx="128270" cy="10160"/>
            </a:xfrm>
            <a:custGeom>
              <a:avLst/>
              <a:gdLst/>
              <a:ahLst/>
              <a:cxnLst/>
              <a:rect l="l" t="t" r="r" b="b"/>
              <a:pathLst>
                <a:path w="12827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128270" h="10159">
                  <a:moveTo>
                    <a:pt x="128270" y="0"/>
                  </a:moveTo>
                  <a:lnTo>
                    <a:pt x="68580" y="0"/>
                  </a:lnTo>
                  <a:lnTo>
                    <a:pt x="68580" y="10160"/>
                  </a:lnTo>
                  <a:lnTo>
                    <a:pt x="128270" y="10160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8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5" name="object 2015"/>
            <p:cNvSpPr/>
            <p:nvPr/>
          </p:nvSpPr>
          <p:spPr>
            <a:xfrm>
              <a:off x="6993890" y="434339"/>
              <a:ext cx="128270" cy="8890"/>
            </a:xfrm>
            <a:custGeom>
              <a:avLst/>
              <a:gdLst/>
              <a:ahLst/>
              <a:cxnLst/>
              <a:rect l="l" t="t" r="r" b="b"/>
              <a:pathLst>
                <a:path w="128270" h="8890">
                  <a:moveTo>
                    <a:pt x="609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0960" y="8890"/>
                  </a:lnTo>
                  <a:lnTo>
                    <a:pt x="60960" y="0"/>
                  </a:lnTo>
                  <a:close/>
                </a:path>
                <a:path w="128270" h="8890">
                  <a:moveTo>
                    <a:pt x="128270" y="0"/>
                  </a:moveTo>
                  <a:lnTo>
                    <a:pt x="68580" y="0"/>
                  </a:lnTo>
                  <a:lnTo>
                    <a:pt x="68580" y="8890"/>
                  </a:lnTo>
                  <a:lnTo>
                    <a:pt x="128270" y="8890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8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6" name="object 2016"/>
            <p:cNvSpPr/>
            <p:nvPr/>
          </p:nvSpPr>
          <p:spPr>
            <a:xfrm>
              <a:off x="6992619" y="443230"/>
              <a:ext cx="130810" cy="10160"/>
            </a:xfrm>
            <a:custGeom>
              <a:avLst/>
              <a:gdLst/>
              <a:ahLst/>
              <a:cxnLst/>
              <a:rect l="l" t="t" r="r" b="b"/>
              <a:pathLst>
                <a:path w="130809" h="10159">
                  <a:moveTo>
                    <a:pt x="62229" y="0"/>
                  </a:moveTo>
                  <a:lnTo>
                    <a:pt x="1270" y="0"/>
                  </a:lnTo>
                  <a:lnTo>
                    <a:pt x="1270" y="6350"/>
                  </a:lnTo>
                  <a:lnTo>
                    <a:pt x="62229" y="6350"/>
                  </a:lnTo>
                  <a:lnTo>
                    <a:pt x="62229" y="0"/>
                  </a:lnTo>
                  <a:close/>
                </a:path>
                <a:path w="130809" h="10159">
                  <a:moveTo>
                    <a:pt x="129540" y="0"/>
                  </a:moveTo>
                  <a:lnTo>
                    <a:pt x="69850" y="0"/>
                  </a:lnTo>
                  <a:lnTo>
                    <a:pt x="69850" y="6350"/>
                  </a:lnTo>
                  <a:lnTo>
                    <a:pt x="130809" y="6350"/>
                  </a:lnTo>
                  <a:lnTo>
                    <a:pt x="130809" y="3810"/>
                  </a:lnTo>
                  <a:lnTo>
                    <a:pt x="129540" y="3810"/>
                  </a:lnTo>
                  <a:lnTo>
                    <a:pt x="129540" y="0"/>
                  </a:lnTo>
                  <a:close/>
                </a:path>
                <a:path w="130809" h="10159">
                  <a:moveTo>
                    <a:pt x="62229" y="6350"/>
                  </a:moveTo>
                  <a:lnTo>
                    <a:pt x="0" y="6350"/>
                  </a:lnTo>
                  <a:lnTo>
                    <a:pt x="0" y="10160"/>
                  </a:lnTo>
                  <a:lnTo>
                    <a:pt x="62229" y="10160"/>
                  </a:lnTo>
                  <a:lnTo>
                    <a:pt x="62229" y="6350"/>
                  </a:lnTo>
                  <a:close/>
                </a:path>
                <a:path w="130809" h="10159">
                  <a:moveTo>
                    <a:pt x="130809" y="6350"/>
                  </a:moveTo>
                  <a:lnTo>
                    <a:pt x="69850" y="6350"/>
                  </a:lnTo>
                  <a:lnTo>
                    <a:pt x="69850" y="10160"/>
                  </a:lnTo>
                  <a:lnTo>
                    <a:pt x="130809" y="10160"/>
                  </a:lnTo>
                  <a:lnTo>
                    <a:pt x="130809" y="6350"/>
                  </a:lnTo>
                  <a:close/>
                </a:path>
              </a:pathLst>
            </a:custGeom>
            <a:solidFill>
              <a:srgbClr val="8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7" name="object 2017"/>
            <p:cNvSpPr/>
            <p:nvPr/>
          </p:nvSpPr>
          <p:spPr>
            <a:xfrm>
              <a:off x="6992619" y="453390"/>
              <a:ext cx="130810" cy="10160"/>
            </a:xfrm>
            <a:custGeom>
              <a:avLst/>
              <a:gdLst/>
              <a:ahLst/>
              <a:cxnLst/>
              <a:rect l="l" t="t" r="r" b="b"/>
              <a:pathLst>
                <a:path w="130809" h="10159">
                  <a:moveTo>
                    <a:pt x="6222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59" y="10160"/>
                  </a:lnTo>
                  <a:lnTo>
                    <a:pt x="60959" y="8889"/>
                  </a:lnTo>
                  <a:lnTo>
                    <a:pt x="62229" y="8889"/>
                  </a:lnTo>
                  <a:lnTo>
                    <a:pt x="62229" y="0"/>
                  </a:lnTo>
                  <a:close/>
                </a:path>
                <a:path w="130809" h="10159">
                  <a:moveTo>
                    <a:pt x="130809" y="0"/>
                  </a:moveTo>
                  <a:lnTo>
                    <a:pt x="69850" y="0"/>
                  </a:lnTo>
                  <a:lnTo>
                    <a:pt x="69850" y="5080"/>
                  </a:lnTo>
                  <a:lnTo>
                    <a:pt x="71120" y="5080"/>
                  </a:lnTo>
                  <a:lnTo>
                    <a:pt x="71120" y="10160"/>
                  </a:lnTo>
                  <a:lnTo>
                    <a:pt x="130809" y="10160"/>
                  </a:lnTo>
                  <a:lnTo>
                    <a:pt x="130809" y="0"/>
                  </a:lnTo>
                  <a:close/>
                </a:path>
              </a:pathLst>
            </a:custGeom>
            <a:solidFill>
              <a:srgbClr val="8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8" name="object 2018"/>
            <p:cNvSpPr/>
            <p:nvPr/>
          </p:nvSpPr>
          <p:spPr>
            <a:xfrm>
              <a:off x="6992620" y="463549"/>
              <a:ext cx="130810" cy="10160"/>
            </a:xfrm>
            <a:custGeom>
              <a:avLst/>
              <a:gdLst/>
              <a:ahLst/>
              <a:cxnLst/>
              <a:rect l="l" t="t" r="r" b="b"/>
              <a:pathLst>
                <a:path w="130809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130809" h="10159">
                  <a:moveTo>
                    <a:pt x="130810" y="0"/>
                  </a:moveTo>
                  <a:lnTo>
                    <a:pt x="71120" y="0"/>
                  </a:lnTo>
                  <a:lnTo>
                    <a:pt x="71120" y="10160"/>
                  </a:lnTo>
                  <a:lnTo>
                    <a:pt x="130810" y="10160"/>
                  </a:lnTo>
                  <a:lnTo>
                    <a:pt x="130810" y="0"/>
                  </a:lnTo>
                  <a:close/>
                </a:path>
              </a:pathLst>
            </a:custGeom>
            <a:solidFill>
              <a:srgbClr val="8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9" name="object 2019"/>
            <p:cNvSpPr/>
            <p:nvPr/>
          </p:nvSpPr>
          <p:spPr>
            <a:xfrm>
              <a:off x="6992619" y="473709"/>
              <a:ext cx="132080" cy="8890"/>
            </a:xfrm>
            <a:custGeom>
              <a:avLst/>
              <a:gdLst/>
              <a:ahLst/>
              <a:cxnLst/>
              <a:rect l="l" t="t" r="r" b="b"/>
              <a:pathLst>
                <a:path w="132079" h="8890">
                  <a:moveTo>
                    <a:pt x="6095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0959" y="8889"/>
                  </a:lnTo>
                  <a:lnTo>
                    <a:pt x="60959" y="0"/>
                  </a:lnTo>
                  <a:close/>
                </a:path>
                <a:path w="132079" h="8890">
                  <a:moveTo>
                    <a:pt x="130810" y="0"/>
                  </a:moveTo>
                  <a:lnTo>
                    <a:pt x="71120" y="0"/>
                  </a:lnTo>
                  <a:lnTo>
                    <a:pt x="71120" y="8889"/>
                  </a:lnTo>
                  <a:lnTo>
                    <a:pt x="132079" y="8889"/>
                  </a:lnTo>
                  <a:lnTo>
                    <a:pt x="132079" y="5079"/>
                  </a:lnTo>
                  <a:lnTo>
                    <a:pt x="130810" y="5079"/>
                  </a:lnTo>
                  <a:lnTo>
                    <a:pt x="130810" y="0"/>
                  </a:lnTo>
                  <a:close/>
                </a:path>
              </a:pathLst>
            </a:custGeom>
            <a:solidFill>
              <a:srgbClr val="8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0" name="object 2020"/>
            <p:cNvSpPr/>
            <p:nvPr/>
          </p:nvSpPr>
          <p:spPr>
            <a:xfrm>
              <a:off x="6991350" y="482600"/>
              <a:ext cx="133350" cy="10160"/>
            </a:xfrm>
            <a:custGeom>
              <a:avLst/>
              <a:gdLst/>
              <a:ahLst/>
              <a:cxnLst/>
              <a:rect l="l" t="t" r="r" b="b"/>
              <a:pathLst>
                <a:path w="133350" h="10159">
                  <a:moveTo>
                    <a:pt x="62229" y="0"/>
                  </a:moveTo>
                  <a:lnTo>
                    <a:pt x="1270" y="0"/>
                  </a:lnTo>
                  <a:lnTo>
                    <a:pt x="1270" y="381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62229" y="10160"/>
                  </a:lnTo>
                  <a:lnTo>
                    <a:pt x="62229" y="0"/>
                  </a:lnTo>
                  <a:close/>
                </a:path>
                <a:path w="133350" h="10159">
                  <a:moveTo>
                    <a:pt x="133350" y="0"/>
                  </a:moveTo>
                  <a:lnTo>
                    <a:pt x="72390" y="0"/>
                  </a:lnTo>
                  <a:lnTo>
                    <a:pt x="72390" y="10160"/>
                  </a:lnTo>
                  <a:lnTo>
                    <a:pt x="133350" y="1016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9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1" name="object 2021"/>
            <p:cNvSpPr/>
            <p:nvPr/>
          </p:nvSpPr>
          <p:spPr>
            <a:xfrm>
              <a:off x="6991350" y="492759"/>
              <a:ext cx="133350" cy="10160"/>
            </a:xfrm>
            <a:custGeom>
              <a:avLst/>
              <a:gdLst/>
              <a:ahLst/>
              <a:cxnLst/>
              <a:rect l="l" t="t" r="r" b="b"/>
              <a:pathLst>
                <a:path w="133350" h="10159">
                  <a:moveTo>
                    <a:pt x="622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2230" y="10160"/>
                  </a:lnTo>
                  <a:lnTo>
                    <a:pt x="62230" y="0"/>
                  </a:lnTo>
                  <a:close/>
                </a:path>
                <a:path w="133350" h="10159">
                  <a:moveTo>
                    <a:pt x="133350" y="0"/>
                  </a:moveTo>
                  <a:lnTo>
                    <a:pt x="72390" y="0"/>
                  </a:lnTo>
                  <a:lnTo>
                    <a:pt x="72390" y="10160"/>
                  </a:lnTo>
                  <a:lnTo>
                    <a:pt x="133350" y="1016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9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2" name="object 2022"/>
            <p:cNvSpPr/>
            <p:nvPr/>
          </p:nvSpPr>
          <p:spPr>
            <a:xfrm>
              <a:off x="6991350" y="502919"/>
              <a:ext cx="134620" cy="10160"/>
            </a:xfrm>
            <a:custGeom>
              <a:avLst/>
              <a:gdLst/>
              <a:ahLst/>
              <a:cxnLst/>
              <a:rect l="l" t="t" r="r" b="b"/>
              <a:pathLst>
                <a:path w="134620" h="10159">
                  <a:moveTo>
                    <a:pt x="6095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0959" y="10159"/>
                  </a:lnTo>
                  <a:lnTo>
                    <a:pt x="60959" y="0"/>
                  </a:lnTo>
                  <a:close/>
                </a:path>
                <a:path w="134620" h="10159">
                  <a:moveTo>
                    <a:pt x="133350" y="0"/>
                  </a:moveTo>
                  <a:lnTo>
                    <a:pt x="72390" y="0"/>
                  </a:lnTo>
                  <a:lnTo>
                    <a:pt x="72390" y="6350"/>
                  </a:lnTo>
                  <a:lnTo>
                    <a:pt x="73659" y="6350"/>
                  </a:lnTo>
                  <a:lnTo>
                    <a:pt x="73659" y="10159"/>
                  </a:lnTo>
                  <a:lnTo>
                    <a:pt x="134619" y="10159"/>
                  </a:lnTo>
                  <a:lnTo>
                    <a:pt x="134619" y="7619"/>
                  </a:lnTo>
                  <a:lnTo>
                    <a:pt x="133350" y="7619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9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3" name="object 2023"/>
            <p:cNvSpPr/>
            <p:nvPr/>
          </p:nvSpPr>
          <p:spPr>
            <a:xfrm>
              <a:off x="6991350" y="513079"/>
              <a:ext cx="134620" cy="10160"/>
            </a:xfrm>
            <a:custGeom>
              <a:avLst/>
              <a:gdLst/>
              <a:ahLst/>
              <a:cxnLst/>
              <a:rect l="l" t="t" r="r" b="b"/>
              <a:pathLst>
                <a:path w="134620" h="10159">
                  <a:moveTo>
                    <a:pt x="60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60" y="10160"/>
                  </a:lnTo>
                  <a:lnTo>
                    <a:pt x="60960" y="0"/>
                  </a:lnTo>
                  <a:close/>
                </a:path>
                <a:path w="134620" h="10159">
                  <a:moveTo>
                    <a:pt x="134607" y="0"/>
                  </a:moveTo>
                  <a:lnTo>
                    <a:pt x="73660" y="0"/>
                  </a:lnTo>
                  <a:lnTo>
                    <a:pt x="73660" y="10160"/>
                  </a:lnTo>
                  <a:lnTo>
                    <a:pt x="134607" y="10160"/>
                  </a:lnTo>
                  <a:lnTo>
                    <a:pt x="134607" y="0"/>
                  </a:lnTo>
                  <a:close/>
                </a:path>
              </a:pathLst>
            </a:custGeom>
            <a:solidFill>
              <a:srgbClr val="9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4" name="object 2024"/>
            <p:cNvSpPr/>
            <p:nvPr/>
          </p:nvSpPr>
          <p:spPr>
            <a:xfrm>
              <a:off x="6990080" y="523239"/>
              <a:ext cx="135890" cy="10160"/>
            </a:xfrm>
            <a:custGeom>
              <a:avLst/>
              <a:gdLst/>
              <a:ahLst/>
              <a:cxnLst/>
              <a:rect l="l" t="t" r="r" b="b"/>
              <a:pathLst>
                <a:path w="135890" h="10159">
                  <a:moveTo>
                    <a:pt x="622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2230" y="10160"/>
                  </a:lnTo>
                  <a:lnTo>
                    <a:pt x="62230" y="0"/>
                  </a:lnTo>
                  <a:close/>
                </a:path>
                <a:path w="135890" h="10159">
                  <a:moveTo>
                    <a:pt x="135877" y="0"/>
                  </a:moveTo>
                  <a:lnTo>
                    <a:pt x="74930" y="0"/>
                  </a:lnTo>
                  <a:lnTo>
                    <a:pt x="74930" y="10160"/>
                  </a:lnTo>
                  <a:lnTo>
                    <a:pt x="135877" y="10160"/>
                  </a:lnTo>
                  <a:lnTo>
                    <a:pt x="135877" y="0"/>
                  </a:lnTo>
                  <a:close/>
                </a:path>
              </a:pathLst>
            </a:custGeom>
            <a:solidFill>
              <a:srgbClr val="9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5" name="object 2025"/>
            <p:cNvSpPr/>
            <p:nvPr/>
          </p:nvSpPr>
          <p:spPr>
            <a:xfrm>
              <a:off x="6990080" y="533400"/>
              <a:ext cx="135890" cy="8890"/>
            </a:xfrm>
            <a:custGeom>
              <a:avLst/>
              <a:gdLst/>
              <a:ahLst/>
              <a:cxnLst/>
              <a:rect l="l" t="t" r="r" b="b"/>
              <a:pathLst>
                <a:path w="135890" h="8890">
                  <a:moveTo>
                    <a:pt x="6222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0959" y="8889"/>
                  </a:lnTo>
                  <a:lnTo>
                    <a:pt x="60959" y="6350"/>
                  </a:lnTo>
                  <a:lnTo>
                    <a:pt x="62229" y="6350"/>
                  </a:lnTo>
                  <a:lnTo>
                    <a:pt x="62229" y="0"/>
                  </a:lnTo>
                  <a:close/>
                </a:path>
                <a:path w="135890" h="8890">
                  <a:moveTo>
                    <a:pt x="135889" y="0"/>
                  </a:moveTo>
                  <a:lnTo>
                    <a:pt x="74929" y="0"/>
                  </a:lnTo>
                  <a:lnTo>
                    <a:pt x="74929" y="8889"/>
                  </a:lnTo>
                  <a:lnTo>
                    <a:pt x="135889" y="8889"/>
                  </a:lnTo>
                  <a:lnTo>
                    <a:pt x="135889" y="0"/>
                  </a:lnTo>
                  <a:close/>
                </a:path>
              </a:pathLst>
            </a:custGeom>
            <a:solidFill>
              <a:srgbClr val="9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6" name="object 2026"/>
            <p:cNvSpPr/>
            <p:nvPr/>
          </p:nvSpPr>
          <p:spPr>
            <a:xfrm>
              <a:off x="6990080" y="542289"/>
              <a:ext cx="137160" cy="10160"/>
            </a:xfrm>
            <a:custGeom>
              <a:avLst/>
              <a:gdLst/>
              <a:ahLst/>
              <a:cxnLst/>
              <a:rect l="l" t="t" r="r" b="b"/>
              <a:pathLst>
                <a:path w="137159" h="10159">
                  <a:moveTo>
                    <a:pt x="6094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47" y="10160"/>
                  </a:lnTo>
                  <a:lnTo>
                    <a:pt x="60947" y="0"/>
                  </a:lnTo>
                  <a:close/>
                </a:path>
                <a:path w="137159" h="10159">
                  <a:moveTo>
                    <a:pt x="137147" y="0"/>
                  </a:moveTo>
                  <a:lnTo>
                    <a:pt x="74930" y="0"/>
                  </a:lnTo>
                  <a:lnTo>
                    <a:pt x="74930" y="10160"/>
                  </a:lnTo>
                  <a:lnTo>
                    <a:pt x="137147" y="10160"/>
                  </a:lnTo>
                  <a:lnTo>
                    <a:pt x="137147" y="0"/>
                  </a:lnTo>
                  <a:close/>
                </a:path>
              </a:pathLst>
            </a:custGeom>
            <a:solidFill>
              <a:srgbClr val="9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7" name="object 2027"/>
            <p:cNvSpPr/>
            <p:nvPr/>
          </p:nvSpPr>
          <p:spPr>
            <a:xfrm>
              <a:off x="6988809" y="552450"/>
              <a:ext cx="138430" cy="10160"/>
            </a:xfrm>
            <a:custGeom>
              <a:avLst/>
              <a:gdLst/>
              <a:ahLst/>
              <a:cxnLst/>
              <a:rect l="l" t="t" r="r" b="b"/>
              <a:pathLst>
                <a:path w="138429" h="10159">
                  <a:moveTo>
                    <a:pt x="62229" y="0"/>
                  </a:moveTo>
                  <a:lnTo>
                    <a:pt x="1270" y="0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62229" y="10160"/>
                  </a:lnTo>
                  <a:lnTo>
                    <a:pt x="62229" y="0"/>
                  </a:lnTo>
                  <a:close/>
                </a:path>
                <a:path w="138429" h="10159">
                  <a:moveTo>
                    <a:pt x="138429" y="0"/>
                  </a:moveTo>
                  <a:lnTo>
                    <a:pt x="76200" y="0"/>
                  </a:lnTo>
                  <a:lnTo>
                    <a:pt x="76200" y="8889"/>
                  </a:lnTo>
                  <a:lnTo>
                    <a:pt x="77470" y="8889"/>
                  </a:lnTo>
                  <a:lnTo>
                    <a:pt x="77470" y="10160"/>
                  </a:lnTo>
                  <a:lnTo>
                    <a:pt x="138429" y="10160"/>
                  </a:lnTo>
                  <a:lnTo>
                    <a:pt x="138429" y="0"/>
                  </a:lnTo>
                  <a:close/>
                </a:path>
              </a:pathLst>
            </a:custGeom>
            <a:solidFill>
              <a:srgbClr val="9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8" name="object 2028"/>
            <p:cNvSpPr/>
            <p:nvPr/>
          </p:nvSpPr>
          <p:spPr>
            <a:xfrm>
              <a:off x="6988809" y="562609"/>
              <a:ext cx="138430" cy="10160"/>
            </a:xfrm>
            <a:custGeom>
              <a:avLst/>
              <a:gdLst/>
              <a:ahLst/>
              <a:cxnLst/>
              <a:rect l="l" t="t" r="r" b="b"/>
              <a:pathLst>
                <a:path w="138429" h="10159">
                  <a:moveTo>
                    <a:pt x="6222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59" y="10160"/>
                  </a:lnTo>
                  <a:lnTo>
                    <a:pt x="60959" y="7619"/>
                  </a:lnTo>
                  <a:lnTo>
                    <a:pt x="62229" y="7619"/>
                  </a:lnTo>
                  <a:lnTo>
                    <a:pt x="62229" y="0"/>
                  </a:lnTo>
                  <a:close/>
                </a:path>
                <a:path w="138429" h="10159">
                  <a:moveTo>
                    <a:pt x="138429" y="0"/>
                  </a:moveTo>
                  <a:lnTo>
                    <a:pt x="77470" y="0"/>
                  </a:lnTo>
                  <a:lnTo>
                    <a:pt x="77470" y="10160"/>
                  </a:lnTo>
                  <a:lnTo>
                    <a:pt x="138429" y="10160"/>
                  </a:lnTo>
                  <a:lnTo>
                    <a:pt x="138429" y="0"/>
                  </a:lnTo>
                  <a:close/>
                </a:path>
              </a:pathLst>
            </a:custGeom>
            <a:solidFill>
              <a:srgbClr val="9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9" name="object 2029"/>
            <p:cNvSpPr/>
            <p:nvPr/>
          </p:nvSpPr>
          <p:spPr>
            <a:xfrm>
              <a:off x="6988809" y="572769"/>
              <a:ext cx="139700" cy="10160"/>
            </a:xfrm>
            <a:custGeom>
              <a:avLst/>
              <a:gdLst/>
              <a:ahLst/>
              <a:cxnLst/>
              <a:rect l="l" t="t" r="r" b="b"/>
              <a:pathLst>
                <a:path w="139700" h="10159">
                  <a:moveTo>
                    <a:pt x="6095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0959" y="10159"/>
                  </a:lnTo>
                  <a:lnTo>
                    <a:pt x="60959" y="0"/>
                  </a:lnTo>
                  <a:close/>
                </a:path>
                <a:path w="139700" h="10159">
                  <a:moveTo>
                    <a:pt x="138429" y="0"/>
                  </a:moveTo>
                  <a:lnTo>
                    <a:pt x="77470" y="0"/>
                  </a:lnTo>
                  <a:lnTo>
                    <a:pt x="77470" y="10159"/>
                  </a:lnTo>
                  <a:lnTo>
                    <a:pt x="139700" y="10159"/>
                  </a:lnTo>
                  <a:lnTo>
                    <a:pt x="139700" y="1269"/>
                  </a:lnTo>
                  <a:lnTo>
                    <a:pt x="138429" y="1269"/>
                  </a:lnTo>
                  <a:lnTo>
                    <a:pt x="138429" y="0"/>
                  </a:lnTo>
                  <a:close/>
                </a:path>
              </a:pathLst>
            </a:custGeom>
            <a:solidFill>
              <a:srgbClr val="9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0" name="object 2030"/>
            <p:cNvSpPr/>
            <p:nvPr/>
          </p:nvSpPr>
          <p:spPr>
            <a:xfrm>
              <a:off x="6988810" y="582929"/>
              <a:ext cx="139700" cy="8890"/>
            </a:xfrm>
            <a:custGeom>
              <a:avLst/>
              <a:gdLst/>
              <a:ahLst/>
              <a:cxnLst/>
              <a:rect l="l" t="t" r="r" b="b"/>
              <a:pathLst>
                <a:path w="139700" h="8890">
                  <a:moveTo>
                    <a:pt x="60960" y="8890"/>
                  </a:moveTo>
                  <a:lnTo>
                    <a:pt x="60947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60960" y="8890"/>
                  </a:lnTo>
                  <a:close/>
                </a:path>
                <a:path w="139700" h="8890">
                  <a:moveTo>
                    <a:pt x="139700" y="0"/>
                  </a:moveTo>
                  <a:lnTo>
                    <a:pt x="77470" y="0"/>
                  </a:lnTo>
                  <a:lnTo>
                    <a:pt x="77470" y="8890"/>
                  </a:lnTo>
                  <a:lnTo>
                    <a:pt x="139700" y="8890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1" name="object 2031"/>
            <p:cNvSpPr/>
            <p:nvPr/>
          </p:nvSpPr>
          <p:spPr>
            <a:xfrm>
              <a:off x="6987540" y="591819"/>
              <a:ext cx="140970" cy="10160"/>
            </a:xfrm>
            <a:custGeom>
              <a:avLst/>
              <a:gdLst/>
              <a:ahLst/>
              <a:cxnLst/>
              <a:rect l="l" t="t" r="r" b="b"/>
              <a:pathLst>
                <a:path w="140970" h="10159">
                  <a:moveTo>
                    <a:pt x="62229" y="0"/>
                  </a:moveTo>
                  <a:lnTo>
                    <a:pt x="1269" y="0"/>
                  </a:lnTo>
                  <a:lnTo>
                    <a:pt x="1269" y="5079"/>
                  </a:lnTo>
                  <a:lnTo>
                    <a:pt x="0" y="5079"/>
                  </a:lnTo>
                  <a:lnTo>
                    <a:pt x="0" y="10159"/>
                  </a:lnTo>
                  <a:lnTo>
                    <a:pt x="62229" y="10159"/>
                  </a:lnTo>
                  <a:lnTo>
                    <a:pt x="62229" y="0"/>
                  </a:lnTo>
                  <a:close/>
                </a:path>
                <a:path w="140970" h="10159">
                  <a:moveTo>
                    <a:pt x="140969" y="0"/>
                  </a:moveTo>
                  <a:lnTo>
                    <a:pt x="78739" y="0"/>
                  </a:lnTo>
                  <a:lnTo>
                    <a:pt x="78739" y="10159"/>
                  </a:lnTo>
                  <a:lnTo>
                    <a:pt x="140969" y="10159"/>
                  </a:lnTo>
                  <a:lnTo>
                    <a:pt x="140969" y="0"/>
                  </a:lnTo>
                  <a:close/>
                </a:path>
              </a:pathLst>
            </a:custGeom>
            <a:solidFill>
              <a:srgbClr val="9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2" name="object 2032"/>
            <p:cNvSpPr/>
            <p:nvPr/>
          </p:nvSpPr>
          <p:spPr>
            <a:xfrm>
              <a:off x="6987540" y="601980"/>
              <a:ext cx="142240" cy="10160"/>
            </a:xfrm>
            <a:custGeom>
              <a:avLst/>
              <a:gdLst/>
              <a:ahLst/>
              <a:cxnLst/>
              <a:rect l="l" t="t" r="r" b="b"/>
              <a:pathLst>
                <a:path w="142240" h="10159">
                  <a:moveTo>
                    <a:pt x="6095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59" y="10160"/>
                  </a:lnTo>
                  <a:lnTo>
                    <a:pt x="60959" y="0"/>
                  </a:lnTo>
                  <a:close/>
                </a:path>
                <a:path w="142240" h="10159">
                  <a:moveTo>
                    <a:pt x="140969" y="0"/>
                  </a:moveTo>
                  <a:lnTo>
                    <a:pt x="78739" y="0"/>
                  </a:lnTo>
                  <a:lnTo>
                    <a:pt x="78739" y="10160"/>
                  </a:lnTo>
                  <a:lnTo>
                    <a:pt x="142239" y="10160"/>
                  </a:lnTo>
                  <a:lnTo>
                    <a:pt x="142239" y="3810"/>
                  </a:lnTo>
                  <a:lnTo>
                    <a:pt x="140969" y="3810"/>
                  </a:lnTo>
                  <a:lnTo>
                    <a:pt x="140969" y="0"/>
                  </a:lnTo>
                  <a:close/>
                </a:path>
              </a:pathLst>
            </a:custGeom>
            <a:solidFill>
              <a:srgbClr val="9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3" name="object 2033"/>
            <p:cNvSpPr/>
            <p:nvPr/>
          </p:nvSpPr>
          <p:spPr>
            <a:xfrm>
              <a:off x="6987540" y="612140"/>
              <a:ext cx="142240" cy="10160"/>
            </a:xfrm>
            <a:custGeom>
              <a:avLst/>
              <a:gdLst/>
              <a:ahLst/>
              <a:cxnLst/>
              <a:rect l="l" t="t" r="r" b="b"/>
              <a:pathLst>
                <a:path w="142240" h="10159">
                  <a:moveTo>
                    <a:pt x="6095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59" y="10160"/>
                  </a:lnTo>
                  <a:lnTo>
                    <a:pt x="60959" y="0"/>
                  </a:lnTo>
                  <a:close/>
                </a:path>
                <a:path w="142240" h="10159">
                  <a:moveTo>
                    <a:pt x="142239" y="0"/>
                  </a:moveTo>
                  <a:lnTo>
                    <a:pt x="78739" y="0"/>
                  </a:lnTo>
                  <a:lnTo>
                    <a:pt x="78739" y="1270"/>
                  </a:lnTo>
                  <a:lnTo>
                    <a:pt x="80009" y="1270"/>
                  </a:lnTo>
                  <a:lnTo>
                    <a:pt x="80009" y="10160"/>
                  </a:lnTo>
                  <a:lnTo>
                    <a:pt x="142239" y="10160"/>
                  </a:lnTo>
                  <a:lnTo>
                    <a:pt x="142239" y="0"/>
                  </a:lnTo>
                  <a:close/>
                </a:path>
              </a:pathLst>
            </a:custGeom>
            <a:solidFill>
              <a:srgbClr val="9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4" name="object 2034"/>
            <p:cNvSpPr/>
            <p:nvPr/>
          </p:nvSpPr>
          <p:spPr>
            <a:xfrm>
              <a:off x="6987540" y="622299"/>
              <a:ext cx="142240" cy="8890"/>
            </a:xfrm>
            <a:custGeom>
              <a:avLst/>
              <a:gdLst/>
              <a:ahLst/>
              <a:cxnLst/>
              <a:rect l="l" t="t" r="r" b="b"/>
              <a:pathLst>
                <a:path w="142240" h="8890">
                  <a:moveTo>
                    <a:pt x="609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0960" y="8890"/>
                  </a:lnTo>
                  <a:lnTo>
                    <a:pt x="60960" y="0"/>
                  </a:lnTo>
                  <a:close/>
                </a:path>
                <a:path w="142240" h="8890">
                  <a:moveTo>
                    <a:pt x="142240" y="0"/>
                  </a:moveTo>
                  <a:lnTo>
                    <a:pt x="80010" y="0"/>
                  </a:lnTo>
                  <a:lnTo>
                    <a:pt x="80010" y="8890"/>
                  </a:lnTo>
                  <a:lnTo>
                    <a:pt x="142240" y="8890"/>
                  </a:lnTo>
                  <a:lnTo>
                    <a:pt x="142240" y="0"/>
                  </a:lnTo>
                  <a:close/>
                </a:path>
              </a:pathLst>
            </a:custGeom>
            <a:solidFill>
              <a:srgbClr val="9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5" name="object 2035"/>
            <p:cNvSpPr/>
            <p:nvPr/>
          </p:nvSpPr>
          <p:spPr>
            <a:xfrm>
              <a:off x="6986269" y="631190"/>
              <a:ext cx="144780" cy="10160"/>
            </a:xfrm>
            <a:custGeom>
              <a:avLst/>
              <a:gdLst/>
              <a:ahLst/>
              <a:cxnLst/>
              <a:rect l="l" t="t" r="r" b="b"/>
              <a:pathLst>
                <a:path w="144779" h="10159">
                  <a:moveTo>
                    <a:pt x="62229" y="0"/>
                  </a:moveTo>
                  <a:lnTo>
                    <a:pt x="1270" y="0"/>
                  </a:lnTo>
                  <a:lnTo>
                    <a:pt x="1270" y="2539"/>
                  </a:lnTo>
                  <a:lnTo>
                    <a:pt x="0" y="2539"/>
                  </a:lnTo>
                  <a:lnTo>
                    <a:pt x="0" y="10160"/>
                  </a:lnTo>
                  <a:lnTo>
                    <a:pt x="62229" y="10160"/>
                  </a:lnTo>
                  <a:lnTo>
                    <a:pt x="62229" y="0"/>
                  </a:lnTo>
                  <a:close/>
                </a:path>
                <a:path w="144779" h="10159">
                  <a:moveTo>
                    <a:pt x="143509" y="0"/>
                  </a:moveTo>
                  <a:lnTo>
                    <a:pt x="81279" y="0"/>
                  </a:lnTo>
                  <a:lnTo>
                    <a:pt x="81279" y="10160"/>
                  </a:lnTo>
                  <a:lnTo>
                    <a:pt x="144779" y="10160"/>
                  </a:lnTo>
                  <a:lnTo>
                    <a:pt x="144779" y="6350"/>
                  </a:lnTo>
                  <a:lnTo>
                    <a:pt x="143509" y="6350"/>
                  </a:lnTo>
                  <a:lnTo>
                    <a:pt x="143509" y="0"/>
                  </a:lnTo>
                  <a:close/>
                </a:path>
              </a:pathLst>
            </a:custGeom>
            <a:solidFill>
              <a:srgbClr val="9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6" name="object 2036"/>
            <p:cNvSpPr/>
            <p:nvPr/>
          </p:nvSpPr>
          <p:spPr>
            <a:xfrm>
              <a:off x="6986270" y="641349"/>
              <a:ext cx="144780" cy="10160"/>
            </a:xfrm>
            <a:custGeom>
              <a:avLst/>
              <a:gdLst/>
              <a:ahLst/>
              <a:cxnLst/>
              <a:rect l="l" t="t" r="r" b="b"/>
              <a:pathLst>
                <a:path w="144779" h="10159">
                  <a:moveTo>
                    <a:pt x="622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2230" y="10160"/>
                  </a:lnTo>
                  <a:lnTo>
                    <a:pt x="62230" y="0"/>
                  </a:lnTo>
                  <a:close/>
                </a:path>
                <a:path w="144779" h="10159">
                  <a:moveTo>
                    <a:pt x="144780" y="0"/>
                  </a:moveTo>
                  <a:lnTo>
                    <a:pt x="81280" y="0"/>
                  </a:lnTo>
                  <a:lnTo>
                    <a:pt x="81280" y="10160"/>
                  </a:lnTo>
                  <a:lnTo>
                    <a:pt x="144780" y="1016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A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7" name="object 2037"/>
            <p:cNvSpPr/>
            <p:nvPr/>
          </p:nvSpPr>
          <p:spPr>
            <a:xfrm>
              <a:off x="6986269" y="651509"/>
              <a:ext cx="144780" cy="10160"/>
            </a:xfrm>
            <a:custGeom>
              <a:avLst/>
              <a:gdLst/>
              <a:ahLst/>
              <a:cxnLst/>
              <a:rect l="l" t="t" r="r" b="b"/>
              <a:pathLst>
                <a:path w="144779" h="10159">
                  <a:moveTo>
                    <a:pt x="6222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0959" y="10160"/>
                  </a:lnTo>
                  <a:lnTo>
                    <a:pt x="60959" y="5079"/>
                  </a:lnTo>
                  <a:lnTo>
                    <a:pt x="62229" y="5079"/>
                  </a:lnTo>
                  <a:lnTo>
                    <a:pt x="62229" y="0"/>
                  </a:lnTo>
                  <a:close/>
                </a:path>
                <a:path w="144779" h="10159">
                  <a:moveTo>
                    <a:pt x="144779" y="0"/>
                  </a:moveTo>
                  <a:lnTo>
                    <a:pt x="81279" y="0"/>
                  </a:lnTo>
                  <a:lnTo>
                    <a:pt x="81279" y="10160"/>
                  </a:lnTo>
                  <a:lnTo>
                    <a:pt x="144779" y="10160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A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8" name="object 2038"/>
            <p:cNvSpPr/>
            <p:nvPr/>
          </p:nvSpPr>
          <p:spPr>
            <a:xfrm>
              <a:off x="6985000" y="661669"/>
              <a:ext cx="147320" cy="10160"/>
            </a:xfrm>
            <a:custGeom>
              <a:avLst/>
              <a:gdLst/>
              <a:ahLst/>
              <a:cxnLst/>
              <a:rect l="l" t="t" r="r" b="b"/>
              <a:pathLst>
                <a:path w="147320" h="10159">
                  <a:moveTo>
                    <a:pt x="62229" y="0"/>
                  </a:moveTo>
                  <a:lnTo>
                    <a:pt x="1270" y="0"/>
                  </a:lnTo>
                  <a:lnTo>
                    <a:pt x="1270" y="8889"/>
                  </a:lnTo>
                  <a:lnTo>
                    <a:pt x="0" y="8889"/>
                  </a:lnTo>
                  <a:lnTo>
                    <a:pt x="0" y="10159"/>
                  </a:lnTo>
                  <a:lnTo>
                    <a:pt x="62229" y="10159"/>
                  </a:lnTo>
                  <a:lnTo>
                    <a:pt x="62229" y="0"/>
                  </a:lnTo>
                  <a:close/>
                </a:path>
                <a:path w="147320" h="10159">
                  <a:moveTo>
                    <a:pt x="146050" y="0"/>
                  </a:moveTo>
                  <a:lnTo>
                    <a:pt x="82550" y="0"/>
                  </a:lnTo>
                  <a:lnTo>
                    <a:pt x="82550" y="3809"/>
                  </a:lnTo>
                  <a:lnTo>
                    <a:pt x="83820" y="3809"/>
                  </a:lnTo>
                  <a:lnTo>
                    <a:pt x="83820" y="10159"/>
                  </a:lnTo>
                  <a:lnTo>
                    <a:pt x="147320" y="10159"/>
                  </a:lnTo>
                  <a:lnTo>
                    <a:pt x="147320" y="7619"/>
                  </a:lnTo>
                  <a:lnTo>
                    <a:pt x="146050" y="7619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A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9" name="object 2039"/>
            <p:cNvSpPr/>
            <p:nvPr/>
          </p:nvSpPr>
          <p:spPr>
            <a:xfrm>
              <a:off x="6985000" y="671829"/>
              <a:ext cx="147320" cy="10160"/>
            </a:xfrm>
            <a:custGeom>
              <a:avLst/>
              <a:gdLst/>
              <a:ahLst/>
              <a:cxnLst/>
              <a:rect l="l" t="t" r="r" b="b"/>
              <a:pathLst>
                <a:path w="147320" h="10159">
                  <a:moveTo>
                    <a:pt x="622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2230" y="10160"/>
                  </a:lnTo>
                  <a:lnTo>
                    <a:pt x="62230" y="0"/>
                  </a:lnTo>
                  <a:close/>
                </a:path>
                <a:path w="147320" h="10159">
                  <a:moveTo>
                    <a:pt x="147320" y="0"/>
                  </a:moveTo>
                  <a:lnTo>
                    <a:pt x="83820" y="0"/>
                  </a:lnTo>
                  <a:lnTo>
                    <a:pt x="83820" y="10160"/>
                  </a:lnTo>
                  <a:lnTo>
                    <a:pt x="147320" y="10160"/>
                  </a:lnTo>
                  <a:lnTo>
                    <a:pt x="147320" y="0"/>
                  </a:lnTo>
                  <a:close/>
                </a:path>
              </a:pathLst>
            </a:custGeom>
            <a:solidFill>
              <a:srgbClr val="A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0" name="object 2040"/>
            <p:cNvSpPr/>
            <p:nvPr/>
          </p:nvSpPr>
          <p:spPr>
            <a:xfrm>
              <a:off x="6985000" y="681989"/>
              <a:ext cx="147320" cy="10160"/>
            </a:xfrm>
            <a:custGeom>
              <a:avLst/>
              <a:gdLst/>
              <a:ahLst/>
              <a:cxnLst/>
              <a:rect l="l" t="t" r="r" b="b"/>
              <a:pathLst>
                <a:path w="147320" h="10159">
                  <a:moveTo>
                    <a:pt x="622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2230" y="10160"/>
                  </a:lnTo>
                  <a:lnTo>
                    <a:pt x="62230" y="0"/>
                  </a:lnTo>
                  <a:close/>
                </a:path>
                <a:path w="147320" h="10159">
                  <a:moveTo>
                    <a:pt x="147320" y="0"/>
                  </a:moveTo>
                  <a:lnTo>
                    <a:pt x="83820" y="0"/>
                  </a:lnTo>
                  <a:lnTo>
                    <a:pt x="83820" y="10160"/>
                  </a:lnTo>
                  <a:lnTo>
                    <a:pt x="147320" y="10160"/>
                  </a:lnTo>
                  <a:lnTo>
                    <a:pt x="147320" y="0"/>
                  </a:lnTo>
                  <a:close/>
                </a:path>
              </a:pathLst>
            </a:custGeom>
            <a:solidFill>
              <a:srgbClr val="A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1" name="object 2041"/>
            <p:cNvSpPr/>
            <p:nvPr/>
          </p:nvSpPr>
          <p:spPr>
            <a:xfrm>
              <a:off x="6985000" y="692149"/>
              <a:ext cx="147320" cy="8890"/>
            </a:xfrm>
            <a:custGeom>
              <a:avLst/>
              <a:gdLst/>
              <a:ahLst/>
              <a:cxnLst/>
              <a:rect l="l" t="t" r="r" b="b"/>
              <a:pathLst>
                <a:path w="147320" h="8890">
                  <a:moveTo>
                    <a:pt x="147320" y="0"/>
                  </a:moveTo>
                  <a:lnTo>
                    <a:pt x="72390" y="0"/>
                  </a:lnTo>
                  <a:lnTo>
                    <a:pt x="72390" y="1270"/>
                  </a:lnTo>
                  <a:lnTo>
                    <a:pt x="64770" y="1270"/>
                  </a:lnTo>
                  <a:lnTo>
                    <a:pt x="64770" y="2540"/>
                  </a:lnTo>
                  <a:lnTo>
                    <a:pt x="62230" y="2540"/>
                  </a:lnTo>
                  <a:lnTo>
                    <a:pt x="622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47320" y="8890"/>
                  </a:lnTo>
                  <a:lnTo>
                    <a:pt x="147320" y="2540"/>
                  </a:lnTo>
                  <a:lnTo>
                    <a:pt x="147320" y="1270"/>
                  </a:lnTo>
                  <a:lnTo>
                    <a:pt x="147320" y="0"/>
                  </a:lnTo>
                  <a:close/>
                </a:path>
              </a:pathLst>
            </a:custGeom>
            <a:solidFill>
              <a:srgbClr val="A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2" name="object 2042"/>
            <p:cNvSpPr/>
            <p:nvPr/>
          </p:nvSpPr>
          <p:spPr>
            <a:xfrm>
              <a:off x="6983730" y="701039"/>
              <a:ext cx="149860" cy="10160"/>
            </a:xfrm>
            <a:custGeom>
              <a:avLst/>
              <a:gdLst/>
              <a:ahLst/>
              <a:cxnLst/>
              <a:rect l="l" t="t" r="r" b="b"/>
              <a:pathLst>
                <a:path w="149859" h="10159">
                  <a:moveTo>
                    <a:pt x="149860" y="0"/>
                  </a:moveTo>
                  <a:lnTo>
                    <a:pt x="1270" y="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49860" y="10160"/>
                  </a:lnTo>
                  <a:lnTo>
                    <a:pt x="149860" y="6350"/>
                  </a:lnTo>
                  <a:lnTo>
                    <a:pt x="149860" y="0"/>
                  </a:lnTo>
                  <a:close/>
                </a:path>
              </a:pathLst>
            </a:custGeom>
            <a:solidFill>
              <a:srgbClr val="A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3" name="object 2043"/>
            <p:cNvSpPr/>
            <p:nvPr/>
          </p:nvSpPr>
          <p:spPr>
            <a:xfrm>
              <a:off x="6983730" y="711200"/>
              <a:ext cx="149860" cy="10160"/>
            </a:xfrm>
            <a:custGeom>
              <a:avLst/>
              <a:gdLst/>
              <a:ahLst/>
              <a:cxnLst/>
              <a:rect l="l" t="t" r="r" b="b"/>
              <a:pathLst>
                <a:path w="149859" h="10159">
                  <a:moveTo>
                    <a:pt x="0" y="10160"/>
                  </a:moveTo>
                  <a:lnTo>
                    <a:pt x="0" y="0"/>
                  </a:lnTo>
                  <a:lnTo>
                    <a:pt x="149860" y="0"/>
                  </a:lnTo>
                  <a:lnTo>
                    <a:pt x="14985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4" name="object 2044"/>
            <p:cNvSpPr/>
            <p:nvPr/>
          </p:nvSpPr>
          <p:spPr>
            <a:xfrm>
              <a:off x="6983730" y="721359"/>
              <a:ext cx="149860" cy="10160"/>
            </a:xfrm>
            <a:custGeom>
              <a:avLst/>
              <a:gdLst/>
              <a:ahLst/>
              <a:cxnLst/>
              <a:rect l="l" t="t" r="r" b="b"/>
              <a:pathLst>
                <a:path w="149859" h="10159">
                  <a:moveTo>
                    <a:pt x="0" y="10160"/>
                  </a:moveTo>
                  <a:lnTo>
                    <a:pt x="0" y="0"/>
                  </a:lnTo>
                  <a:lnTo>
                    <a:pt x="149859" y="0"/>
                  </a:lnTo>
                  <a:lnTo>
                    <a:pt x="14985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5" name="object 2045"/>
            <p:cNvSpPr/>
            <p:nvPr/>
          </p:nvSpPr>
          <p:spPr>
            <a:xfrm>
              <a:off x="6983730" y="731519"/>
              <a:ext cx="151130" cy="8890"/>
            </a:xfrm>
            <a:custGeom>
              <a:avLst/>
              <a:gdLst/>
              <a:ahLst/>
              <a:cxnLst/>
              <a:rect l="l" t="t" r="r" b="b"/>
              <a:pathLst>
                <a:path w="151129" h="8890">
                  <a:moveTo>
                    <a:pt x="14984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49847" y="1270"/>
                  </a:lnTo>
                  <a:lnTo>
                    <a:pt x="149847" y="0"/>
                  </a:lnTo>
                  <a:close/>
                </a:path>
                <a:path w="151129" h="8890">
                  <a:moveTo>
                    <a:pt x="151130" y="1282"/>
                  </a:moveTo>
                  <a:lnTo>
                    <a:pt x="0" y="1282"/>
                  </a:lnTo>
                  <a:lnTo>
                    <a:pt x="0" y="8890"/>
                  </a:lnTo>
                  <a:lnTo>
                    <a:pt x="151130" y="8890"/>
                  </a:lnTo>
                  <a:lnTo>
                    <a:pt x="151130" y="1282"/>
                  </a:lnTo>
                  <a:close/>
                </a:path>
              </a:pathLst>
            </a:custGeom>
            <a:solidFill>
              <a:srgbClr val="A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6" name="object 2046"/>
            <p:cNvSpPr/>
            <p:nvPr/>
          </p:nvSpPr>
          <p:spPr>
            <a:xfrm>
              <a:off x="6982460" y="74040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152400" y="0"/>
                  </a:moveTo>
                  <a:lnTo>
                    <a:pt x="1270" y="0"/>
                  </a:lnTo>
                  <a:lnTo>
                    <a:pt x="1270" y="381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152400" y="10160"/>
                  </a:lnTo>
                  <a:lnTo>
                    <a:pt x="152400" y="381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A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7" name="object 2047"/>
            <p:cNvSpPr/>
            <p:nvPr/>
          </p:nvSpPr>
          <p:spPr>
            <a:xfrm>
              <a:off x="6982459" y="75056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0" y="10159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A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8" name="object 2048"/>
            <p:cNvSpPr/>
            <p:nvPr/>
          </p:nvSpPr>
          <p:spPr>
            <a:xfrm>
              <a:off x="6982460" y="76072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3810"/>
                  </a:moveTo>
                  <a:lnTo>
                    <a:pt x="152400" y="381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153670" y="10160"/>
                  </a:lnTo>
                  <a:lnTo>
                    <a:pt x="153670" y="3810"/>
                  </a:lnTo>
                  <a:close/>
                </a:path>
              </a:pathLst>
            </a:custGeom>
            <a:solidFill>
              <a:srgbClr val="A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9" name="object 2049"/>
            <p:cNvSpPr/>
            <p:nvPr/>
          </p:nvSpPr>
          <p:spPr>
            <a:xfrm>
              <a:off x="6982459" y="77089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367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A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0" name="object 2050"/>
            <p:cNvSpPr/>
            <p:nvPr/>
          </p:nvSpPr>
          <p:spPr>
            <a:xfrm>
              <a:off x="6981190" y="781050"/>
              <a:ext cx="154940" cy="8890"/>
            </a:xfrm>
            <a:custGeom>
              <a:avLst/>
              <a:gdLst/>
              <a:ahLst/>
              <a:cxnLst/>
              <a:rect l="l" t="t" r="r" b="b"/>
              <a:pathLst>
                <a:path w="154940" h="8890">
                  <a:moveTo>
                    <a:pt x="0" y="8889"/>
                  </a:moveTo>
                  <a:lnTo>
                    <a:pt x="0" y="0"/>
                  </a:lnTo>
                  <a:lnTo>
                    <a:pt x="154940" y="0"/>
                  </a:lnTo>
                  <a:lnTo>
                    <a:pt x="15494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1" name="object 2051"/>
            <p:cNvSpPr/>
            <p:nvPr/>
          </p:nvSpPr>
          <p:spPr>
            <a:xfrm>
              <a:off x="6981190" y="789939"/>
              <a:ext cx="156210" cy="10160"/>
            </a:xfrm>
            <a:custGeom>
              <a:avLst/>
              <a:gdLst/>
              <a:ahLst/>
              <a:cxnLst/>
              <a:rect l="l" t="t" r="r" b="b"/>
              <a:pathLst>
                <a:path w="156209" h="10159">
                  <a:moveTo>
                    <a:pt x="156210" y="7620"/>
                  </a:moveTo>
                  <a:lnTo>
                    <a:pt x="154940" y="7620"/>
                  </a:lnTo>
                  <a:lnTo>
                    <a:pt x="154940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156210" y="10160"/>
                  </a:lnTo>
                  <a:lnTo>
                    <a:pt x="156210" y="7620"/>
                  </a:lnTo>
                  <a:close/>
                </a:path>
              </a:pathLst>
            </a:custGeom>
            <a:solidFill>
              <a:srgbClr val="A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2" name="object 2052"/>
            <p:cNvSpPr/>
            <p:nvPr/>
          </p:nvSpPr>
          <p:spPr>
            <a:xfrm>
              <a:off x="6981190" y="800100"/>
              <a:ext cx="156210" cy="10160"/>
            </a:xfrm>
            <a:custGeom>
              <a:avLst/>
              <a:gdLst/>
              <a:ahLst/>
              <a:cxnLst/>
              <a:rect l="l" t="t" r="r" b="b"/>
              <a:pathLst>
                <a:path w="156209" h="10159">
                  <a:moveTo>
                    <a:pt x="0" y="10160"/>
                  </a:moveTo>
                  <a:lnTo>
                    <a:pt x="0" y="0"/>
                  </a:lnTo>
                  <a:lnTo>
                    <a:pt x="156209" y="0"/>
                  </a:lnTo>
                  <a:lnTo>
                    <a:pt x="15620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3" name="object 2053"/>
            <p:cNvSpPr/>
            <p:nvPr/>
          </p:nvSpPr>
          <p:spPr>
            <a:xfrm>
              <a:off x="6979920" y="810259"/>
              <a:ext cx="157480" cy="10160"/>
            </a:xfrm>
            <a:custGeom>
              <a:avLst/>
              <a:gdLst/>
              <a:ahLst/>
              <a:cxnLst/>
              <a:rect l="l" t="t" r="r" b="b"/>
              <a:pathLst>
                <a:path w="157479" h="10159">
                  <a:moveTo>
                    <a:pt x="157480" y="0"/>
                  </a:moveTo>
                  <a:lnTo>
                    <a:pt x="1270" y="0"/>
                  </a:lnTo>
                  <a:lnTo>
                    <a:pt x="1270" y="889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157480" y="10160"/>
                  </a:lnTo>
                  <a:lnTo>
                    <a:pt x="157480" y="8890"/>
                  </a:lnTo>
                  <a:lnTo>
                    <a:pt x="157480" y="0"/>
                  </a:lnTo>
                  <a:close/>
                </a:path>
              </a:pathLst>
            </a:custGeom>
            <a:solidFill>
              <a:srgbClr val="B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4" name="object 2054"/>
            <p:cNvSpPr/>
            <p:nvPr/>
          </p:nvSpPr>
          <p:spPr>
            <a:xfrm>
              <a:off x="6979920" y="82041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158750" y="8890"/>
                  </a:moveTo>
                  <a:lnTo>
                    <a:pt x="157480" y="8890"/>
                  </a:lnTo>
                  <a:lnTo>
                    <a:pt x="157480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158750" y="10160"/>
                  </a:lnTo>
                  <a:lnTo>
                    <a:pt x="158750" y="8890"/>
                  </a:lnTo>
                  <a:close/>
                </a:path>
              </a:pathLst>
            </a:custGeom>
            <a:solidFill>
              <a:srgbClr val="B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5" name="object 2055"/>
            <p:cNvSpPr/>
            <p:nvPr/>
          </p:nvSpPr>
          <p:spPr>
            <a:xfrm>
              <a:off x="6979919" y="830580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0" y="10160"/>
                  </a:moveTo>
                  <a:lnTo>
                    <a:pt x="0" y="0"/>
                  </a:lnTo>
                  <a:lnTo>
                    <a:pt x="158750" y="0"/>
                  </a:lnTo>
                  <a:lnTo>
                    <a:pt x="15875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B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6" name="object 2056"/>
            <p:cNvSpPr/>
            <p:nvPr/>
          </p:nvSpPr>
          <p:spPr>
            <a:xfrm>
              <a:off x="6979919" y="840739"/>
              <a:ext cx="158750" cy="8890"/>
            </a:xfrm>
            <a:custGeom>
              <a:avLst/>
              <a:gdLst/>
              <a:ahLst/>
              <a:cxnLst/>
              <a:rect l="l" t="t" r="r" b="b"/>
              <a:pathLst>
                <a:path w="158750" h="8890">
                  <a:moveTo>
                    <a:pt x="0" y="8889"/>
                  </a:moveTo>
                  <a:lnTo>
                    <a:pt x="0" y="0"/>
                  </a:lnTo>
                  <a:lnTo>
                    <a:pt x="158750" y="0"/>
                  </a:lnTo>
                  <a:lnTo>
                    <a:pt x="15875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B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7" name="object 2057"/>
            <p:cNvSpPr/>
            <p:nvPr/>
          </p:nvSpPr>
          <p:spPr>
            <a:xfrm>
              <a:off x="6978650" y="849629"/>
              <a:ext cx="160020" cy="10160"/>
            </a:xfrm>
            <a:custGeom>
              <a:avLst/>
              <a:gdLst/>
              <a:ahLst/>
              <a:cxnLst/>
              <a:rect l="l" t="t" r="r" b="b"/>
              <a:pathLst>
                <a:path w="160020" h="10159">
                  <a:moveTo>
                    <a:pt x="160020" y="7620"/>
                  </a:moveTo>
                  <a:lnTo>
                    <a:pt x="0" y="7620"/>
                  </a:lnTo>
                  <a:lnTo>
                    <a:pt x="0" y="10160"/>
                  </a:lnTo>
                  <a:lnTo>
                    <a:pt x="160020" y="10160"/>
                  </a:lnTo>
                  <a:lnTo>
                    <a:pt x="160020" y="7620"/>
                  </a:lnTo>
                  <a:close/>
                </a:path>
                <a:path w="160020" h="10159">
                  <a:moveTo>
                    <a:pt x="160020" y="0"/>
                  </a:moveTo>
                  <a:lnTo>
                    <a:pt x="1270" y="0"/>
                  </a:lnTo>
                  <a:lnTo>
                    <a:pt x="1270" y="6350"/>
                  </a:lnTo>
                  <a:lnTo>
                    <a:pt x="160020" y="635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B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8" name="object 2058"/>
            <p:cNvSpPr/>
            <p:nvPr/>
          </p:nvSpPr>
          <p:spPr>
            <a:xfrm>
              <a:off x="6978650" y="859789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59">
                  <a:moveTo>
                    <a:pt x="1600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60020" y="1270"/>
                  </a:lnTo>
                  <a:lnTo>
                    <a:pt x="160020" y="0"/>
                  </a:lnTo>
                  <a:close/>
                </a:path>
                <a:path w="161290" h="10159">
                  <a:moveTo>
                    <a:pt x="161290" y="1270"/>
                  </a:moveTo>
                  <a:lnTo>
                    <a:pt x="160020" y="1270"/>
                  </a:lnTo>
                  <a:lnTo>
                    <a:pt x="160020" y="254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87630" y="10160"/>
                  </a:lnTo>
                  <a:lnTo>
                    <a:pt x="87630" y="8890"/>
                  </a:lnTo>
                  <a:lnTo>
                    <a:pt x="92710" y="8890"/>
                  </a:lnTo>
                  <a:lnTo>
                    <a:pt x="92710" y="10160"/>
                  </a:lnTo>
                  <a:lnTo>
                    <a:pt x="161290" y="10160"/>
                  </a:lnTo>
                  <a:lnTo>
                    <a:pt x="161290" y="8890"/>
                  </a:lnTo>
                  <a:lnTo>
                    <a:pt x="161290" y="2540"/>
                  </a:lnTo>
                  <a:lnTo>
                    <a:pt x="161290" y="1270"/>
                  </a:lnTo>
                  <a:close/>
                </a:path>
              </a:pathLst>
            </a:custGeom>
            <a:solidFill>
              <a:srgbClr val="B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9" name="object 2059"/>
            <p:cNvSpPr/>
            <p:nvPr/>
          </p:nvSpPr>
          <p:spPr>
            <a:xfrm>
              <a:off x="6978650" y="869950"/>
              <a:ext cx="161290" cy="10160"/>
            </a:xfrm>
            <a:custGeom>
              <a:avLst/>
              <a:gdLst/>
              <a:ahLst/>
              <a:cxnLst/>
              <a:rect l="l" t="t" r="r" b="b"/>
              <a:pathLst>
                <a:path w="161290" h="10159">
                  <a:moveTo>
                    <a:pt x="161290" y="0"/>
                  </a:moveTo>
                  <a:lnTo>
                    <a:pt x="92709" y="0"/>
                  </a:lnTo>
                  <a:lnTo>
                    <a:pt x="92709" y="10160"/>
                  </a:lnTo>
                  <a:lnTo>
                    <a:pt x="161290" y="10160"/>
                  </a:lnTo>
                  <a:lnTo>
                    <a:pt x="161290" y="0"/>
                  </a:lnTo>
                  <a:close/>
                </a:path>
                <a:path w="161290" h="10159">
                  <a:moveTo>
                    <a:pt x="8762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1269"/>
                  </a:lnTo>
                  <a:lnTo>
                    <a:pt x="87629" y="1269"/>
                  </a:lnTo>
                  <a:lnTo>
                    <a:pt x="87629" y="0"/>
                  </a:lnTo>
                  <a:close/>
                </a:path>
              </a:pathLst>
            </a:custGeom>
            <a:solidFill>
              <a:srgbClr val="B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0" name="object 2060"/>
            <p:cNvSpPr/>
            <p:nvPr/>
          </p:nvSpPr>
          <p:spPr>
            <a:xfrm>
              <a:off x="6978650" y="880109"/>
              <a:ext cx="161290" cy="8890"/>
            </a:xfrm>
            <a:custGeom>
              <a:avLst/>
              <a:gdLst/>
              <a:ahLst/>
              <a:cxnLst/>
              <a:rect l="l" t="t" r="r" b="b"/>
              <a:pathLst>
                <a:path w="16129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61290" h="8890">
                  <a:moveTo>
                    <a:pt x="161290" y="0"/>
                  </a:moveTo>
                  <a:lnTo>
                    <a:pt x="92710" y="0"/>
                  </a:lnTo>
                  <a:lnTo>
                    <a:pt x="92710" y="8890"/>
                  </a:lnTo>
                  <a:lnTo>
                    <a:pt x="161277" y="8890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B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1" name="object 2061"/>
            <p:cNvSpPr/>
            <p:nvPr/>
          </p:nvSpPr>
          <p:spPr>
            <a:xfrm>
              <a:off x="6977380" y="889000"/>
              <a:ext cx="163830" cy="10160"/>
            </a:xfrm>
            <a:custGeom>
              <a:avLst/>
              <a:gdLst/>
              <a:ahLst/>
              <a:cxnLst/>
              <a:rect l="l" t="t" r="r" b="b"/>
              <a:pathLst>
                <a:path w="163829" h="10159">
                  <a:moveTo>
                    <a:pt x="162559" y="0"/>
                  </a:moveTo>
                  <a:lnTo>
                    <a:pt x="93979" y="0"/>
                  </a:lnTo>
                  <a:lnTo>
                    <a:pt x="93979" y="10160"/>
                  </a:lnTo>
                  <a:lnTo>
                    <a:pt x="163829" y="10160"/>
                  </a:lnTo>
                  <a:lnTo>
                    <a:pt x="163829" y="5079"/>
                  </a:lnTo>
                  <a:lnTo>
                    <a:pt x="162559" y="5079"/>
                  </a:lnTo>
                  <a:lnTo>
                    <a:pt x="162559" y="0"/>
                  </a:lnTo>
                  <a:close/>
                </a:path>
                <a:path w="163829" h="10159">
                  <a:moveTo>
                    <a:pt x="69850" y="5079"/>
                  </a:moveTo>
                  <a:lnTo>
                    <a:pt x="0" y="5079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5079"/>
                  </a:lnTo>
                  <a:close/>
                </a:path>
                <a:path w="163829" h="10159">
                  <a:moveTo>
                    <a:pt x="71120" y="0"/>
                  </a:moveTo>
                  <a:lnTo>
                    <a:pt x="1270" y="0"/>
                  </a:lnTo>
                  <a:lnTo>
                    <a:pt x="1270" y="5079"/>
                  </a:lnTo>
                  <a:lnTo>
                    <a:pt x="71120" y="5079"/>
                  </a:lnTo>
                  <a:lnTo>
                    <a:pt x="71120" y="0"/>
                  </a:lnTo>
                  <a:close/>
                </a:path>
              </a:pathLst>
            </a:custGeom>
            <a:solidFill>
              <a:srgbClr val="B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2" name="object 2062"/>
            <p:cNvSpPr/>
            <p:nvPr/>
          </p:nvSpPr>
          <p:spPr>
            <a:xfrm>
              <a:off x="6977380" y="899159"/>
              <a:ext cx="163830" cy="10160"/>
            </a:xfrm>
            <a:custGeom>
              <a:avLst/>
              <a:gdLst/>
              <a:ahLst/>
              <a:cxnLst/>
              <a:rect l="l" t="t" r="r" b="b"/>
              <a:pathLst>
                <a:path w="163829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63829" h="10159">
                  <a:moveTo>
                    <a:pt x="163830" y="0"/>
                  </a:moveTo>
                  <a:lnTo>
                    <a:pt x="93980" y="0"/>
                  </a:lnTo>
                  <a:lnTo>
                    <a:pt x="93980" y="10160"/>
                  </a:lnTo>
                  <a:lnTo>
                    <a:pt x="163830" y="10160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B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3" name="object 2063"/>
            <p:cNvSpPr/>
            <p:nvPr/>
          </p:nvSpPr>
          <p:spPr>
            <a:xfrm>
              <a:off x="6977380" y="909319"/>
              <a:ext cx="163830" cy="10160"/>
            </a:xfrm>
            <a:custGeom>
              <a:avLst/>
              <a:gdLst/>
              <a:ahLst/>
              <a:cxnLst/>
              <a:rect l="l" t="t" r="r" b="b"/>
              <a:pathLst>
                <a:path w="163829" h="10159">
                  <a:moveTo>
                    <a:pt x="163829" y="0"/>
                  </a:moveTo>
                  <a:lnTo>
                    <a:pt x="93979" y="0"/>
                  </a:lnTo>
                  <a:lnTo>
                    <a:pt x="93979" y="3809"/>
                  </a:lnTo>
                  <a:lnTo>
                    <a:pt x="95250" y="3809"/>
                  </a:lnTo>
                  <a:lnTo>
                    <a:pt x="95250" y="10159"/>
                  </a:lnTo>
                  <a:lnTo>
                    <a:pt x="163829" y="10159"/>
                  </a:lnTo>
                  <a:lnTo>
                    <a:pt x="163829" y="0"/>
                  </a:lnTo>
                  <a:close/>
                </a:path>
                <a:path w="163829" h="10159">
                  <a:moveTo>
                    <a:pt x="6985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9850" y="10159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B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4" name="object 2064"/>
            <p:cNvSpPr/>
            <p:nvPr/>
          </p:nvSpPr>
          <p:spPr>
            <a:xfrm>
              <a:off x="6977380" y="919480"/>
              <a:ext cx="165100" cy="10160"/>
            </a:xfrm>
            <a:custGeom>
              <a:avLst/>
              <a:gdLst/>
              <a:ahLst/>
              <a:cxnLst/>
              <a:rect l="l" t="t" r="r" b="b"/>
              <a:pathLst>
                <a:path w="165100" h="10159">
                  <a:moveTo>
                    <a:pt x="163829" y="0"/>
                  </a:moveTo>
                  <a:lnTo>
                    <a:pt x="95250" y="0"/>
                  </a:lnTo>
                  <a:lnTo>
                    <a:pt x="95250" y="10160"/>
                  </a:lnTo>
                  <a:lnTo>
                    <a:pt x="165100" y="10160"/>
                  </a:lnTo>
                  <a:lnTo>
                    <a:pt x="165100" y="6350"/>
                  </a:lnTo>
                  <a:lnTo>
                    <a:pt x="163829" y="6350"/>
                  </a:lnTo>
                  <a:lnTo>
                    <a:pt x="163829" y="0"/>
                  </a:lnTo>
                  <a:close/>
                </a:path>
                <a:path w="16510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B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5" name="object 2065"/>
            <p:cNvSpPr/>
            <p:nvPr/>
          </p:nvSpPr>
          <p:spPr>
            <a:xfrm>
              <a:off x="6976109" y="929639"/>
              <a:ext cx="166370" cy="10160"/>
            </a:xfrm>
            <a:custGeom>
              <a:avLst/>
              <a:gdLst/>
              <a:ahLst/>
              <a:cxnLst/>
              <a:rect l="l" t="t" r="r" b="b"/>
              <a:pathLst>
                <a:path w="166370" h="10159">
                  <a:moveTo>
                    <a:pt x="166370" y="0"/>
                  </a:moveTo>
                  <a:lnTo>
                    <a:pt x="96520" y="0"/>
                  </a:lnTo>
                  <a:lnTo>
                    <a:pt x="96520" y="10160"/>
                  </a:lnTo>
                  <a:lnTo>
                    <a:pt x="166370" y="10160"/>
                  </a:lnTo>
                  <a:lnTo>
                    <a:pt x="166370" y="0"/>
                  </a:lnTo>
                  <a:close/>
                </a:path>
                <a:path w="166370" h="10159">
                  <a:moveTo>
                    <a:pt x="71120" y="0"/>
                  </a:moveTo>
                  <a:lnTo>
                    <a:pt x="1270" y="0"/>
                  </a:lnTo>
                  <a:lnTo>
                    <a:pt x="1270" y="1269"/>
                  </a:lnTo>
                  <a:lnTo>
                    <a:pt x="0" y="1269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8889"/>
                  </a:lnTo>
                  <a:lnTo>
                    <a:pt x="71120" y="8889"/>
                  </a:lnTo>
                  <a:lnTo>
                    <a:pt x="71120" y="0"/>
                  </a:lnTo>
                  <a:close/>
                </a:path>
              </a:pathLst>
            </a:custGeom>
            <a:solidFill>
              <a:srgbClr val="B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6" name="object 2066"/>
            <p:cNvSpPr/>
            <p:nvPr/>
          </p:nvSpPr>
          <p:spPr>
            <a:xfrm>
              <a:off x="6976110" y="939799"/>
              <a:ext cx="166370" cy="8890"/>
            </a:xfrm>
            <a:custGeom>
              <a:avLst/>
              <a:gdLst/>
              <a:ahLst/>
              <a:cxnLst/>
              <a:rect l="l" t="t" r="r" b="b"/>
              <a:pathLst>
                <a:path w="16637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66370" h="8890">
                  <a:moveTo>
                    <a:pt x="166370" y="0"/>
                  </a:moveTo>
                  <a:lnTo>
                    <a:pt x="96520" y="0"/>
                  </a:lnTo>
                  <a:lnTo>
                    <a:pt x="96520" y="8890"/>
                  </a:lnTo>
                  <a:lnTo>
                    <a:pt x="166370" y="8890"/>
                  </a:lnTo>
                  <a:lnTo>
                    <a:pt x="166370" y="0"/>
                  </a:lnTo>
                  <a:close/>
                </a:path>
              </a:pathLst>
            </a:custGeom>
            <a:solidFill>
              <a:srgbClr val="B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7" name="object 2067"/>
            <p:cNvSpPr/>
            <p:nvPr/>
          </p:nvSpPr>
          <p:spPr>
            <a:xfrm>
              <a:off x="6976109" y="948689"/>
              <a:ext cx="167640" cy="10160"/>
            </a:xfrm>
            <a:custGeom>
              <a:avLst/>
              <a:gdLst/>
              <a:ahLst/>
              <a:cxnLst/>
              <a:rect l="l" t="t" r="r" b="b"/>
              <a:pathLst>
                <a:path w="167640" h="10159">
                  <a:moveTo>
                    <a:pt x="166370" y="0"/>
                  </a:moveTo>
                  <a:lnTo>
                    <a:pt x="96520" y="0"/>
                  </a:lnTo>
                  <a:lnTo>
                    <a:pt x="96520" y="10160"/>
                  </a:lnTo>
                  <a:lnTo>
                    <a:pt x="167640" y="10160"/>
                  </a:lnTo>
                  <a:lnTo>
                    <a:pt x="167640" y="8889"/>
                  </a:lnTo>
                  <a:lnTo>
                    <a:pt x="166370" y="8889"/>
                  </a:lnTo>
                  <a:lnTo>
                    <a:pt x="166370" y="0"/>
                  </a:lnTo>
                  <a:close/>
                </a:path>
                <a:path w="16764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B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8" name="object 2068"/>
            <p:cNvSpPr/>
            <p:nvPr/>
          </p:nvSpPr>
          <p:spPr>
            <a:xfrm>
              <a:off x="6974840" y="958850"/>
              <a:ext cx="168910" cy="10160"/>
            </a:xfrm>
            <a:custGeom>
              <a:avLst/>
              <a:gdLst/>
              <a:ahLst/>
              <a:cxnLst/>
              <a:rect l="l" t="t" r="r" b="b"/>
              <a:pathLst>
                <a:path w="168909" h="10159">
                  <a:moveTo>
                    <a:pt x="168909" y="0"/>
                  </a:moveTo>
                  <a:lnTo>
                    <a:pt x="97789" y="0"/>
                  </a:lnTo>
                  <a:lnTo>
                    <a:pt x="97789" y="10160"/>
                  </a:lnTo>
                  <a:lnTo>
                    <a:pt x="168909" y="10160"/>
                  </a:lnTo>
                  <a:lnTo>
                    <a:pt x="168909" y="0"/>
                  </a:lnTo>
                  <a:close/>
                </a:path>
                <a:path w="168909" h="10159">
                  <a:moveTo>
                    <a:pt x="71119" y="0"/>
                  </a:moveTo>
                  <a:lnTo>
                    <a:pt x="1269" y="0"/>
                  </a:lnTo>
                  <a:lnTo>
                    <a:pt x="1269" y="8889"/>
                  </a:lnTo>
                  <a:lnTo>
                    <a:pt x="0" y="8889"/>
                  </a:lnTo>
                  <a:lnTo>
                    <a:pt x="0" y="10160"/>
                  </a:lnTo>
                  <a:lnTo>
                    <a:pt x="71120" y="10160"/>
                  </a:lnTo>
                  <a:lnTo>
                    <a:pt x="71119" y="0"/>
                  </a:lnTo>
                  <a:close/>
                </a:path>
              </a:pathLst>
            </a:custGeom>
            <a:solidFill>
              <a:srgbClr val="C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9" name="object 2069"/>
            <p:cNvSpPr/>
            <p:nvPr/>
          </p:nvSpPr>
          <p:spPr>
            <a:xfrm>
              <a:off x="6974840" y="969009"/>
              <a:ext cx="168910" cy="10160"/>
            </a:xfrm>
            <a:custGeom>
              <a:avLst/>
              <a:gdLst/>
              <a:ahLst/>
              <a:cxnLst/>
              <a:rect l="l" t="t" r="r" b="b"/>
              <a:pathLst>
                <a:path w="168909" h="10159">
                  <a:moveTo>
                    <a:pt x="711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1120" y="10160"/>
                  </a:lnTo>
                  <a:lnTo>
                    <a:pt x="71120" y="0"/>
                  </a:lnTo>
                  <a:close/>
                </a:path>
                <a:path w="168909" h="10159">
                  <a:moveTo>
                    <a:pt x="168910" y="0"/>
                  </a:moveTo>
                  <a:lnTo>
                    <a:pt x="97790" y="0"/>
                  </a:lnTo>
                  <a:lnTo>
                    <a:pt x="97790" y="10160"/>
                  </a:lnTo>
                  <a:lnTo>
                    <a:pt x="168910" y="10160"/>
                  </a:lnTo>
                  <a:lnTo>
                    <a:pt x="168910" y="0"/>
                  </a:lnTo>
                  <a:close/>
                </a:path>
              </a:pathLst>
            </a:custGeom>
            <a:solidFill>
              <a:srgbClr val="C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0" name="object 2070"/>
            <p:cNvSpPr/>
            <p:nvPr/>
          </p:nvSpPr>
          <p:spPr>
            <a:xfrm>
              <a:off x="6974840" y="979169"/>
              <a:ext cx="168910" cy="10160"/>
            </a:xfrm>
            <a:custGeom>
              <a:avLst/>
              <a:gdLst/>
              <a:ahLst/>
              <a:cxnLst/>
              <a:rect l="l" t="t" r="r" b="b"/>
              <a:pathLst>
                <a:path w="168909" h="10159">
                  <a:moveTo>
                    <a:pt x="168909" y="0"/>
                  </a:moveTo>
                  <a:lnTo>
                    <a:pt x="97789" y="0"/>
                  </a:lnTo>
                  <a:lnTo>
                    <a:pt x="97789" y="10159"/>
                  </a:lnTo>
                  <a:lnTo>
                    <a:pt x="168909" y="10159"/>
                  </a:lnTo>
                  <a:lnTo>
                    <a:pt x="168909" y="0"/>
                  </a:lnTo>
                  <a:close/>
                </a:path>
                <a:path w="168909" h="10159">
                  <a:moveTo>
                    <a:pt x="7112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9850" y="10159"/>
                  </a:lnTo>
                  <a:lnTo>
                    <a:pt x="69850" y="3809"/>
                  </a:lnTo>
                  <a:lnTo>
                    <a:pt x="71120" y="3809"/>
                  </a:lnTo>
                  <a:lnTo>
                    <a:pt x="71120" y="0"/>
                  </a:lnTo>
                  <a:close/>
                </a:path>
              </a:pathLst>
            </a:custGeom>
            <a:solidFill>
              <a:srgbClr val="C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1" name="object 2071"/>
            <p:cNvSpPr/>
            <p:nvPr/>
          </p:nvSpPr>
          <p:spPr>
            <a:xfrm>
              <a:off x="6974840" y="989329"/>
              <a:ext cx="170180" cy="8890"/>
            </a:xfrm>
            <a:custGeom>
              <a:avLst/>
              <a:gdLst/>
              <a:ahLst/>
              <a:cxnLst/>
              <a:rect l="l" t="t" r="r" b="b"/>
              <a:pathLst>
                <a:path w="170179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70179" h="8890">
                  <a:moveTo>
                    <a:pt x="170180" y="0"/>
                  </a:moveTo>
                  <a:lnTo>
                    <a:pt x="97790" y="0"/>
                  </a:lnTo>
                  <a:lnTo>
                    <a:pt x="97790" y="8890"/>
                  </a:lnTo>
                  <a:lnTo>
                    <a:pt x="170180" y="8890"/>
                  </a:lnTo>
                  <a:lnTo>
                    <a:pt x="170180" y="0"/>
                  </a:lnTo>
                  <a:close/>
                </a:path>
              </a:pathLst>
            </a:custGeom>
            <a:solidFill>
              <a:srgbClr val="C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2" name="object 2072"/>
            <p:cNvSpPr/>
            <p:nvPr/>
          </p:nvSpPr>
          <p:spPr>
            <a:xfrm>
              <a:off x="6973569" y="998219"/>
              <a:ext cx="171450" cy="10160"/>
            </a:xfrm>
            <a:custGeom>
              <a:avLst/>
              <a:gdLst/>
              <a:ahLst/>
              <a:cxnLst/>
              <a:rect l="l" t="t" r="r" b="b"/>
              <a:pathLst>
                <a:path w="171450" h="10159">
                  <a:moveTo>
                    <a:pt x="171450" y="0"/>
                  </a:moveTo>
                  <a:lnTo>
                    <a:pt x="99059" y="0"/>
                  </a:lnTo>
                  <a:lnTo>
                    <a:pt x="99059" y="3809"/>
                  </a:lnTo>
                  <a:lnTo>
                    <a:pt x="100329" y="3809"/>
                  </a:lnTo>
                  <a:lnTo>
                    <a:pt x="100329" y="10159"/>
                  </a:lnTo>
                  <a:lnTo>
                    <a:pt x="171450" y="10159"/>
                  </a:lnTo>
                  <a:lnTo>
                    <a:pt x="171450" y="0"/>
                  </a:lnTo>
                  <a:close/>
                </a:path>
                <a:path w="171450" h="10159">
                  <a:moveTo>
                    <a:pt x="71120" y="0"/>
                  </a:moveTo>
                  <a:lnTo>
                    <a:pt x="1270" y="0"/>
                  </a:lnTo>
                  <a:lnTo>
                    <a:pt x="1270" y="6349"/>
                  </a:lnTo>
                  <a:lnTo>
                    <a:pt x="0" y="6349"/>
                  </a:lnTo>
                  <a:lnTo>
                    <a:pt x="0" y="10159"/>
                  </a:lnTo>
                  <a:lnTo>
                    <a:pt x="71120" y="10159"/>
                  </a:lnTo>
                  <a:lnTo>
                    <a:pt x="71120" y="0"/>
                  </a:lnTo>
                  <a:close/>
                </a:path>
              </a:pathLst>
            </a:custGeom>
            <a:solidFill>
              <a:srgbClr val="C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3" name="object 2073"/>
            <p:cNvSpPr/>
            <p:nvPr/>
          </p:nvSpPr>
          <p:spPr>
            <a:xfrm>
              <a:off x="6973570" y="1008379"/>
              <a:ext cx="171450" cy="10160"/>
            </a:xfrm>
            <a:custGeom>
              <a:avLst/>
              <a:gdLst/>
              <a:ahLst/>
              <a:cxnLst/>
              <a:rect l="l" t="t" r="r" b="b"/>
              <a:pathLst>
                <a:path w="171450" h="10159">
                  <a:moveTo>
                    <a:pt x="711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1120" y="10160"/>
                  </a:lnTo>
                  <a:lnTo>
                    <a:pt x="71120" y="0"/>
                  </a:lnTo>
                  <a:close/>
                </a:path>
                <a:path w="171450" h="10159">
                  <a:moveTo>
                    <a:pt x="171450" y="0"/>
                  </a:moveTo>
                  <a:lnTo>
                    <a:pt x="100330" y="0"/>
                  </a:lnTo>
                  <a:lnTo>
                    <a:pt x="100330" y="10160"/>
                  </a:lnTo>
                  <a:lnTo>
                    <a:pt x="171450" y="1016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C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4" name="object 2074"/>
            <p:cNvSpPr/>
            <p:nvPr/>
          </p:nvSpPr>
          <p:spPr>
            <a:xfrm>
              <a:off x="6973569" y="1018539"/>
              <a:ext cx="171450" cy="10160"/>
            </a:xfrm>
            <a:custGeom>
              <a:avLst/>
              <a:gdLst/>
              <a:ahLst/>
              <a:cxnLst/>
              <a:rect l="l" t="t" r="r" b="b"/>
              <a:pathLst>
                <a:path w="171450" h="10159">
                  <a:moveTo>
                    <a:pt x="171450" y="0"/>
                  </a:moveTo>
                  <a:lnTo>
                    <a:pt x="100329" y="0"/>
                  </a:lnTo>
                  <a:lnTo>
                    <a:pt x="100329" y="10160"/>
                  </a:lnTo>
                  <a:lnTo>
                    <a:pt x="171450" y="10160"/>
                  </a:lnTo>
                  <a:lnTo>
                    <a:pt x="171450" y="0"/>
                  </a:lnTo>
                  <a:close/>
                </a:path>
                <a:path w="171450" h="10159">
                  <a:moveTo>
                    <a:pt x="711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8889"/>
                  </a:lnTo>
                  <a:lnTo>
                    <a:pt x="71120" y="8889"/>
                  </a:lnTo>
                  <a:lnTo>
                    <a:pt x="71120" y="0"/>
                  </a:lnTo>
                  <a:close/>
                </a:path>
              </a:pathLst>
            </a:custGeom>
            <a:solidFill>
              <a:srgbClr val="C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5" name="object 2075"/>
            <p:cNvSpPr/>
            <p:nvPr/>
          </p:nvSpPr>
          <p:spPr>
            <a:xfrm>
              <a:off x="6973569" y="1028700"/>
              <a:ext cx="171450" cy="10160"/>
            </a:xfrm>
            <a:custGeom>
              <a:avLst/>
              <a:gdLst/>
              <a:ahLst/>
              <a:cxnLst/>
              <a:rect l="l" t="t" r="r" b="b"/>
              <a:pathLst>
                <a:path w="171450" h="10159">
                  <a:moveTo>
                    <a:pt x="69850" y="8889"/>
                  </a:moveTo>
                  <a:lnTo>
                    <a:pt x="0" y="8889"/>
                  </a:lnTo>
                  <a:lnTo>
                    <a:pt x="0" y="10159"/>
                  </a:lnTo>
                  <a:lnTo>
                    <a:pt x="69850" y="10159"/>
                  </a:lnTo>
                  <a:lnTo>
                    <a:pt x="69850" y="8889"/>
                  </a:lnTo>
                  <a:close/>
                </a:path>
                <a:path w="171450" h="10159">
                  <a:moveTo>
                    <a:pt x="167639" y="8889"/>
                  </a:moveTo>
                  <a:lnTo>
                    <a:pt x="100329" y="8889"/>
                  </a:lnTo>
                  <a:lnTo>
                    <a:pt x="100329" y="10159"/>
                  </a:lnTo>
                  <a:lnTo>
                    <a:pt x="167639" y="10159"/>
                  </a:lnTo>
                  <a:lnTo>
                    <a:pt x="167639" y="8889"/>
                  </a:lnTo>
                  <a:close/>
                </a:path>
                <a:path w="171450" h="10159">
                  <a:moveTo>
                    <a:pt x="171450" y="0"/>
                  </a:moveTo>
                  <a:lnTo>
                    <a:pt x="100329" y="0"/>
                  </a:lnTo>
                  <a:lnTo>
                    <a:pt x="100329" y="7619"/>
                  </a:lnTo>
                  <a:lnTo>
                    <a:pt x="167639" y="7619"/>
                  </a:lnTo>
                  <a:lnTo>
                    <a:pt x="167639" y="8889"/>
                  </a:lnTo>
                  <a:lnTo>
                    <a:pt x="171450" y="8889"/>
                  </a:lnTo>
                  <a:lnTo>
                    <a:pt x="171450" y="0"/>
                  </a:lnTo>
                  <a:close/>
                </a:path>
                <a:path w="171450" h="10159">
                  <a:moveTo>
                    <a:pt x="6985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69850" y="7619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C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6" name="object 2076"/>
            <p:cNvSpPr/>
            <p:nvPr/>
          </p:nvSpPr>
          <p:spPr>
            <a:xfrm>
              <a:off x="6972300" y="1038860"/>
              <a:ext cx="158750" cy="8890"/>
            </a:xfrm>
            <a:custGeom>
              <a:avLst/>
              <a:gdLst/>
              <a:ahLst/>
              <a:cxnLst/>
              <a:rect l="l" t="t" r="r" b="b"/>
              <a:pathLst>
                <a:path w="158750" h="8890">
                  <a:moveTo>
                    <a:pt x="71120" y="5079"/>
                  </a:moveTo>
                  <a:lnTo>
                    <a:pt x="0" y="5079"/>
                  </a:lnTo>
                  <a:lnTo>
                    <a:pt x="0" y="8889"/>
                  </a:lnTo>
                  <a:lnTo>
                    <a:pt x="71120" y="8889"/>
                  </a:lnTo>
                  <a:lnTo>
                    <a:pt x="71120" y="5079"/>
                  </a:lnTo>
                  <a:close/>
                </a:path>
                <a:path w="158750" h="8890">
                  <a:moveTo>
                    <a:pt x="118109" y="5079"/>
                  </a:moveTo>
                  <a:lnTo>
                    <a:pt x="101600" y="5079"/>
                  </a:lnTo>
                  <a:lnTo>
                    <a:pt x="101600" y="7619"/>
                  </a:lnTo>
                  <a:lnTo>
                    <a:pt x="102870" y="7619"/>
                  </a:lnTo>
                  <a:lnTo>
                    <a:pt x="102870" y="6349"/>
                  </a:lnTo>
                  <a:lnTo>
                    <a:pt x="118109" y="6349"/>
                  </a:lnTo>
                  <a:lnTo>
                    <a:pt x="118109" y="5079"/>
                  </a:lnTo>
                  <a:close/>
                </a:path>
                <a:path w="158750" h="8890">
                  <a:moveTo>
                    <a:pt x="128270" y="3809"/>
                  </a:moveTo>
                  <a:lnTo>
                    <a:pt x="118109" y="3809"/>
                  </a:lnTo>
                  <a:lnTo>
                    <a:pt x="118109" y="5079"/>
                  </a:lnTo>
                  <a:lnTo>
                    <a:pt x="128270" y="5079"/>
                  </a:lnTo>
                  <a:lnTo>
                    <a:pt x="128270" y="3809"/>
                  </a:lnTo>
                  <a:close/>
                </a:path>
                <a:path w="158750" h="8890">
                  <a:moveTo>
                    <a:pt x="138429" y="1269"/>
                  </a:moveTo>
                  <a:lnTo>
                    <a:pt x="101600" y="1269"/>
                  </a:lnTo>
                  <a:lnTo>
                    <a:pt x="101600" y="3809"/>
                  </a:lnTo>
                  <a:lnTo>
                    <a:pt x="138429" y="3809"/>
                  </a:lnTo>
                  <a:lnTo>
                    <a:pt x="138429" y="1269"/>
                  </a:lnTo>
                  <a:close/>
                </a:path>
                <a:path w="158750" h="8890">
                  <a:moveTo>
                    <a:pt x="71120" y="1269"/>
                  </a:moveTo>
                  <a:lnTo>
                    <a:pt x="0" y="1269"/>
                  </a:lnTo>
                  <a:lnTo>
                    <a:pt x="0" y="3809"/>
                  </a:lnTo>
                  <a:lnTo>
                    <a:pt x="71120" y="3809"/>
                  </a:lnTo>
                  <a:lnTo>
                    <a:pt x="71120" y="1269"/>
                  </a:lnTo>
                  <a:close/>
                </a:path>
                <a:path w="158750" h="8890">
                  <a:moveTo>
                    <a:pt x="158750" y="0"/>
                  </a:moveTo>
                  <a:lnTo>
                    <a:pt x="148590" y="0"/>
                  </a:lnTo>
                  <a:lnTo>
                    <a:pt x="148590" y="1269"/>
                  </a:lnTo>
                  <a:lnTo>
                    <a:pt x="158750" y="1269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C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7" name="object 2077"/>
            <p:cNvSpPr/>
            <p:nvPr/>
          </p:nvSpPr>
          <p:spPr>
            <a:xfrm>
              <a:off x="6972300" y="1047750"/>
              <a:ext cx="71120" cy="10160"/>
            </a:xfrm>
            <a:custGeom>
              <a:avLst/>
              <a:gdLst/>
              <a:ahLst/>
              <a:cxnLst/>
              <a:rect l="l" t="t" r="r" b="b"/>
              <a:pathLst>
                <a:path w="71120" h="10159">
                  <a:moveTo>
                    <a:pt x="22859" y="8889"/>
                  </a:moveTo>
                  <a:lnTo>
                    <a:pt x="0" y="8889"/>
                  </a:lnTo>
                  <a:lnTo>
                    <a:pt x="0" y="10159"/>
                  </a:lnTo>
                  <a:lnTo>
                    <a:pt x="22859" y="10159"/>
                  </a:lnTo>
                  <a:lnTo>
                    <a:pt x="22859" y="8889"/>
                  </a:lnTo>
                  <a:close/>
                </a:path>
                <a:path w="71120" h="10159">
                  <a:moveTo>
                    <a:pt x="31750" y="7619"/>
                  </a:moveTo>
                  <a:lnTo>
                    <a:pt x="22859" y="7619"/>
                  </a:lnTo>
                  <a:lnTo>
                    <a:pt x="22859" y="8889"/>
                  </a:lnTo>
                  <a:lnTo>
                    <a:pt x="31750" y="8889"/>
                  </a:lnTo>
                  <a:lnTo>
                    <a:pt x="31750" y="7619"/>
                  </a:lnTo>
                  <a:close/>
                </a:path>
                <a:path w="71120" h="10159">
                  <a:moveTo>
                    <a:pt x="39370" y="5079"/>
                  </a:moveTo>
                  <a:lnTo>
                    <a:pt x="0" y="5079"/>
                  </a:lnTo>
                  <a:lnTo>
                    <a:pt x="0" y="7619"/>
                  </a:lnTo>
                  <a:lnTo>
                    <a:pt x="39370" y="7619"/>
                  </a:lnTo>
                  <a:lnTo>
                    <a:pt x="39370" y="5079"/>
                  </a:lnTo>
                  <a:close/>
                </a:path>
                <a:path w="71120" h="10159">
                  <a:moveTo>
                    <a:pt x="57150" y="3809"/>
                  </a:moveTo>
                  <a:lnTo>
                    <a:pt x="48259" y="3809"/>
                  </a:lnTo>
                  <a:lnTo>
                    <a:pt x="48259" y="5079"/>
                  </a:lnTo>
                  <a:lnTo>
                    <a:pt x="57150" y="5079"/>
                  </a:lnTo>
                  <a:lnTo>
                    <a:pt x="57150" y="3809"/>
                  </a:lnTo>
                  <a:close/>
                </a:path>
                <a:path w="71120" h="10159">
                  <a:moveTo>
                    <a:pt x="66040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66040" y="3809"/>
                  </a:lnTo>
                  <a:lnTo>
                    <a:pt x="66040" y="2539"/>
                  </a:lnTo>
                  <a:close/>
                </a:path>
                <a:path w="71120" h="10159">
                  <a:moveTo>
                    <a:pt x="7112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66040" y="1269"/>
                  </a:lnTo>
                  <a:lnTo>
                    <a:pt x="66040" y="2539"/>
                  </a:lnTo>
                  <a:lnTo>
                    <a:pt x="71120" y="2539"/>
                  </a:lnTo>
                  <a:lnTo>
                    <a:pt x="71120" y="0"/>
                  </a:lnTo>
                  <a:close/>
                </a:path>
              </a:pathLst>
            </a:custGeom>
            <a:solidFill>
              <a:srgbClr val="C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8" name="object 2078"/>
            <p:cNvSpPr/>
            <p:nvPr/>
          </p:nvSpPr>
          <p:spPr>
            <a:xfrm>
              <a:off x="7100569" y="46990"/>
              <a:ext cx="48260" cy="988060"/>
            </a:xfrm>
            <a:custGeom>
              <a:avLst/>
              <a:gdLst/>
              <a:ahLst/>
              <a:cxnLst/>
              <a:rect l="l" t="t" r="r" b="b"/>
              <a:pathLst>
                <a:path w="48259" h="988060">
                  <a:moveTo>
                    <a:pt x="8889" y="0"/>
                  </a:moveTo>
                  <a:lnTo>
                    <a:pt x="5079" y="1269"/>
                  </a:lnTo>
                  <a:lnTo>
                    <a:pt x="0" y="1269"/>
                  </a:lnTo>
                  <a:lnTo>
                    <a:pt x="39370" y="988059"/>
                  </a:lnTo>
                  <a:lnTo>
                    <a:pt x="48259" y="988059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79" name="object 207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67219" y="861060"/>
              <a:ext cx="181609" cy="201929"/>
            </a:xfrm>
            <a:prstGeom prst="rect">
              <a:avLst/>
            </a:prstGeom>
          </p:spPr>
        </p:pic>
        <p:sp>
          <p:nvSpPr>
            <p:cNvPr id="2080" name="object 2080"/>
            <p:cNvSpPr/>
            <p:nvPr/>
          </p:nvSpPr>
          <p:spPr>
            <a:xfrm>
              <a:off x="6967220" y="41909"/>
              <a:ext cx="142240" cy="1016000"/>
            </a:xfrm>
            <a:custGeom>
              <a:avLst/>
              <a:gdLst/>
              <a:ahLst/>
              <a:cxnLst/>
              <a:rect l="l" t="t" r="r" b="b"/>
              <a:pathLst>
                <a:path w="142240" h="1016000">
                  <a:moveTo>
                    <a:pt x="106680" y="648970"/>
                  </a:moveTo>
                  <a:lnTo>
                    <a:pt x="96520" y="233692"/>
                  </a:lnTo>
                  <a:lnTo>
                    <a:pt x="96405" y="644715"/>
                  </a:lnTo>
                  <a:lnTo>
                    <a:pt x="83908" y="646684"/>
                  </a:lnTo>
                  <a:lnTo>
                    <a:pt x="85090" y="575310"/>
                  </a:lnTo>
                  <a:lnTo>
                    <a:pt x="87630" y="481330"/>
                  </a:lnTo>
                  <a:lnTo>
                    <a:pt x="90474" y="402005"/>
                  </a:lnTo>
                  <a:lnTo>
                    <a:pt x="96405" y="644715"/>
                  </a:lnTo>
                  <a:lnTo>
                    <a:pt x="96405" y="233692"/>
                  </a:lnTo>
                  <a:lnTo>
                    <a:pt x="91440" y="233692"/>
                  </a:lnTo>
                  <a:lnTo>
                    <a:pt x="86360" y="233692"/>
                  </a:lnTo>
                  <a:lnTo>
                    <a:pt x="78740" y="481330"/>
                  </a:lnTo>
                  <a:lnTo>
                    <a:pt x="76200" y="575310"/>
                  </a:lnTo>
                  <a:lnTo>
                    <a:pt x="73660" y="652780"/>
                  </a:lnTo>
                  <a:lnTo>
                    <a:pt x="73660" y="657860"/>
                  </a:lnTo>
                  <a:lnTo>
                    <a:pt x="80010" y="656590"/>
                  </a:lnTo>
                  <a:lnTo>
                    <a:pt x="102870" y="654050"/>
                  </a:lnTo>
                  <a:lnTo>
                    <a:pt x="106680" y="652780"/>
                  </a:lnTo>
                  <a:lnTo>
                    <a:pt x="106680" y="648970"/>
                  </a:lnTo>
                  <a:close/>
                </a:path>
                <a:path w="142240" h="1016000">
                  <a:moveTo>
                    <a:pt x="142240" y="0"/>
                  </a:moveTo>
                  <a:lnTo>
                    <a:pt x="137160" y="1270"/>
                  </a:lnTo>
                  <a:lnTo>
                    <a:pt x="38100" y="13970"/>
                  </a:lnTo>
                  <a:lnTo>
                    <a:pt x="34290" y="15240"/>
                  </a:lnTo>
                  <a:lnTo>
                    <a:pt x="34290" y="19050"/>
                  </a:lnTo>
                  <a:lnTo>
                    <a:pt x="0" y="1016000"/>
                  </a:lnTo>
                  <a:lnTo>
                    <a:pt x="10160" y="1016000"/>
                  </a:lnTo>
                  <a:lnTo>
                    <a:pt x="43027" y="23622"/>
                  </a:lnTo>
                  <a:lnTo>
                    <a:pt x="138430" y="10160"/>
                  </a:lnTo>
                  <a:lnTo>
                    <a:pt x="138430" y="6350"/>
                  </a:lnTo>
                  <a:lnTo>
                    <a:pt x="142240" y="5080"/>
                  </a:lnTo>
                  <a:lnTo>
                    <a:pt x="142240" y="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1" name="object 2081"/>
            <p:cNvSpPr/>
            <p:nvPr/>
          </p:nvSpPr>
          <p:spPr>
            <a:xfrm>
              <a:off x="7155180" y="33019"/>
              <a:ext cx="128270" cy="27940"/>
            </a:xfrm>
            <a:custGeom>
              <a:avLst/>
              <a:gdLst/>
              <a:ahLst/>
              <a:cxnLst/>
              <a:rect l="l" t="t" r="r" b="b"/>
              <a:pathLst>
                <a:path w="128270" h="27940">
                  <a:moveTo>
                    <a:pt x="128270" y="25400"/>
                  </a:moveTo>
                  <a:lnTo>
                    <a:pt x="127000" y="25400"/>
                  </a:lnTo>
                  <a:lnTo>
                    <a:pt x="127000" y="24130"/>
                  </a:lnTo>
                  <a:lnTo>
                    <a:pt x="125730" y="24130"/>
                  </a:lnTo>
                  <a:lnTo>
                    <a:pt x="125730" y="21590"/>
                  </a:lnTo>
                  <a:lnTo>
                    <a:pt x="124447" y="21590"/>
                  </a:lnTo>
                  <a:lnTo>
                    <a:pt x="124447" y="19050"/>
                  </a:lnTo>
                  <a:lnTo>
                    <a:pt x="123190" y="19050"/>
                  </a:lnTo>
                  <a:lnTo>
                    <a:pt x="123190" y="17780"/>
                  </a:lnTo>
                  <a:lnTo>
                    <a:pt x="121920" y="17780"/>
                  </a:lnTo>
                  <a:lnTo>
                    <a:pt x="121920" y="15240"/>
                  </a:lnTo>
                  <a:lnTo>
                    <a:pt x="120650" y="15240"/>
                  </a:lnTo>
                  <a:lnTo>
                    <a:pt x="120650" y="13970"/>
                  </a:lnTo>
                  <a:lnTo>
                    <a:pt x="119380" y="13970"/>
                  </a:lnTo>
                  <a:lnTo>
                    <a:pt x="119380" y="12700"/>
                  </a:lnTo>
                  <a:lnTo>
                    <a:pt x="116840" y="12700"/>
                  </a:lnTo>
                  <a:lnTo>
                    <a:pt x="116840" y="11430"/>
                  </a:lnTo>
                  <a:lnTo>
                    <a:pt x="115570" y="11430"/>
                  </a:lnTo>
                  <a:lnTo>
                    <a:pt x="115570" y="10160"/>
                  </a:lnTo>
                  <a:lnTo>
                    <a:pt x="114300" y="10160"/>
                  </a:lnTo>
                  <a:lnTo>
                    <a:pt x="114300" y="8890"/>
                  </a:lnTo>
                  <a:lnTo>
                    <a:pt x="111747" y="8890"/>
                  </a:lnTo>
                  <a:lnTo>
                    <a:pt x="111747" y="7620"/>
                  </a:lnTo>
                  <a:lnTo>
                    <a:pt x="110490" y="7620"/>
                  </a:lnTo>
                  <a:lnTo>
                    <a:pt x="110490" y="6350"/>
                  </a:lnTo>
                  <a:lnTo>
                    <a:pt x="109220" y="6350"/>
                  </a:lnTo>
                  <a:lnTo>
                    <a:pt x="109220" y="5080"/>
                  </a:lnTo>
                  <a:lnTo>
                    <a:pt x="104140" y="5080"/>
                  </a:lnTo>
                  <a:lnTo>
                    <a:pt x="104140" y="3810"/>
                  </a:lnTo>
                  <a:lnTo>
                    <a:pt x="100330" y="3810"/>
                  </a:lnTo>
                  <a:lnTo>
                    <a:pt x="100330" y="2540"/>
                  </a:lnTo>
                  <a:lnTo>
                    <a:pt x="97790" y="2540"/>
                  </a:lnTo>
                  <a:lnTo>
                    <a:pt x="97790" y="1270"/>
                  </a:lnTo>
                  <a:lnTo>
                    <a:pt x="85077" y="1270"/>
                  </a:lnTo>
                  <a:lnTo>
                    <a:pt x="85077" y="0"/>
                  </a:lnTo>
                  <a:lnTo>
                    <a:pt x="68580" y="0"/>
                  </a:lnTo>
                  <a:lnTo>
                    <a:pt x="68580" y="1270"/>
                  </a:lnTo>
                  <a:lnTo>
                    <a:pt x="54610" y="1270"/>
                  </a:lnTo>
                  <a:lnTo>
                    <a:pt x="54610" y="2540"/>
                  </a:lnTo>
                  <a:lnTo>
                    <a:pt x="44450" y="2540"/>
                  </a:lnTo>
                  <a:lnTo>
                    <a:pt x="44450" y="3810"/>
                  </a:lnTo>
                  <a:lnTo>
                    <a:pt x="34290" y="3810"/>
                  </a:lnTo>
                  <a:lnTo>
                    <a:pt x="34290" y="5080"/>
                  </a:lnTo>
                  <a:lnTo>
                    <a:pt x="25400" y="5080"/>
                  </a:lnTo>
                  <a:lnTo>
                    <a:pt x="25400" y="6350"/>
                  </a:lnTo>
                  <a:lnTo>
                    <a:pt x="15240" y="6350"/>
                  </a:lnTo>
                  <a:lnTo>
                    <a:pt x="15240" y="7620"/>
                  </a:lnTo>
                  <a:lnTo>
                    <a:pt x="5080" y="7620"/>
                  </a:lnTo>
                  <a:lnTo>
                    <a:pt x="5080" y="8890"/>
                  </a:lnTo>
                  <a:lnTo>
                    <a:pt x="0" y="8890"/>
                  </a:lnTo>
                  <a:lnTo>
                    <a:pt x="0" y="27940"/>
                  </a:lnTo>
                  <a:lnTo>
                    <a:pt x="128270" y="27940"/>
                  </a:lnTo>
                  <a:lnTo>
                    <a:pt x="128270" y="25400"/>
                  </a:lnTo>
                  <a:close/>
                </a:path>
              </a:pathLst>
            </a:custGeom>
            <a:solidFill>
              <a:srgbClr val="6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2" name="object 2082"/>
            <p:cNvSpPr/>
            <p:nvPr/>
          </p:nvSpPr>
          <p:spPr>
            <a:xfrm>
              <a:off x="7155180" y="60959"/>
              <a:ext cx="132080" cy="10160"/>
            </a:xfrm>
            <a:custGeom>
              <a:avLst/>
              <a:gdLst/>
              <a:ahLst/>
              <a:cxnLst/>
              <a:rect l="l" t="t" r="r" b="b"/>
              <a:pathLst>
                <a:path w="132079" h="10159">
                  <a:moveTo>
                    <a:pt x="132080" y="5080"/>
                  </a:moveTo>
                  <a:lnTo>
                    <a:pt x="130797" y="5080"/>
                  </a:lnTo>
                  <a:lnTo>
                    <a:pt x="130797" y="2540"/>
                  </a:lnTo>
                  <a:lnTo>
                    <a:pt x="129540" y="2540"/>
                  </a:lnTo>
                  <a:lnTo>
                    <a:pt x="1295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132080" y="10160"/>
                  </a:lnTo>
                  <a:lnTo>
                    <a:pt x="132080" y="5080"/>
                  </a:lnTo>
                  <a:close/>
                </a:path>
              </a:pathLst>
            </a:custGeom>
            <a:solidFill>
              <a:srgbClr val="6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3" name="object 2083"/>
            <p:cNvSpPr/>
            <p:nvPr/>
          </p:nvSpPr>
          <p:spPr>
            <a:xfrm>
              <a:off x="7155180" y="71119"/>
              <a:ext cx="135890" cy="8890"/>
            </a:xfrm>
            <a:custGeom>
              <a:avLst/>
              <a:gdLst/>
              <a:ahLst/>
              <a:cxnLst/>
              <a:rect l="l" t="t" r="r" b="b"/>
              <a:pathLst>
                <a:path w="135890" h="8890">
                  <a:moveTo>
                    <a:pt x="135890" y="6350"/>
                  </a:moveTo>
                  <a:lnTo>
                    <a:pt x="134620" y="6350"/>
                  </a:lnTo>
                  <a:lnTo>
                    <a:pt x="134620" y="3810"/>
                  </a:lnTo>
                  <a:lnTo>
                    <a:pt x="133350" y="3810"/>
                  </a:lnTo>
                  <a:lnTo>
                    <a:pt x="13335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35890" y="8890"/>
                  </a:lnTo>
                  <a:lnTo>
                    <a:pt x="135890" y="6350"/>
                  </a:lnTo>
                  <a:close/>
                </a:path>
              </a:pathLst>
            </a:custGeom>
            <a:solidFill>
              <a:srgbClr val="6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4" name="object 2084"/>
            <p:cNvSpPr/>
            <p:nvPr/>
          </p:nvSpPr>
          <p:spPr>
            <a:xfrm>
              <a:off x="7155180" y="80009"/>
              <a:ext cx="139700" cy="10160"/>
            </a:xfrm>
            <a:custGeom>
              <a:avLst/>
              <a:gdLst/>
              <a:ahLst/>
              <a:cxnLst/>
              <a:rect l="l" t="t" r="r" b="b"/>
              <a:pathLst>
                <a:path w="139700" h="10159">
                  <a:moveTo>
                    <a:pt x="138430" y="5080"/>
                  </a:moveTo>
                  <a:lnTo>
                    <a:pt x="137147" y="5080"/>
                  </a:lnTo>
                  <a:lnTo>
                    <a:pt x="137147" y="1270"/>
                  </a:lnTo>
                  <a:lnTo>
                    <a:pt x="135890" y="1270"/>
                  </a:lnTo>
                  <a:lnTo>
                    <a:pt x="1358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7620"/>
                  </a:lnTo>
                  <a:lnTo>
                    <a:pt x="138430" y="7620"/>
                  </a:lnTo>
                  <a:lnTo>
                    <a:pt x="138430" y="5080"/>
                  </a:lnTo>
                  <a:close/>
                </a:path>
                <a:path w="139700" h="10159">
                  <a:moveTo>
                    <a:pt x="139700" y="7632"/>
                  </a:moveTo>
                  <a:lnTo>
                    <a:pt x="0" y="7632"/>
                  </a:lnTo>
                  <a:lnTo>
                    <a:pt x="0" y="10160"/>
                  </a:lnTo>
                  <a:lnTo>
                    <a:pt x="139700" y="10160"/>
                  </a:lnTo>
                  <a:lnTo>
                    <a:pt x="139700" y="7632"/>
                  </a:lnTo>
                  <a:close/>
                </a:path>
              </a:pathLst>
            </a:custGeom>
            <a:solidFill>
              <a:srgbClr val="6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5" name="object 2085"/>
            <p:cNvSpPr/>
            <p:nvPr/>
          </p:nvSpPr>
          <p:spPr>
            <a:xfrm>
              <a:off x="7155180" y="90169"/>
              <a:ext cx="142240" cy="10160"/>
            </a:xfrm>
            <a:custGeom>
              <a:avLst/>
              <a:gdLst/>
              <a:ahLst/>
              <a:cxnLst/>
              <a:rect l="l" t="t" r="r" b="b"/>
              <a:pathLst>
                <a:path w="142240" h="10159">
                  <a:moveTo>
                    <a:pt x="142240" y="6350"/>
                  </a:moveTo>
                  <a:lnTo>
                    <a:pt x="140970" y="6350"/>
                  </a:lnTo>
                  <a:lnTo>
                    <a:pt x="140970" y="1270"/>
                  </a:lnTo>
                  <a:lnTo>
                    <a:pt x="139700" y="1270"/>
                  </a:lnTo>
                  <a:lnTo>
                    <a:pt x="1397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42240" y="10160"/>
                  </a:lnTo>
                  <a:lnTo>
                    <a:pt x="142240" y="6350"/>
                  </a:lnTo>
                  <a:close/>
                </a:path>
              </a:pathLst>
            </a:custGeom>
            <a:solidFill>
              <a:srgbClr val="6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6" name="object 2086"/>
            <p:cNvSpPr/>
            <p:nvPr/>
          </p:nvSpPr>
          <p:spPr>
            <a:xfrm>
              <a:off x="7155180" y="100329"/>
              <a:ext cx="143510" cy="10160"/>
            </a:xfrm>
            <a:custGeom>
              <a:avLst/>
              <a:gdLst/>
              <a:ahLst/>
              <a:cxnLst/>
              <a:rect l="l" t="t" r="r" b="b"/>
              <a:pathLst>
                <a:path w="143509" h="10160">
                  <a:moveTo>
                    <a:pt x="143497" y="3810"/>
                  </a:moveTo>
                  <a:lnTo>
                    <a:pt x="142240" y="3810"/>
                  </a:lnTo>
                  <a:lnTo>
                    <a:pt x="14224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143497" y="10160"/>
                  </a:lnTo>
                  <a:lnTo>
                    <a:pt x="143497" y="3810"/>
                  </a:lnTo>
                  <a:close/>
                </a:path>
              </a:pathLst>
            </a:custGeom>
            <a:solidFill>
              <a:srgbClr val="6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7" name="object 2087"/>
            <p:cNvSpPr/>
            <p:nvPr/>
          </p:nvSpPr>
          <p:spPr>
            <a:xfrm>
              <a:off x="7155180" y="110489"/>
              <a:ext cx="146050" cy="8890"/>
            </a:xfrm>
            <a:custGeom>
              <a:avLst/>
              <a:gdLst/>
              <a:ahLst/>
              <a:cxnLst/>
              <a:rect l="l" t="t" r="r" b="b"/>
              <a:pathLst>
                <a:path w="146050" h="8889">
                  <a:moveTo>
                    <a:pt x="146050" y="6350"/>
                  </a:moveTo>
                  <a:lnTo>
                    <a:pt x="144780" y="6350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46050" y="8890"/>
                  </a:lnTo>
                  <a:lnTo>
                    <a:pt x="146050" y="6350"/>
                  </a:lnTo>
                  <a:close/>
                </a:path>
              </a:pathLst>
            </a:custGeom>
            <a:solidFill>
              <a:srgbClr val="6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8" name="object 2088"/>
            <p:cNvSpPr/>
            <p:nvPr/>
          </p:nvSpPr>
          <p:spPr>
            <a:xfrm>
              <a:off x="7155180" y="119379"/>
              <a:ext cx="147320" cy="10160"/>
            </a:xfrm>
            <a:custGeom>
              <a:avLst/>
              <a:gdLst/>
              <a:ahLst/>
              <a:cxnLst/>
              <a:rect l="l" t="t" r="r" b="b"/>
              <a:pathLst>
                <a:path w="147320" h="10160">
                  <a:moveTo>
                    <a:pt x="147320" y="3810"/>
                  </a:moveTo>
                  <a:lnTo>
                    <a:pt x="146050" y="3810"/>
                  </a:lnTo>
                  <a:lnTo>
                    <a:pt x="14605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147320" y="10160"/>
                  </a:lnTo>
                  <a:lnTo>
                    <a:pt x="147320" y="3810"/>
                  </a:lnTo>
                  <a:close/>
                </a:path>
              </a:pathLst>
            </a:custGeom>
            <a:solidFill>
              <a:srgbClr val="6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9" name="object 2089"/>
            <p:cNvSpPr/>
            <p:nvPr/>
          </p:nvSpPr>
          <p:spPr>
            <a:xfrm>
              <a:off x="7155180" y="129539"/>
              <a:ext cx="149860" cy="10160"/>
            </a:xfrm>
            <a:custGeom>
              <a:avLst/>
              <a:gdLst/>
              <a:ahLst/>
              <a:cxnLst/>
              <a:rect l="l" t="t" r="r" b="b"/>
              <a:pathLst>
                <a:path w="149859" h="10160">
                  <a:moveTo>
                    <a:pt x="149847" y="8890"/>
                  </a:moveTo>
                  <a:lnTo>
                    <a:pt x="148590" y="8890"/>
                  </a:lnTo>
                  <a:lnTo>
                    <a:pt x="148590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149847" y="10160"/>
                  </a:lnTo>
                  <a:lnTo>
                    <a:pt x="149847" y="8890"/>
                  </a:lnTo>
                  <a:close/>
                </a:path>
              </a:pathLst>
            </a:custGeom>
            <a:solidFill>
              <a:srgbClr val="6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0" name="object 2090"/>
            <p:cNvSpPr/>
            <p:nvPr/>
          </p:nvSpPr>
          <p:spPr>
            <a:xfrm>
              <a:off x="7155180" y="139700"/>
              <a:ext cx="149860" cy="10160"/>
            </a:xfrm>
            <a:custGeom>
              <a:avLst/>
              <a:gdLst/>
              <a:ahLst/>
              <a:cxnLst/>
              <a:rect l="l" t="t" r="r" b="b"/>
              <a:pathLst>
                <a:path w="149859" h="10160">
                  <a:moveTo>
                    <a:pt x="0" y="0"/>
                  </a:moveTo>
                  <a:lnTo>
                    <a:pt x="149859" y="0"/>
                  </a:lnTo>
                  <a:lnTo>
                    <a:pt x="149859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1" name="object 2091"/>
            <p:cNvSpPr/>
            <p:nvPr/>
          </p:nvSpPr>
          <p:spPr>
            <a:xfrm>
              <a:off x="7155180" y="149859"/>
              <a:ext cx="151130" cy="10160"/>
            </a:xfrm>
            <a:custGeom>
              <a:avLst/>
              <a:gdLst/>
              <a:ahLst/>
              <a:cxnLst/>
              <a:rect l="l" t="t" r="r" b="b"/>
              <a:pathLst>
                <a:path w="151129" h="10160">
                  <a:moveTo>
                    <a:pt x="149847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49847" y="6350"/>
                  </a:lnTo>
                  <a:lnTo>
                    <a:pt x="149847" y="0"/>
                  </a:lnTo>
                  <a:close/>
                </a:path>
                <a:path w="151129" h="10160">
                  <a:moveTo>
                    <a:pt x="151130" y="6362"/>
                  </a:moveTo>
                  <a:lnTo>
                    <a:pt x="0" y="6362"/>
                  </a:lnTo>
                  <a:lnTo>
                    <a:pt x="0" y="10160"/>
                  </a:lnTo>
                  <a:lnTo>
                    <a:pt x="151130" y="10160"/>
                  </a:lnTo>
                  <a:lnTo>
                    <a:pt x="151130" y="6362"/>
                  </a:lnTo>
                  <a:close/>
                </a:path>
              </a:pathLst>
            </a:custGeom>
            <a:solidFill>
              <a:srgbClr val="7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2" name="object 2092"/>
            <p:cNvSpPr/>
            <p:nvPr/>
          </p:nvSpPr>
          <p:spPr>
            <a:xfrm>
              <a:off x="7155180" y="160019"/>
              <a:ext cx="152400" cy="8890"/>
            </a:xfrm>
            <a:custGeom>
              <a:avLst/>
              <a:gdLst/>
              <a:ahLst/>
              <a:cxnLst/>
              <a:rect l="l" t="t" r="r" b="b"/>
              <a:pathLst>
                <a:path w="152400" h="8889">
                  <a:moveTo>
                    <a:pt x="152400" y="6350"/>
                  </a:moveTo>
                  <a:lnTo>
                    <a:pt x="151130" y="6350"/>
                  </a:lnTo>
                  <a:lnTo>
                    <a:pt x="15113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52400" y="8890"/>
                  </a:lnTo>
                  <a:lnTo>
                    <a:pt x="152400" y="6350"/>
                  </a:lnTo>
                  <a:close/>
                </a:path>
              </a:pathLst>
            </a:custGeom>
            <a:solidFill>
              <a:srgbClr val="7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3" name="object 2093"/>
            <p:cNvSpPr/>
            <p:nvPr/>
          </p:nvSpPr>
          <p:spPr>
            <a:xfrm>
              <a:off x="7155180" y="168910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60">
                  <a:moveTo>
                    <a:pt x="0" y="0"/>
                  </a:moveTo>
                  <a:lnTo>
                    <a:pt x="152400" y="0"/>
                  </a:lnTo>
                  <a:lnTo>
                    <a:pt x="15240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4" name="object 2094"/>
            <p:cNvSpPr/>
            <p:nvPr/>
          </p:nvSpPr>
          <p:spPr>
            <a:xfrm>
              <a:off x="7155180" y="17906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60">
                  <a:moveTo>
                    <a:pt x="153670" y="3810"/>
                  </a:moveTo>
                  <a:lnTo>
                    <a:pt x="152400" y="381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153670" y="10160"/>
                  </a:lnTo>
                  <a:lnTo>
                    <a:pt x="153670" y="3810"/>
                  </a:lnTo>
                  <a:close/>
                </a:path>
              </a:pathLst>
            </a:custGeom>
            <a:solidFill>
              <a:srgbClr val="7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5" name="object 2095"/>
            <p:cNvSpPr/>
            <p:nvPr/>
          </p:nvSpPr>
          <p:spPr>
            <a:xfrm>
              <a:off x="7155180" y="18922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89">
                  <a:moveTo>
                    <a:pt x="0" y="0"/>
                  </a:moveTo>
                  <a:lnTo>
                    <a:pt x="153670" y="0"/>
                  </a:lnTo>
                  <a:lnTo>
                    <a:pt x="153670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6" name="object 2096"/>
            <p:cNvSpPr/>
            <p:nvPr/>
          </p:nvSpPr>
          <p:spPr>
            <a:xfrm>
              <a:off x="7155180" y="198120"/>
              <a:ext cx="154940" cy="10160"/>
            </a:xfrm>
            <a:custGeom>
              <a:avLst/>
              <a:gdLst/>
              <a:ahLst/>
              <a:cxnLst/>
              <a:rect l="l" t="t" r="r" b="b"/>
              <a:pathLst>
                <a:path w="154940" h="10160">
                  <a:moveTo>
                    <a:pt x="1536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9850" y="10159"/>
                  </a:lnTo>
                  <a:lnTo>
                    <a:pt x="69850" y="5079"/>
                  </a:lnTo>
                  <a:lnTo>
                    <a:pt x="153670" y="5079"/>
                  </a:lnTo>
                  <a:lnTo>
                    <a:pt x="153670" y="0"/>
                  </a:lnTo>
                  <a:close/>
                </a:path>
                <a:path w="154940" h="10160">
                  <a:moveTo>
                    <a:pt x="154940" y="8889"/>
                  </a:moveTo>
                  <a:lnTo>
                    <a:pt x="83820" y="8889"/>
                  </a:lnTo>
                  <a:lnTo>
                    <a:pt x="83820" y="10159"/>
                  </a:lnTo>
                  <a:lnTo>
                    <a:pt x="154940" y="10159"/>
                  </a:lnTo>
                  <a:lnTo>
                    <a:pt x="154940" y="8889"/>
                  </a:lnTo>
                  <a:close/>
                </a:path>
                <a:path w="154940" h="10160">
                  <a:moveTo>
                    <a:pt x="153670" y="5079"/>
                  </a:moveTo>
                  <a:lnTo>
                    <a:pt x="80010" y="5079"/>
                  </a:lnTo>
                  <a:lnTo>
                    <a:pt x="80010" y="6350"/>
                  </a:lnTo>
                  <a:lnTo>
                    <a:pt x="81279" y="6350"/>
                  </a:lnTo>
                  <a:lnTo>
                    <a:pt x="81279" y="7620"/>
                  </a:lnTo>
                  <a:lnTo>
                    <a:pt x="82550" y="7620"/>
                  </a:lnTo>
                  <a:lnTo>
                    <a:pt x="82550" y="8889"/>
                  </a:lnTo>
                  <a:lnTo>
                    <a:pt x="153670" y="8889"/>
                  </a:lnTo>
                  <a:lnTo>
                    <a:pt x="153670" y="5079"/>
                  </a:lnTo>
                  <a:close/>
                </a:path>
              </a:pathLst>
            </a:custGeom>
            <a:solidFill>
              <a:srgbClr val="7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7" name="object 2097"/>
            <p:cNvSpPr/>
            <p:nvPr/>
          </p:nvSpPr>
          <p:spPr>
            <a:xfrm>
              <a:off x="7155180" y="208279"/>
              <a:ext cx="154940" cy="10160"/>
            </a:xfrm>
            <a:custGeom>
              <a:avLst/>
              <a:gdLst/>
              <a:ahLst/>
              <a:cxnLst/>
              <a:rect l="l" t="t" r="r" b="b"/>
              <a:pathLst>
                <a:path w="154940" h="10160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4940" h="10160">
                  <a:moveTo>
                    <a:pt x="154940" y="0"/>
                  </a:moveTo>
                  <a:lnTo>
                    <a:pt x="83820" y="0"/>
                  </a:lnTo>
                  <a:lnTo>
                    <a:pt x="83820" y="1270"/>
                  </a:lnTo>
                  <a:lnTo>
                    <a:pt x="85090" y="1270"/>
                  </a:lnTo>
                  <a:lnTo>
                    <a:pt x="85090" y="6350"/>
                  </a:lnTo>
                  <a:lnTo>
                    <a:pt x="86360" y="6350"/>
                  </a:lnTo>
                  <a:lnTo>
                    <a:pt x="86360" y="10160"/>
                  </a:lnTo>
                  <a:lnTo>
                    <a:pt x="154940" y="1016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7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8" name="object 2098"/>
            <p:cNvSpPr/>
            <p:nvPr/>
          </p:nvSpPr>
          <p:spPr>
            <a:xfrm>
              <a:off x="7155180" y="218440"/>
              <a:ext cx="154940" cy="10160"/>
            </a:xfrm>
            <a:custGeom>
              <a:avLst/>
              <a:gdLst/>
              <a:ahLst/>
              <a:cxnLst/>
              <a:rect l="l" t="t" r="r" b="b"/>
              <a:pathLst>
                <a:path w="154940" h="10160">
                  <a:moveTo>
                    <a:pt x="6985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9850" y="10159"/>
                  </a:lnTo>
                  <a:lnTo>
                    <a:pt x="69850" y="0"/>
                  </a:lnTo>
                  <a:close/>
                </a:path>
                <a:path w="154940" h="10160">
                  <a:moveTo>
                    <a:pt x="154940" y="0"/>
                  </a:moveTo>
                  <a:lnTo>
                    <a:pt x="86360" y="0"/>
                  </a:lnTo>
                  <a:lnTo>
                    <a:pt x="86360" y="1269"/>
                  </a:lnTo>
                  <a:lnTo>
                    <a:pt x="87629" y="1269"/>
                  </a:lnTo>
                  <a:lnTo>
                    <a:pt x="87629" y="7619"/>
                  </a:lnTo>
                  <a:lnTo>
                    <a:pt x="88900" y="7619"/>
                  </a:lnTo>
                  <a:lnTo>
                    <a:pt x="88900" y="10159"/>
                  </a:lnTo>
                  <a:lnTo>
                    <a:pt x="154940" y="10159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7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9" name="object 2099"/>
            <p:cNvSpPr/>
            <p:nvPr/>
          </p:nvSpPr>
          <p:spPr>
            <a:xfrm>
              <a:off x="7155180" y="228599"/>
              <a:ext cx="154940" cy="9525"/>
            </a:xfrm>
            <a:custGeom>
              <a:avLst/>
              <a:gdLst/>
              <a:ahLst/>
              <a:cxnLst/>
              <a:rect l="l" t="t" r="r" b="b"/>
              <a:pathLst>
                <a:path w="154940" h="9525">
                  <a:moveTo>
                    <a:pt x="69850" y="0"/>
                  </a:moveTo>
                  <a:lnTo>
                    <a:pt x="0" y="0"/>
                  </a:lnTo>
                  <a:lnTo>
                    <a:pt x="0" y="8902"/>
                  </a:lnTo>
                  <a:lnTo>
                    <a:pt x="69850" y="8902"/>
                  </a:lnTo>
                  <a:lnTo>
                    <a:pt x="69850" y="0"/>
                  </a:lnTo>
                  <a:close/>
                </a:path>
                <a:path w="154940" h="9525">
                  <a:moveTo>
                    <a:pt x="154940" y="0"/>
                  </a:moveTo>
                  <a:lnTo>
                    <a:pt x="88900" y="0"/>
                  </a:lnTo>
                  <a:lnTo>
                    <a:pt x="88900" y="8902"/>
                  </a:lnTo>
                  <a:lnTo>
                    <a:pt x="154940" y="8902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7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0" name="object 2100"/>
            <p:cNvSpPr/>
            <p:nvPr/>
          </p:nvSpPr>
          <p:spPr>
            <a:xfrm>
              <a:off x="7155180" y="237490"/>
              <a:ext cx="154940" cy="10160"/>
            </a:xfrm>
            <a:custGeom>
              <a:avLst/>
              <a:gdLst/>
              <a:ahLst/>
              <a:cxnLst/>
              <a:rect l="l" t="t" r="r" b="b"/>
              <a:pathLst>
                <a:path w="154940" h="10160">
                  <a:moveTo>
                    <a:pt x="6985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9850" y="10159"/>
                  </a:lnTo>
                  <a:lnTo>
                    <a:pt x="69850" y="0"/>
                  </a:lnTo>
                  <a:close/>
                </a:path>
                <a:path w="154940" h="10160">
                  <a:moveTo>
                    <a:pt x="154940" y="0"/>
                  </a:moveTo>
                  <a:lnTo>
                    <a:pt x="88900" y="0"/>
                  </a:lnTo>
                  <a:lnTo>
                    <a:pt x="88900" y="1269"/>
                  </a:lnTo>
                  <a:lnTo>
                    <a:pt x="90170" y="1269"/>
                  </a:lnTo>
                  <a:lnTo>
                    <a:pt x="90170" y="10159"/>
                  </a:lnTo>
                  <a:lnTo>
                    <a:pt x="154940" y="10159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7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1" name="object 2101"/>
            <p:cNvSpPr/>
            <p:nvPr/>
          </p:nvSpPr>
          <p:spPr>
            <a:xfrm>
              <a:off x="7155180" y="247649"/>
              <a:ext cx="154940" cy="10160"/>
            </a:xfrm>
            <a:custGeom>
              <a:avLst/>
              <a:gdLst/>
              <a:ahLst/>
              <a:cxnLst/>
              <a:rect l="l" t="t" r="r" b="b"/>
              <a:pathLst>
                <a:path w="154940" h="10160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4940" h="10160">
                  <a:moveTo>
                    <a:pt x="15494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54940" y="1016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7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2" name="object 2102"/>
            <p:cNvSpPr/>
            <p:nvPr/>
          </p:nvSpPr>
          <p:spPr>
            <a:xfrm>
              <a:off x="7155180" y="257809"/>
              <a:ext cx="156210" cy="10160"/>
            </a:xfrm>
            <a:custGeom>
              <a:avLst/>
              <a:gdLst/>
              <a:ahLst/>
              <a:cxnLst/>
              <a:rect l="l" t="t" r="r" b="b"/>
              <a:pathLst>
                <a:path w="156209" h="10160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6209" h="10160">
                  <a:moveTo>
                    <a:pt x="154940" y="0"/>
                  </a:moveTo>
                  <a:lnTo>
                    <a:pt x="90170" y="0"/>
                  </a:lnTo>
                  <a:lnTo>
                    <a:pt x="90170" y="2540"/>
                  </a:lnTo>
                  <a:lnTo>
                    <a:pt x="91440" y="2540"/>
                  </a:lnTo>
                  <a:lnTo>
                    <a:pt x="91440" y="10160"/>
                  </a:lnTo>
                  <a:lnTo>
                    <a:pt x="156210" y="10160"/>
                  </a:lnTo>
                  <a:lnTo>
                    <a:pt x="156210" y="1270"/>
                  </a:lnTo>
                  <a:lnTo>
                    <a:pt x="154940" y="127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7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3" name="object 2103"/>
            <p:cNvSpPr/>
            <p:nvPr/>
          </p:nvSpPr>
          <p:spPr>
            <a:xfrm>
              <a:off x="7155180" y="267969"/>
              <a:ext cx="156210" cy="8890"/>
            </a:xfrm>
            <a:custGeom>
              <a:avLst/>
              <a:gdLst/>
              <a:ahLst/>
              <a:cxnLst/>
              <a:rect l="l" t="t" r="r" b="b"/>
              <a:pathLst>
                <a:path w="156209" h="8889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6209" h="8889">
                  <a:moveTo>
                    <a:pt x="156210" y="0"/>
                  </a:moveTo>
                  <a:lnTo>
                    <a:pt x="91440" y="0"/>
                  </a:lnTo>
                  <a:lnTo>
                    <a:pt x="91440" y="8890"/>
                  </a:lnTo>
                  <a:lnTo>
                    <a:pt x="156210" y="8890"/>
                  </a:lnTo>
                  <a:lnTo>
                    <a:pt x="156210" y="0"/>
                  </a:lnTo>
                  <a:close/>
                </a:path>
              </a:pathLst>
            </a:custGeom>
            <a:solidFill>
              <a:srgbClr val="7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4" name="object 2104"/>
            <p:cNvSpPr/>
            <p:nvPr/>
          </p:nvSpPr>
          <p:spPr>
            <a:xfrm>
              <a:off x="7155180" y="276859"/>
              <a:ext cx="156210" cy="10160"/>
            </a:xfrm>
            <a:custGeom>
              <a:avLst/>
              <a:gdLst/>
              <a:ahLst/>
              <a:cxnLst/>
              <a:rect l="l" t="t" r="r" b="b"/>
              <a:pathLst>
                <a:path w="156209" h="10160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6209" h="10160">
                  <a:moveTo>
                    <a:pt x="156210" y="0"/>
                  </a:moveTo>
                  <a:lnTo>
                    <a:pt x="91440" y="0"/>
                  </a:lnTo>
                  <a:lnTo>
                    <a:pt x="91440" y="10160"/>
                  </a:lnTo>
                  <a:lnTo>
                    <a:pt x="156210" y="10160"/>
                  </a:lnTo>
                  <a:lnTo>
                    <a:pt x="156210" y="0"/>
                  </a:lnTo>
                  <a:close/>
                </a:path>
              </a:pathLst>
            </a:custGeom>
            <a:solidFill>
              <a:srgbClr val="7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5" name="object 2105"/>
            <p:cNvSpPr/>
            <p:nvPr/>
          </p:nvSpPr>
          <p:spPr>
            <a:xfrm>
              <a:off x="7155180" y="287019"/>
              <a:ext cx="156210" cy="10160"/>
            </a:xfrm>
            <a:custGeom>
              <a:avLst/>
              <a:gdLst/>
              <a:ahLst/>
              <a:cxnLst/>
              <a:rect l="l" t="t" r="r" b="b"/>
              <a:pathLst>
                <a:path w="156209" h="10160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6209" h="10160">
                  <a:moveTo>
                    <a:pt x="156210" y="0"/>
                  </a:moveTo>
                  <a:lnTo>
                    <a:pt x="91440" y="0"/>
                  </a:lnTo>
                  <a:lnTo>
                    <a:pt x="91440" y="10160"/>
                  </a:lnTo>
                  <a:lnTo>
                    <a:pt x="156210" y="10160"/>
                  </a:lnTo>
                  <a:lnTo>
                    <a:pt x="156210" y="0"/>
                  </a:lnTo>
                  <a:close/>
                </a:path>
              </a:pathLst>
            </a:custGeom>
            <a:solidFill>
              <a:srgbClr val="7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6" name="object 2106"/>
            <p:cNvSpPr/>
            <p:nvPr/>
          </p:nvSpPr>
          <p:spPr>
            <a:xfrm>
              <a:off x="7155180" y="297179"/>
              <a:ext cx="156210" cy="10795"/>
            </a:xfrm>
            <a:custGeom>
              <a:avLst/>
              <a:gdLst/>
              <a:ahLst/>
              <a:cxnLst/>
              <a:rect l="l" t="t" r="r" b="b"/>
              <a:pathLst>
                <a:path w="156209" h="10795">
                  <a:moveTo>
                    <a:pt x="69850" y="0"/>
                  </a:moveTo>
                  <a:lnTo>
                    <a:pt x="0" y="0"/>
                  </a:lnTo>
                  <a:lnTo>
                    <a:pt x="0" y="10172"/>
                  </a:lnTo>
                  <a:lnTo>
                    <a:pt x="69850" y="10172"/>
                  </a:lnTo>
                  <a:lnTo>
                    <a:pt x="69850" y="0"/>
                  </a:lnTo>
                  <a:close/>
                </a:path>
                <a:path w="156209" h="10795">
                  <a:moveTo>
                    <a:pt x="156210" y="0"/>
                  </a:moveTo>
                  <a:lnTo>
                    <a:pt x="91440" y="0"/>
                  </a:lnTo>
                  <a:lnTo>
                    <a:pt x="91440" y="10172"/>
                  </a:lnTo>
                  <a:lnTo>
                    <a:pt x="156210" y="10172"/>
                  </a:lnTo>
                  <a:lnTo>
                    <a:pt x="156210" y="0"/>
                  </a:lnTo>
                  <a:close/>
                </a:path>
              </a:pathLst>
            </a:custGeom>
            <a:solidFill>
              <a:srgbClr val="7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7" name="object 2107"/>
            <p:cNvSpPr/>
            <p:nvPr/>
          </p:nvSpPr>
          <p:spPr>
            <a:xfrm>
              <a:off x="7155180" y="307352"/>
              <a:ext cx="156210" cy="8890"/>
            </a:xfrm>
            <a:custGeom>
              <a:avLst/>
              <a:gdLst/>
              <a:ahLst/>
              <a:cxnLst/>
              <a:rect l="l" t="t" r="r" b="b"/>
              <a:pathLst>
                <a:path w="156209" h="8889">
                  <a:moveTo>
                    <a:pt x="69850" y="0"/>
                  </a:moveTo>
                  <a:lnTo>
                    <a:pt x="0" y="0"/>
                  </a:lnTo>
                  <a:lnTo>
                    <a:pt x="0" y="8877"/>
                  </a:lnTo>
                  <a:lnTo>
                    <a:pt x="69850" y="8877"/>
                  </a:lnTo>
                  <a:lnTo>
                    <a:pt x="69850" y="0"/>
                  </a:lnTo>
                  <a:close/>
                </a:path>
                <a:path w="156209" h="8889">
                  <a:moveTo>
                    <a:pt x="156210" y="0"/>
                  </a:moveTo>
                  <a:lnTo>
                    <a:pt x="91440" y="0"/>
                  </a:lnTo>
                  <a:lnTo>
                    <a:pt x="91440" y="8877"/>
                  </a:lnTo>
                  <a:lnTo>
                    <a:pt x="156210" y="8877"/>
                  </a:lnTo>
                  <a:lnTo>
                    <a:pt x="156210" y="0"/>
                  </a:lnTo>
                  <a:close/>
                </a:path>
              </a:pathLst>
            </a:custGeom>
            <a:solidFill>
              <a:srgbClr val="8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8" name="object 2108"/>
            <p:cNvSpPr/>
            <p:nvPr/>
          </p:nvSpPr>
          <p:spPr>
            <a:xfrm>
              <a:off x="7155180" y="316229"/>
              <a:ext cx="156210" cy="10795"/>
            </a:xfrm>
            <a:custGeom>
              <a:avLst/>
              <a:gdLst/>
              <a:ahLst/>
              <a:cxnLst/>
              <a:rect l="l" t="t" r="r" b="b"/>
              <a:pathLst>
                <a:path w="156209" h="10795">
                  <a:moveTo>
                    <a:pt x="69850" y="0"/>
                  </a:moveTo>
                  <a:lnTo>
                    <a:pt x="0" y="0"/>
                  </a:lnTo>
                  <a:lnTo>
                    <a:pt x="0" y="10172"/>
                  </a:lnTo>
                  <a:lnTo>
                    <a:pt x="69850" y="10172"/>
                  </a:lnTo>
                  <a:lnTo>
                    <a:pt x="69850" y="0"/>
                  </a:lnTo>
                  <a:close/>
                </a:path>
                <a:path w="156209" h="10795">
                  <a:moveTo>
                    <a:pt x="156210" y="0"/>
                  </a:moveTo>
                  <a:lnTo>
                    <a:pt x="91440" y="0"/>
                  </a:lnTo>
                  <a:lnTo>
                    <a:pt x="91440" y="10172"/>
                  </a:lnTo>
                  <a:lnTo>
                    <a:pt x="156210" y="10172"/>
                  </a:lnTo>
                  <a:lnTo>
                    <a:pt x="156210" y="0"/>
                  </a:lnTo>
                  <a:close/>
                </a:path>
              </a:pathLst>
            </a:custGeom>
            <a:solidFill>
              <a:srgbClr val="8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9" name="object 2109"/>
            <p:cNvSpPr/>
            <p:nvPr/>
          </p:nvSpPr>
          <p:spPr>
            <a:xfrm>
              <a:off x="7155180" y="326402"/>
              <a:ext cx="156210" cy="10160"/>
            </a:xfrm>
            <a:custGeom>
              <a:avLst/>
              <a:gdLst/>
              <a:ahLst/>
              <a:cxnLst/>
              <a:rect l="l" t="t" r="r" b="b"/>
              <a:pathLst>
                <a:path w="156209" h="10160">
                  <a:moveTo>
                    <a:pt x="69850" y="0"/>
                  </a:moveTo>
                  <a:lnTo>
                    <a:pt x="0" y="0"/>
                  </a:lnTo>
                  <a:lnTo>
                    <a:pt x="0" y="10147"/>
                  </a:lnTo>
                  <a:lnTo>
                    <a:pt x="69850" y="10147"/>
                  </a:lnTo>
                  <a:lnTo>
                    <a:pt x="69850" y="0"/>
                  </a:lnTo>
                  <a:close/>
                </a:path>
                <a:path w="156209" h="10160">
                  <a:moveTo>
                    <a:pt x="156210" y="0"/>
                  </a:moveTo>
                  <a:lnTo>
                    <a:pt x="91440" y="0"/>
                  </a:lnTo>
                  <a:lnTo>
                    <a:pt x="91440" y="10147"/>
                  </a:lnTo>
                  <a:lnTo>
                    <a:pt x="156210" y="10147"/>
                  </a:lnTo>
                  <a:lnTo>
                    <a:pt x="156210" y="0"/>
                  </a:lnTo>
                  <a:close/>
                </a:path>
              </a:pathLst>
            </a:custGeom>
            <a:solidFill>
              <a:srgbClr val="8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0" name="object 2110"/>
            <p:cNvSpPr/>
            <p:nvPr/>
          </p:nvSpPr>
          <p:spPr>
            <a:xfrm>
              <a:off x="7155180" y="336549"/>
              <a:ext cx="156210" cy="10160"/>
            </a:xfrm>
            <a:custGeom>
              <a:avLst/>
              <a:gdLst/>
              <a:ahLst/>
              <a:cxnLst/>
              <a:rect l="l" t="t" r="r" b="b"/>
              <a:pathLst>
                <a:path w="156209" h="10160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6209" h="10160">
                  <a:moveTo>
                    <a:pt x="156210" y="0"/>
                  </a:moveTo>
                  <a:lnTo>
                    <a:pt x="91440" y="0"/>
                  </a:lnTo>
                  <a:lnTo>
                    <a:pt x="91440" y="10160"/>
                  </a:lnTo>
                  <a:lnTo>
                    <a:pt x="156210" y="10160"/>
                  </a:lnTo>
                  <a:lnTo>
                    <a:pt x="156210" y="0"/>
                  </a:lnTo>
                  <a:close/>
                </a:path>
              </a:pathLst>
            </a:custGeom>
            <a:solidFill>
              <a:srgbClr val="8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1" name="object 2111"/>
            <p:cNvSpPr/>
            <p:nvPr/>
          </p:nvSpPr>
          <p:spPr>
            <a:xfrm>
              <a:off x="7155180" y="346709"/>
              <a:ext cx="156210" cy="8890"/>
            </a:xfrm>
            <a:custGeom>
              <a:avLst/>
              <a:gdLst/>
              <a:ahLst/>
              <a:cxnLst/>
              <a:rect l="l" t="t" r="r" b="b"/>
              <a:pathLst>
                <a:path w="156209" h="8889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6209" h="8889">
                  <a:moveTo>
                    <a:pt x="156210" y="0"/>
                  </a:moveTo>
                  <a:lnTo>
                    <a:pt x="91440" y="0"/>
                  </a:lnTo>
                  <a:lnTo>
                    <a:pt x="91440" y="8890"/>
                  </a:lnTo>
                  <a:lnTo>
                    <a:pt x="154940" y="8890"/>
                  </a:lnTo>
                  <a:lnTo>
                    <a:pt x="154940" y="6350"/>
                  </a:lnTo>
                  <a:lnTo>
                    <a:pt x="156210" y="6350"/>
                  </a:lnTo>
                  <a:lnTo>
                    <a:pt x="156210" y="0"/>
                  </a:lnTo>
                  <a:close/>
                </a:path>
              </a:pathLst>
            </a:custGeom>
            <a:solidFill>
              <a:srgbClr val="8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2" name="object 2112"/>
            <p:cNvSpPr/>
            <p:nvPr/>
          </p:nvSpPr>
          <p:spPr>
            <a:xfrm>
              <a:off x="7155180" y="355600"/>
              <a:ext cx="154940" cy="10160"/>
            </a:xfrm>
            <a:custGeom>
              <a:avLst/>
              <a:gdLst/>
              <a:ahLst/>
              <a:cxnLst/>
              <a:rect l="l" t="t" r="r" b="b"/>
              <a:pathLst>
                <a:path w="154940" h="10160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4940" h="10160">
                  <a:moveTo>
                    <a:pt x="154940" y="0"/>
                  </a:moveTo>
                  <a:lnTo>
                    <a:pt x="91440" y="0"/>
                  </a:lnTo>
                  <a:lnTo>
                    <a:pt x="91440" y="3810"/>
                  </a:lnTo>
                  <a:lnTo>
                    <a:pt x="90170" y="3810"/>
                  </a:lnTo>
                  <a:lnTo>
                    <a:pt x="90170" y="10160"/>
                  </a:lnTo>
                  <a:lnTo>
                    <a:pt x="154940" y="1016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8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3" name="object 2113"/>
            <p:cNvSpPr/>
            <p:nvPr/>
          </p:nvSpPr>
          <p:spPr>
            <a:xfrm>
              <a:off x="7155180" y="365759"/>
              <a:ext cx="154940" cy="10160"/>
            </a:xfrm>
            <a:custGeom>
              <a:avLst/>
              <a:gdLst/>
              <a:ahLst/>
              <a:cxnLst/>
              <a:rect l="l" t="t" r="r" b="b"/>
              <a:pathLst>
                <a:path w="154940" h="10160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4940" h="10160">
                  <a:moveTo>
                    <a:pt x="15494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54940" y="1016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8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4" name="object 2114"/>
            <p:cNvSpPr/>
            <p:nvPr/>
          </p:nvSpPr>
          <p:spPr>
            <a:xfrm>
              <a:off x="7155180" y="375920"/>
              <a:ext cx="154940" cy="10160"/>
            </a:xfrm>
            <a:custGeom>
              <a:avLst/>
              <a:gdLst/>
              <a:ahLst/>
              <a:cxnLst/>
              <a:rect l="l" t="t" r="r" b="b"/>
              <a:pathLst>
                <a:path w="154940" h="10160">
                  <a:moveTo>
                    <a:pt x="6985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9850" y="10159"/>
                  </a:lnTo>
                  <a:lnTo>
                    <a:pt x="69850" y="0"/>
                  </a:lnTo>
                  <a:close/>
                </a:path>
                <a:path w="154940" h="10160">
                  <a:moveTo>
                    <a:pt x="154940" y="0"/>
                  </a:moveTo>
                  <a:lnTo>
                    <a:pt x="90170" y="0"/>
                  </a:lnTo>
                  <a:lnTo>
                    <a:pt x="90170" y="8889"/>
                  </a:lnTo>
                  <a:lnTo>
                    <a:pt x="88900" y="8889"/>
                  </a:lnTo>
                  <a:lnTo>
                    <a:pt x="88900" y="10159"/>
                  </a:lnTo>
                  <a:lnTo>
                    <a:pt x="154940" y="10159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8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5" name="object 2115"/>
            <p:cNvSpPr/>
            <p:nvPr/>
          </p:nvSpPr>
          <p:spPr>
            <a:xfrm>
              <a:off x="7155180" y="386079"/>
              <a:ext cx="153670" cy="8890"/>
            </a:xfrm>
            <a:custGeom>
              <a:avLst/>
              <a:gdLst/>
              <a:ahLst/>
              <a:cxnLst/>
              <a:rect l="l" t="t" r="r" b="b"/>
              <a:pathLst>
                <a:path w="153670" h="8889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53670" h="8889">
                  <a:moveTo>
                    <a:pt x="153670" y="0"/>
                  </a:moveTo>
                  <a:lnTo>
                    <a:pt x="88900" y="0"/>
                  </a:lnTo>
                  <a:lnTo>
                    <a:pt x="8890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8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6" name="object 2116"/>
            <p:cNvSpPr/>
            <p:nvPr/>
          </p:nvSpPr>
          <p:spPr>
            <a:xfrm>
              <a:off x="7155180" y="39497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60">
                  <a:moveTo>
                    <a:pt x="6985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9850" y="10159"/>
                  </a:lnTo>
                  <a:lnTo>
                    <a:pt x="69850" y="0"/>
                  </a:lnTo>
                  <a:close/>
                </a:path>
                <a:path w="153670" h="10160">
                  <a:moveTo>
                    <a:pt x="153670" y="0"/>
                  </a:moveTo>
                  <a:lnTo>
                    <a:pt x="88900" y="0"/>
                  </a:lnTo>
                  <a:lnTo>
                    <a:pt x="88900" y="8889"/>
                  </a:lnTo>
                  <a:lnTo>
                    <a:pt x="87629" y="8889"/>
                  </a:lnTo>
                  <a:lnTo>
                    <a:pt x="87629" y="10159"/>
                  </a:lnTo>
                  <a:lnTo>
                    <a:pt x="152400" y="10159"/>
                  </a:lnTo>
                  <a:lnTo>
                    <a:pt x="152400" y="1269"/>
                  </a:lnTo>
                  <a:lnTo>
                    <a:pt x="153670" y="1269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8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7" name="object 2117"/>
            <p:cNvSpPr/>
            <p:nvPr/>
          </p:nvSpPr>
          <p:spPr>
            <a:xfrm>
              <a:off x="7155180" y="40512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6985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69850" y="3810"/>
                  </a:lnTo>
                  <a:lnTo>
                    <a:pt x="69850" y="0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87629" y="0"/>
                  </a:lnTo>
                  <a:lnTo>
                    <a:pt x="87629" y="2540"/>
                  </a:lnTo>
                  <a:lnTo>
                    <a:pt x="86360" y="2540"/>
                  </a:lnTo>
                  <a:lnTo>
                    <a:pt x="86360" y="3810"/>
                  </a:lnTo>
                  <a:lnTo>
                    <a:pt x="152400" y="3810"/>
                  </a:lnTo>
                  <a:lnTo>
                    <a:pt x="152400" y="0"/>
                  </a:lnTo>
                  <a:close/>
                </a:path>
                <a:path w="152400" h="10159">
                  <a:moveTo>
                    <a:pt x="69850" y="3810"/>
                  </a:moveTo>
                  <a:lnTo>
                    <a:pt x="0" y="381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3810"/>
                  </a:lnTo>
                  <a:close/>
                </a:path>
                <a:path w="152400" h="10159">
                  <a:moveTo>
                    <a:pt x="149860" y="8890"/>
                  </a:moveTo>
                  <a:lnTo>
                    <a:pt x="85090" y="8890"/>
                  </a:lnTo>
                  <a:lnTo>
                    <a:pt x="85090" y="10160"/>
                  </a:lnTo>
                  <a:lnTo>
                    <a:pt x="149860" y="10160"/>
                  </a:lnTo>
                  <a:lnTo>
                    <a:pt x="149860" y="8890"/>
                  </a:lnTo>
                  <a:close/>
                </a:path>
                <a:path w="152400" h="10159">
                  <a:moveTo>
                    <a:pt x="151130" y="3810"/>
                  </a:moveTo>
                  <a:lnTo>
                    <a:pt x="86360" y="3810"/>
                  </a:lnTo>
                  <a:lnTo>
                    <a:pt x="86360" y="8890"/>
                  </a:lnTo>
                  <a:lnTo>
                    <a:pt x="151130" y="8890"/>
                  </a:lnTo>
                  <a:lnTo>
                    <a:pt x="151130" y="3810"/>
                  </a:lnTo>
                  <a:close/>
                </a:path>
              </a:pathLst>
            </a:custGeom>
            <a:solidFill>
              <a:srgbClr val="8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8" name="object 2118"/>
            <p:cNvSpPr/>
            <p:nvPr/>
          </p:nvSpPr>
          <p:spPr>
            <a:xfrm>
              <a:off x="7155180" y="415290"/>
              <a:ext cx="149860" cy="8890"/>
            </a:xfrm>
            <a:custGeom>
              <a:avLst/>
              <a:gdLst/>
              <a:ahLst/>
              <a:cxnLst/>
              <a:rect l="l" t="t" r="r" b="b"/>
              <a:pathLst>
                <a:path w="149859" h="8890">
                  <a:moveTo>
                    <a:pt x="6985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9850" y="8889"/>
                  </a:lnTo>
                  <a:lnTo>
                    <a:pt x="69850" y="0"/>
                  </a:lnTo>
                  <a:close/>
                </a:path>
                <a:path w="149859" h="8890">
                  <a:moveTo>
                    <a:pt x="149860" y="0"/>
                  </a:moveTo>
                  <a:lnTo>
                    <a:pt x="83820" y="0"/>
                  </a:lnTo>
                  <a:lnTo>
                    <a:pt x="83820" y="3810"/>
                  </a:lnTo>
                  <a:lnTo>
                    <a:pt x="81279" y="3810"/>
                  </a:lnTo>
                  <a:lnTo>
                    <a:pt x="81279" y="5080"/>
                  </a:lnTo>
                  <a:lnTo>
                    <a:pt x="80010" y="5080"/>
                  </a:lnTo>
                  <a:lnTo>
                    <a:pt x="80010" y="6350"/>
                  </a:lnTo>
                  <a:lnTo>
                    <a:pt x="77470" y="6350"/>
                  </a:lnTo>
                  <a:lnTo>
                    <a:pt x="77470" y="7620"/>
                  </a:lnTo>
                  <a:lnTo>
                    <a:pt x="76200" y="7620"/>
                  </a:lnTo>
                  <a:lnTo>
                    <a:pt x="76200" y="8889"/>
                  </a:lnTo>
                  <a:lnTo>
                    <a:pt x="149859" y="8889"/>
                  </a:lnTo>
                  <a:lnTo>
                    <a:pt x="149860" y="0"/>
                  </a:lnTo>
                  <a:close/>
                </a:path>
              </a:pathLst>
            </a:custGeom>
            <a:solidFill>
              <a:srgbClr val="8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9" name="object 2119"/>
            <p:cNvSpPr/>
            <p:nvPr/>
          </p:nvSpPr>
          <p:spPr>
            <a:xfrm>
              <a:off x="7155180" y="424179"/>
              <a:ext cx="149860" cy="10160"/>
            </a:xfrm>
            <a:custGeom>
              <a:avLst/>
              <a:gdLst/>
              <a:ahLst/>
              <a:cxnLst/>
              <a:rect l="l" t="t" r="r" b="b"/>
              <a:pathLst>
                <a:path w="149859" h="10159">
                  <a:moveTo>
                    <a:pt x="14984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147320" y="10160"/>
                  </a:lnTo>
                  <a:lnTo>
                    <a:pt x="147320" y="5080"/>
                  </a:lnTo>
                  <a:lnTo>
                    <a:pt x="148590" y="5080"/>
                  </a:lnTo>
                  <a:lnTo>
                    <a:pt x="148590" y="1270"/>
                  </a:lnTo>
                  <a:lnTo>
                    <a:pt x="149847" y="1270"/>
                  </a:lnTo>
                  <a:lnTo>
                    <a:pt x="149847" y="0"/>
                  </a:lnTo>
                  <a:close/>
                </a:path>
              </a:pathLst>
            </a:custGeom>
            <a:solidFill>
              <a:srgbClr val="8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0" name="object 2120"/>
            <p:cNvSpPr/>
            <p:nvPr/>
          </p:nvSpPr>
          <p:spPr>
            <a:xfrm>
              <a:off x="7155180" y="434339"/>
              <a:ext cx="147320" cy="10160"/>
            </a:xfrm>
            <a:custGeom>
              <a:avLst/>
              <a:gdLst/>
              <a:ahLst/>
              <a:cxnLst/>
              <a:rect l="l" t="t" r="r" b="b"/>
              <a:pathLst>
                <a:path w="147320" h="10159">
                  <a:moveTo>
                    <a:pt x="1473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144780" y="10160"/>
                  </a:lnTo>
                  <a:lnTo>
                    <a:pt x="144780" y="7620"/>
                  </a:lnTo>
                  <a:lnTo>
                    <a:pt x="146050" y="7620"/>
                  </a:lnTo>
                  <a:lnTo>
                    <a:pt x="146050" y="2540"/>
                  </a:lnTo>
                  <a:lnTo>
                    <a:pt x="147320" y="2540"/>
                  </a:lnTo>
                  <a:lnTo>
                    <a:pt x="147320" y="0"/>
                  </a:lnTo>
                  <a:close/>
                </a:path>
              </a:pathLst>
            </a:custGeom>
            <a:solidFill>
              <a:srgbClr val="8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1" name="object 2121"/>
            <p:cNvSpPr/>
            <p:nvPr/>
          </p:nvSpPr>
          <p:spPr>
            <a:xfrm>
              <a:off x="7155180" y="444499"/>
              <a:ext cx="144780" cy="10160"/>
            </a:xfrm>
            <a:custGeom>
              <a:avLst/>
              <a:gdLst/>
              <a:ahLst/>
              <a:cxnLst/>
              <a:rect l="l" t="t" r="r" b="b"/>
              <a:pathLst>
                <a:path w="144779" h="10159">
                  <a:moveTo>
                    <a:pt x="1447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139700" y="10160"/>
                  </a:lnTo>
                  <a:lnTo>
                    <a:pt x="139700" y="8890"/>
                  </a:lnTo>
                  <a:lnTo>
                    <a:pt x="140970" y="8890"/>
                  </a:lnTo>
                  <a:lnTo>
                    <a:pt x="140970" y="6350"/>
                  </a:lnTo>
                  <a:lnTo>
                    <a:pt x="142240" y="6350"/>
                  </a:lnTo>
                  <a:lnTo>
                    <a:pt x="142240" y="3810"/>
                  </a:lnTo>
                  <a:lnTo>
                    <a:pt x="143497" y="3810"/>
                  </a:lnTo>
                  <a:lnTo>
                    <a:pt x="143497" y="1270"/>
                  </a:lnTo>
                  <a:lnTo>
                    <a:pt x="144780" y="127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8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2" name="object 2122"/>
            <p:cNvSpPr/>
            <p:nvPr/>
          </p:nvSpPr>
          <p:spPr>
            <a:xfrm>
              <a:off x="7155180" y="454659"/>
              <a:ext cx="139700" cy="8890"/>
            </a:xfrm>
            <a:custGeom>
              <a:avLst/>
              <a:gdLst/>
              <a:ahLst/>
              <a:cxnLst/>
              <a:rect l="l" t="t" r="r" b="b"/>
              <a:pathLst>
                <a:path w="139700" h="8890">
                  <a:moveTo>
                    <a:pt x="13589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135890" y="8890"/>
                  </a:lnTo>
                  <a:lnTo>
                    <a:pt x="135890" y="7632"/>
                  </a:lnTo>
                  <a:close/>
                </a:path>
                <a:path w="139700" h="8890">
                  <a:moveTo>
                    <a:pt x="13970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0" y="7620"/>
                  </a:lnTo>
                  <a:lnTo>
                    <a:pt x="137147" y="7620"/>
                  </a:lnTo>
                  <a:lnTo>
                    <a:pt x="137147" y="5080"/>
                  </a:lnTo>
                  <a:lnTo>
                    <a:pt x="138430" y="5080"/>
                  </a:lnTo>
                  <a:lnTo>
                    <a:pt x="138430" y="2540"/>
                  </a:lnTo>
                  <a:lnTo>
                    <a:pt x="139700" y="2540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8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3" name="object 2123"/>
            <p:cNvSpPr/>
            <p:nvPr/>
          </p:nvSpPr>
          <p:spPr>
            <a:xfrm>
              <a:off x="7155180" y="463549"/>
              <a:ext cx="135890" cy="10160"/>
            </a:xfrm>
            <a:custGeom>
              <a:avLst/>
              <a:gdLst/>
              <a:ahLst/>
              <a:cxnLst/>
              <a:rect l="l" t="t" r="r" b="b"/>
              <a:pathLst>
                <a:path w="135890" h="10159">
                  <a:moveTo>
                    <a:pt x="135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129540" y="10160"/>
                  </a:lnTo>
                  <a:lnTo>
                    <a:pt x="129540" y="8890"/>
                  </a:lnTo>
                  <a:lnTo>
                    <a:pt x="130797" y="8890"/>
                  </a:lnTo>
                  <a:lnTo>
                    <a:pt x="130797" y="6350"/>
                  </a:lnTo>
                  <a:lnTo>
                    <a:pt x="132080" y="6350"/>
                  </a:lnTo>
                  <a:lnTo>
                    <a:pt x="132080" y="5080"/>
                  </a:lnTo>
                  <a:lnTo>
                    <a:pt x="133350" y="5080"/>
                  </a:lnTo>
                  <a:lnTo>
                    <a:pt x="133350" y="2540"/>
                  </a:lnTo>
                  <a:lnTo>
                    <a:pt x="134620" y="2540"/>
                  </a:lnTo>
                  <a:lnTo>
                    <a:pt x="134620" y="1270"/>
                  </a:lnTo>
                  <a:lnTo>
                    <a:pt x="135890" y="1270"/>
                  </a:lnTo>
                  <a:lnTo>
                    <a:pt x="135890" y="0"/>
                  </a:lnTo>
                  <a:close/>
                </a:path>
              </a:pathLst>
            </a:custGeom>
            <a:solidFill>
              <a:srgbClr val="9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4" name="object 2124"/>
            <p:cNvSpPr/>
            <p:nvPr/>
          </p:nvSpPr>
          <p:spPr>
            <a:xfrm>
              <a:off x="7155180" y="473709"/>
              <a:ext cx="128270" cy="10160"/>
            </a:xfrm>
            <a:custGeom>
              <a:avLst/>
              <a:gdLst/>
              <a:ahLst/>
              <a:cxnLst/>
              <a:rect l="l" t="t" r="r" b="b"/>
              <a:pathLst>
                <a:path w="128270" h="10159">
                  <a:moveTo>
                    <a:pt x="1282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120650" y="10160"/>
                  </a:lnTo>
                  <a:lnTo>
                    <a:pt x="120650" y="8890"/>
                  </a:lnTo>
                  <a:lnTo>
                    <a:pt x="121920" y="8890"/>
                  </a:lnTo>
                  <a:lnTo>
                    <a:pt x="121920" y="7620"/>
                  </a:lnTo>
                  <a:lnTo>
                    <a:pt x="123190" y="7620"/>
                  </a:lnTo>
                  <a:lnTo>
                    <a:pt x="123190" y="6350"/>
                  </a:lnTo>
                  <a:lnTo>
                    <a:pt x="124447" y="6350"/>
                  </a:lnTo>
                  <a:lnTo>
                    <a:pt x="124447" y="5080"/>
                  </a:lnTo>
                  <a:lnTo>
                    <a:pt x="125730" y="5080"/>
                  </a:lnTo>
                  <a:lnTo>
                    <a:pt x="125730" y="3810"/>
                  </a:lnTo>
                  <a:lnTo>
                    <a:pt x="127000" y="3810"/>
                  </a:lnTo>
                  <a:lnTo>
                    <a:pt x="127000" y="1270"/>
                  </a:lnTo>
                  <a:lnTo>
                    <a:pt x="128270" y="1270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9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5" name="object 2125"/>
            <p:cNvSpPr/>
            <p:nvPr/>
          </p:nvSpPr>
          <p:spPr>
            <a:xfrm>
              <a:off x="7155180" y="483869"/>
              <a:ext cx="129539" cy="10160"/>
            </a:xfrm>
            <a:custGeom>
              <a:avLst/>
              <a:gdLst/>
              <a:ahLst/>
              <a:cxnLst/>
              <a:rect l="l" t="t" r="r" b="b"/>
              <a:pathLst>
                <a:path w="129540" h="10159">
                  <a:moveTo>
                    <a:pt x="129540" y="8890"/>
                  </a:moveTo>
                  <a:lnTo>
                    <a:pt x="128270" y="8890"/>
                  </a:lnTo>
                  <a:lnTo>
                    <a:pt x="128270" y="6350"/>
                  </a:lnTo>
                  <a:lnTo>
                    <a:pt x="127000" y="6350"/>
                  </a:lnTo>
                  <a:lnTo>
                    <a:pt x="127000" y="5080"/>
                  </a:lnTo>
                  <a:lnTo>
                    <a:pt x="125730" y="5080"/>
                  </a:lnTo>
                  <a:lnTo>
                    <a:pt x="125730" y="3810"/>
                  </a:lnTo>
                  <a:lnTo>
                    <a:pt x="124447" y="3810"/>
                  </a:lnTo>
                  <a:lnTo>
                    <a:pt x="124447" y="2540"/>
                  </a:lnTo>
                  <a:lnTo>
                    <a:pt x="123190" y="2540"/>
                  </a:lnTo>
                  <a:lnTo>
                    <a:pt x="123190" y="1270"/>
                  </a:lnTo>
                  <a:lnTo>
                    <a:pt x="121920" y="1270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129540" y="10160"/>
                  </a:lnTo>
                  <a:lnTo>
                    <a:pt x="129540" y="8890"/>
                  </a:lnTo>
                  <a:close/>
                </a:path>
              </a:pathLst>
            </a:custGeom>
            <a:solidFill>
              <a:srgbClr val="9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6" name="object 2126"/>
            <p:cNvSpPr/>
            <p:nvPr/>
          </p:nvSpPr>
          <p:spPr>
            <a:xfrm>
              <a:off x="7155180" y="494029"/>
              <a:ext cx="137160" cy="10160"/>
            </a:xfrm>
            <a:custGeom>
              <a:avLst/>
              <a:gdLst/>
              <a:ahLst/>
              <a:cxnLst/>
              <a:rect l="l" t="t" r="r" b="b"/>
              <a:pathLst>
                <a:path w="137159" h="10159">
                  <a:moveTo>
                    <a:pt x="137147" y="7620"/>
                  </a:moveTo>
                  <a:lnTo>
                    <a:pt x="135890" y="7620"/>
                  </a:lnTo>
                  <a:lnTo>
                    <a:pt x="135890" y="6350"/>
                  </a:lnTo>
                  <a:lnTo>
                    <a:pt x="134620" y="6350"/>
                  </a:lnTo>
                  <a:lnTo>
                    <a:pt x="134620" y="5080"/>
                  </a:lnTo>
                  <a:lnTo>
                    <a:pt x="133350" y="5080"/>
                  </a:lnTo>
                  <a:lnTo>
                    <a:pt x="133350" y="2540"/>
                  </a:lnTo>
                  <a:lnTo>
                    <a:pt x="132080" y="2540"/>
                  </a:lnTo>
                  <a:lnTo>
                    <a:pt x="132080" y="1270"/>
                  </a:lnTo>
                  <a:lnTo>
                    <a:pt x="130797" y="1270"/>
                  </a:lnTo>
                  <a:lnTo>
                    <a:pt x="130797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137147" y="10160"/>
                  </a:lnTo>
                  <a:lnTo>
                    <a:pt x="137147" y="7620"/>
                  </a:lnTo>
                  <a:close/>
                </a:path>
              </a:pathLst>
            </a:custGeom>
            <a:solidFill>
              <a:srgbClr val="9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7" name="object 2127"/>
            <p:cNvSpPr/>
            <p:nvPr/>
          </p:nvSpPr>
          <p:spPr>
            <a:xfrm>
              <a:off x="7155180" y="504189"/>
              <a:ext cx="142240" cy="8890"/>
            </a:xfrm>
            <a:custGeom>
              <a:avLst/>
              <a:gdLst/>
              <a:ahLst/>
              <a:cxnLst/>
              <a:rect l="l" t="t" r="r" b="b"/>
              <a:pathLst>
                <a:path w="142240" h="8890">
                  <a:moveTo>
                    <a:pt x="142240" y="6350"/>
                  </a:moveTo>
                  <a:lnTo>
                    <a:pt x="140970" y="6350"/>
                  </a:lnTo>
                  <a:lnTo>
                    <a:pt x="140970" y="3810"/>
                  </a:lnTo>
                  <a:lnTo>
                    <a:pt x="139700" y="3810"/>
                  </a:lnTo>
                  <a:lnTo>
                    <a:pt x="139700" y="1270"/>
                  </a:lnTo>
                  <a:lnTo>
                    <a:pt x="138430" y="1270"/>
                  </a:lnTo>
                  <a:lnTo>
                    <a:pt x="1384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42240" y="8890"/>
                  </a:lnTo>
                  <a:lnTo>
                    <a:pt x="142240" y="6350"/>
                  </a:lnTo>
                  <a:close/>
                </a:path>
              </a:pathLst>
            </a:custGeom>
            <a:solidFill>
              <a:srgbClr val="9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8" name="object 2128"/>
            <p:cNvSpPr/>
            <p:nvPr/>
          </p:nvSpPr>
          <p:spPr>
            <a:xfrm>
              <a:off x="7155180" y="513079"/>
              <a:ext cx="147320" cy="10160"/>
            </a:xfrm>
            <a:custGeom>
              <a:avLst/>
              <a:gdLst/>
              <a:ahLst/>
              <a:cxnLst/>
              <a:rect l="l" t="t" r="r" b="b"/>
              <a:pathLst>
                <a:path w="147320" h="10159">
                  <a:moveTo>
                    <a:pt x="147320" y="8890"/>
                  </a:moveTo>
                  <a:lnTo>
                    <a:pt x="146050" y="8890"/>
                  </a:lnTo>
                  <a:lnTo>
                    <a:pt x="146050" y="6350"/>
                  </a:lnTo>
                  <a:lnTo>
                    <a:pt x="144780" y="6350"/>
                  </a:lnTo>
                  <a:lnTo>
                    <a:pt x="144780" y="3810"/>
                  </a:lnTo>
                  <a:lnTo>
                    <a:pt x="143497" y="3810"/>
                  </a:lnTo>
                  <a:lnTo>
                    <a:pt x="143497" y="1270"/>
                  </a:lnTo>
                  <a:lnTo>
                    <a:pt x="142240" y="1270"/>
                  </a:lnTo>
                  <a:lnTo>
                    <a:pt x="14224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147320" y="10160"/>
                  </a:lnTo>
                  <a:lnTo>
                    <a:pt x="147320" y="8890"/>
                  </a:lnTo>
                  <a:close/>
                </a:path>
              </a:pathLst>
            </a:custGeom>
            <a:solidFill>
              <a:srgbClr val="9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9" name="object 2129"/>
            <p:cNvSpPr/>
            <p:nvPr/>
          </p:nvSpPr>
          <p:spPr>
            <a:xfrm>
              <a:off x="7155180" y="523239"/>
              <a:ext cx="149860" cy="10160"/>
            </a:xfrm>
            <a:custGeom>
              <a:avLst/>
              <a:gdLst/>
              <a:ahLst/>
              <a:cxnLst/>
              <a:rect l="l" t="t" r="r" b="b"/>
              <a:pathLst>
                <a:path w="149859" h="10159">
                  <a:moveTo>
                    <a:pt x="148590" y="3810"/>
                  </a:moveTo>
                  <a:lnTo>
                    <a:pt x="147320" y="3810"/>
                  </a:lnTo>
                  <a:lnTo>
                    <a:pt x="14732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8890"/>
                  </a:lnTo>
                  <a:lnTo>
                    <a:pt x="148590" y="8890"/>
                  </a:lnTo>
                  <a:lnTo>
                    <a:pt x="148590" y="3810"/>
                  </a:lnTo>
                  <a:close/>
                </a:path>
                <a:path w="149859" h="10159">
                  <a:moveTo>
                    <a:pt x="149847" y="8902"/>
                  </a:moveTo>
                  <a:lnTo>
                    <a:pt x="0" y="8902"/>
                  </a:lnTo>
                  <a:lnTo>
                    <a:pt x="0" y="10160"/>
                  </a:lnTo>
                  <a:lnTo>
                    <a:pt x="149847" y="10160"/>
                  </a:lnTo>
                  <a:lnTo>
                    <a:pt x="149847" y="8902"/>
                  </a:lnTo>
                  <a:close/>
                </a:path>
              </a:pathLst>
            </a:custGeom>
            <a:solidFill>
              <a:srgbClr val="9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0" name="object 2130"/>
            <p:cNvSpPr/>
            <p:nvPr/>
          </p:nvSpPr>
          <p:spPr>
            <a:xfrm>
              <a:off x="7155180" y="533399"/>
              <a:ext cx="151130" cy="8890"/>
            </a:xfrm>
            <a:custGeom>
              <a:avLst/>
              <a:gdLst/>
              <a:ahLst/>
              <a:cxnLst/>
              <a:rect l="l" t="t" r="r" b="b"/>
              <a:pathLst>
                <a:path w="151129" h="8890">
                  <a:moveTo>
                    <a:pt x="151130" y="3810"/>
                  </a:moveTo>
                  <a:lnTo>
                    <a:pt x="149847" y="3810"/>
                  </a:lnTo>
                  <a:lnTo>
                    <a:pt x="149847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8890"/>
                  </a:lnTo>
                  <a:lnTo>
                    <a:pt x="151130" y="8890"/>
                  </a:lnTo>
                  <a:lnTo>
                    <a:pt x="151130" y="3810"/>
                  </a:lnTo>
                  <a:close/>
                </a:path>
              </a:pathLst>
            </a:custGeom>
            <a:solidFill>
              <a:srgbClr val="9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1" name="object 2131"/>
            <p:cNvSpPr/>
            <p:nvPr/>
          </p:nvSpPr>
          <p:spPr>
            <a:xfrm>
              <a:off x="7155180" y="54228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6350"/>
                  </a:moveTo>
                  <a:lnTo>
                    <a:pt x="152400" y="635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53670" y="10160"/>
                  </a:lnTo>
                  <a:lnTo>
                    <a:pt x="153670" y="6350"/>
                  </a:lnTo>
                  <a:close/>
                </a:path>
              </a:pathLst>
            </a:custGeom>
            <a:solidFill>
              <a:srgbClr val="9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2" name="object 2132"/>
            <p:cNvSpPr/>
            <p:nvPr/>
          </p:nvSpPr>
          <p:spPr>
            <a:xfrm>
              <a:off x="7155180" y="552449"/>
              <a:ext cx="154940" cy="10160"/>
            </a:xfrm>
            <a:custGeom>
              <a:avLst/>
              <a:gdLst/>
              <a:ahLst/>
              <a:cxnLst/>
              <a:rect l="l" t="t" r="r" b="b"/>
              <a:pathLst>
                <a:path w="154940" h="10159">
                  <a:moveTo>
                    <a:pt x="154940" y="2540"/>
                  </a:moveTo>
                  <a:lnTo>
                    <a:pt x="153670" y="2540"/>
                  </a:lnTo>
                  <a:lnTo>
                    <a:pt x="15367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154940" y="10160"/>
                  </a:lnTo>
                  <a:lnTo>
                    <a:pt x="154940" y="2540"/>
                  </a:lnTo>
                  <a:close/>
                </a:path>
              </a:pathLst>
            </a:custGeom>
            <a:solidFill>
              <a:srgbClr val="9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3" name="object 2133"/>
            <p:cNvSpPr/>
            <p:nvPr/>
          </p:nvSpPr>
          <p:spPr>
            <a:xfrm>
              <a:off x="7155180" y="562609"/>
              <a:ext cx="156210" cy="10160"/>
            </a:xfrm>
            <a:custGeom>
              <a:avLst/>
              <a:gdLst/>
              <a:ahLst/>
              <a:cxnLst/>
              <a:rect l="l" t="t" r="r" b="b"/>
              <a:pathLst>
                <a:path w="156209" h="10159">
                  <a:moveTo>
                    <a:pt x="15494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154940" y="5080"/>
                  </a:lnTo>
                  <a:lnTo>
                    <a:pt x="154940" y="0"/>
                  </a:lnTo>
                  <a:close/>
                </a:path>
                <a:path w="156209" h="10159">
                  <a:moveTo>
                    <a:pt x="156197" y="5092"/>
                  </a:moveTo>
                  <a:lnTo>
                    <a:pt x="0" y="5092"/>
                  </a:lnTo>
                  <a:lnTo>
                    <a:pt x="0" y="10160"/>
                  </a:lnTo>
                  <a:lnTo>
                    <a:pt x="156197" y="10160"/>
                  </a:lnTo>
                  <a:lnTo>
                    <a:pt x="156197" y="5092"/>
                  </a:lnTo>
                  <a:close/>
                </a:path>
              </a:pathLst>
            </a:custGeom>
            <a:solidFill>
              <a:srgbClr val="9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4" name="object 2134"/>
            <p:cNvSpPr/>
            <p:nvPr/>
          </p:nvSpPr>
          <p:spPr>
            <a:xfrm>
              <a:off x="7155180" y="572769"/>
              <a:ext cx="157480" cy="8890"/>
            </a:xfrm>
            <a:custGeom>
              <a:avLst/>
              <a:gdLst/>
              <a:ahLst/>
              <a:cxnLst/>
              <a:rect l="l" t="t" r="r" b="b"/>
              <a:pathLst>
                <a:path w="157479" h="8890">
                  <a:moveTo>
                    <a:pt x="157480" y="6350"/>
                  </a:moveTo>
                  <a:lnTo>
                    <a:pt x="156197" y="6350"/>
                  </a:lnTo>
                  <a:lnTo>
                    <a:pt x="156197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6350"/>
                  </a:lnTo>
                  <a:lnTo>
                    <a:pt x="78740" y="6350"/>
                  </a:lnTo>
                  <a:lnTo>
                    <a:pt x="78740" y="7620"/>
                  </a:lnTo>
                  <a:lnTo>
                    <a:pt x="81280" y="7620"/>
                  </a:lnTo>
                  <a:lnTo>
                    <a:pt x="81280" y="8890"/>
                  </a:lnTo>
                  <a:lnTo>
                    <a:pt x="157480" y="8890"/>
                  </a:lnTo>
                  <a:lnTo>
                    <a:pt x="157480" y="7620"/>
                  </a:lnTo>
                  <a:lnTo>
                    <a:pt x="157480" y="6350"/>
                  </a:lnTo>
                  <a:close/>
                </a:path>
              </a:pathLst>
            </a:custGeom>
            <a:solidFill>
              <a:srgbClr val="9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5" name="object 2135"/>
            <p:cNvSpPr/>
            <p:nvPr/>
          </p:nvSpPr>
          <p:spPr>
            <a:xfrm>
              <a:off x="7155180" y="581659"/>
              <a:ext cx="157480" cy="10160"/>
            </a:xfrm>
            <a:custGeom>
              <a:avLst/>
              <a:gdLst/>
              <a:ahLst/>
              <a:cxnLst/>
              <a:rect l="l" t="t" r="r" b="b"/>
              <a:pathLst>
                <a:path w="157479" h="10159">
                  <a:moveTo>
                    <a:pt x="6985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69850" y="1269"/>
                  </a:lnTo>
                  <a:lnTo>
                    <a:pt x="69850" y="0"/>
                  </a:lnTo>
                  <a:close/>
                </a:path>
                <a:path w="157479" h="10159">
                  <a:moveTo>
                    <a:pt x="157479" y="0"/>
                  </a:moveTo>
                  <a:lnTo>
                    <a:pt x="82550" y="0"/>
                  </a:lnTo>
                  <a:lnTo>
                    <a:pt x="82550" y="1269"/>
                  </a:lnTo>
                  <a:lnTo>
                    <a:pt x="157479" y="1269"/>
                  </a:lnTo>
                  <a:lnTo>
                    <a:pt x="157479" y="0"/>
                  </a:lnTo>
                  <a:close/>
                </a:path>
                <a:path w="157479" h="10159">
                  <a:moveTo>
                    <a:pt x="69850" y="1270"/>
                  </a:moveTo>
                  <a:lnTo>
                    <a:pt x="0" y="1270"/>
                  </a:lnTo>
                  <a:lnTo>
                    <a:pt x="0" y="7619"/>
                  </a:lnTo>
                  <a:lnTo>
                    <a:pt x="69850" y="7619"/>
                  </a:lnTo>
                  <a:lnTo>
                    <a:pt x="69850" y="1270"/>
                  </a:lnTo>
                  <a:close/>
                </a:path>
                <a:path w="157479" h="10159">
                  <a:moveTo>
                    <a:pt x="157479" y="1270"/>
                  </a:moveTo>
                  <a:lnTo>
                    <a:pt x="83820" y="1270"/>
                  </a:lnTo>
                  <a:lnTo>
                    <a:pt x="83820" y="3810"/>
                  </a:lnTo>
                  <a:lnTo>
                    <a:pt x="86360" y="3810"/>
                  </a:lnTo>
                  <a:lnTo>
                    <a:pt x="86360" y="7619"/>
                  </a:lnTo>
                  <a:lnTo>
                    <a:pt x="157480" y="7619"/>
                  </a:lnTo>
                  <a:lnTo>
                    <a:pt x="157479" y="1270"/>
                  </a:lnTo>
                  <a:close/>
                </a:path>
                <a:path w="157479" h="10159">
                  <a:moveTo>
                    <a:pt x="69850" y="7620"/>
                  </a:moveTo>
                  <a:lnTo>
                    <a:pt x="0" y="762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7620"/>
                  </a:lnTo>
                  <a:close/>
                </a:path>
                <a:path w="157479" h="10159">
                  <a:moveTo>
                    <a:pt x="157479" y="7620"/>
                  </a:moveTo>
                  <a:lnTo>
                    <a:pt x="87629" y="7620"/>
                  </a:lnTo>
                  <a:lnTo>
                    <a:pt x="87629" y="10160"/>
                  </a:lnTo>
                  <a:lnTo>
                    <a:pt x="157479" y="10160"/>
                  </a:lnTo>
                  <a:lnTo>
                    <a:pt x="157479" y="7620"/>
                  </a:lnTo>
                  <a:close/>
                </a:path>
              </a:pathLst>
            </a:custGeom>
            <a:solidFill>
              <a:srgbClr val="9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6" name="object 2136"/>
            <p:cNvSpPr/>
            <p:nvPr/>
          </p:nvSpPr>
          <p:spPr>
            <a:xfrm>
              <a:off x="7155180" y="59181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69850" y="10159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7479" y="0"/>
                  </a:moveTo>
                  <a:lnTo>
                    <a:pt x="87629" y="0"/>
                  </a:lnTo>
                  <a:lnTo>
                    <a:pt x="87629" y="2539"/>
                  </a:lnTo>
                  <a:lnTo>
                    <a:pt x="88900" y="2539"/>
                  </a:lnTo>
                  <a:lnTo>
                    <a:pt x="88900" y="10159"/>
                  </a:lnTo>
                  <a:lnTo>
                    <a:pt x="158750" y="10159"/>
                  </a:lnTo>
                  <a:lnTo>
                    <a:pt x="158750" y="3809"/>
                  </a:lnTo>
                  <a:lnTo>
                    <a:pt x="157479" y="3809"/>
                  </a:lnTo>
                  <a:lnTo>
                    <a:pt x="157479" y="0"/>
                  </a:lnTo>
                  <a:close/>
                </a:path>
              </a:pathLst>
            </a:custGeom>
            <a:solidFill>
              <a:srgbClr val="9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7" name="object 2137"/>
            <p:cNvSpPr/>
            <p:nvPr/>
          </p:nvSpPr>
          <p:spPr>
            <a:xfrm>
              <a:off x="7155180" y="601980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58750" h="10159">
                  <a:moveTo>
                    <a:pt x="158750" y="0"/>
                  </a:moveTo>
                  <a:lnTo>
                    <a:pt x="88900" y="0"/>
                  </a:lnTo>
                  <a:lnTo>
                    <a:pt x="88900" y="3810"/>
                  </a:lnTo>
                  <a:lnTo>
                    <a:pt x="90170" y="3810"/>
                  </a:lnTo>
                  <a:lnTo>
                    <a:pt x="90170" y="10160"/>
                  </a:lnTo>
                  <a:lnTo>
                    <a:pt x="158750" y="1016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8" name="object 2138"/>
            <p:cNvSpPr/>
            <p:nvPr/>
          </p:nvSpPr>
          <p:spPr>
            <a:xfrm>
              <a:off x="7155180" y="612140"/>
              <a:ext cx="160020" cy="8890"/>
            </a:xfrm>
            <a:custGeom>
              <a:avLst/>
              <a:gdLst/>
              <a:ahLst/>
              <a:cxnLst/>
              <a:rect l="l" t="t" r="r" b="b"/>
              <a:pathLst>
                <a:path w="160020" h="8890">
                  <a:moveTo>
                    <a:pt x="6985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9850" y="8889"/>
                  </a:lnTo>
                  <a:lnTo>
                    <a:pt x="69850" y="0"/>
                  </a:lnTo>
                  <a:close/>
                </a:path>
                <a:path w="160020" h="8890">
                  <a:moveTo>
                    <a:pt x="158750" y="0"/>
                  </a:moveTo>
                  <a:lnTo>
                    <a:pt x="90170" y="0"/>
                  </a:lnTo>
                  <a:lnTo>
                    <a:pt x="90170" y="8889"/>
                  </a:lnTo>
                  <a:lnTo>
                    <a:pt x="160020" y="8889"/>
                  </a:lnTo>
                  <a:lnTo>
                    <a:pt x="160020" y="2539"/>
                  </a:lnTo>
                  <a:lnTo>
                    <a:pt x="158750" y="2539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9" name="object 2139"/>
            <p:cNvSpPr/>
            <p:nvPr/>
          </p:nvSpPr>
          <p:spPr>
            <a:xfrm>
              <a:off x="7155180" y="621029"/>
              <a:ext cx="160020" cy="10160"/>
            </a:xfrm>
            <a:custGeom>
              <a:avLst/>
              <a:gdLst/>
              <a:ahLst/>
              <a:cxnLst/>
              <a:rect l="l" t="t" r="r" b="b"/>
              <a:pathLst>
                <a:path w="16002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60020" h="10159">
                  <a:moveTo>
                    <a:pt x="16002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60020" y="1016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A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0" name="object 2140"/>
            <p:cNvSpPr/>
            <p:nvPr/>
          </p:nvSpPr>
          <p:spPr>
            <a:xfrm>
              <a:off x="7155180" y="631189"/>
              <a:ext cx="160020" cy="10160"/>
            </a:xfrm>
            <a:custGeom>
              <a:avLst/>
              <a:gdLst/>
              <a:ahLst/>
              <a:cxnLst/>
              <a:rect l="l" t="t" r="r" b="b"/>
              <a:pathLst>
                <a:path w="160020" h="10159">
                  <a:moveTo>
                    <a:pt x="69850" y="2552"/>
                  </a:moveTo>
                  <a:lnTo>
                    <a:pt x="0" y="2552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2552"/>
                  </a:lnTo>
                  <a:close/>
                </a:path>
                <a:path w="160020" h="10159">
                  <a:moveTo>
                    <a:pt x="6985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69850" y="2540"/>
                  </a:lnTo>
                  <a:lnTo>
                    <a:pt x="69850" y="0"/>
                  </a:lnTo>
                  <a:close/>
                </a:path>
                <a:path w="160020" h="10159">
                  <a:moveTo>
                    <a:pt x="160020" y="2552"/>
                  </a:moveTo>
                  <a:lnTo>
                    <a:pt x="91440" y="2552"/>
                  </a:lnTo>
                  <a:lnTo>
                    <a:pt x="91440" y="10160"/>
                  </a:lnTo>
                  <a:lnTo>
                    <a:pt x="160020" y="10160"/>
                  </a:lnTo>
                  <a:lnTo>
                    <a:pt x="160020" y="2552"/>
                  </a:lnTo>
                  <a:close/>
                </a:path>
                <a:path w="160020" h="10159">
                  <a:moveTo>
                    <a:pt x="160020" y="0"/>
                  </a:moveTo>
                  <a:lnTo>
                    <a:pt x="90170" y="0"/>
                  </a:lnTo>
                  <a:lnTo>
                    <a:pt x="90170" y="2540"/>
                  </a:lnTo>
                  <a:lnTo>
                    <a:pt x="160020" y="254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A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1" name="object 2141"/>
            <p:cNvSpPr/>
            <p:nvPr/>
          </p:nvSpPr>
          <p:spPr>
            <a:xfrm>
              <a:off x="7155180" y="641349"/>
              <a:ext cx="160020" cy="10160"/>
            </a:xfrm>
            <a:custGeom>
              <a:avLst/>
              <a:gdLst/>
              <a:ahLst/>
              <a:cxnLst/>
              <a:rect l="l" t="t" r="r" b="b"/>
              <a:pathLst>
                <a:path w="16002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60020" h="10159">
                  <a:moveTo>
                    <a:pt x="160020" y="0"/>
                  </a:moveTo>
                  <a:lnTo>
                    <a:pt x="91440" y="0"/>
                  </a:lnTo>
                  <a:lnTo>
                    <a:pt x="91440" y="10160"/>
                  </a:lnTo>
                  <a:lnTo>
                    <a:pt x="160020" y="1016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A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2" name="object 2142"/>
            <p:cNvSpPr/>
            <p:nvPr/>
          </p:nvSpPr>
          <p:spPr>
            <a:xfrm>
              <a:off x="7155180" y="651509"/>
              <a:ext cx="160020" cy="8890"/>
            </a:xfrm>
            <a:custGeom>
              <a:avLst/>
              <a:gdLst/>
              <a:ahLst/>
              <a:cxnLst/>
              <a:rect l="l" t="t" r="r" b="b"/>
              <a:pathLst>
                <a:path w="16002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60020" h="8890">
                  <a:moveTo>
                    <a:pt x="160020" y="0"/>
                  </a:moveTo>
                  <a:lnTo>
                    <a:pt x="91440" y="0"/>
                  </a:lnTo>
                  <a:lnTo>
                    <a:pt x="91440" y="8890"/>
                  </a:lnTo>
                  <a:lnTo>
                    <a:pt x="160020" y="889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A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3" name="object 2143"/>
            <p:cNvSpPr/>
            <p:nvPr/>
          </p:nvSpPr>
          <p:spPr>
            <a:xfrm>
              <a:off x="7155180" y="660399"/>
              <a:ext cx="160020" cy="10160"/>
            </a:xfrm>
            <a:custGeom>
              <a:avLst/>
              <a:gdLst/>
              <a:ahLst/>
              <a:cxnLst/>
              <a:rect l="l" t="t" r="r" b="b"/>
              <a:pathLst>
                <a:path w="16002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60020" h="10159">
                  <a:moveTo>
                    <a:pt x="160020" y="0"/>
                  </a:moveTo>
                  <a:lnTo>
                    <a:pt x="91440" y="0"/>
                  </a:lnTo>
                  <a:lnTo>
                    <a:pt x="91440" y="10160"/>
                  </a:lnTo>
                  <a:lnTo>
                    <a:pt x="160020" y="1016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A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4" name="object 2144"/>
            <p:cNvSpPr/>
            <p:nvPr/>
          </p:nvSpPr>
          <p:spPr>
            <a:xfrm>
              <a:off x="7155180" y="670559"/>
              <a:ext cx="160020" cy="10160"/>
            </a:xfrm>
            <a:custGeom>
              <a:avLst/>
              <a:gdLst/>
              <a:ahLst/>
              <a:cxnLst/>
              <a:rect l="l" t="t" r="r" b="b"/>
              <a:pathLst>
                <a:path w="16002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60020" h="10159">
                  <a:moveTo>
                    <a:pt x="160020" y="0"/>
                  </a:moveTo>
                  <a:lnTo>
                    <a:pt x="91440" y="0"/>
                  </a:lnTo>
                  <a:lnTo>
                    <a:pt x="91440" y="10160"/>
                  </a:lnTo>
                  <a:lnTo>
                    <a:pt x="160020" y="1016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A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5" name="object 2145"/>
            <p:cNvSpPr/>
            <p:nvPr/>
          </p:nvSpPr>
          <p:spPr>
            <a:xfrm>
              <a:off x="7155180" y="680719"/>
              <a:ext cx="160020" cy="10160"/>
            </a:xfrm>
            <a:custGeom>
              <a:avLst/>
              <a:gdLst/>
              <a:ahLst/>
              <a:cxnLst/>
              <a:rect l="l" t="t" r="r" b="b"/>
              <a:pathLst>
                <a:path w="16002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60020" h="10159">
                  <a:moveTo>
                    <a:pt x="160020" y="0"/>
                  </a:moveTo>
                  <a:lnTo>
                    <a:pt x="91440" y="0"/>
                  </a:lnTo>
                  <a:lnTo>
                    <a:pt x="91440" y="10160"/>
                  </a:lnTo>
                  <a:lnTo>
                    <a:pt x="160020" y="1016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A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6" name="object 2146"/>
            <p:cNvSpPr/>
            <p:nvPr/>
          </p:nvSpPr>
          <p:spPr>
            <a:xfrm>
              <a:off x="7155180" y="690879"/>
              <a:ext cx="160020" cy="8890"/>
            </a:xfrm>
            <a:custGeom>
              <a:avLst/>
              <a:gdLst/>
              <a:ahLst/>
              <a:cxnLst/>
              <a:rect l="l" t="t" r="r" b="b"/>
              <a:pathLst>
                <a:path w="16002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60020" h="8890">
                  <a:moveTo>
                    <a:pt x="160020" y="0"/>
                  </a:moveTo>
                  <a:lnTo>
                    <a:pt x="91440" y="0"/>
                  </a:lnTo>
                  <a:lnTo>
                    <a:pt x="91440" y="8890"/>
                  </a:lnTo>
                  <a:lnTo>
                    <a:pt x="160020" y="889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A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7" name="object 2147"/>
            <p:cNvSpPr/>
            <p:nvPr/>
          </p:nvSpPr>
          <p:spPr>
            <a:xfrm>
              <a:off x="7155180" y="699769"/>
              <a:ext cx="160020" cy="10160"/>
            </a:xfrm>
            <a:custGeom>
              <a:avLst/>
              <a:gdLst/>
              <a:ahLst/>
              <a:cxnLst/>
              <a:rect l="l" t="t" r="r" b="b"/>
              <a:pathLst>
                <a:path w="16002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60020" h="10159">
                  <a:moveTo>
                    <a:pt x="160020" y="0"/>
                  </a:moveTo>
                  <a:lnTo>
                    <a:pt x="91440" y="0"/>
                  </a:lnTo>
                  <a:lnTo>
                    <a:pt x="91440" y="10160"/>
                  </a:lnTo>
                  <a:lnTo>
                    <a:pt x="160020" y="1016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A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8" name="object 2148"/>
            <p:cNvSpPr/>
            <p:nvPr/>
          </p:nvSpPr>
          <p:spPr>
            <a:xfrm>
              <a:off x="7155180" y="709929"/>
              <a:ext cx="160020" cy="10160"/>
            </a:xfrm>
            <a:custGeom>
              <a:avLst/>
              <a:gdLst/>
              <a:ahLst/>
              <a:cxnLst/>
              <a:rect l="l" t="t" r="r" b="b"/>
              <a:pathLst>
                <a:path w="16002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60020" h="10159">
                  <a:moveTo>
                    <a:pt x="160020" y="0"/>
                  </a:moveTo>
                  <a:lnTo>
                    <a:pt x="91440" y="0"/>
                  </a:lnTo>
                  <a:lnTo>
                    <a:pt x="91440" y="10160"/>
                  </a:lnTo>
                  <a:lnTo>
                    <a:pt x="160020" y="1016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A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9" name="object 2149"/>
            <p:cNvSpPr/>
            <p:nvPr/>
          </p:nvSpPr>
          <p:spPr>
            <a:xfrm>
              <a:off x="7155180" y="720089"/>
              <a:ext cx="160020" cy="10160"/>
            </a:xfrm>
            <a:custGeom>
              <a:avLst/>
              <a:gdLst/>
              <a:ahLst/>
              <a:cxnLst/>
              <a:rect l="l" t="t" r="r" b="b"/>
              <a:pathLst>
                <a:path w="16002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60020" h="10159">
                  <a:moveTo>
                    <a:pt x="160020" y="0"/>
                  </a:moveTo>
                  <a:lnTo>
                    <a:pt x="91440" y="0"/>
                  </a:lnTo>
                  <a:lnTo>
                    <a:pt x="91440" y="10160"/>
                  </a:lnTo>
                  <a:lnTo>
                    <a:pt x="160020" y="1016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A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0" name="object 2150"/>
            <p:cNvSpPr/>
            <p:nvPr/>
          </p:nvSpPr>
          <p:spPr>
            <a:xfrm>
              <a:off x="7155180" y="730249"/>
              <a:ext cx="160020" cy="8890"/>
            </a:xfrm>
            <a:custGeom>
              <a:avLst/>
              <a:gdLst/>
              <a:ahLst/>
              <a:cxnLst/>
              <a:rect l="l" t="t" r="r" b="b"/>
              <a:pathLst>
                <a:path w="16002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60020" h="8890">
                  <a:moveTo>
                    <a:pt x="160020" y="0"/>
                  </a:moveTo>
                  <a:lnTo>
                    <a:pt x="91440" y="0"/>
                  </a:lnTo>
                  <a:lnTo>
                    <a:pt x="91440" y="8890"/>
                  </a:lnTo>
                  <a:lnTo>
                    <a:pt x="160020" y="889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A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1" name="object 2151"/>
            <p:cNvSpPr/>
            <p:nvPr/>
          </p:nvSpPr>
          <p:spPr>
            <a:xfrm>
              <a:off x="7155180" y="739139"/>
              <a:ext cx="160020" cy="10160"/>
            </a:xfrm>
            <a:custGeom>
              <a:avLst/>
              <a:gdLst/>
              <a:ahLst/>
              <a:cxnLst/>
              <a:rect l="l" t="t" r="r" b="b"/>
              <a:pathLst>
                <a:path w="16002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60020" h="10159">
                  <a:moveTo>
                    <a:pt x="160020" y="0"/>
                  </a:moveTo>
                  <a:lnTo>
                    <a:pt x="91440" y="0"/>
                  </a:lnTo>
                  <a:lnTo>
                    <a:pt x="91440" y="10160"/>
                  </a:lnTo>
                  <a:lnTo>
                    <a:pt x="160020" y="1016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A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2" name="object 2152"/>
            <p:cNvSpPr/>
            <p:nvPr/>
          </p:nvSpPr>
          <p:spPr>
            <a:xfrm>
              <a:off x="7155180" y="749299"/>
              <a:ext cx="160020" cy="10160"/>
            </a:xfrm>
            <a:custGeom>
              <a:avLst/>
              <a:gdLst/>
              <a:ahLst/>
              <a:cxnLst/>
              <a:rect l="l" t="t" r="r" b="b"/>
              <a:pathLst>
                <a:path w="16002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60020" h="10159">
                  <a:moveTo>
                    <a:pt x="160020" y="0"/>
                  </a:moveTo>
                  <a:lnTo>
                    <a:pt x="91440" y="0"/>
                  </a:lnTo>
                  <a:lnTo>
                    <a:pt x="91440" y="10160"/>
                  </a:lnTo>
                  <a:lnTo>
                    <a:pt x="160020" y="1016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A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3" name="object 2153"/>
            <p:cNvSpPr/>
            <p:nvPr/>
          </p:nvSpPr>
          <p:spPr>
            <a:xfrm>
              <a:off x="7155180" y="759459"/>
              <a:ext cx="160020" cy="8890"/>
            </a:xfrm>
            <a:custGeom>
              <a:avLst/>
              <a:gdLst/>
              <a:ahLst/>
              <a:cxnLst/>
              <a:rect l="l" t="t" r="r" b="b"/>
              <a:pathLst>
                <a:path w="16002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60020" h="8890">
                  <a:moveTo>
                    <a:pt x="160020" y="0"/>
                  </a:moveTo>
                  <a:lnTo>
                    <a:pt x="91440" y="0"/>
                  </a:lnTo>
                  <a:lnTo>
                    <a:pt x="91440" y="8890"/>
                  </a:lnTo>
                  <a:lnTo>
                    <a:pt x="160020" y="889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A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4" name="object 2154"/>
            <p:cNvSpPr/>
            <p:nvPr/>
          </p:nvSpPr>
          <p:spPr>
            <a:xfrm>
              <a:off x="7155180" y="768349"/>
              <a:ext cx="160020" cy="10160"/>
            </a:xfrm>
            <a:custGeom>
              <a:avLst/>
              <a:gdLst/>
              <a:ahLst/>
              <a:cxnLst/>
              <a:rect l="l" t="t" r="r" b="b"/>
              <a:pathLst>
                <a:path w="16002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60020" h="10159">
                  <a:moveTo>
                    <a:pt x="160020" y="0"/>
                  </a:moveTo>
                  <a:lnTo>
                    <a:pt x="91440" y="0"/>
                  </a:lnTo>
                  <a:lnTo>
                    <a:pt x="91440" y="10160"/>
                  </a:lnTo>
                  <a:lnTo>
                    <a:pt x="160020" y="1016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A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5" name="object 2155"/>
            <p:cNvSpPr/>
            <p:nvPr/>
          </p:nvSpPr>
          <p:spPr>
            <a:xfrm>
              <a:off x="7155180" y="778509"/>
              <a:ext cx="160020" cy="10160"/>
            </a:xfrm>
            <a:custGeom>
              <a:avLst/>
              <a:gdLst/>
              <a:ahLst/>
              <a:cxnLst/>
              <a:rect l="l" t="t" r="r" b="b"/>
              <a:pathLst>
                <a:path w="16002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60020" h="10159">
                  <a:moveTo>
                    <a:pt x="160020" y="0"/>
                  </a:moveTo>
                  <a:lnTo>
                    <a:pt x="91440" y="0"/>
                  </a:lnTo>
                  <a:lnTo>
                    <a:pt x="91440" y="10160"/>
                  </a:lnTo>
                  <a:lnTo>
                    <a:pt x="160020" y="1016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B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6" name="object 2156"/>
            <p:cNvSpPr/>
            <p:nvPr/>
          </p:nvSpPr>
          <p:spPr>
            <a:xfrm>
              <a:off x="7155180" y="788669"/>
              <a:ext cx="160020" cy="10160"/>
            </a:xfrm>
            <a:custGeom>
              <a:avLst/>
              <a:gdLst/>
              <a:ahLst/>
              <a:cxnLst/>
              <a:rect l="l" t="t" r="r" b="b"/>
              <a:pathLst>
                <a:path w="16002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60020" h="10159">
                  <a:moveTo>
                    <a:pt x="160020" y="0"/>
                  </a:moveTo>
                  <a:lnTo>
                    <a:pt x="91440" y="0"/>
                  </a:lnTo>
                  <a:lnTo>
                    <a:pt x="91440" y="10160"/>
                  </a:lnTo>
                  <a:lnTo>
                    <a:pt x="160020" y="1016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B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7" name="object 2157"/>
            <p:cNvSpPr/>
            <p:nvPr/>
          </p:nvSpPr>
          <p:spPr>
            <a:xfrm>
              <a:off x="7155180" y="798830"/>
              <a:ext cx="160020" cy="8890"/>
            </a:xfrm>
            <a:custGeom>
              <a:avLst/>
              <a:gdLst/>
              <a:ahLst/>
              <a:cxnLst/>
              <a:rect l="l" t="t" r="r" b="b"/>
              <a:pathLst>
                <a:path w="160020" h="8890">
                  <a:moveTo>
                    <a:pt x="698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9850" y="8890"/>
                  </a:lnTo>
                  <a:lnTo>
                    <a:pt x="69850" y="0"/>
                  </a:lnTo>
                  <a:close/>
                </a:path>
                <a:path w="160020" h="8890">
                  <a:moveTo>
                    <a:pt x="160020" y="0"/>
                  </a:moveTo>
                  <a:lnTo>
                    <a:pt x="91440" y="0"/>
                  </a:lnTo>
                  <a:lnTo>
                    <a:pt x="91440" y="7620"/>
                  </a:lnTo>
                  <a:lnTo>
                    <a:pt x="90170" y="7620"/>
                  </a:lnTo>
                  <a:lnTo>
                    <a:pt x="90170" y="8890"/>
                  </a:lnTo>
                  <a:lnTo>
                    <a:pt x="160020" y="889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B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8" name="object 2158"/>
            <p:cNvSpPr/>
            <p:nvPr/>
          </p:nvSpPr>
          <p:spPr>
            <a:xfrm>
              <a:off x="7155180" y="807719"/>
              <a:ext cx="160020" cy="10160"/>
            </a:xfrm>
            <a:custGeom>
              <a:avLst/>
              <a:gdLst/>
              <a:ahLst/>
              <a:cxnLst/>
              <a:rect l="l" t="t" r="r" b="b"/>
              <a:pathLst>
                <a:path w="16002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60020" h="10159">
                  <a:moveTo>
                    <a:pt x="160020" y="0"/>
                  </a:moveTo>
                  <a:lnTo>
                    <a:pt x="90170" y="0"/>
                  </a:lnTo>
                  <a:lnTo>
                    <a:pt x="90170" y="10160"/>
                  </a:lnTo>
                  <a:lnTo>
                    <a:pt x="160020" y="1016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B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9" name="object 2159"/>
            <p:cNvSpPr/>
            <p:nvPr/>
          </p:nvSpPr>
          <p:spPr>
            <a:xfrm>
              <a:off x="7155180" y="817880"/>
              <a:ext cx="160020" cy="10160"/>
            </a:xfrm>
            <a:custGeom>
              <a:avLst/>
              <a:gdLst/>
              <a:ahLst/>
              <a:cxnLst/>
              <a:rect l="l" t="t" r="r" b="b"/>
              <a:pathLst>
                <a:path w="16002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60020" h="10159">
                  <a:moveTo>
                    <a:pt x="160020" y="0"/>
                  </a:moveTo>
                  <a:lnTo>
                    <a:pt x="90170" y="0"/>
                  </a:lnTo>
                  <a:lnTo>
                    <a:pt x="90170" y="3810"/>
                  </a:lnTo>
                  <a:lnTo>
                    <a:pt x="88900" y="3810"/>
                  </a:lnTo>
                  <a:lnTo>
                    <a:pt x="88900" y="10160"/>
                  </a:lnTo>
                  <a:lnTo>
                    <a:pt x="160020" y="1016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B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0" name="object 2160"/>
            <p:cNvSpPr/>
            <p:nvPr/>
          </p:nvSpPr>
          <p:spPr>
            <a:xfrm>
              <a:off x="7155180" y="828039"/>
              <a:ext cx="160020" cy="10160"/>
            </a:xfrm>
            <a:custGeom>
              <a:avLst/>
              <a:gdLst/>
              <a:ahLst/>
              <a:cxnLst/>
              <a:rect l="l" t="t" r="r" b="b"/>
              <a:pathLst>
                <a:path w="16002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60020" h="10159">
                  <a:moveTo>
                    <a:pt x="160020" y="0"/>
                  </a:moveTo>
                  <a:lnTo>
                    <a:pt x="88900" y="0"/>
                  </a:lnTo>
                  <a:lnTo>
                    <a:pt x="88900" y="7620"/>
                  </a:lnTo>
                  <a:lnTo>
                    <a:pt x="87629" y="7620"/>
                  </a:lnTo>
                  <a:lnTo>
                    <a:pt x="87629" y="10160"/>
                  </a:lnTo>
                  <a:lnTo>
                    <a:pt x="160020" y="1016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B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1" name="object 2161"/>
            <p:cNvSpPr/>
            <p:nvPr/>
          </p:nvSpPr>
          <p:spPr>
            <a:xfrm>
              <a:off x="7155180" y="838200"/>
              <a:ext cx="160020" cy="10160"/>
            </a:xfrm>
            <a:custGeom>
              <a:avLst/>
              <a:gdLst/>
              <a:ahLst/>
              <a:cxnLst/>
              <a:rect l="l" t="t" r="r" b="b"/>
              <a:pathLst>
                <a:path w="160020" h="10159">
                  <a:moveTo>
                    <a:pt x="698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9850" y="10160"/>
                  </a:lnTo>
                  <a:lnTo>
                    <a:pt x="69850" y="0"/>
                  </a:lnTo>
                  <a:close/>
                </a:path>
                <a:path w="160020" h="10159">
                  <a:moveTo>
                    <a:pt x="160020" y="0"/>
                  </a:moveTo>
                  <a:lnTo>
                    <a:pt x="86360" y="0"/>
                  </a:lnTo>
                  <a:lnTo>
                    <a:pt x="86360" y="3810"/>
                  </a:lnTo>
                  <a:lnTo>
                    <a:pt x="85090" y="3810"/>
                  </a:lnTo>
                  <a:lnTo>
                    <a:pt x="85090" y="5079"/>
                  </a:lnTo>
                  <a:lnTo>
                    <a:pt x="83820" y="5079"/>
                  </a:lnTo>
                  <a:lnTo>
                    <a:pt x="83820" y="8889"/>
                  </a:lnTo>
                  <a:lnTo>
                    <a:pt x="82550" y="8889"/>
                  </a:lnTo>
                  <a:lnTo>
                    <a:pt x="82550" y="10160"/>
                  </a:lnTo>
                  <a:lnTo>
                    <a:pt x="160020" y="1016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B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2" name="object 2162"/>
            <p:cNvSpPr/>
            <p:nvPr/>
          </p:nvSpPr>
          <p:spPr>
            <a:xfrm>
              <a:off x="7155180" y="848360"/>
              <a:ext cx="160020" cy="8890"/>
            </a:xfrm>
            <a:custGeom>
              <a:avLst/>
              <a:gdLst/>
              <a:ahLst/>
              <a:cxnLst/>
              <a:rect l="l" t="t" r="r" b="b"/>
              <a:pathLst>
                <a:path w="160020" h="8890">
                  <a:moveTo>
                    <a:pt x="6985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60020" y="8889"/>
                  </a:lnTo>
                  <a:lnTo>
                    <a:pt x="160020" y="6350"/>
                  </a:lnTo>
                  <a:lnTo>
                    <a:pt x="69850" y="6350"/>
                  </a:lnTo>
                  <a:lnTo>
                    <a:pt x="69850" y="0"/>
                  </a:lnTo>
                  <a:close/>
                </a:path>
                <a:path w="160020" h="8890">
                  <a:moveTo>
                    <a:pt x="160020" y="0"/>
                  </a:moveTo>
                  <a:lnTo>
                    <a:pt x="80010" y="0"/>
                  </a:lnTo>
                  <a:lnTo>
                    <a:pt x="80010" y="1269"/>
                  </a:lnTo>
                  <a:lnTo>
                    <a:pt x="78740" y="1269"/>
                  </a:lnTo>
                  <a:lnTo>
                    <a:pt x="78740" y="2539"/>
                  </a:lnTo>
                  <a:lnTo>
                    <a:pt x="77470" y="2539"/>
                  </a:lnTo>
                  <a:lnTo>
                    <a:pt x="77470" y="3810"/>
                  </a:lnTo>
                  <a:lnTo>
                    <a:pt x="74929" y="3810"/>
                  </a:lnTo>
                  <a:lnTo>
                    <a:pt x="74929" y="5079"/>
                  </a:lnTo>
                  <a:lnTo>
                    <a:pt x="72390" y="5079"/>
                  </a:lnTo>
                  <a:lnTo>
                    <a:pt x="72390" y="6350"/>
                  </a:lnTo>
                  <a:lnTo>
                    <a:pt x="160020" y="635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B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3" name="object 2163"/>
            <p:cNvSpPr/>
            <p:nvPr/>
          </p:nvSpPr>
          <p:spPr>
            <a:xfrm>
              <a:off x="7155180" y="857250"/>
              <a:ext cx="160020" cy="10160"/>
            </a:xfrm>
            <a:custGeom>
              <a:avLst/>
              <a:gdLst/>
              <a:ahLst/>
              <a:cxnLst/>
              <a:rect l="l" t="t" r="r" b="b"/>
              <a:pathLst>
                <a:path w="160020" h="10159">
                  <a:moveTo>
                    <a:pt x="1600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60020" y="1016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B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4" name="object 2164"/>
            <p:cNvSpPr/>
            <p:nvPr/>
          </p:nvSpPr>
          <p:spPr>
            <a:xfrm>
              <a:off x="7155180" y="867410"/>
              <a:ext cx="160020" cy="10160"/>
            </a:xfrm>
            <a:custGeom>
              <a:avLst/>
              <a:gdLst/>
              <a:ahLst/>
              <a:cxnLst/>
              <a:rect l="l" t="t" r="r" b="b"/>
              <a:pathLst>
                <a:path w="160020" h="10159">
                  <a:moveTo>
                    <a:pt x="16002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60020" y="1016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B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5" name="object 2165"/>
            <p:cNvSpPr/>
            <p:nvPr/>
          </p:nvSpPr>
          <p:spPr>
            <a:xfrm>
              <a:off x="7155180" y="877569"/>
              <a:ext cx="158750" cy="8890"/>
            </a:xfrm>
            <a:custGeom>
              <a:avLst/>
              <a:gdLst/>
              <a:ahLst/>
              <a:cxnLst/>
              <a:rect l="l" t="t" r="r" b="b"/>
              <a:pathLst>
                <a:path w="158750" h="8890">
                  <a:moveTo>
                    <a:pt x="15875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58750" y="8889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B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6" name="object 2166"/>
            <p:cNvSpPr/>
            <p:nvPr/>
          </p:nvSpPr>
          <p:spPr>
            <a:xfrm>
              <a:off x="7155180" y="886459"/>
              <a:ext cx="158750" cy="10160"/>
            </a:xfrm>
            <a:custGeom>
              <a:avLst/>
              <a:gdLst/>
              <a:ahLst/>
              <a:cxnLst/>
              <a:rect l="l" t="t" r="r" b="b"/>
              <a:pathLst>
                <a:path w="158750" h="10159">
                  <a:moveTo>
                    <a:pt x="1587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157480" y="10160"/>
                  </a:lnTo>
                  <a:lnTo>
                    <a:pt x="157480" y="8890"/>
                  </a:lnTo>
                  <a:lnTo>
                    <a:pt x="158750" y="889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B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7" name="object 2167"/>
            <p:cNvSpPr/>
            <p:nvPr/>
          </p:nvSpPr>
          <p:spPr>
            <a:xfrm>
              <a:off x="7155180" y="896619"/>
              <a:ext cx="157480" cy="10160"/>
            </a:xfrm>
            <a:custGeom>
              <a:avLst/>
              <a:gdLst/>
              <a:ahLst/>
              <a:cxnLst/>
              <a:rect l="l" t="t" r="r" b="b"/>
              <a:pathLst>
                <a:path w="157479" h="10159">
                  <a:moveTo>
                    <a:pt x="0" y="0"/>
                  </a:moveTo>
                  <a:lnTo>
                    <a:pt x="157479" y="0"/>
                  </a:lnTo>
                  <a:lnTo>
                    <a:pt x="157479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8" name="object 2168"/>
            <p:cNvSpPr/>
            <p:nvPr/>
          </p:nvSpPr>
          <p:spPr>
            <a:xfrm>
              <a:off x="7155180" y="906779"/>
              <a:ext cx="157480" cy="10160"/>
            </a:xfrm>
            <a:custGeom>
              <a:avLst/>
              <a:gdLst/>
              <a:ahLst/>
              <a:cxnLst/>
              <a:rect l="l" t="t" r="r" b="b"/>
              <a:pathLst>
                <a:path w="157479" h="10159">
                  <a:moveTo>
                    <a:pt x="15748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156197" y="10160"/>
                  </a:lnTo>
                  <a:lnTo>
                    <a:pt x="156197" y="2540"/>
                  </a:lnTo>
                  <a:lnTo>
                    <a:pt x="157480" y="2540"/>
                  </a:lnTo>
                  <a:lnTo>
                    <a:pt x="157480" y="0"/>
                  </a:lnTo>
                  <a:close/>
                </a:path>
              </a:pathLst>
            </a:custGeom>
            <a:solidFill>
              <a:srgbClr val="B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9" name="object 2169"/>
            <p:cNvSpPr/>
            <p:nvPr/>
          </p:nvSpPr>
          <p:spPr>
            <a:xfrm>
              <a:off x="7155180" y="916939"/>
              <a:ext cx="156210" cy="8890"/>
            </a:xfrm>
            <a:custGeom>
              <a:avLst/>
              <a:gdLst/>
              <a:ahLst/>
              <a:cxnLst/>
              <a:rect l="l" t="t" r="r" b="b"/>
              <a:pathLst>
                <a:path w="156209" h="8890">
                  <a:moveTo>
                    <a:pt x="156197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54940" y="8890"/>
                  </a:lnTo>
                  <a:lnTo>
                    <a:pt x="154940" y="6350"/>
                  </a:lnTo>
                  <a:lnTo>
                    <a:pt x="156197" y="6350"/>
                  </a:lnTo>
                  <a:lnTo>
                    <a:pt x="156197" y="0"/>
                  </a:lnTo>
                  <a:close/>
                </a:path>
              </a:pathLst>
            </a:custGeom>
            <a:solidFill>
              <a:srgbClr val="B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0" name="object 2170"/>
            <p:cNvSpPr/>
            <p:nvPr/>
          </p:nvSpPr>
          <p:spPr>
            <a:xfrm>
              <a:off x="7155180" y="925830"/>
              <a:ext cx="154940" cy="10160"/>
            </a:xfrm>
            <a:custGeom>
              <a:avLst/>
              <a:gdLst/>
              <a:ahLst/>
              <a:cxnLst/>
              <a:rect l="l" t="t" r="r" b="b"/>
              <a:pathLst>
                <a:path w="154940" h="10159">
                  <a:moveTo>
                    <a:pt x="0" y="0"/>
                  </a:moveTo>
                  <a:lnTo>
                    <a:pt x="154940" y="0"/>
                  </a:lnTo>
                  <a:lnTo>
                    <a:pt x="15494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1" name="object 2171"/>
            <p:cNvSpPr/>
            <p:nvPr/>
          </p:nvSpPr>
          <p:spPr>
            <a:xfrm>
              <a:off x="7155180" y="935989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59">
                  <a:moveTo>
                    <a:pt x="1536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152400" y="10160"/>
                  </a:lnTo>
                  <a:lnTo>
                    <a:pt x="152400" y="8890"/>
                  </a:lnTo>
                  <a:lnTo>
                    <a:pt x="153670" y="88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C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2" name="object 2172"/>
            <p:cNvSpPr/>
            <p:nvPr/>
          </p:nvSpPr>
          <p:spPr>
            <a:xfrm>
              <a:off x="7155180" y="946149"/>
              <a:ext cx="152400" cy="10160"/>
            </a:xfrm>
            <a:custGeom>
              <a:avLst/>
              <a:gdLst/>
              <a:ahLst/>
              <a:cxnLst/>
              <a:rect l="l" t="t" r="r" b="b"/>
              <a:pathLst>
                <a:path w="152400" h="10159">
                  <a:moveTo>
                    <a:pt x="151130" y="5092"/>
                  </a:moveTo>
                  <a:lnTo>
                    <a:pt x="0" y="5092"/>
                  </a:lnTo>
                  <a:lnTo>
                    <a:pt x="0" y="10160"/>
                  </a:lnTo>
                  <a:lnTo>
                    <a:pt x="151130" y="10160"/>
                  </a:lnTo>
                  <a:lnTo>
                    <a:pt x="151130" y="5092"/>
                  </a:lnTo>
                  <a:close/>
                </a:path>
                <a:path w="152400" h="10159">
                  <a:moveTo>
                    <a:pt x="15240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152400" y="508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3" name="object 2173"/>
            <p:cNvSpPr/>
            <p:nvPr/>
          </p:nvSpPr>
          <p:spPr>
            <a:xfrm>
              <a:off x="7155180" y="956310"/>
              <a:ext cx="149860" cy="8890"/>
            </a:xfrm>
            <a:custGeom>
              <a:avLst/>
              <a:gdLst/>
              <a:ahLst/>
              <a:cxnLst/>
              <a:rect l="l" t="t" r="r" b="b"/>
              <a:pathLst>
                <a:path w="149859" h="8890">
                  <a:moveTo>
                    <a:pt x="14985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49859" y="8889"/>
                  </a:lnTo>
                  <a:lnTo>
                    <a:pt x="149859" y="0"/>
                  </a:lnTo>
                  <a:close/>
                </a:path>
              </a:pathLst>
            </a:custGeom>
            <a:solidFill>
              <a:srgbClr val="C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4" name="object 2174"/>
            <p:cNvSpPr/>
            <p:nvPr/>
          </p:nvSpPr>
          <p:spPr>
            <a:xfrm>
              <a:off x="7155180" y="965199"/>
              <a:ext cx="148590" cy="10160"/>
            </a:xfrm>
            <a:custGeom>
              <a:avLst/>
              <a:gdLst/>
              <a:ahLst/>
              <a:cxnLst/>
              <a:rect l="l" t="t" r="r" b="b"/>
              <a:pathLst>
                <a:path w="148590" h="10159">
                  <a:moveTo>
                    <a:pt x="14859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146050" y="10160"/>
                  </a:lnTo>
                  <a:lnTo>
                    <a:pt x="146050" y="8890"/>
                  </a:lnTo>
                  <a:lnTo>
                    <a:pt x="147320" y="8890"/>
                  </a:lnTo>
                  <a:lnTo>
                    <a:pt x="147320" y="5080"/>
                  </a:lnTo>
                  <a:lnTo>
                    <a:pt x="148590" y="5080"/>
                  </a:lnTo>
                  <a:lnTo>
                    <a:pt x="148590" y="0"/>
                  </a:lnTo>
                  <a:close/>
                </a:path>
              </a:pathLst>
            </a:custGeom>
            <a:solidFill>
              <a:srgbClr val="C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5" name="object 2175"/>
            <p:cNvSpPr/>
            <p:nvPr/>
          </p:nvSpPr>
          <p:spPr>
            <a:xfrm>
              <a:off x="7155180" y="975359"/>
              <a:ext cx="146050" cy="10160"/>
            </a:xfrm>
            <a:custGeom>
              <a:avLst/>
              <a:gdLst/>
              <a:ahLst/>
              <a:cxnLst/>
              <a:rect l="l" t="t" r="r" b="b"/>
              <a:pathLst>
                <a:path w="146050" h="10159">
                  <a:moveTo>
                    <a:pt x="14605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142240" y="10160"/>
                  </a:lnTo>
                  <a:lnTo>
                    <a:pt x="142240" y="8890"/>
                  </a:lnTo>
                  <a:lnTo>
                    <a:pt x="143497" y="8890"/>
                  </a:lnTo>
                  <a:lnTo>
                    <a:pt x="143497" y="6350"/>
                  </a:lnTo>
                  <a:lnTo>
                    <a:pt x="144780" y="6350"/>
                  </a:lnTo>
                  <a:lnTo>
                    <a:pt x="144780" y="2540"/>
                  </a:lnTo>
                  <a:lnTo>
                    <a:pt x="146050" y="254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C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6" name="object 2176"/>
            <p:cNvSpPr/>
            <p:nvPr/>
          </p:nvSpPr>
          <p:spPr>
            <a:xfrm>
              <a:off x="7155180" y="985519"/>
              <a:ext cx="142240" cy="8890"/>
            </a:xfrm>
            <a:custGeom>
              <a:avLst/>
              <a:gdLst/>
              <a:ahLst/>
              <a:cxnLst/>
              <a:rect l="l" t="t" r="r" b="b"/>
              <a:pathLst>
                <a:path w="142240" h="8890">
                  <a:moveTo>
                    <a:pt x="142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38430" y="8890"/>
                  </a:lnTo>
                  <a:lnTo>
                    <a:pt x="138430" y="6350"/>
                  </a:lnTo>
                  <a:lnTo>
                    <a:pt x="139700" y="6350"/>
                  </a:lnTo>
                  <a:lnTo>
                    <a:pt x="139700" y="3810"/>
                  </a:lnTo>
                  <a:lnTo>
                    <a:pt x="140970" y="3810"/>
                  </a:lnTo>
                  <a:lnTo>
                    <a:pt x="140970" y="1270"/>
                  </a:lnTo>
                  <a:lnTo>
                    <a:pt x="142240" y="1270"/>
                  </a:lnTo>
                  <a:lnTo>
                    <a:pt x="142240" y="0"/>
                  </a:lnTo>
                  <a:close/>
                </a:path>
              </a:pathLst>
            </a:custGeom>
            <a:solidFill>
              <a:srgbClr val="C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7" name="object 2177"/>
            <p:cNvSpPr/>
            <p:nvPr/>
          </p:nvSpPr>
          <p:spPr>
            <a:xfrm>
              <a:off x="7155180" y="994409"/>
              <a:ext cx="138430" cy="10160"/>
            </a:xfrm>
            <a:custGeom>
              <a:avLst/>
              <a:gdLst/>
              <a:ahLst/>
              <a:cxnLst/>
              <a:rect l="l" t="t" r="r" b="b"/>
              <a:pathLst>
                <a:path w="138429" h="10159">
                  <a:moveTo>
                    <a:pt x="1384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130797" y="10160"/>
                  </a:lnTo>
                  <a:lnTo>
                    <a:pt x="130797" y="8890"/>
                  </a:lnTo>
                  <a:lnTo>
                    <a:pt x="133350" y="8890"/>
                  </a:lnTo>
                  <a:lnTo>
                    <a:pt x="133350" y="7620"/>
                  </a:lnTo>
                  <a:lnTo>
                    <a:pt x="134620" y="7620"/>
                  </a:lnTo>
                  <a:lnTo>
                    <a:pt x="134620" y="6350"/>
                  </a:lnTo>
                  <a:lnTo>
                    <a:pt x="135890" y="6350"/>
                  </a:lnTo>
                  <a:lnTo>
                    <a:pt x="135890" y="3810"/>
                  </a:lnTo>
                  <a:lnTo>
                    <a:pt x="137147" y="3810"/>
                  </a:lnTo>
                  <a:lnTo>
                    <a:pt x="137147" y="1270"/>
                  </a:lnTo>
                  <a:lnTo>
                    <a:pt x="138430" y="1270"/>
                  </a:lnTo>
                  <a:lnTo>
                    <a:pt x="138430" y="0"/>
                  </a:lnTo>
                  <a:close/>
                </a:path>
              </a:pathLst>
            </a:custGeom>
            <a:solidFill>
              <a:srgbClr val="C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8" name="object 2178"/>
            <p:cNvSpPr/>
            <p:nvPr/>
          </p:nvSpPr>
          <p:spPr>
            <a:xfrm>
              <a:off x="7155180" y="1004569"/>
              <a:ext cx="129539" cy="10160"/>
            </a:xfrm>
            <a:custGeom>
              <a:avLst/>
              <a:gdLst/>
              <a:ahLst/>
              <a:cxnLst/>
              <a:rect l="l" t="t" r="r" b="b"/>
              <a:pathLst>
                <a:path w="129540" h="10159">
                  <a:moveTo>
                    <a:pt x="1295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119380" y="10160"/>
                  </a:lnTo>
                  <a:lnTo>
                    <a:pt x="119380" y="8890"/>
                  </a:lnTo>
                  <a:lnTo>
                    <a:pt x="121920" y="8890"/>
                  </a:lnTo>
                  <a:lnTo>
                    <a:pt x="121920" y="7620"/>
                  </a:lnTo>
                  <a:lnTo>
                    <a:pt x="124447" y="7620"/>
                  </a:lnTo>
                  <a:lnTo>
                    <a:pt x="124447" y="6350"/>
                  </a:lnTo>
                  <a:lnTo>
                    <a:pt x="125730" y="6350"/>
                  </a:lnTo>
                  <a:lnTo>
                    <a:pt x="125730" y="5080"/>
                  </a:lnTo>
                  <a:lnTo>
                    <a:pt x="127000" y="5080"/>
                  </a:lnTo>
                  <a:lnTo>
                    <a:pt x="127000" y="3810"/>
                  </a:lnTo>
                  <a:lnTo>
                    <a:pt x="128270" y="3810"/>
                  </a:lnTo>
                  <a:lnTo>
                    <a:pt x="128270" y="1270"/>
                  </a:lnTo>
                  <a:lnTo>
                    <a:pt x="129540" y="1270"/>
                  </a:lnTo>
                  <a:lnTo>
                    <a:pt x="129540" y="0"/>
                  </a:lnTo>
                  <a:close/>
                </a:path>
              </a:pathLst>
            </a:custGeom>
            <a:solidFill>
              <a:srgbClr val="C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9" name="object 2179"/>
            <p:cNvSpPr/>
            <p:nvPr/>
          </p:nvSpPr>
          <p:spPr>
            <a:xfrm>
              <a:off x="7155180" y="1014729"/>
              <a:ext cx="115570" cy="10160"/>
            </a:xfrm>
            <a:custGeom>
              <a:avLst/>
              <a:gdLst/>
              <a:ahLst/>
              <a:cxnLst/>
              <a:rect l="l" t="t" r="r" b="b"/>
              <a:pathLst>
                <a:path w="115570" h="10159">
                  <a:moveTo>
                    <a:pt x="1155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81280" y="10160"/>
                  </a:lnTo>
                  <a:lnTo>
                    <a:pt x="81280" y="8890"/>
                  </a:lnTo>
                  <a:lnTo>
                    <a:pt x="90170" y="8890"/>
                  </a:lnTo>
                  <a:lnTo>
                    <a:pt x="90170" y="7620"/>
                  </a:lnTo>
                  <a:lnTo>
                    <a:pt x="96520" y="7620"/>
                  </a:lnTo>
                  <a:lnTo>
                    <a:pt x="96520" y="6350"/>
                  </a:lnTo>
                  <a:lnTo>
                    <a:pt x="100330" y="6350"/>
                  </a:lnTo>
                  <a:lnTo>
                    <a:pt x="100330" y="5080"/>
                  </a:lnTo>
                  <a:lnTo>
                    <a:pt x="105397" y="5080"/>
                  </a:lnTo>
                  <a:lnTo>
                    <a:pt x="105397" y="3810"/>
                  </a:lnTo>
                  <a:lnTo>
                    <a:pt x="109220" y="3810"/>
                  </a:lnTo>
                  <a:lnTo>
                    <a:pt x="109220" y="2540"/>
                  </a:lnTo>
                  <a:lnTo>
                    <a:pt x="113030" y="2540"/>
                  </a:lnTo>
                  <a:lnTo>
                    <a:pt x="113030" y="1270"/>
                  </a:lnTo>
                  <a:lnTo>
                    <a:pt x="115570" y="1270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C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0" name="object 2180"/>
            <p:cNvSpPr/>
            <p:nvPr/>
          </p:nvSpPr>
          <p:spPr>
            <a:xfrm>
              <a:off x="7155180" y="1024889"/>
              <a:ext cx="76200" cy="10160"/>
            </a:xfrm>
            <a:custGeom>
              <a:avLst/>
              <a:gdLst/>
              <a:ahLst/>
              <a:cxnLst/>
              <a:rect l="l" t="t" r="r" b="b"/>
              <a:pathLst>
                <a:path w="76200" h="10159">
                  <a:moveTo>
                    <a:pt x="762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70" y="10160"/>
                  </a:lnTo>
                  <a:lnTo>
                    <a:pt x="1270" y="8889"/>
                  </a:lnTo>
                  <a:lnTo>
                    <a:pt x="15240" y="8889"/>
                  </a:lnTo>
                  <a:lnTo>
                    <a:pt x="15240" y="7620"/>
                  </a:lnTo>
                  <a:lnTo>
                    <a:pt x="25400" y="7620"/>
                  </a:lnTo>
                  <a:lnTo>
                    <a:pt x="25400" y="6350"/>
                  </a:lnTo>
                  <a:lnTo>
                    <a:pt x="35559" y="6350"/>
                  </a:lnTo>
                  <a:lnTo>
                    <a:pt x="35559" y="5080"/>
                  </a:lnTo>
                  <a:lnTo>
                    <a:pt x="45720" y="5080"/>
                  </a:lnTo>
                  <a:lnTo>
                    <a:pt x="45720" y="3810"/>
                  </a:lnTo>
                  <a:lnTo>
                    <a:pt x="55879" y="3810"/>
                  </a:lnTo>
                  <a:lnTo>
                    <a:pt x="55879" y="2539"/>
                  </a:lnTo>
                  <a:lnTo>
                    <a:pt x="66040" y="2539"/>
                  </a:lnTo>
                  <a:lnTo>
                    <a:pt x="66040" y="1270"/>
                  </a:lnTo>
                  <a:lnTo>
                    <a:pt x="76200" y="127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1" name="object 2181"/>
            <p:cNvSpPr/>
            <p:nvPr/>
          </p:nvSpPr>
          <p:spPr>
            <a:xfrm>
              <a:off x="7155180" y="27939"/>
              <a:ext cx="160020" cy="408940"/>
            </a:xfrm>
            <a:custGeom>
              <a:avLst/>
              <a:gdLst/>
              <a:ahLst/>
              <a:cxnLst/>
              <a:rect l="l" t="t" r="r" b="b"/>
              <a:pathLst>
                <a:path w="160020" h="408940">
                  <a:moveTo>
                    <a:pt x="160020" y="246380"/>
                  </a:moveTo>
                  <a:lnTo>
                    <a:pt x="158750" y="215912"/>
                  </a:lnTo>
                  <a:lnTo>
                    <a:pt x="158750" y="190512"/>
                  </a:lnTo>
                  <a:lnTo>
                    <a:pt x="157480" y="166370"/>
                  </a:lnTo>
                  <a:lnTo>
                    <a:pt x="156210" y="143510"/>
                  </a:lnTo>
                  <a:lnTo>
                    <a:pt x="153670" y="123190"/>
                  </a:lnTo>
                  <a:lnTo>
                    <a:pt x="153670" y="121920"/>
                  </a:lnTo>
                  <a:lnTo>
                    <a:pt x="152400" y="114300"/>
                  </a:lnTo>
                  <a:lnTo>
                    <a:pt x="152247" y="114350"/>
                  </a:lnTo>
                  <a:lnTo>
                    <a:pt x="151130" y="105410"/>
                  </a:lnTo>
                  <a:lnTo>
                    <a:pt x="149860" y="97790"/>
                  </a:lnTo>
                  <a:lnTo>
                    <a:pt x="148590" y="90170"/>
                  </a:lnTo>
                  <a:lnTo>
                    <a:pt x="147320" y="77470"/>
                  </a:lnTo>
                  <a:lnTo>
                    <a:pt x="143510" y="63500"/>
                  </a:lnTo>
                  <a:lnTo>
                    <a:pt x="139700" y="53340"/>
                  </a:lnTo>
                  <a:lnTo>
                    <a:pt x="137160" y="43180"/>
                  </a:lnTo>
                  <a:lnTo>
                    <a:pt x="137160" y="41910"/>
                  </a:lnTo>
                  <a:lnTo>
                    <a:pt x="133350" y="33020"/>
                  </a:lnTo>
                  <a:lnTo>
                    <a:pt x="129540" y="26670"/>
                  </a:lnTo>
                  <a:lnTo>
                    <a:pt x="125730" y="20320"/>
                  </a:lnTo>
                  <a:lnTo>
                    <a:pt x="125730" y="19050"/>
                  </a:lnTo>
                  <a:lnTo>
                    <a:pt x="120650" y="13970"/>
                  </a:lnTo>
                  <a:lnTo>
                    <a:pt x="115570" y="10160"/>
                  </a:lnTo>
                  <a:lnTo>
                    <a:pt x="110490" y="6350"/>
                  </a:lnTo>
                  <a:lnTo>
                    <a:pt x="109220" y="6350"/>
                  </a:lnTo>
                  <a:lnTo>
                    <a:pt x="104140" y="5080"/>
                  </a:lnTo>
                  <a:lnTo>
                    <a:pt x="99060" y="2540"/>
                  </a:lnTo>
                  <a:lnTo>
                    <a:pt x="97790" y="2540"/>
                  </a:lnTo>
                  <a:lnTo>
                    <a:pt x="83820" y="0"/>
                  </a:lnTo>
                  <a:lnTo>
                    <a:pt x="68580" y="0"/>
                  </a:lnTo>
                  <a:lnTo>
                    <a:pt x="0" y="8890"/>
                  </a:lnTo>
                  <a:lnTo>
                    <a:pt x="0" y="13970"/>
                  </a:lnTo>
                  <a:lnTo>
                    <a:pt x="1270" y="17780"/>
                  </a:lnTo>
                  <a:lnTo>
                    <a:pt x="69850" y="8890"/>
                  </a:lnTo>
                  <a:lnTo>
                    <a:pt x="82550" y="8890"/>
                  </a:lnTo>
                  <a:lnTo>
                    <a:pt x="95300" y="11214"/>
                  </a:lnTo>
                  <a:lnTo>
                    <a:pt x="95250" y="11430"/>
                  </a:lnTo>
                  <a:lnTo>
                    <a:pt x="101600" y="12700"/>
                  </a:lnTo>
                  <a:lnTo>
                    <a:pt x="106680" y="15240"/>
                  </a:lnTo>
                  <a:lnTo>
                    <a:pt x="106743" y="14973"/>
                  </a:lnTo>
                  <a:lnTo>
                    <a:pt x="110490" y="17780"/>
                  </a:lnTo>
                  <a:lnTo>
                    <a:pt x="114300" y="21590"/>
                  </a:lnTo>
                  <a:lnTo>
                    <a:pt x="114833" y="21056"/>
                  </a:lnTo>
                  <a:lnTo>
                    <a:pt x="118110" y="25400"/>
                  </a:lnTo>
                  <a:lnTo>
                    <a:pt x="121920" y="31750"/>
                  </a:lnTo>
                  <a:lnTo>
                    <a:pt x="124891" y="36728"/>
                  </a:lnTo>
                  <a:lnTo>
                    <a:pt x="124460" y="36830"/>
                  </a:lnTo>
                  <a:lnTo>
                    <a:pt x="128270" y="45720"/>
                  </a:lnTo>
                  <a:lnTo>
                    <a:pt x="132080" y="55880"/>
                  </a:lnTo>
                  <a:lnTo>
                    <a:pt x="134620" y="66040"/>
                  </a:lnTo>
                  <a:lnTo>
                    <a:pt x="137160" y="78740"/>
                  </a:lnTo>
                  <a:lnTo>
                    <a:pt x="139700" y="91440"/>
                  </a:lnTo>
                  <a:lnTo>
                    <a:pt x="140970" y="99060"/>
                  </a:lnTo>
                  <a:lnTo>
                    <a:pt x="142240" y="106680"/>
                  </a:lnTo>
                  <a:lnTo>
                    <a:pt x="143510" y="115570"/>
                  </a:lnTo>
                  <a:lnTo>
                    <a:pt x="144780" y="124460"/>
                  </a:lnTo>
                  <a:lnTo>
                    <a:pt x="146050" y="143510"/>
                  </a:lnTo>
                  <a:lnTo>
                    <a:pt x="147320" y="166370"/>
                  </a:lnTo>
                  <a:lnTo>
                    <a:pt x="148590" y="190512"/>
                  </a:lnTo>
                  <a:lnTo>
                    <a:pt x="149860" y="215912"/>
                  </a:lnTo>
                  <a:lnTo>
                    <a:pt x="149860" y="246380"/>
                  </a:lnTo>
                  <a:lnTo>
                    <a:pt x="149860" y="276860"/>
                  </a:lnTo>
                  <a:lnTo>
                    <a:pt x="149860" y="297180"/>
                  </a:lnTo>
                  <a:lnTo>
                    <a:pt x="149860" y="316230"/>
                  </a:lnTo>
                  <a:lnTo>
                    <a:pt x="148590" y="334010"/>
                  </a:lnTo>
                  <a:lnTo>
                    <a:pt x="148590" y="350520"/>
                  </a:lnTo>
                  <a:lnTo>
                    <a:pt x="147320" y="363220"/>
                  </a:lnTo>
                  <a:lnTo>
                    <a:pt x="147320" y="370840"/>
                  </a:lnTo>
                  <a:lnTo>
                    <a:pt x="146050" y="377190"/>
                  </a:lnTo>
                  <a:lnTo>
                    <a:pt x="144780" y="382270"/>
                  </a:lnTo>
                  <a:lnTo>
                    <a:pt x="144780" y="388620"/>
                  </a:lnTo>
                  <a:lnTo>
                    <a:pt x="143510" y="393700"/>
                  </a:lnTo>
                  <a:lnTo>
                    <a:pt x="142240" y="397510"/>
                  </a:lnTo>
                  <a:lnTo>
                    <a:pt x="142240" y="401320"/>
                  </a:lnTo>
                  <a:lnTo>
                    <a:pt x="142240" y="402590"/>
                  </a:lnTo>
                  <a:lnTo>
                    <a:pt x="140970" y="406400"/>
                  </a:lnTo>
                  <a:lnTo>
                    <a:pt x="146050" y="406400"/>
                  </a:lnTo>
                  <a:lnTo>
                    <a:pt x="149860" y="408940"/>
                  </a:lnTo>
                  <a:lnTo>
                    <a:pt x="149860" y="407670"/>
                  </a:lnTo>
                  <a:lnTo>
                    <a:pt x="151130" y="403860"/>
                  </a:lnTo>
                  <a:lnTo>
                    <a:pt x="152400" y="400050"/>
                  </a:lnTo>
                  <a:lnTo>
                    <a:pt x="153670" y="394970"/>
                  </a:lnTo>
                  <a:lnTo>
                    <a:pt x="153670" y="389890"/>
                  </a:lnTo>
                  <a:lnTo>
                    <a:pt x="154940" y="384810"/>
                  </a:lnTo>
                  <a:lnTo>
                    <a:pt x="154940" y="378460"/>
                  </a:lnTo>
                  <a:lnTo>
                    <a:pt x="156210" y="370840"/>
                  </a:lnTo>
                  <a:lnTo>
                    <a:pt x="156210" y="364490"/>
                  </a:lnTo>
                  <a:lnTo>
                    <a:pt x="157480" y="350520"/>
                  </a:lnTo>
                  <a:lnTo>
                    <a:pt x="158750" y="334010"/>
                  </a:lnTo>
                  <a:lnTo>
                    <a:pt x="158750" y="317512"/>
                  </a:lnTo>
                  <a:lnTo>
                    <a:pt x="158750" y="316230"/>
                  </a:lnTo>
                  <a:lnTo>
                    <a:pt x="160020" y="297180"/>
                  </a:lnTo>
                  <a:lnTo>
                    <a:pt x="160020" y="276860"/>
                  </a:lnTo>
                  <a:lnTo>
                    <a:pt x="160020" y="24638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2" name="object 2182"/>
            <p:cNvSpPr/>
            <p:nvPr/>
          </p:nvSpPr>
          <p:spPr>
            <a:xfrm>
              <a:off x="7268210" y="433069"/>
              <a:ext cx="50800" cy="469900"/>
            </a:xfrm>
            <a:custGeom>
              <a:avLst/>
              <a:gdLst/>
              <a:ahLst/>
              <a:cxnLst/>
              <a:rect l="l" t="t" r="r" b="b"/>
              <a:pathLst>
                <a:path w="50800" h="469900">
                  <a:moveTo>
                    <a:pt x="50800" y="190500"/>
                  </a:moveTo>
                  <a:lnTo>
                    <a:pt x="49530" y="171450"/>
                  </a:lnTo>
                  <a:lnTo>
                    <a:pt x="49530" y="170180"/>
                  </a:lnTo>
                  <a:lnTo>
                    <a:pt x="48260" y="153670"/>
                  </a:lnTo>
                  <a:lnTo>
                    <a:pt x="46990" y="138430"/>
                  </a:lnTo>
                  <a:lnTo>
                    <a:pt x="45720" y="130810"/>
                  </a:lnTo>
                  <a:lnTo>
                    <a:pt x="45720" y="124460"/>
                  </a:lnTo>
                  <a:lnTo>
                    <a:pt x="45720" y="123190"/>
                  </a:lnTo>
                  <a:lnTo>
                    <a:pt x="44450" y="116840"/>
                  </a:lnTo>
                  <a:lnTo>
                    <a:pt x="43180" y="111760"/>
                  </a:lnTo>
                  <a:lnTo>
                    <a:pt x="41910" y="105410"/>
                  </a:lnTo>
                  <a:lnTo>
                    <a:pt x="40640" y="100330"/>
                  </a:lnTo>
                  <a:lnTo>
                    <a:pt x="39370" y="95250"/>
                  </a:lnTo>
                  <a:lnTo>
                    <a:pt x="36969" y="90462"/>
                  </a:lnTo>
                  <a:lnTo>
                    <a:pt x="38100" y="90170"/>
                  </a:lnTo>
                  <a:lnTo>
                    <a:pt x="35560" y="85090"/>
                  </a:lnTo>
                  <a:lnTo>
                    <a:pt x="35560" y="83820"/>
                  </a:lnTo>
                  <a:lnTo>
                    <a:pt x="34290" y="80010"/>
                  </a:lnTo>
                  <a:lnTo>
                    <a:pt x="30480" y="72390"/>
                  </a:lnTo>
                  <a:lnTo>
                    <a:pt x="25400" y="64770"/>
                  </a:lnTo>
                  <a:lnTo>
                    <a:pt x="25400" y="63500"/>
                  </a:lnTo>
                  <a:lnTo>
                    <a:pt x="20320" y="58420"/>
                  </a:lnTo>
                  <a:lnTo>
                    <a:pt x="15240" y="52070"/>
                  </a:lnTo>
                  <a:lnTo>
                    <a:pt x="13970" y="50800"/>
                  </a:lnTo>
                  <a:lnTo>
                    <a:pt x="12382" y="49618"/>
                  </a:lnTo>
                  <a:lnTo>
                    <a:pt x="13970" y="46990"/>
                  </a:lnTo>
                  <a:lnTo>
                    <a:pt x="19050" y="41910"/>
                  </a:lnTo>
                  <a:lnTo>
                    <a:pt x="24130" y="34290"/>
                  </a:lnTo>
                  <a:lnTo>
                    <a:pt x="27940" y="27940"/>
                  </a:lnTo>
                  <a:lnTo>
                    <a:pt x="31750" y="19050"/>
                  </a:lnTo>
                  <a:lnTo>
                    <a:pt x="33020" y="16510"/>
                  </a:lnTo>
                  <a:lnTo>
                    <a:pt x="33020" y="15240"/>
                  </a:lnTo>
                  <a:lnTo>
                    <a:pt x="34290" y="11430"/>
                  </a:lnTo>
                  <a:lnTo>
                    <a:pt x="35560" y="7620"/>
                  </a:lnTo>
                  <a:lnTo>
                    <a:pt x="36830" y="3810"/>
                  </a:lnTo>
                  <a:lnTo>
                    <a:pt x="36830" y="2540"/>
                  </a:lnTo>
                  <a:lnTo>
                    <a:pt x="33020" y="1270"/>
                  </a:lnTo>
                  <a:lnTo>
                    <a:pt x="27940" y="0"/>
                  </a:lnTo>
                  <a:lnTo>
                    <a:pt x="26670" y="5080"/>
                  </a:lnTo>
                  <a:lnTo>
                    <a:pt x="25400" y="8890"/>
                  </a:lnTo>
                  <a:lnTo>
                    <a:pt x="24130" y="12700"/>
                  </a:lnTo>
                  <a:lnTo>
                    <a:pt x="22860" y="15240"/>
                  </a:lnTo>
                  <a:lnTo>
                    <a:pt x="19050" y="24130"/>
                  </a:lnTo>
                  <a:lnTo>
                    <a:pt x="19481" y="24244"/>
                  </a:lnTo>
                  <a:lnTo>
                    <a:pt x="16510" y="29210"/>
                  </a:lnTo>
                  <a:lnTo>
                    <a:pt x="11430" y="36830"/>
                  </a:lnTo>
                  <a:lnTo>
                    <a:pt x="7620" y="40640"/>
                  </a:lnTo>
                  <a:lnTo>
                    <a:pt x="2540" y="46990"/>
                  </a:lnTo>
                  <a:lnTo>
                    <a:pt x="0" y="50800"/>
                  </a:lnTo>
                  <a:lnTo>
                    <a:pt x="2540" y="53340"/>
                  </a:lnTo>
                  <a:lnTo>
                    <a:pt x="8178" y="57861"/>
                  </a:lnTo>
                  <a:lnTo>
                    <a:pt x="12700" y="63500"/>
                  </a:lnTo>
                  <a:lnTo>
                    <a:pt x="17780" y="69850"/>
                  </a:lnTo>
                  <a:lnTo>
                    <a:pt x="18249" y="69532"/>
                  </a:lnTo>
                  <a:lnTo>
                    <a:pt x="21590" y="76200"/>
                  </a:lnTo>
                  <a:lnTo>
                    <a:pt x="25400" y="83820"/>
                  </a:lnTo>
                  <a:lnTo>
                    <a:pt x="26670" y="87630"/>
                  </a:lnTo>
                  <a:lnTo>
                    <a:pt x="27940" y="92710"/>
                  </a:lnTo>
                  <a:lnTo>
                    <a:pt x="29210" y="92710"/>
                  </a:lnTo>
                  <a:lnTo>
                    <a:pt x="30480" y="97790"/>
                  </a:lnTo>
                  <a:lnTo>
                    <a:pt x="31750" y="102870"/>
                  </a:lnTo>
                  <a:lnTo>
                    <a:pt x="33020" y="107950"/>
                  </a:lnTo>
                  <a:lnTo>
                    <a:pt x="34290" y="113030"/>
                  </a:lnTo>
                  <a:lnTo>
                    <a:pt x="34290" y="118110"/>
                  </a:lnTo>
                  <a:lnTo>
                    <a:pt x="34290" y="119380"/>
                  </a:lnTo>
                  <a:lnTo>
                    <a:pt x="34531" y="119329"/>
                  </a:lnTo>
                  <a:lnTo>
                    <a:pt x="35560" y="124460"/>
                  </a:lnTo>
                  <a:lnTo>
                    <a:pt x="36830" y="130810"/>
                  </a:lnTo>
                  <a:lnTo>
                    <a:pt x="36830" y="139700"/>
                  </a:lnTo>
                  <a:lnTo>
                    <a:pt x="38100" y="153670"/>
                  </a:lnTo>
                  <a:lnTo>
                    <a:pt x="40640" y="171450"/>
                  </a:lnTo>
                  <a:lnTo>
                    <a:pt x="40640" y="190500"/>
                  </a:lnTo>
                  <a:lnTo>
                    <a:pt x="41910" y="210820"/>
                  </a:lnTo>
                  <a:lnTo>
                    <a:pt x="41910" y="394970"/>
                  </a:lnTo>
                  <a:lnTo>
                    <a:pt x="40640" y="415290"/>
                  </a:lnTo>
                  <a:lnTo>
                    <a:pt x="40640" y="434340"/>
                  </a:lnTo>
                  <a:lnTo>
                    <a:pt x="39370" y="452120"/>
                  </a:lnTo>
                  <a:lnTo>
                    <a:pt x="38100" y="468630"/>
                  </a:lnTo>
                  <a:lnTo>
                    <a:pt x="43180" y="469900"/>
                  </a:lnTo>
                  <a:lnTo>
                    <a:pt x="48260" y="469900"/>
                  </a:lnTo>
                  <a:lnTo>
                    <a:pt x="48260" y="453390"/>
                  </a:lnTo>
                  <a:lnTo>
                    <a:pt x="49530" y="435610"/>
                  </a:lnTo>
                  <a:lnTo>
                    <a:pt x="50800" y="415290"/>
                  </a:lnTo>
                  <a:lnTo>
                    <a:pt x="50800" y="394970"/>
                  </a:lnTo>
                  <a:lnTo>
                    <a:pt x="50800" y="372110"/>
                  </a:lnTo>
                  <a:lnTo>
                    <a:pt x="50800" y="346710"/>
                  </a:lnTo>
                  <a:lnTo>
                    <a:pt x="50800" y="255270"/>
                  </a:lnTo>
                  <a:lnTo>
                    <a:pt x="50800" y="232410"/>
                  </a:lnTo>
                  <a:lnTo>
                    <a:pt x="50800" y="210820"/>
                  </a:lnTo>
                  <a:lnTo>
                    <a:pt x="50800" y="19050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3" name="object 2183"/>
            <p:cNvSpPr/>
            <p:nvPr/>
          </p:nvSpPr>
          <p:spPr>
            <a:xfrm>
              <a:off x="7151370" y="36829"/>
              <a:ext cx="165100" cy="1002030"/>
            </a:xfrm>
            <a:custGeom>
              <a:avLst/>
              <a:gdLst/>
              <a:ahLst/>
              <a:cxnLst/>
              <a:rect l="l" t="t" r="r" b="b"/>
              <a:pathLst>
                <a:path w="165100" h="1002030">
                  <a:moveTo>
                    <a:pt x="96520" y="365760"/>
                  </a:moveTo>
                  <a:lnTo>
                    <a:pt x="92710" y="364490"/>
                  </a:lnTo>
                  <a:lnTo>
                    <a:pt x="87630" y="364490"/>
                  </a:lnTo>
                  <a:lnTo>
                    <a:pt x="87630" y="365760"/>
                  </a:lnTo>
                  <a:lnTo>
                    <a:pt x="86360" y="368300"/>
                  </a:lnTo>
                  <a:lnTo>
                    <a:pt x="86360" y="370840"/>
                  </a:lnTo>
                  <a:lnTo>
                    <a:pt x="85090" y="372110"/>
                  </a:lnTo>
                  <a:lnTo>
                    <a:pt x="85090" y="373380"/>
                  </a:lnTo>
                  <a:lnTo>
                    <a:pt x="85090" y="374650"/>
                  </a:lnTo>
                  <a:lnTo>
                    <a:pt x="85090" y="375920"/>
                  </a:lnTo>
                  <a:lnTo>
                    <a:pt x="83820" y="377190"/>
                  </a:lnTo>
                  <a:lnTo>
                    <a:pt x="82550" y="378460"/>
                  </a:lnTo>
                  <a:lnTo>
                    <a:pt x="81280" y="379730"/>
                  </a:lnTo>
                  <a:lnTo>
                    <a:pt x="78740" y="381000"/>
                  </a:lnTo>
                  <a:lnTo>
                    <a:pt x="77470" y="381000"/>
                  </a:lnTo>
                  <a:lnTo>
                    <a:pt x="77470" y="166370"/>
                  </a:lnTo>
                  <a:lnTo>
                    <a:pt x="68580" y="166370"/>
                  </a:lnTo>
                  <a:lnTo>
                    <a:pt x="68580" y="386080"/>
                  </a:lnTo>
                  <a:lnTo>
                    <a:pt x="68580" y="391160"/>
                  </a:lnTo>
                  <a:lnTo>
                    <a:pt x="73660" y="391160"/>
                  </a:lnTo>
                  <a:lnTo>
                    <a:pt x="80010" y="389890"/>
                  </a:lnTo>
                  <a:lnTo>
                    <a:pt x="82550" y="389890"/>
                  </a:lnTo>
                  <a:lnTo>
                    <a:pt x="83820" y="389890"/>
                  </a:lnTo>
                  <a:lnTo>
                    <a:pt x="85090" y="388620"/>
                  </a:lnTo>
                  <a:lnTo>
                    <a:pt x="86360" y="387350"/>
                  </a:lnTo>
                  <a:lnTo>
                    <a:pt x="88900" y="386080"/>
                  </a:lnTo>
                  <a:lnTo>
                    <a:pt x="90170" y="386080"/>
                  </a:lnTo>
                  <a:lnTo>
                    <a:pt x="91440" y="383540"/>
                  </a:lnTo>
                  <a:lnTo>
                    <a:pt x="91440" y="382270"/>
                  </a:lnTo>
                  <a:lnTo>
                    <a:pt x="92710" y="381000"/>
                  </a:lnTo>
                  <a:lnTo>
                    <a:pt x="92710" y="379730"/>
                  </a:lnTo>
                  <a:lnTo>
                    <a:pt x="93980" y="378460"/>
                  </a:lnTo>
                  <a:lnTo>
                    <a:pt x="93980" y="377190"/>
                  </a:lnTo>
                  <a:lnTo>
                    <a:pt x="95250" y="374650"/>
                  </a:lnTo>
                  <a:lnTo>
                    <a:pt x="95250" y="373380"/>
                  </a:lnTo>
                  <a:lnTo>
                    <a:pt x="96520" y="369570"/>
                  </a:lnTo>
                  <a:lnTo>
                    <a:pt x="96520" y="368300"/>
                  </a:lnTo>
                  <a:lnTo>
                    <a:pt x="96520" y="365760"/>
                  </a:lnTo>
                  <a:close/>
                </a:path>
                <a:path w="165100" h="1002030">
                  <a:moveTo>
                    <a:pt x="165100" y="866140"/>
                  </a:moveTo>
                  <a:lnTo>
                    <a:pt x="160020" y="866140"/>
                  </a:lnTo>
                  <a:lnTo>
                    <a:pt x="154940" y="864870"/>
                  </a:lnTo>
                  <a:lnTo>
                    <a:pt x="153670" y="878840"/>
                  </a:lnTo>
                  <a:lnTo>
                    <a:pt x="152400" y="892810"/>
                  </a:lnTo>
                  <a:lnTo>
                    <a:pt x="151244" y="904278"/>
                  </a:lnTo>
                  <a:lnTo>
                    <a:pt x="149860" y="910590"/>
                  </a:lnTo>
                  <a:lnTo>
                    <a:pt x="148590" y="915670"/>
                  </a:lnTo>
                  <a:lnTo>
                    <a:pt x="148590" y="919480"/>
                  </a:lnTo>
                  <a:lnTo>
                    <a:pt x="147320" y="924560"/>
                  </a:lnTo>
                  <a:lnTo>
                    <a:pt x="146050" y="929640"/>
                  </a:lnTo>
                  <a:lnTo>
                    <a:pt x="144780" y="933450"/>
                  </a:lnTo>
                  <a:lnTo>
                    <a:pt x="143802" y="937336"/>
                  </a:lnTo>
                  <a:lnTo>
                    <a:pt x="143510" y="937260"/>
                  </a:lnTo>
                  <a:lnTo>
                    <a:pt x="142240" y="941070"/>
                  </a:lnTo>
                  <a:lnTo>
                    <a:pt x="140970" y="943610"/>
                  </a:lnTo>
                  <a:lnTo>
                    <a:pt x="140970" y="944880"/>
                  </a:lnTo>
                  <a:lnTo>
                    <a:pt x="139700" y="948690"/>
                  </a:lnTo>
                  <a:lnTo>
                    <a:pt x="137160" y="953770"/>
                  </a:lnTo>
                  <a:lnTo>
                    <a:pt x="133350" y="960120"/>
                  </a:lnTo>
                  <a:lnTo>
                    <a:pt x="132499" y="961821"/>
                  </a:lnTo>
                  <a:lnTo>
                    <a:pt x="130810" y="962660"/>
                  </a:lnTo>
                  <a:lnTo>
                    <a:pt x="125730" y="967740"/>
                  </a:lnTo>
                  <a:lnTo>
                    <a:pt x="126149" y="968171"/>
                  </a:lnTo>
                  <a:lnTo>
                    <a:pt x="121920" y="970280"/>
                  </a:lnTo>
                  <a:lnTo>
                    <a:pt x="115570" y="974090"/>
                  </a:lnTo>
                  <a:lnTo>
                    <a:pt x="115735" y="974344"/>
                  </a:lnTo>
                  <a:lnTo>
                    <a:pt x="100330" y="977900"/>
                  </a:lnTo>
                  <a:lnTo>
                    <a:pt x="100444" y="978141"/>
                  </a:lnTo>
                  <a:lnTo>
                    <a:pt x="82550" y="981710"/>
                  </a:lnTo>
                  <a:lnTo>
                    <a:pt x="8890" y="991222"/>
                  </a:lnTo>
                  <a:lnTo>
                    <a:pt x="8890" y="5080"/>
                  </a:lnTo>
                  <a:lnTo>
                    <a:pt x="3810" y="508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996950"/>
                  </a:lnTo>
                  <a:lnTo>
                    <a:pt x="0" y="1002030"/>
                  </a:lnTo>
                  <a:lnTo>
                    <a:pt x="5080" y="1002030"/>
                  </a:lnTo>
                  <a:lnTo>
                    <a:pt x="83820" y="991870"/>
                  </a:lnTo>
                  <a:lnTo>
                    <a:pt x="102870" y="986790"/>
                  </a:lnTo>
                  <a:lnTo>
                    <a:pt x="104140" y="986790"/>
                  </a:lnTo>
                  <a:lnTo>
                    <a:pt x="119380" y="981710"/>
                  </a:lnTo>
                  <a:lnTo>
                    <a:pt x="125730" y="979170"/>
                  </a:lnTo>
                  <a:lnTo>
                    <a:pt x="127000" y="979170"/>
                  </a:lnTo>
                  <a:lnTo>
                    <a:pt x="132080" y="975360"/>
                  </a:lnTo>
                  <a:lnTo>
                    <a:pt x="133350" y="974090"/>
                  </a:lnTo>
                  <a:lnTo>
                    <a:pt x="137160" y="970280"/>
                  </a:lnTo>
                  <a:lnTo>
                    <a:pt x="136728" y="969860"/>
                  </a:lnTo>
                  <a:lnTo>
                    <a:pt x="138430" y="969010"/>
                  </a:lnTo>
                  <a:lnTo>
                    <a:pt x="139700" y="967740"/>
                  </a:lnTo>
                  <a:lnTo>
                    <a:pt x="142240" y="965200"/>
                  </a:lnTo>
                  <a:lnTo>
                    <a:pt x="142240" y="963930"/>
                  </a:lnTo>
                  <a:lnTo>
                    <a:pt x="144780" y="957580"/>
                  </a:lnTo>
                  <a:lnTo>
                    <a:pt x="146050" y="957580"/>
                  </a:lnTo>
                  <a:lnTo>
                    <a:pt x="148590" y="952500"/>
                  </a:lnTo>
                  <a:lnTo>
                    <a:pt x="148590" y="951230"/>
                  </a:lnTo>
                  <a:lnTo>
                    <a:pt x="149504" y="948461"/>
                  </a:lnTo>
                  <a:lnTo>
                    <a:pt x="149860" y="948690"/>
                  </a:lnTo>
                  <a:lnTo>
                    <a:pt x="151130" y="944880"/>
                  </a:lnTo>
                  <a:lnTo>
                    <a:pt x="152400" y="941070"/>
                  </a:lnTo>
                  <a:lnTo>
                    <a:pt x="152400" y="939800"/>
                  </a:lnTo>
                  <a:lnTo>
                    <a:pt x="153670" y="935990"/>
                  </a:lnTo>
                  <a:lnTo>
                    <a:pt x="154940" y="932180"/>
                  </a:lnTo>
                  <a:lnTo>
                    <a:pt x="156210" y="927100"/>
                  </a:lnTo>
                  <a:lnTo>
                    <a:pt x="157480" y="922020"/>
                  </a:lnTo>
                  <a:lnTo>
                    <a:pt x="158750" y="916940"/>
                  </a:lnTo>
                  <a:lnTo>
                    <a:pt x="160020" y="911860"/>
                  </a:lnTo>
                  <a:lnTo>
                    <a:pt x="160020" y="906780"/>
                  </a:lnTo>
                  <a:lnTo>
                    <a:pt x="160020" y="905510"/>
                  </a:lnTo>
                  <a:lnTo>
                    <a:pt x="162560" y="892810"/>
                  </a:lnTo>
                  <a:lnTo>
                    <a:pt x="163830" y="880110"/>
                  </a:lnTo>
                  <a:lnTo>
                    <a:pt x="165100" y="86614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4" name="object 2184"/>
            <p:cNvSpPr/>
            <p:nvPr/>
          </p:nvSpPr>
          <p:spPr>
            <a:xfrm>
              <a:off x="7219950" y="198119"/>
              <a:ext cx="31750" cy="660400"/>
            </a:xfrm>
            <a:custGeom>
              <a:avLst/>
              <a:gdLst/>
              <a:ahLst/>
              <a:cxnLst/>
              <a:rect l="l" t="t" r="r" b="b"/>
              <a:pathLst>
                <a:path w="31750" h="660400">
                  <a:moveTo>
                    <a:pt x="12700" y="657860"/>
                  </a:moveTo>
                  <a:lnTo>
                    <a:pt x="10160" y="654050"/>
                  </a:lnTo>
                  <a:lnTo>
                    <a:pt x="8890" y="650240"/>
                  </a:lnTo>
                  <a:lnTo>
                    <a:pt x="8890" y="381000"/>
                  </a:lnTo>
                  <a:lnTo>
                    <a:pt x="0" y="381000"/>
                  </a:lnTo>
                  <a:lnTo>
                    <a:pt x="0" y="655320"/>
                  </a:lnTo>
                  <a:lnTo>
                    <a:pt x="0" y="660400"/>
                  </a:lnTo>
                  <a:lnTo>
                    <a:pt x="5080" y="660400"/>
                  </a:lnTo>
                  <a:lnTo>
                    <a:pt x="7620" y="660400"/>
                  </a:lnTo>
                  <a:lnTo>
                    <a:pt x="8890" y="660400"/>
                  </a:lnTo>
                  <a:lnTo>
                    <a:pt x="10160" y="659130"/>
                  </a:lnTo>
                  <a:lnTo>
                    <a:pt x="12700" y="657860"/>
                  </a:lnTo>
                  <a:close/>
                </a:path>
                <a:path w="31750" h="660400">
                  <a:moveTo>
                    <a:pt x="31750" y="74930"/>
                  </a:moveTo>
                  <a:lnTo>
                    <a:pt x="30480" y="64782"/>
                  </a:lnTo>
                  <a:lnTo>
                    <a:pt x="30480" y="55880"/>
                  </a:lnTo>
                  <a:lnTo>
                    <a:pt x="30480" y="48260"/>
                  </a:lnTo>
                  <a:lnTo>
                    <a:pt x="29210" y="41910"/>
                  </a:lnTo>
                  <a:lnTo>
                    <a:pt x="29210" y="36830"/>
                  </a:lnTo>
                  <a:lnTo>
                    <a:pt x="29210" y="35560"/>
                  </a:lnTo>
                  <a:lnTo>
                    <a:pt x="29210" y="33032"/>
                  </a:lnTo>
                  <a:lnTo>
                    <a:pt x="29210" y="30480"/>
                  </a:lnTo>
                  <a:lnTo>
                    <a:pt x="26670" y="22860"/>
                  </a:lnTo>
                  <a:lnTo>
                    <a:pt x="26670" y="19050"/>
                  </a:lnTo>
                  <a:lnTo>
                    <a:pt x="26670" y="17780"/>
                  </a:lnTo>
                  <a:lnTo>
                    <a:pt x="25400" y="15240"/>
                  </a:lnTo>
                  <a:lnTo>
                    <a:pt x="25400" y="12700"/>
                  </a:lnTo>
                  <a:lnTo>
                    <a:pt x="25400" y="11430"/>
                  </a:lnTo>
                  <a:lnTo>
                    <a:pt x="24130" y="10160"/>
                  </a:lnTo>
                  <a:lnTo>
                    <a:pt x="24130" y="8890"/>
                  </a:lnTo>
                  <a:lnTo>
                    <a:pt x="24130" y="7632"/>
                  </a:lnTo>
                  <a:lnTo>
                    <a:pt x="22860" y="6350"/>
                  </a:lnTo>
                  <a:lnTo>
                    <a:pt x="22860" y="5080"/>
                  </a:lnTo>
                  <a:lnTo>
                    <a:pt x="22225" y="5080"/>
                  </a:lnTo>
                  <a:lnTo>
                    <a:pt x="21590" y="3810"/>
                  </a:lnTo>
                  <a:lnTo>
                    <a:pt x="20320" y="3810"/>
                  </a:lnTo>
                  <a:lnTo>
                    <a:pt x="19050" y="1270"/>
                  </a:lnTo>
                  <a:lnTo>
                    <a:pt x="17411" y="1816"/>
                  </a:lnTo>
                  <a:lnTo>
                    <a:pt x="16510" y="0"/>
                  </a:lnTo>
                  <a:lnTo>
                    <a:pt x="13970" y="0"/>
                  </a:lnTo>
                  <a:lnTo>
                    <a:pt x="12446" y="762"/>
                  </a:lnTo>
                  <a:lnTo>
                    <a:pt x="10160" y="0"/>
                  </a:lnTo>
                  <a:lnTo>
                    <a:pt x="8890" y="0"/>
                  </a:lnTo>
                  <a:lnTo>
                    <a:pt x="381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3810" y="5080"/>
                  </a:lnTo>
                  <a:lnTo>
                    <a:pt x="5080" y="10160"/>
                  </a:lnTo>
                  <a:lnTo>
                    <a:pt x="7620" y="10160"/>
                  </a:lnTo>
                  <a:lnTo>
                    <a:pt x="10160" y="10160"/>
                  </a:lnTo>
                  <a:lnTo>
                    <a:pt x="11430" y="10160"/>
                  </a:lnTo>
                  <a:lnTo>
                    <a:pt x="12700" y="10160"/>
                  </a:lnTo>
                  <a:lnTo>
                    <a:pt x="14592" y="12065"/>
                  </a:lnTo>
                  <a:lnTo>
                    <a:pt x="15240" y="13982"/>
                  </a:lnTo>
                  <a:lnTo>
                    <a:pt x="16510" y="15240"/>
                  </a:lnTo>
                  <a:lnTo>
                    <a:pt x="16510" y="17780"/>
                  </a:lnTo>
                  <a:lnTo>
                    <a:pt x="17780" y="20332"/>
                  </a:lnTo>
                  <a:lnTo>
                    <a:pt x="17780" y="24130"/>
                  </a:lnTo>
                  <a:lnTo>
                    <a:pt x="19050" y="31750"/>
                  </a:lnTo>
                  <a:lnTo>
                    <a:pt x="19050" y="34290"/>
                  </a:lnTo>
                  <a:lnTo>
                    <a:pt x="20320" y="36830"/>
                  </a:lnTo>
                  <a:lnTo>
                    <a:pt x="20320" y="41910"/>
                  </a:lnTo>
                  <a:lnTo>
                    <a:pt x="20320" y="49530"/>
                  </a:lnTo>
                  <a:lnTo>
                    <a:pt x="21590" y="57150"/>
                  </a:lnTo>
                  <a:lnTo>
                    <a:pt x="21590" y="64782"/>
                  </a:lnTo>
                  <a:lnTo>
                    <a:pt x="21590" y="167640"/>
                  </a:lnTo>
                  <a:lnTo>
                    <a:pt x="20320" y="180340"/>
                  </a:lnTo>
                  <a:lnTo>
                    <a:pt x="20320" y="189230"/>
                  </a:lnTo>
                  <a:lnTo>
                    <a:pt x="20320" y="190500"/>
                  </a:lnTo>
                  <a:lnTo>
                    <a:pt x="20320" y="193040"/>
                  </a:lnTo>
                  <a:lnTo>
                    <a:pt x="19342" y="196926"/>
                  </a:lnTo>
                  <a:lnTo>
                    <a:pt x="19050" y="196850"/>
                  </a:lnTo>
                  <a:lnTo>
                    <a:pt x="19050" y="198120"/>
                  </a:lnTo>
                  <a:lnTo>
                    <a:pt x="19050" y="200660"/>
                  </a:lnTo>
                  <a:lnTo>
                    <a:pt x="19050" y="203200"/>
                  </a:lnTo>
                  <a:lnTo>
                    <a:pt x="19050" y="205740"/>
                  </a:lnTo>
                  <a:lnTo>
                    <a:pt x="22860" y="205740"/>
                  </a:lnTo>
                  <a:lnTo>
                    <a:pt x="27940" y="207010"/>
                  </a:lnTo>
                  <a:lnTo>
                    <a:pt x="27940" y="204470"/>
                  </a:lnTo>
                  <a:lnTo>
                    <a:pt x="29210" y="201930"/>
                  </a:lnTo>
                  <a:lnTo>
                    <a:pt x="29210" y="198120"/>
                  </a:lnTo>
                  <a:lnTo>
                    <a:pt x="29210" y="194310"/>
                  </a:lnTo>
                  <a:lnTo>
                    <a:pt x="29210" y="190500"/>
                  </a:lnTo>
                  <a:lnTo>
                    <a:pt x="30480" y="180340"/>
                  </a:lnTo>
                  <a:lnTo>
                    <a:pt x="30480" y="167640"/>
                  </a:lnTo>
                  <a:lnTo>
                    <a:pt x="30480" y="152400"/>
                  </a:lnTo>
                  <a:lnTo>
                    <a:pt x="30480" y="137160"/>
                  </a:lnTo>
                  <a:lnTo>
                    <a:pt x="31750" y="96532"/>
                  </a:lnTo>
                  <a:lnTo>
                    <a:pt x="31750" y="7493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5" name="object 2185"/>
            <p:cNvSpPr/>
            <p:nvPr/>
          </p:nvSpPr>
          <p:spPr>
            <a:xfrm>
              <a:off x="7227570" y="577849"/>
              <a:ext cx="24130" cy="278130"/>
            </a:xfrm>
            <a:custGeom>
              <a:avLst/>
              <a:gdLst/>
              <a:ahLst/>
              <a:cxnLst/>
              <a:rect l="l" t="t" r="r" b="b"/>
              <a:pathLst>
                <a:path w="24129" h="278130">
                  <a:moveTo>
                    <a:pt x="24130" y="73660"/>
                  </a:moveTo>
                  <a:lnTo>
                    <a:pt x="22860" y="60960"/>
                  </a:lnTo>
                  <a:lnTo>
                    <a:pt x="22860" y="48260"/>
                  </a:lnTo>
                  <a:lnTo>
                    <a:pt x="22860" y="39370"/>
                  </a:lnTo>
                  <a:lnTo>
                    <a:pt x="21590" y="29210"/>
                  </a:lnTo>
                  <a:lnTo>
                    <a:pt x="21590" y="25400"/>
                  </a:lnTo>
                  <a:lnTo>
                    <a:pt x="21590" y="22860"/>
                  </a:lnTo>
                  <a:lnTo>
                    <a:pt x="21590" y="19050"/>
                  </a:lnTo>
                  <a:lnTo>
                    <a:pt x="21590" y="17780"/>
                  </a:lnTo>
                  <a:lnTo>
                    <a:pt x="20320" y="15240"/>
                  </a:lnTo>
                  <a:lnTo>
                    <a:pt x="20320" y="12700"/>
                  </a:lnTo>
                  <a:lnTo>
                    <a:pt x="20320" y="11430"/>
                  </a:lnTo>
                  <a:lnTo>
                    <a:pt x="19050" y="10160"/>
                  </a:lnTo>
                  <a:lnTo>
                    <a:pt x="19050" y="7620"/>
                  </a:lnTo>
                  <a:lnTo>
                    <a:pt x="17780" y="5080"/>
                  </a:lnTo>
                  <a:lnTo>
                    <a:pt x="16510" y="3810"/>
                  </a:lnTo>
                  <a:lnTo>
                    <a:pt x="15240" y="0"/>
                  </a:lnTo>
                  <a:lnTo>
                    <a:pt x="11430" y="1270"/>
                  </a:lnTo>
                  <a:lnTo>
                    <a:pt x="10160" y="1270"/>
                  </a:lnTo>
                  <a:lnTo>
                    <a:pt x="11112" y="5168"/>
                  </a:lnTo>
                  <a:lnTo>
                    <a:pt x="6350" y="6350"/>
                  </a:lnTo>
                  <a:lnTo>
                    <a:pt x="7620" y="7620"/>
                  </a:lnTo>
                  <a:lnTo>
                    <a:pt x="8890" y="11430"/>
                  </a:lnTo>
                  <a:lnTo>
                    <a:pt x="9969" y="11074"/>
                  </a:lnTo>
                  <a:lnTo>
                    <a:pt x="10160" y="11430"/>
                  </a:lnTo>
                  <a:lnTo>
                    <a:pt x="10160" y="12700"/>
                  </a:lnTo>
                  <a:lnTo>
                    <a:pt x="11430" y="15240"/>
                  </a:lnTo>
                  <a:lnTo>
                    <a:pt x="11430" y="24130"/>
                  </a:lnTo>
                  <a:lnTo>
                    <a:pt x="12700" y="26670"/>
                  </a:lnTo>
                  <a:lnTo>
                    <a:pt x="12700" y="29210"/>
                  </a:lnTo>
                  <a:lnTo>
                    <a:pt x="12700" y="39370"/>
                  </a:lnTo>
                  <a:lnTo>
                    <a:pt x="13970" y="48260"/>
                  </a:lnTo>
                  <a:lnTo>
                    <a:pt x="13970" y="232410"/>
                  </a:lnTo>
                  <a:lnTo>
                    <a:pt x="12700" y="241300"/>
                  </a:lnTo>
                  <a:lnTo>
                    <a:pt x="12700" y="245110"/>
                  </a:lnTo>
                  <a:lnTo>
                    <a:pt x="11430" y="248920"/>
                  </a:lnTo>
                  <a:lnTo>
                    <a:pt x="11430" y="251460"/>
                  </a:lnTo>
                  <a:lnTo>
                    <a:pt x="11430" y="254000"/>
                  </a:lnTo>
                  <a:lnTo>
                    <a:pt x="11430" y="256540"/>
                  </a:lnTo>
                  <a:lnTo>
                    <a:pt x="10160" y="256540"/>
                  </a:lnTo>
                  <a:lnTo>
                    <a:pt x="10160" y="257810"/>
                  </a:lnTo>
                  <a:lnTo>
                    <a:pt x="8890" y="259080"/>
                  </a:lnTo>
                  <a:lnTo>
                    <a:pt x="8890" y="260350"/>
                  </a:lnTo>
                  <a:lnTo>
                    <a:pt x="8890" y="261620"/>
                  </a:lnTo>
                  <a:lnTo>
                    <a:pt x="8890" y="262890"/>
                  </a:lnTo>
                  <a:lnTo>
                    <a:pt x="7620" y="262890"/>
                  </a:lnTo>
                  <a:lnTo>
                    <a:pt x="7620" y="264160"/>
                  </a:lnTo>
                  <a:lnTo>
                    <a:pt x="6350" y="265430"/>
                  </a:lnTo>
                  <a:lnTo>
                    <a:pt x="6769" y="265861"/>
                  </a:lnTo>
                  <a:lnTo>
                    <a:pt x="5080" y="266700"/>
                  </a:lnTo>
                  <a:lnTo>
                    <a:pt x="2540" y="267970"/>
                  </a:lnTo>
                  <a:lnTo>
                    <a:pt x="2959" y="268820"/>
                  </a:lnTo>
                  <a:lnTo>
                    <a:pt x="1270" y="270510"/>
                  </a:lnTo>
                  <a:lnTo>
                    <a:pt x="0" y="270510"/>
                  </a:lnTo>
                  <a:lnTo>
                    <a:pt x="2540" y="274320"/>
                  </a:lnTo>
                  <a:lnTo>
                    <a:pt x="5080" y="278130"/>
                  </a:lnTo>
                  <a:lnTo>
                    <a:pt x="7620" y="276860"/>
                  </a:lnTo>
                  <a:lnTo>
                    <a:pt x="8890" y="276860"/>
                  </a:lnTo>
                  <a:lnTo>
                    <a:pt x="11430" y="274320"/>
                  </a:lnTo>
                  <a:lnTo>
                    <a:pt x="12700" y="273050"/>
                  </a:lnTo>
                  <a:lnTo>
                    <a:pt x="13970" y="271780"/>
                  </a:lnTo>
                  <a:lnTo>
                    <a:pt x="15240" y="270510"/>
                  </a:lnTo>
                  <a:lnTo>
                    <a:pt x="15240" y="269240"/>
                  </a:lnTo>
                  <a:lnTo>
                    <a:pt x="16510" y="267970"/>
                  </a:lnTo>
                  <a:lnTo>
                    <a:pt x="17780" y="266700"/>
                  </a:lnTo>
                  <a:lnTo>
                    <a:pt x="17780" y="265430"/>
                  </a:lnTo>
                  <a:lnTo>
                    <a:pt x="19050" y="262890"/>
                  </a:lnTo>
                  <a:lnTo>
                    <a:pt x="19050" y="261620"/>
                  </a:lnTo>
                  <a:lnTo>
                    <a:pt x="19050" y="260350"/>
                  </a:lnTo>
                  <a:lnTo>
                    <a:pt x="20320" y="257810"/>
                  </a:lnTo>
                  <a:lnTo>
                    <a:pt x="19685" y="257810"/>
                  </a:lnTo>
                  <a:lnTo>
                    <a:pt x="20320" y="256540"/>
                  </a:lnTo>
                  <a:lnTo>
                    <a:pt x="20320" y="255270"/>
                  </a:lnTo>
                  <a:lnTo>
                    <a:pt x="21590" y="252730"/>
                  </a:lnTo>
                  <a:lnTo>
                    <a:pt x="21590" y="250190"/>
                  </a:lnTo>
                  <a:lnTo>
                    <a:pt x="21590" y="248920"/>
                  </a:lnTo>
                  <a:lnTo>
                    <a:pt x="21590" y="245110"/>
                  </a:lnTo>
                  <a:lnTo>
                    <a:pt x="21590" y="241300"/>
                  </a:lnTo>
                  <a:lnTo>
                    <a:pt x="22860" y="233680"/>
                  </a:lnTo>
                  <a:lnTo>
                    <a:pt x="22860" y="232410"/>
                  </a:lnTo>
                  <a:lnTo>
                    <a:pt x="22860" y="222250"/>
                  </a:lnTo>
                  <a:lnTo>
                    <a:pt x="22860" y="209550"/>
                  </a:lnTo>
                  <a:lnTo>
                    <a:pt x="24130" y="198120"/>
                  </a:lnTo>
                  <a:lnTo>
                    <a:pt x="24130" y="182880"/>
                  </a:lnTo>
                  <a:lnTo>
                    <a:pt x="24130" y="88900"/>
                  </a:lnTo>
                  <a:lnTo>
                    <a:pt x="24130" y="7366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6" name="object 2186"/>
            <p:cNvSpPr/>
            <p:nvPr/>
          </p:nvSpPr>
          <p:spPr>
            <a:xfrm>
              <a:off x="7219950" y="574039"/>
              <a:ext cx="22860" cy="11430"/>
            </a:xfrm>
            <a:custGeom>
              <a:avLst/>
              <a:gdLst/>
              <a:ahLst/>
              <a:cxnLst/>
              <a:rect l="l" t="t" r="r" b="b"/>
              <a:pathLst>
                <a:path w="22859" h="11429">
                  <a:moveTo>
                    <a:pt x="22860" y="6350"/>
                  </a:moveTo>
                  <a:lnTo>
                    <a:pt x="21590" y="5080"/>
                  </a:lnTo>
                  <a:lnTo>
                    <a:pt x="20320" y="2540"/>
                  </a:lnTo>
                  <a:lnTo>
                    <a:pt x="19050" y="2540"/>
                  </a:lnTo>
                  <a:lnTo>
                    <a:pt x="17780" y="1270"/>
                  </a:lnTo>
                  <a:lnTo>
                    <a:pt x="15240" y="0"/>
                  </a:lnTo>
                  <a:lnTo>
                    <a:pt x="12700" y="0"/>
                  </a:lnTo>
                  <a:lnTo>
                    <a:pt x="10160" y="0"/>
                  </a:lnTo>
                  <a:lnTo>
                    <a:pt x="8890" y="0"/>
                  </a:lnTo>
                  <a:lnTo>
                    <a:pt x="7620" y="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3810" y="5080"/>
                  </a:lnTo>
                  <a:lnTo>
                    <a:pt x="5080" y="8890"/>
                  </a:lnTo>
                  <a:lnTo>
                    <a:pt x="6350" y="8890"/>
                  </a:lnTo>
                  <a:lnTo>
                    <a:pt x="10160" y="10160"/>
                  </a:lnTo>
                  <a:lnTo>
                    <a:pt x="12700" y="10160"/>
                  </a:lnTo>
                  <a:lnTo>
                    <a:pt x="13538" y="9740"/>
                  </a:lnTo>
                  <a:lnTo>
                    <a:pt x="15240" y="11430"/>
                  </a:lnTo>
                  <a:lnTo>
                    <a:pt x="19050" y="8890"/>
                  </a:lnTo>
                  <a:lnTo>
                    <a:pt x="22860" y="635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87" name="object 218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762500" y="3636009"/>
              <a:ext cx="157479" cy="869950"/>
            </a:xfrm>
            <a:prstGeom prst="rect">
              <a:avLst/>
            </a:prstGeom>
          </p:spPr>
        </p:pic>
        <p:sp>
          <p:nvSpPr>
            <p:cNvPr id="2188" name="object 2188"/>
            <p:cNvSpPr/>
            <p:nvPr/>
          </p:nvSpPr>
          <p:spPr>
            <a:xfrm>
              <a:off x="4762500" y="3637279"/>
              <a:ext cx="156210" cy="868680"/>
            </a:xfrm>
            <a:custGeom>
              <a:avLst/>
              <a:gdLst/>
              <a:ahLst/>
              <a:cxnLst/>
              <a:rect l="l" t="t" r="r" b="b"/>
              <a:pathLst>
                <a:path w="156210" h="868679">
                  <a:moveTo>
                    <a:pt x="96520" y="0"/>
                  </a:moveTo>
                  <a:lnTo>
                    <a:pt x="96520" y="669290"/>
                  </a:lnTo>
                  <a:lnTo>
                    <a:pt x="156210" y="650240"/>
                  </a:lnTo>
                  <a:lnTo>
                    <a:pt x="156210" y="817880"/>
                  </a:lnTo>
                  <a:lnTo>
                    <a:pt x="0" y="868680"/>
                  </a:lnTo>
                  <a:lnTo>
                    <a:pt x="0" y="31750"/>
                  </a:lnTo>
                  <a:lnTo>
                    <a:pt x="96520" y="0"/>
                  </a:lnTo>
                  <a:close/>
                </a:path>
              </a:pathLst>
            </a:custGeom>
            <a:ln w="9344">
              <a:solidFill>
                <a:srgbClr val="98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89" name="object 218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942840" y="3577590"/>
              <a:ext cx="97789" cy="869950"/>
            </a:xfrm>
            <a:prstGeom prst="rect">
              <a:avLst/>
            </a:prstGeom>
          </p:spPr>
        </p:pic>
        <p:sp>
          <p:nvSpPr>
            <p:cNvPr id="2190" name="object 2190"/>
            <p:cNvSpPr/>
            <p:nvPr/>
          </p:nvSpPr>
          <p:spPr>
            <a:xfrm>
              <a:off x="4942840" y="3577590"/>
              <a:ext cx="97790" cy="869950"/>
            </a:xfrm>
            <a:custGeom>
              <a:avLst/>
              <a:gdLst/>
              <a:ahLst/>
              <a:cxnLst/>
              <a:rect l="l" t="t" r="r" b="b"/>
              <a:pathLst>
                <a:path w="97789" h="869950">
                  <a:moveTo>
                    <a:pt x="97789" y="0"/>
                  </a:moveTo>
                  <a:lnTo>
                    <a:pt x="97789" y="838200"/>
                  </a:lnTo>
                  <a:lnTo>
                    <a:pt x="0" y="869950"/>
                  </a:lnTo>
                  <a:lnTo>
                    <a:pt x="0" y="31750"/>
                  </a:lnTo>
                  <a:lnTo>
                    <a:pt x="97789" y="0"/>
                  </a:lnTo>
                  <a:close/>
                </a:path>
              </a:pathLst>
            </a:custGeom>
            <a:ln w="9344">
              <a:solidFill>
                <a:srgbClr val="98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91" name="object 219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76190" y="3506470"/>
              <a:ext cx="231139" cy="881379"/>
            </a:xfrm>
            <a:prstGeom prst="rect">
              <a:avLst/>
            </a:prstGeom>
          </p:spPr>
        </p:pic>
        <p:sp>
          <p:nvSpPr>
            <p:cNvPr id="2192" name="object 2192"/>
            <p:cNvSpPr/>
            <p:nvPr/>
          </p:nvSpPr>
          <p:spPr>
            <a:xfrm>
              <a:off x="5076190" y="3506470"/>
              <a:ext cx="229870" cy="881380"/>
            </a:xfrm>
            <a:custGeom>
              <a:avLst/>
              <a:gdLst/>
              <a:ahLst/>
              <a:cxnLst/>
              <a:rect l="l" t="t" r="r" b="b"/>
              <a:pathLst>
                <a:path w="229870" h="881379">
                  <a:moveTo>
                    <a:pt x="229870" y="349249"/>
                  </a:moveTo>
                  <a:lnTo>
                    <a:pt x="132080" y="380999"/>
                  </a:lnTo>
                  <a:lnTo>
                    <a:pt x="132080" y="234949"/>
                  </a:lnTo>
                  <a:lnTo>
                    <a:pt x="132080" y="205739"/>
                  </a:lnTo>
                  <a:lnTo>
                    <a:pt x="132080" y="182879"/>
                  </a:lnTo>
                  <a:lnTo>
                    <a:pt x="130810" y="173989"/>
                  </a:lnTo>
                  <a:lnTo>
                    <a:pt x="130810" y="166369"/>
                  </a:lnTo>
                  <a:lnTo>
                    <a:pt x="129539" y="161289"/>
                  </a:lnTo>
                  <a:lnTo>
                    <a:pt x="129539" y="158749"/>
                  </a:lnTo>
                  <a:lnTo>
                    <a:pt x="129539" y="156209"/>
                  </a:lnTo>
                  <a:lnTo>
                    <a:pt x="129539" y="154939"/>
                  </a:lnTo>
                  <a:lnTo>
                    <a:pt x="128270" y="152399"/>
                  </a:lnTo>
                  <a:lnTo>
                    <a:pt x="128270" y="151129"/>
                  </a:lnTo>
                  <a:lnTo>
                    <a:pt x="127000" y="149859"/>
                  </a:lnTo>
                  <a:lnTo>
                    <a:pt x="125730" y="147319"/>
                  </a:lnTo>
                  <a:lnTo>
                    <a:pt x="124460" y="147319"/>
                  </a:lnTo>
                  <a:lnTo>
                    <a:pt x="124460" y="146049"/>
                  </a:lnTo>
                  <a:lnTo>
                    <a:pt x="123189" y="146049"/>
                  </a:lnTo>
                  <a:lnTo>
                    <a:pt x="123189" y="144779"/>
                  </a:lnTo>
                  <a:lnTo>
                    <a:pt x="115570" y="144779"/>
                  </a:lnTo>
                  <a:lnTo>
                    <a:pt x="113030" y="146049"/>
                  </a:lnTo>
                  <a:lnTo>
                    <a:pt x="111760" y="147319"/>
                  </a:lnTo>
                  <a:lnTo>
                    <a:pt x="110489" y="148589"/>
                  </a:lnTo>
                  <a:lnTo>
                    <a:pt x="109220" y="148589"/>
                  </a:lnTo>
                  <a:lnTo>
                    <a:pt x="107950" y="149859"/>
                  </a:lnTo>
                  <a:lnTo>
                    <a:pt x="106680" y="152399"/>
                  </a:lnTo>
                  <a:lnTo>
                    <a:pt x="105410" y="152399"/>
                  </a:lnTo>
                  <a:lnTo>
                    <a:pt x="105410" y="154939"/>
                  </a:lnTo>
                  <a:lnTo>
                    <a:pt x="104139" y="156209"/>
                  </a:lnTo>
                  <a:lnTo>
                    <a:pt x="102870" y="157479"/>
                  </a:lnTo>
                  <a:lnTo>
                    <a:pt x="102870" y="160019"/>
                  </a:lnTo>
                  <a:lnTo>
                    <a:pt x="101600" y="162559"/>
                  </a:lnTo>
                  <a:lnTo>
                    <a:pt x="101600" y="163829"/>
                  </a:lnTo>
                  <a:lnTo>
                    <a:pt x="101600" y="166369"/>
                  </a:lnTo>
                  <a:lnTo>
                    <a:pt x="100330" y="168909"/>
                  </a:lnTo>
                  <a:lnTo>
                    <a:pt x="100330" y="173989"/>
                  </a:lnTo>
                  <a:lnTo>
                    <a:pt x="99060" y="181609"/>
                  </a:lnTo>
                  <a:lnTo>
                    <a:pt x="99060" y="190499"/>
                  </a:lnTo>
                  <a:lnTo>
                    <a:pt x="97789" y="200659"/>
                  </a:lnTo>
                  <a:lnTo>
                    <a:pt x="97789" y="692149"/>
                  </a:lnTo>
                  <a:lnTo>
                    <a:pt x="99060" y="701039"/>
                  </a:lnTo>
                  <a:lnTo>
                    <a:pt x="99060" y="708659"/>
                  </a:lnTo>
                  <a:lnTo>
                    <a:pt x="100330" y="715009"/>
                  </a:lnTo>
                  <a:lnTo>
                    <a:pt x="100330" y="718819"/>
                  </a:lnTo>
                  <a:lnTo>
                    <a:pt x="100330" y="720089"/>
                  </a:lnTo>
                  <a:lnTo>
                    <a:pt x="101600" y="722629"/>
                  </a:lnTo>
                  <a:lnTo>
                    <a:pt x="101600" y="725169"/>
                  </a:lnTo>
                  <a:lnTo>
                    <a:pt x="101600" y="726439"/>
                  </a:lnTo>
                  <a:lnTo>
                    <a:pt x="102870" y="728979"/>
                  </a:lnTo>
                  <a:lnTo>
                    <a:pt x="102870" y="730249"/>
                  </a:lnTo>
                  <a:lnTo>
                    <a:pt x="104139" y="731519"/>
                  </a:lnTo>
                  <a:lnTo>
                    <a:pt x="105410" y="731519"/>
                  </a:lnTo>
                  <a:lnTo>
                    <a:pt x="105410" y="732789"/>
                  </a:lnTo>
                  <a:lnTo>
                    <a:pt x="106680" y="734059"/>
                  </a:lnTo>
                  <a:lnTo>
                    <a:pt x="107950" y="734059"/>
                  </a:lnTo>
                  <a:lnTo>
                    <a:pt x="107950" y="735329"/>
                  </a:lnTo>
                  <a:lnTo>
                    <a:pt x="110489" y="735329"/>
                  </a:lnTo>
                  <a:lnTo>
                    <a:pt x="111760" y="735329"/>
                  </a:lnTo>
                  <a:lnTo>
                    <a:pt x="113030" y="735329"/>
                  </a:lnTo>
                  <a:lnTo>
                    <a:pt x="115570" y="734059"/>
                  </a:lnTo>
                  <a:lnTo>
                    <a:pt x="116839" y="734059"/>
                  </a:lnTo>
                  <a:lnTo>
                    <a:pt x="118110" y="734059"/>
                  </a:lnTo>
                  <a:lnTo>
                    <a:pt x="119380" y="732789"/>
                  </a:lnTo>
                  <a:lnTo>
                    <a:pt x="120650" y="732789"/>
                  </a:lnTo>
                  <a:lnTo>
                    <a:pt x="120650" y="731519"/>
                  </a:lnTo>
                  <a:lnTo>
                    <a:pt x="121920" y="730249"/>
                  </a:lnTo>
                  <a:lnTo>
                    <a:pt x="123189" y="727709"/>
                  </a:lnTo>
                  <a:lnTo>
                    <a:pt x="124460" y="727709"/>
                  </a:lnTo>
                  <a:lnTo>
                    <a:pt x="124460" y="725169"/>
                  </a:lnTo>
                  <a:lnTo>
                    <a:pt x="125730" y="723899"/>
                  </a:lnTo>
                  <a:lnTo>
                    <a:pt x="127000" y="722629"/>
                  </a:lnTo>
                  <a:lnTo>
                    <a:pt x="127000" y="720089"/>
                  </a:lnTo>
                  <a:lnTo>
                    <a:pt x="127000" y="717549"/>
                  </a:lnTo>
                  <a:lnTo>
                    <a:pt x="128270" y="716279"/>
                  </a:lnTo>
                  <a:lnTo>
                    <a:pt x="129539" y="713739"/>
                  </a:lnTo>
                  <a:lnTo>
                    <a:pt x="129539" y="711199"/>
                  </a:lnTo>
                  <a:lnTo>
                    <a:pt x="129539" y="708659"/>
                  </a:lnTo>
                  <a:lnTo>
                    <a:pt x="129539" y="706119"/>
                  </a:lnTo>
                  <a:lnTo>
                    <a:pt x="130810" y="698499"/>
                  </a:lnTo>
                  <a:lnTo>
                    <a:pt x="130810" y="689609"/>
                  </a:lnTo>
                  <a:lnTo>
                    <a:pt x="132080" y="679449"/>
                  </a:lnTo>
                  <a:lnTo>
                    <a:pt x="132080" y="654049"/>
                  </a:lnTo>
                  <a:lnTo>
                    <a:pt x="132080" y="622299"/>
                  </a:lnTo>
                  <a:lnTo>
                    <a:pt x="132080" y="518159"/>
                  </a:lnTo>
                  <a:lnTo>
                    <a:pt x="229870" y="486409"/>
                  </a:lnTo>
                  <a:lnTo>
                    <a:pt x="229870" y="518159"/>
                  </a:lnTo>
                  <a:lnTo>
                    <a:pt x="229870" y="579119"/>
                  </a:lnTo>
                  <a:lnTo>
                    <a:pt x="228600" y="629919"/>
                  </a:lnTo>
                  <a:lnTo>
                    <a:pt x="227330" y="652779"/>
                  </a:lnTo>
                  <a:lnTo>
                    <a:pt x="226060" y="671829"/>
                  </a:lnTo>
                  <a:lnTo>
                    <a:pt x="223520" y="689609"/>
                  </a:lnTo>
                  <a:lnTo>
                    <a:pt x="222250" y="704849"/>
                  </a:lnTo>
                  <a:lnTo>
                    <a:pt x="219710" y="720089"/>
                  </a:lnTo>
                  <a:lnTo>
                    <a:pt x="215900" y="734059"/>
                  </a:lnTo>
                  <a:lnTo>
                    <a:pt x="213360" y="748029"/>
                  </a:lnTo>
                  <a:lnTo>
                    <a:pt x="208280" y="760729"/>
                  </a:lnTo>
                  <a:lnTo>
                    <a:pt x="204470" y="774699"/>
                  </a:lnTo>
                  <a:lnTo>
                    <a:pt x="198120" y="787399"/>
                  </a:lnTo>
                  <a:lnTo>
                    <a:pt x="191770" y="800099"/>
                  </a:lnTo>
                  <a:lnTo>
                    <a:pt x="185420" y="812799"/>
                  </a:lnTo>
                  <a:lnTo>
                    <a:pt x="177800" y="824229"/>
                  </a:lnTo>
                  <a:lnTo>
                    <a:pt x="144780" y="861059"/>
                  </a:lnTo>
                  <a:lnTo>
                    <a:pt x="127000" y="871219"/>
                  </a:lnTo>
                  <a:lnTo>
                    <a:pt x="116839" y="876299"/>
                  </a:lnTo>
                  <a:lnTo>
                    <a:pt x="105410" y="878839"/>
                  </a:lnTo>
                  <a:lnTo>
                    <a:pt x="96520" y="880109"/>
                  </a:lnTo>
                  <a:lnTo>
                    <a:pt x="86360" y="881379"/>
                  </a:lnTo>
                  <a:lnTo>
                    <a:pt x="77470" y="880109"/>
                  </a:lnTo>
                  <a:lnTo>
                    <a:pt x="68580" y="878839"/>
                  </a:lnTo>
                  <a:lnTo>
                    <a:pt x="59689" y="875029"/>
                  </a:lnTo>
                  <a:lnTo>
                    <a:pt x="53339" y="869949"/>
                  </a:lnTo>
                  <a:lnTo>
                    <a:pt x="45720" y="864869"/>
                  </a:lnTo>
                  <a:lnTo>
                    <a:pt x="38100" y="858519"/>
                  </a:lnTo>
                  <a:lnTo>
                    <a:pt x="33020" y="849629"/>
                  </a:lnTo>
                  <a:lnTo>
                    <a:pt x="27939" y="840739"/>
                  </a:lnTo>
                  <a:lnTo>
                    <a:pt x="22860" y="830579"/>
                  </a:lnTo>
                  <a:lnTo>
                    <a:pt x="19050" y="820419"/>
                  </a:lnTo>
                  <a:lnTo>
                    <a:pt x="13970" y="807719"/>
                  </a:lnTo>
                  <a:lnTo>
                    <a:pt x="6350" y="764539"/>
                  </a:lnTo>
                  <a:lnTo>
                    <a:pt x="2539" y="706119"/>
                  </a:lnTo>
                  <a:lnTo>
                    <a:pt x="0" y="656589"/>
                  </a:lnTo>
                  <a:lnTo>
                    <a:pt x="0" y="599439"/>
                  </a:lnTo>
                  <a:lnTo>
                    <a:pt x="0" y="354329"/>
                  </a:lnTo>
                  <a:lnTo>
                    <a:pt x="0" y="311149"/>
                  </a:lnTo>
                  <a:lnTo>
                    <a:pt x="0" y="275589"/>
                  </a:lnTo>
                  <a:lnTo>
                    <a:pt x="1270" y="243839"/>
                  </a:lnTo>
                  <a:lnTo>
                    <a:pt x="2539" y="217169"/>
                  </a:lnTo>
                  <a:lnTo>
                    <a:pt x="3810" y="205739"/>
                  </a:lnTo>
                  <a:lnTo>
                    <a:pt x="5080" y="194309"/>
                  </a:lnTo>
                  <a:lnTo>
                    <a:pt x="6350" y="182879"/>
                  </a:lnTo>
                  <a:lnTo>
                    <a:pt x="7620" y="171449"/>
                  </a:lnTo>
                  <a:lnTo>
                    <a:pt x="10160" y="160019"/>
                  </a:lnTo>
                  <a:lnTo>
                    <a:pt x="12700" y="147319"/>
                  </a:lnTo>
                  <a:lnTo>
                    <a:pt x="16510" y="137159"/>
                  </a:lnTo>
                  <a:lnTo>
                    <a:pt x="19050" y="124459"/>
                  </a:lnTo>
                  <a:lnTo>
                    <a:pt x="22860" y="113029"/>
                  </a:lnTo>
                  <a:lnTo>
                    <a:pt x="26670" y="102869"/>
                  </a:lnTo>
                  <a:lnTo>
                    <a:pt x="30480" y="92709"/>
                  </a:lnTo>
                  <a:lnTo>
                    <a:pt x="35560" y="82550"/>
                  </a:lnTo>
                  <a:lnTo>
                    <a:pt x="40639" y="72389"/>
                  </a:lnTo>
                  <a:lnTo>
                    <a:pt x="45720" y="63500"/>
                  </a:lnTo>
                  <a:lnTo>
                    <a:pt x="50800" y="54609"/>
                  </a:lnTo>
                  <a:lnTo>
                    <a:pt x="57150" y="46989"/>
                  </a:lnTo>
                  <a:lnTo>
                    <a:pt x="63500" y="39369"/>
                  </a:lnTo>
                  <a:lnTo>
                    <a:pt x="69850" y="31750"/>
                  </a:lnTo>
                  <a:lnTo>
                    <a:pt x="76200" y="25400"/>
                  </a:lnTo>
                  <a:lnTo>
                    <a:pt x="83820" y="20319"/>
                  </a:lnTo>
                  <a:lnTo>
                    <a:pt x="90170" y="15239"/>
                  </a:lnTo>
                  <a:lnTo>
                    <a:pt x="97789" y="10159"/>
                  </a:lnTo>
                  <a:lnTo>
                    <a:pt x="105410" y="7619"/>
                  </a:lnTo>
                  <a:lnTo>
                    <a:pt x="113030" y="3809"/>
                  </a:lnTo>
                  <a:lnTo>
                    <a:pt x="124460" y="1269"/>
                  </a:lnTo>
                  <a:lnTo>
                    <a:pt x="134620" y="0"/>
                  </a:lnTo>
                  <a:lnTo>
                    <a:pt x="143510" y="0"/>
                  </a:lnTo>
                  <a:lnTo>
                    <a:pt x="184150" y="17779"/>
                  </a:lnTo>
                  <a:lnTo>
                    <a:pt x="190500" y="25400"/>
                  </a:lnTo>
                  <a:lnTo>
                    <a:pt x="196850" y="33019"/>
                  </a:lnTo>
                  <a:lnTo>
                    <a:pt x="203200" y="41909"/>
                  </a:lnTo>
                  <a:lnTo>
                    <a:pt x="207010" y="52069"/>
                  </a:lnTo>
                  <a:lnTo>
                    <a:pt x="212089" y="62229"/>
                  </a:lnTo>
                  <a:lnTo>
                    <a:pt x="215900" y="73659"/>
                  </a:lnTo>
                  <a:lnTo>
                    <a:pt x="218439" y="86359"/>
                  </a:lnTo>
                  <a:lnTo>
                    <a:pt x="220980" y="99059"/>
                  </a:lnTo>
                  <a:lnTo>
                    <a:pt x="223520" y="113029"/>
                  </a:lnTo>
                  <a:lnTo>
                    <a:pt x="224789" y="128269"/>
                  </a:lnTo>
                  <a:lnTo>
                    <a:pt x="226060" y="147319"/>
                  </a:lnTo>
                  <a:lnTo>
                    <a:pt x="228600" y="167639"/>
                  </a:lnTo>
                  <a:lnTo>
                    <a:pt x="228600" y="189229"/>
                  </a:lnTo>
                  <a:lnTo>
                    <a:pt x="229870" y="214629"/>
                  </a:lnTo>
                  <a:lnTo>
                    <a:pt x="229870" y="269239"/>
                  </a:lnTo>
                  <a:lnTo>
                    <a:pt x="229870" y="349249"/>
                  </a:lnTo>
                  <a:close/>
                </a:path>
              </a:pathLst>
            </a:custGeom>
            <a:ln w="9344">
              <a:solidFill>
                <a:srgbClr val="98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93" name="object 219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341620" y="3404870"/>
              <a:ext cx="224789" cy="911859"/>
            </a:xfrm>
            <a:prstGeom prst="rect">
              <a:avLst/>
            </a:prstGeom>
          </p:spPr>
        </p:pic>
        <p:sp>
          <p:nvSpPr>
            <p:cNvPr id="2194" name="object 2194"/>
            <p:cNvSpPr/>
            <p:nvPr/>
          </p:nvSpPr>
          <p:spPr>
            <a:xfrm>
              <a:off x="5341620" y="3404870"/>
              <a:ext cx="223520" cy="911860"/>
            </a:xfrm>
            <a:custGeom>
              <a:avLst/>
              <a:gdLst/>
              <a:ahLst/>
              <a:cxnLst/>
              <a:rect l="l" t="t" r="r" b="b"/>
              <a:pathLst>
                <a:path w="223520" h="911860">
                  <a:moveTo>
                    <a:pt x="223519" y="0"/>
                  </a:moveTo>
                  <a:lnTo>
                    <a:pt x="223519" y="838199"/>
                  </a:lnTo>
                  <a:lnTo>
                    <a:pt x="125729" y="869949"/>
                  </a:lnTo>
                  <a:lnTo>
                    <a:pt x="125729" y="518159"/>
                  </a:lnTo>
                  <a:lnTo>
                    <a:pt x="97789" y="527049"/>
                  </a:lnTo>
                  <a:lnTo>
                    <a:pt x="97789" y="880109"/>
                  </a:lnTo>
                  <a:lnTo>
                    <a:pt x="0" y="911859"/>
                  </a:lnTo>
                  <a:lnTo>
                    <a:pt x="0" y="73659"/>
                  </a:lnTo>
                  <a:lnTo>
                    <a:pt x="97789" y="41909"/>
                  </a:lnTo>
                  <a:lnTo>
                    <a:pt x="97789" y="341629"/>
                  </a:lnTo>
                  <a:lnTo>
                    <a:pt x="125729" y="331469"/>
                  </a:lnTo>
                  <a:lnTo>
                    <a:pt x="125729" y="33019"/>
                  </a:lnTo>
                  <a:lnTo>
                    <a:pt x="223519" y="0"/>
                  </a:lnTo>
                  <a:close/>
                </a:path>
              </a:pathLst>
            </a:custGeom>
            <a:ln w="9344">
              <a:solidFill>
                <a:srgbClr val="98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95" name="object 219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604509" y="3338829"/>
              <a:ext cx="170179" cy="891540"/>
            </a:xfrm>
            <a:prstGeom prst="rect">
              <a:avLst/>
            </a:prstGeom>
          </p:spPr>
        </p:pic>
        <p:sp>
          <p:nvSpPr>
            <p:cNvPr id="2196" name="object 2196"/>
            <p:cNvSpPr/>
            <p:nvPr/>
          </p:nvSpPr>
          <p:spPr>
            <a:xfrm>
              <a:off x="5604509" y="3338829"/>
              <a:ext cx="168910" cy="891540"/>
            </a:xfrm>
            <a:custGeom>
              <a:avLst/>
              <a:gdLst/>
              <a:ahLst/>
              <a:cxnLst/>
              <a:rect l="l" t="t" r="r" b="b"/>
              <a:pathLst>
                <a:path w="168910" h="891539">
                  <a:moveTo>
                    <a:pt x="0" y="53340"/>
                  </a:moveTo>
                  <a:lnTo>
                    <a:pt x="162560" y="0"/>
                  </a:lnTo>
                  <a:lnTo>
                    <a:pt x="162560" y="168910"/>
                  </a:lnTo>
                  <a:lnTo>
                    <a:pt x="97789" y="189230"/>
                  </a:lnTo>
                  <a:lnTo>
                    <a:pt x="97789" y="347980"/>
                  </a:lnTo>
                  <a:lnTo>
                    <a:pt x="158750" y="327660"/>
                  </a:lnTo>
                  <a:lnTo>
                    <a:pt x="158750" y="487680"/>
                  </a:lnTo>
                  <a:lnTo>
                    <a:pt x="97789" y="506730"/>
                  </a:lnTo>
                  <a:lnTo>
                    <a:pt x="97789" y="690880"/>
                  </a:lnTo>
                  <a:lnTo>
                    <a:pt x="168910" y="668020"/>
                  </a:lnTo>
                  <a:lnTo>
                    <a:pt x="168910" y="835660"/>
                  </a:lnTo>
                  <a:lnTo>
                    <a:pt x="0" y="891540"/>
                  </a:lnTo>
                  <a:lnTo>
                    <a:pt x="0" y="53340"/>
                  </a:lnTo>
                  <a:close/>
                </a:path>
              </a:pathLst>
            </a:custGeom>
            <a:ln w="9344">
              <a:solidFill>
                <a:srgbClr val="98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97" name="object 219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801359" y="3256279"/>
              <a:ext cx="218439" cy="909320"/>
            </a:xfrm>
            <a:prstGeom prst="rect">
              <a:avLst/>
            </a:prstGeom>
          </p:spPr>
        </p:pic>
        <p:sp>
          <p:nvSpPr>
            <p:cNvPr id="2198" name="object 2198"/>
            <p:cNvSpPr/>
            <p:nvPr/>
          </p:nvSpPr>
          <p:spPr>
            <a:xfrm>
              <a:off x="5801359" y="3256279"/>
              <a:ext cx="218440" cy="909319"/>
            </a:xfrm>
            <a:custGeom>
              <a:avLst/>
              <a:gdLst/>
              <a:ahLst/>
              <a:cxnLst/>
              <a:rect l="l" t="t" r="r" b="b"/>
              <a:pathLst>
                <a:path w="218439" h="909320">
                  <a:moveTo>
                    <a:pt x="218439" y="0"/>
                  </a:moveTo>
                  <a:lnTo>
                    <a:pt x="218439" y="838200"/>
                  </a:lnTo>
                  <a:lnTo>
                    <a:pt x="132079" y="866140"/>
                  </a:lnTo>
                  <a:lnTo>
                    <a:pt x="81279" y="501650"/>
                  </a:lnTo>
                  <a:lnTo>
                    <a:pt x="81279" y="882650"/>
                  </a:lnTo>
                  <a:lnTo>
                    <a:pt x="0" y="909320"/>
                  </a:lnTo>
                  <a:lnTo>
                    <a:pt x="0" y="71120"/>
                  </a:lnTo>
                  <a:lnTo>
                    <a:pt x="81279" y="44450"/>
                  </a:lnTo>
                  <a:lnTo>
                    <a:pt x="135889" y="405130"/>
                  </a:lnTo>
                  <a:lnTo>
                    <a:pt x="135889" y="26670"/>
                  </a:lnTo>
                  <a:lnTo>
                    <a:pt x="218439" y="0"/>
                  </a:lnTo>
                  <a:close/>
                </a:path>
              </a:pathLst>
            </a:custGeom>
            <a:ln w="9344">
              <a:solidFill>
                <a:srgbClr val="98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9" name="object 2199"/>
            <p:cNvSpPr/>
            <p:nvPr/>
          </p:nvSpPr>
          <p:spPr>
            <a:xfrm>
              <a:off x="4749800" y="3599179"/>
              <a:ext cx="72390" cy="24130"/>
            </a:xfrm>
            <a:custGeom>
              <a:avLst/>
              <a:gdLst/>
              <a:ahLst/>
              <a:cxnLst/>
              <a:rect l="l" t="t" r="r" b="b"/>
              <a:pathLst>
                <a:path w="72389" h="24129">
                  <a:moveTo>
                    <a:pt x="72390" y="22872"/>
                  </a:moveTo>
                  <a:lnTo>
                    <a:pt x="0" y="22872"/>
                  </a:lnTo>
                  <a:lnTo>
                    <a:pt x="0" y="24130"/>
                  </a:lnTo>
                  <a:lnTo>
                    <a:pt x="72390" y="24130"/>
                  </a:lnTo>
                  <a:lnTo>
                    <a:pt x="72390" y="22872"/>
                  </a:lnTo>
                  <a:close/>
                </a:path>
                <a:path w="72389" h="24129">
                  <a:moveTo>
                    <a:pt x="72390" y="16522"/>
                  </a:moveTo>
                  <a:lnTo>
                    <a:pt x="19050" y="16522"/>
                  </a:lnTo>
                  <a:lnTo>
                    <a:pt x="19050" y="17780"/>
                  </a:lnTo>
                  <a:lnTo>
                    <a:pt x="15240" y="17780"/>
                  </a:lnTo>
                  <a:lnTo>
                    <a:pt x="15240" y="19050"/>
                  </a:lnTo>
                  <a:lnTo>
                    <a:pt x="11430" y="19050"/>
                  </a:lnTo>
                  <a:lnTo>
                    <a:pt x="11430" y="20320"/>
                  </a:lnTo>
                  <a:lnTo>
                    <a:pt x="7620" y="20320"/>
                  </a:lnTo>
                  <a:lnTo>
                    <a:pt x="7620" y="21590"/>
                  </a:lnTo>
                  <a:lnTo>
                    <a:pt x="3810" y="21590"/>
                  </a:lnTo>
                  <a:lnTo>
                    <a:pt x="3810" y="22860"/>
                  </a:lnTo>
                  <a:lnTo>
                    <a:pt x="72390" y="22860"/>
                  </a:lnTo>
                  <a:lnTo>
                    <a:pt x="72390" y="16522"/>
                  </a:lnTo>
                  <a:close/>
                </a:path>
                <a:path w="72389" h="24129">
                  <a:moveTo>
                    <a:pt x="72390" y="10172"/>
                  </a:moveTo>
                  <a:lnTo>
                    <a:pt x="39370" y="10172"/>
                  </a:lnTo>
                  <a:lnTo>
                    <a:pt x="39370" y="11430"/>
                  </a:lnTo>
                  <a:lnTo>
                    <a:pt x="35560" y="11430"/>
                  </a:lnTo>
                  <a:lnTo>
                    <a:pt x="35560" y="12700"/>
                  </a:lnTo>
                  <a:lnTo>
                    <a:pt x="31750" y="12700"/>
                  </a:lnTo>
                  <a:lnTo>
                    <a:pt x="31750" y="13970"/>
                  </a:lnTo>
                  <a:lnTo>
                    <a:pt x="27940" y="13970"/>
                  </a:lnTo>
                  <a:lnTo>
                    <a:pt x="27940" y="15240"/>
                  </a:lnTo>
                  <a:lnTo>
                    <a:pt x="22860" y="15240"/>
                  </a:lnTo>
                  <a:lnTo>
                    <a:pt x="22860" y="16510"/>
                  </a:lnTo>
                  <a:lnTo>
                    <a:pt x="72390" y="16510"/>
                  </a:lnTo>
                  <a:lnTo>
                    <a:pt x="72390" y="15240"/>
                  </a:lnTo>
                  <a:lnTo>
                    <a:pt x="72390" y="10172"/>
                  </a:lnTo>
                  <a:close/>
                </a:path>
                <a:path w="72389" h="24129">
                  <a:moveTo>
                    <a:pt x="72390" y="0"/>
                  </a:moveTo>
                  <a:lnTo>
                    <a:pt x="71120" y="0"/>
                  </a:lnTo>
                  <a:lnTo>
                    <a:pt x="71120" y="1270"/>
                  </a:lnTo>
                  <a:lnTo>
                    <a:pt x="66040" y="1270"/>
                  </a:lnTo>
                  <a:lnTo>
                    <a:pt x="66040" y="2552"/>
                  </a:lnTo>
                  <a:lnTo>
                    <a:pt x="62230" y="2552"/>
                  </a:lnTo>
                  <a:lnTo>
                    <a:pt x="62230" y="3810"/>
                  </a:lnTo>
                  <a:lnTo>
                    <a:pt x="58420" y="3810"/>
                  </a:lnTo>
                  <a:lnTo>
                    <a:pt x="58420" y="5080"/>
                  </a:lnTo>
                  <a:lnTo>
                    <a:pt x="54610" y="5080"/>
                  </a:lnTo>
                  <a:lnTo>
                    <a:pt x="54610" y="6350"/>
                  </a:lnTo>
                  <a:lnTo>
                    <a:pt x="50800" y="6350"/>
                  </a:lnTo>
                  <a:lnTo>
                    <a:pt x="50800" y="7620"/>
                  </a:lnTo>
                  <a:lnTo>
                    <a:pt x="46990" y="7620"/>
                  </a:lnTo>
                  <a:lnTo>
                    <a:pt x="46990" y="8890"/>
                  </a:lnTo>
                  <a:lnTo>
                    <a:pt x="43180" y="8890"/>
                  </a:lnTo>
                  <a:lnTo>
                    <a:pt x="43180" y="10160"/>
                  </a:lnTo>
                  <a:lnTo>
                    <a:pt x="72390" y="10160"/>
                  </a:lnTo>
                  <a:lnTo>
                    <a:pt x="72390" y="635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6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0" name="object 2200"/>
            <p:cNvSpPr/>
            <p:nvPr/>
          </p:nvSpPr>
          <p:spPr>
            <a:xfrm>
              <a:off x="4724400" y="362330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97790" y="0"/>
                  </a:moveTo>
                  <a:lnTo>
                    <a:pt x="21590" y="0"/>
                  </a:lnTo>
                  <a:lnTo>
                    <a:pt x="21590" y="1270"/>
                  </a:lnTo>
                  <a:lnTo>
                    <a:pt x="17780" y="1270"/>
                  </a:lnTo>
                  <a:lnTo>
                    <a:pt x="17780" y="2540"/>
                  </a:lnTo>
                  <a:lnTo>
                    <a:pt x="13970" y="2540"/>
                  </a:lnTo>
                  <a:lnTo>
                    <a:pt x="13970" y="3810"/>
                  </a:lnTo>
                  <a:lnTo>
                    <a:pt x="10160" y="3810"/>
                  </a:lnTo>
                  <a:lnTo>
                    <a:pt x="10160" y="5080"/>
                  </a:lnTo>
                  <a:lnTo>
                    <a:pt x="6350" y="5080"/>
                  </a:lnTo>
                  <a:lnTo>
                    <a:pt x="635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97790" y="8890"/>
                  </a:lnTo>
                  <a:lnTo>
                    <a:pt x="97790" y="7620"/>
                  </a:lnTo>
                  <a:lnTo>
                    <a:pt x="97790" y="6350"/>
                  </a:lnTo>
                  <a:lnTo>
                    <a:pt x="97790" y="5080"/>
                  </a:lnTo>
                  <a:lnTo>
                    <a:pt x="97790" y="3810"/>
                  </a:lnTo>
                  <a:lnTo>
                    <a:pt x="97790" y="2540"/>
                  </a:lnTo>
                  <a:lnTo>
                    <a:pt x="97790" y="1270"/>
                  </a:lnTo>
                  <a:lnTo>
                    <a:pt x="97790" y="0"/>
                  </a:lnTo>
                  <a:close/>
                </a:path>
              </a:pathLst>
            </a:custGeom>
            <a:solidFill>
              <a:srgbClr val="6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1" name="object 2201"/>
            <p:cNvSpPr/>
            <p:nvPr/>
          </p:nvSpPr>
          <p:spPr>
            <a:xfrm>
              <a:off x="4724400" y="3632200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1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6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2" name="object 2202"/>
            <p:cNvSpPr/>
            <p:nvPr/>
          </p:nvSpPr>
          <p:spPr>
            <a:xfrm>
              <a:off x="4724400" y="363982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6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3" name="object 2203"/>
            <p:cNvSpPr/>
            <p:nvPr/>
          </p:nvSpPr>
          <p:spPr>
            <a:xfrm>
              <a:off x="4724400" y="364870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6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4" name="object 2204"/>
            <p:cNvSpPr/>
            <p:nvPr/>
          </p:nvSpPr>
          <p:spPr>
            <a:xfrm>
              <a:off x="4724400" y="365760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6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5" name="object 2205"/>
            <p:cNvSpPr/>
            <p:nvPr/>
          </p:nvSpPr>
          <p:spPr>
            <a:xfrm>
              <a:off x="4724400" y="3666490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2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762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6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6" name="object 2206"/>
            <p:cNvSpPr/>
            <p:nvPr/>
          </p:nvSpPr>
          <p:spPr>
            <a:xfrm>
              <a:off x="4724400" y="367410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6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7" name="object 2207"/>
            <p:cNvSpPr/>
            <p:nvPr/>
          </p:nvSpPr>
          <p:spPr>
            <a:xfrm>
              <a:off x="4724400" y="368300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6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8" name="object 2208"/>
            <p:cNvSpPr/>
            <p:nvPr/>
          </p:nvSpPr>
          <p:spPr>
            <a:xfrm>
              <a:off x="4724400" y="3691890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2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762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6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9" name="object 2209"/>
            <p:cNvSpPr/>
            <p:nvPr/>
          </p:nvSpPr>
          <p:spPr>
            <a:xfrm>
              <a:off x="4724400" y="369950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7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0" name="object 2210"/>
            <p:cNvSpPr/>
            <p:nvPr/>
          </p:nvSpPr>
          <p:spPr>
            <a:xfrm>
              <a:off x="4724400" y="370840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7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1" name="object 2211"/>
            <p:cNvSpPr/>
            <p:nvPr/>
          </p:nvSpPr>
          <p:spPr>
            <a:xfrm>
              <a:off x="4724400" y="371729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7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2" name="object 2212"/>
            <p:cNvSpPr/>
            <p:nvPr/>
          </p:nvSpPr>
          <p:spPr>
            <a:xfrm>
              <a:off x="4724400" y="3726179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2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762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7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3" name="object 2213"/>
            <p:cNvSpPr/>
            <p:nvPr/>
          </p:nvSpPr>
          <p:spPr>
            <a:xfrm>
              <a:off x="4724400" y="373380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7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4" name="object 2214"/>
            <p:cNvSpPr/>
            <p:nvPr/>
          </p:nvSpPr>
          <p:spPr>
            <a:xfrm>
              <a:off x="4724400" y="374269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7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5" name="object 2215"/>
            <p:cNvSpPr/>
            <p:nvPr/>
          </p:nvSpPr>
          <p:spPr>
            <a:xfrm>
              <a:off x="4724400" y="375157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7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6" name="object 2216"/>
            <p:cNvSpPr/>
            <p:nvPr/>
          </p:nvSpPr>
          <p:spPr>
            <a:xfrm>
              <a:off x="4724400" y="3760470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1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7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7" name="object 2217"/>
            <p:cNvSpPr/>
            <p:nvPr/>
          </p:nvSpPr>
          <p:spPr>
            <a:xfrm>
              <a:off x="4724400" y="376809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7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8" name="object 2218"/>
            <p:cNvSpPr/>
            <p:nvPr/>
          </p:nvSpPr>
          <p:spPr>
            <a:xfrm>
              <a:off x="4724400" y="377697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7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9" name="object 2219"/>
            <p:cNvSpPr/>
            <p:nvPr/>
          </p:nvSpPr>
          <p:spPr>
            <a:xfrm>
              <a:off x="4724400" y="3785870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1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7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0" name="object 2220"/>
            <p:cNvSpPr/>
            <p:nvPr/>
          </p:nvSpPr>
          <p:spPr>
            <a:xfrm>
              <a:off x="4724400" y="379349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7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1" name="object 2221"/>
            <p:cNvSpPr/>
            <p:nvPr/>
          </p:nvSpPr>
          <p:spPr>
            <a:xfrm>
              <a:off x="4724400" y="380237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7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2" name="object 2222"/>
            <p:cNvSpPr/>
            <p:nvPr/>
          </p:nvSpPr>
          <p:spPr>
            <a:xfrm>
              <a:off x="4724400" y="381127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7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3" name="object 2223"/>
            <p:cNvSpPr/>
            <p:nvPr/>
          </p:nvSpPr>
          <p:spPr>
            <a:xfrm>
              <a:off x="4724400" y="3820159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1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7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4" name="object 2224"/>
            <p:cNvSpPr/>
            <p:nvPr/>
          </p:nvSpPr>
          <p:spPr>
            <a:xfrm>
              <a:off x="4724400" y="382777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7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5" name="object 2225"/>
            <p:cNvSpPr/>
            <p:nvPr/>
          </p:nvSpPr>
          <p:spPr>
            <a:xfrm>
              <a:off x="4724400" y="383667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6" name="object 2226"/>
            <p:cNvSpPr/>
            <p:nvPr/>
          </p:nvSpPr>
          <p:spPr>
            <a:xfrm>
              <a:off x="4724400" y="384555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7" name="object 2227"/>
            <p:cNvSpPr/>
            <p:nvPr/>
          </p:nvSpPr>
          <p:spPr>
            <a:xfrm>
              <a:off x="4724400" y="3854450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1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8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8" name="object 2228"/>
            <p:cNvSpPr/>
            <p:nvPr/>
          </p:nvSpPr>
          <p:spPr>
            <a:xfrm>
              <a:off x="4724400" y="386207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9" name="object 2229"/>
            <p:cNvSpPr/>
            <p:nvPr/>
          </p:nvSpPr>
          <p:spPr>
            <a:xfrm>
              <a:off x="4724400" y="387095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0" name="object 2230"/>
            <p:cNvSpPr/>
            <p:nvPr/>
          </p:nvSpPr>
          <p:spPr>
            <a:xfrm>
              <a:off x="4724400" y="3879850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1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8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1" name="object 2231"/>
            <p:cNvSpPr/>
            <p:nvPr/>
          </p:nvSpPr>
          <p:spPr>
            <a:xfrm>
              <a:off x="4724400" y="388747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2" name="object 2232"/>
            <p:cNvSpPr/>
            <p:nvPr/>
          </p:nvSpPr>
          <p:spPr>
            <a:xfrm>
              <a:off x="4724400" y="389635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3" name="object 2233"/>
            <p:cNvSpPr/>
            <p:nvPr/>
          </p:nvSpPr>
          <p:spPr>
            <a:xfrm>
              <a:off x="4724400" y="390525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4" name="object 2234"/>
            <p:cNvSpPr/>
            <p:nvPr/>
          </p:nvSpPr>
          <p:spPr>
            <a:xfrm>
              <a:off x="4724400" y="3914140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2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762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8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5" name="object 2235"/>
            <p:cNvSpPr/>
            <p:nvPr/>
          </p:nvSpPr>
          <p:spPr>
            <a:xfrm>
              <a:off x="4724400" y="392175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6" name="object 2236"/>
            <p:cNvSpPr/>
            <p:nvPr/>
          </p:nvSpPr>
          <p:spPr>
            <a:xfrm>
              <a:off x="4724400" y="393065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7" name="object 2237"/>
            <p:cNvSpPr/>
            <p:nvPr/>
          </p:nvSpPr>
          <p:spPr>
            <a:xfrm>
              <a:off x="4724400" y="393954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8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8" name="object 2238"/>
            <p:cNvSpPr/>
            <p:nvPr/>
          </p:nvSpPr>
          <p:spPr>
            <a:xfrm>
              <a:off x="4724400" y="3948429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2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762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8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9" name="object 2239"/>
            <p:cNvSpPr/>
            <p:nvPr/>
          </p:nvSpPr>
          <p:spPr>
            <a:xfrm>
              <a:off x="4724400" y="395605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0" name="object 2240"/>
            <p:cNvSpPr/>
            <p:nvPr/>
          </p:nvSpPr>
          <p:spPr>
            <a:xfrm>
              <a:off x="4724400" y="396494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8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1" name="object 2241"/>
            <p:cNvSpPr/>
            <p:nvPr/>
          </p:nvSpPr>
          <p:spPr>
            <a:xfrm>
              <a:off x="4724400" y="397382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9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2" name="object 2242"/>
            <p:cNvSpPr/>
            <p:nvPr/>
          </p:nvSpPr>
          <p:spPr>
            <a:xfrm>
              <a:off x="4724400" y="3982720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1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9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3" name="object 2243"/>
            <p:cNvSpPr/>
            <p:nvPr/>
          </p:nvSpPr>
          <p:spPr>
            <a:xfrm>
              <a:off x="4724400" y="399034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9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4" name="object 2244"/>
            <p:cNvSpPr/>
            <p:nvPr/>
          </p:nvSpPr>
          <p:spPr>
            <a:xfrm>
              <a:off x="4724400" y="399922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9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5" name="object 2245"/>
            <p:cNvSpPr/>
            <p:nvPr/>
          </p:nvSpPr>
          <p:spPr>
            <a:xfrm>
              <a:off x="4724400" y="400812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6" name="object 2246"/>
            <p:cNvSpPr/>
            <p:nvPr/>
          </p:nvSpPr>
          <p:spPr>
            <a:xfrm>
              <a:off x="4724400" y="4017009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1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9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7" name="object 2247"/>
            <p:cNvSpPr/>
            <p:nvPr/>
          </p:nvSpPr>
          <p:spPr>
            <a:xfrm>
              <a:off x="4724400" y="402462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9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8" name="object 2248"/>
            <p:cNvSpPr/>
            <p:nvPr/>
          </p:nvSpPr>
          <p:spPr>
            <a:xfrm>
              <a:off x="4724400" y="403352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9" name="object 2249"/>
            <p:cNvSpPr/>
            <p:nvPr/>
          </p:nvSpPr>
          <p:spPr>
            <a:xfrm>
              <a:off x="4724400" y="4042409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1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9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0" name="object 2250"/>
            <p:cNvSpPr/>
            <p:nvPr/>
          </p:nvSpPr>
          <p:spPr>
            <a:xfrm>
              <a:off x="4724400" y="405002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9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1" name="object 2251"/>
            <p:cNvSpPr/>
            <p:nvPr/>
          </p:nvSpPr>
          <p:spPr>
            <a:xfrm>
              <a:off x="4724400" y="405892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2" name="object 2252"/>
            <p:cNvSpPr/>
            <p:nvPr/>
          </p:nvSpPr>
          <p:spPr>
            <a:xfrm>
              <a:off x="4724400" y="406780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3" name="object 2253"/>
            <p:cNvSpPr/>
            <p:nvPr/>
          </p:nvSpPr>
          <p:spPr>
            <a:xfrm>
              <a:off x="4724400" y="4076700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1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9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4" name="object 2254"/>
            <p:cNvSpPr/>
            <p:nvPr/>
          </p:nvSpPr>
          <p:spPr>
            <a:xfrm>
              <a:off x="4724400" y="408432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5" name="object 2255"/>
            <p:cNvSpPr/>
            <p:nvPr/>
          </p:nvSpPr>
          <p:spPr>
            <a:xfrm>
              <a:off x="4724400" y="409320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6" name="object 2256"/>
            <p:cNvSpPr/>
            <p:nvPr/>
          </p:nvSpPr>
          <p:spPr>
            <a:xfrm>
              <a:off x="4724400" y="410210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7" name="object 2257"/>
            <p:cNvSpPr/>
            <p:nvPr/>
          </p:nvSpPr>
          <p:spPr>
            <a:xfrm>
              <a:off x="4724400" y="4110990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2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762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A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8" name="object 2258"/>
            <p:cNvSpPr/>
            <p:nvPr/>
          </p:nvSpPr>
          <p:spPr>
            <a:xfrm>
              <a:off x="4724400" y="411860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9" name="object 2259"/>
            <p:cNvSpPr/>
            <p:nvPr/>
          </p:nvSpPr>
          <p:spPr>
            <a:xfrm>
              <a:off x="4724400" y="412750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0" name="object 2260"/>
            <p:cNvSpPr/>
            <p:nvPr/>
          </p:nvSpPr>
          <p:spPr>
            <a:xfrm>
              <a:off x="4724400" y="413639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A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1" name="object 2261"/>
            <p:cNvSpPr/>
            <p:nvPr/>
          </p:nvSpPr>
          <p:spPr>
            <a:xfrm>
              <a:off x="4724400" y="4145279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2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762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A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2" name="object 2262"/>
            <p:cNvSpPr/>
            <p:nvPr/>
          </p:nvSpPr>
          <p:spPr>
            <a:xfrm>
              <a:off x="4724400" y="415290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3" name="object 2263"/>
            <p:cNvSpPr/>
            <p:nvPr/>
          </p:nvSpPr>
          <p:spPr>
            <a:xfrm>
              <a:off x="4724400" y="416179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A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4" name="object 2264"/>
            <p:cNvSpPr/>
            <p:nvPr/>
          </p:nvSpPr>
          <p:spPr>
            <a:xfrm>
              <a:off x="4724400" y="4170679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2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762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A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5" name="object 2265"/>
            <p:cNvSpPr/>
            <p:nvPr/>
          </p:nvSpPr>
          <p:spPr>
            <a:xfrm>
              <a:off x="4724400" y="417830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6" name="object 2266"/>
            <p:cNvSpPr/>
            <p:nvPr/>
          </p:nvSpPr>
          <p:spPr>
            <a:xfrm>
              <a:off x="4724400" y="418719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A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7" name="object 2267"/>
            <p:cNvSpPr/>
            <p:nvPr/>
          </p:nvSpPr>
          <p:spPr>
            <a:xfrm>
              <a:off x="4724400" y="419607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A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8" name="object 2268"/>
            <p:cNvSpPr/>
            <p:nvPr/>
          </p:nvSpPr>
          <p:spPr>
            <a:xfrm>
              <a:off x="4724400" y="4204970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1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A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9" name="object 2269"/>
            <p:cNvSpPr/>
            <p:nvPr/>
          </p:nvSpPr>
          <p:spPr>
            <a:xfrm>
              <a:off x="4724400" y="421259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A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0" name="object 2270"/>
            <p:cNvSpPr/>
            <p:nvPr/>
          </p:nvSpPr>
          <p:spPr>
            <a:xfrm>
              <a:off x="4724400" y="422147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A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1" name="object 2271"/>
            <p:cNvSpPr/>
            <p:nvPr/>
          </p:nvSpPr>
          <p:spPr>
            <a:xfrm>
              <a:off x="4724400" y="423037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2" name="object 2272"/>
            <p:cNvSpPr/>
            <p:nvPr/>
          </p:nvSpPr>
          <p:spPr>
            <a:xfrm>
              <a:off x="4724400" y="4239259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1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A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3" name="object 2273"/>
            <p:cNvSpPr/>
            <p:nvPr/>
          </p:nvSpPr>
          <p:spPr>
            <a:xfrm>
              <a:off x="4724400" y="4246879"/>
              <a:ext cx="156210" cy="8890"/>
            </a:xfrm>
            <a:custGeom>
              <a:avLst/>
              <a:gdLst/>
              <a:ahLst/>
              <a:cxnLst/>
              <a:rect l="l" t="t" r="r" b="b"/>
              <a:pathLst>
                <a:path w="156210" h="8889">
                  <a:moveTo>
                    <a:pt x="97790" y="3822"/>
                  </a:moveTo>
                  <a:lnTo>
                    <a:pt x="0" y="3822"/>
                  </a:lnTo>
                  <a:lnTo>
                    <a:pt x="0" y="8890"/>
                  </a:lnTo>
                  <a:lnTo>
                    <a:pt x="97790" y="8890"/>
                  </a:lnTo>
                  <a:lnTo>
                    <a:pt x="97790" y="3822"/>
                  </a:lnTo>
                  <a:close/>
                </a:path>
                <a:path w="156210" h="8889">
                  <a:moveTo>
                    <a:pt x="9779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7790" y="3810"/>
                  </a:lnTo>
                  <a:lnTo>
                    <a:pt x="97790" y="0"/>
                  </a:lnTo>
                  <a:close/>
                </a:path>
                <a:path w="156210" h="8889">
                  <a:moveTo>
                    <a:pt x="156210" y="3810"/>
                  </a:moveTo>
                  <a:lnTo>
                    <a:pt x="151130" y="3810"/>
                  </a:lnTo>
                  <a:lnTo>
                    <a:pt x="151130" y="5080"/>
                  </a:lnTo>
                  <a:lnTo>
                    <a:pt x="147320" y="5080"/>
                  </a:lnTo>
                  <a:lnTo>
                    <a:pt x="147320" y="6350"/>
                  </a:lnTo>
                  <a:lnTo>
                    <a:pt x="143510" y="6350"/>
                  </a:lnTo>
                  <a:lnTo>
                    <a:pt x="143510" y="7620"/>
                  </a:lnTo>
                  <a:lnTo>
                    <a:pt x="138430" y="7620"/>
                  </a:lnTo>
                  <a:lnTo>
                    <a:pt x="138430" y="8890"/>
                  </a:lnTo>
                  <a:lnTo>
                    <a:pt x="156210" y="8890"/>
                  </a:lnTo>
                  <a:lnTo>
                    <a:pt x="156210" y="7620"/>
                  </a:lnTo>
                  <a:lnTo>
                    <a:pt x="156210" y="6350"/>
                  </a:lnTo>
                  <a:lnTo>
                    <a:pt x="156210" y="5080"/>
                  </a:lnTo>
                  <a:lnTo>
                    <a:pt x="156210" y="3810"/>
                  </a:lnTo>
                  <a:close/>
                </a:path>
              </a:pathLst>
            </a:custGeom>
            <a:solidFill>
              <a:srgbClr val="B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4" name="object 2274"/>
            <p:cNvSpPr/>
            <p:nvPr/>
          </p:nvSpPr>
          <p:spPr>
            <a:xfrm>
              <a:off x="4724400" y="4255769"/>
              <a:ext cx="156210" cy="8890"/>
            </a:xfrm>
            <a:custGeom>
              <a:avLst/>
              <a:gdLst/>
              <a:ahLst/>
              <a:cxnLst/>
              <a:rect l="l" t="t" r="r" b="b"/>
              <a:pathLst>
                <a:path w="156210" h="8889">
                  <a:moveTo>
                    <a:pt x="9779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97790" y="8890"/>
                  </a:lnTo>
                  <a:lnTo>
                    <a:pt x="97790" y="7632"/>
                  </a:lnTo>
                  <a:close/>
                </a:path>
                <a:path w="156210" h="8889">
                  <a:moveTo>
                    <a:pt x="97790" y="1282"/>
                  </a:moveTo>
                  <a:lnTo>
                    <a:pt x="0" y="1282"/>
                  </a:lnTo>
                  <a:lnTo>
                    <a:pt x="0" y="7620"/>
                  </a:lnTo>
                  <a:lnTo>
                    <a:pt x="97790" y="7620"/>
                  </a:lnTo>
                  <a:lnTo>
                    <a:pt x="97790" y="1282"/>
                  </a:lnTo>
                  <a:close/>
                </a:path>
                <a:path w="156210" h="8889">
                  <a:moveTo>
                    <a:pt x="97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97790" y="1270"/>
                  </a:lnTo>
                  <a:lnTo>
                    <a:pt x="97790" y="0"/>
                  </a:lnTo>
                  <a:close/>
                </a:path>
                <a:path w="156210" h="8889">
                  <a:moveTo>
                    <a:pt x="156210" y="7632"/>
                  </a:moveTo>
                  <a:lnTo>
                    <a:pt x="110490" y="7632"/>
                  </a:lnTo>
                  <a:lnTo>
                    <a:pt x="110490" y="8890"/>
                  </a:lnTo>
                  <a:lnTo>
                    <a:pt x="156210" y="8890"/>
                  </a:lnTo>
                  <a:lnTo>
                    <a:pt x="156210" y="7632"/>
                  </a:lnTo>
                  <a:close/>
                </a:path>
                <a:path w="156210" h="8889">
                  <a:moveTo>
                    <a:pt x="156210" y="0"/>
                  </a:moveTo>
                  <a:lnTo>
                    <a:pt x="134620" y="0"/>
                  </a:lnTo>
                  <a:lnTo>
                    <a:pt x="134620" y="1270"/>
                  </a:lnTo>
                  <a:lnTo>
                    <a:pt x="130810" y="1270"/>
                  </a:lnTo>
                  <a:lnTo>
                    <a:pt x="130810" y="2540"/>
                  </a:lnTo>
                  <a:lnTo>
                    <a:pt x="127000" y="2540"/>
                  </a:lnTo>
                  <a:lnTo>
                    <a:pt x="127000" y="3810"/>
                  </a:lnTo>
                  <a:lnTo>
                    <a:pt x="123190" y="3810"/>
                  </a:lnTo>
                  <a:lnTo>
                    <a:pt x="123190" y="5080"/>
                  </a:lnTo>
                  <a:lnTo>
                    <a:pt x="119380" y="5080"/>
                  </a:lnTo>
                  <a:lnTo>
                    <a:pt x="119380" y="6350"/>
                  </a:lnTo>
                  <a:lnTo>
                    <a:pt x="115570" y="6350"/>
                  </a:lnTo>
                  <a:lnTo>
                    <a:pt x="115570" y="7620"/>
                  </a:lnTo>
                  <a:lnTo>
                    <a:pt x="156210" y="7620"/>
                  </a:lnTo>
                  <a:lnTo>
                    <a:pt x="156210" y="6350"/>
                  </a:lnTo>
                  <a:lnTo>
                    <a:pt x="156210" y="5080"/>
                  </a:lnTo>
                  <a:lnTo>
                    <a:pt x="156210" y="3810"/>
                  </a:lnTo>
                  <a:lnTo>
                    <a:pt x="156210" y="2540"/>
                  </a:lnTo>
                  <a:lnTo>
                    <a:pt x="156210" y="1270"/>
                  </a:lnTo>
                  <a:lnTo>
                    <a:pt x="156210" y="0"/>
                  </a:lnTo>
                  <a:close/>
                </a:path>
              </a:pathLst>
            </a:custGeom>
            <a:solidFill>
              <a:srgbClr val="B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5" name="object 2275"/>
            <p:cNvSpPr/>
            <p:nvPr/>
          </p:nvSpPr>
          <p:spPr>
            <a:xfrm>
              <a:off x="4724400" y="4264659"/>
              <a:ext cx="156210" cy="7620"/>
            </a:xfrm>
            <a:custGeom>
              <a:avLst/>
              <a:gdLst/>
              <a:ahLst/>
              <a:cxnLst/>
              <a:rect l="l" t="t" r="r" b="b"/>
              <a:pathLst>
                <a:path w="156210" h="7620">
                  <a:moveTo>
                    <a:pt x="156210" y="0"/>
                  </a:moveTo>
                  <a:lnTo>
                    <a:pt x="106680" y="0"/>
                  </a:lnTo>
                  <a:lnTo>
                    <a:pt x="106680" y="1270"/>
                  </a:lnTo>
                  <a:lnTo>
                    <a:pt x="102870" y="1270"/>
                  </a:lnTo>
                  <a:lnTo>
                    <a:pt x="102870" y="2540"/>
                  </a:lnTo>
                  <a:lnTo>
                    <a:pt x="99060" y="2540"/>
                  </a:lnTo>
                  <a:lnTo>
                    <a:pt x="99060" y="3810"/>
                  </a:lnTo>
                  <a:lnTo>
                    <a:pt x="97790" y="3810"/>
                  </a:lnTo>
                  <a:lnTo>
                    <a:pt x="9779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7620"/>
                  </a:lnTo>
                  <a:lnTo>
                    <a:pt x="156210" y="7620"/>
                  </a:lnTo>
                  <a:lnTo>
                    <a:pt x="156210" y="3810"/>
                  </a:lnTo>
                  <a:lnTo>
                    <a:pt x="156210" y="2540"/>
                  </a:lnTo>
                  <a:lnTo>
                    <a:pt x="156210" y="1270"/>
                  </a:lnTo>
                  <a:lnTo>
                    <a:pt x="156210" y="0"/>
                  </a:lnTo>
                  <a:close/>
                </a:path>
              </a:pathLst>
            </a:custGeom>
            <a:solidFill>
              <a:srgbClr val="B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6" name="object 2276"/>
            <p:cNvSpPr/>
            <p:nvPr/>
          </p:nvSpPr>
          <p:spPr>
            <a:xfrm>
              <a:off x="4724400" y="4272279"/>
              <a:ext cx="156210" cy="8890"/>
            </a:xfrm>
            <a:custGeom>
              <a:avLst/>
              <a:gdLst/>
              <a:ahLst/>
              <a:cxnLst/>
              <a:rect l="l" t="t" r="r" b="b"/>
              <a:pathLst>
                <a:path w="156210" h="8889">
                  <a:moveTo>
                    <a:pt x="0" y="8890"/>
                  </a:moveTo>
                  <a:lnTo>
                    <a:pt x="0" y="0"/>
                  </a:lnTo>
                  <a:lnTo>
                    <a:pt x="156210" y="0"/>
                  </a:lnTo>
                  <a:lnTo>
                    <a:pt x="156210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B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7" name="object 2277"/>
            <p:cNvSpPr/>
            <p:nvPr/>
          </p:nvSpPr>
          <p:spPr>
            <a:xfrm>
              <a:off x="4724400" y="4281170"/>
              <a:ext cx="156210" cy="8890"/>
            </a:xfrm>
            <a:custGeom>
              <a:avLst/>
              <a:gdLst/>
              <a:ahLst/>
              <a:cxnLst/>
              <a:rect l="l" t="t" r="r" b="b"/>
              <a:pathLst>
                <a:path w="156210" h="8889">
                  <a:moveTo>
                    <a:pt x="0" y="8889"/>
                  </a:moveTo>
                  <a:lnTo>
                    <a:pt x="0" y="0"/>
                  </a:lnTo>
                  <a:lnTo>
                    <a:pt x="156210" y="0"/>
                  </a:lnTo>
                  <a:lnTo>
                    <a:pt x="15621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B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8" name="object 2278"/>
            <p:cNvSpPr/>
            <p:nvPr/>
          </p:nvSpPr>
          <p:spPr>
            <a:xfrm>
              <a:off x="4724400" y="4290059"/>
              <a:ext cx="156210" cy="8890"/>
            </a:xfrm>
            <a:custGeom>
              <a:avLst/>
              <a:gdLst/>
              <a:ahLst/>
              <a:cxnLst/>
              <a:rect l="l" t="t" r="r" b="b"/>
              <a:pathLst>
                <a:path w="156210" h="8889">
                  <a:moveTo>
                    <a:pt x="0" y="8889"/>
                  </a:moveTo>
                  <a:lnTo>
                    <a:pt x="0" y="0"/>
                  </a:lnTo>
                  <a:lnTo>
                    <a:pt x="156210" y="0"/>
                  </a:lnTo>
                  <a:lnTo>
                    <a:pt x="15621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B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9" name="object 2279"/>
            <p:cNvSpPr/>
            <p:nvPr/>
          </p:nvSpPr>
          <p:spPr>
            <a:xfrm>
              <a:off x="4724400" y="4298950"/>
              <a:ext cx="156210" cy="7620"/>
            </a:xfrm>
            <a:custGeom>
              <a:avLst/>
              <a:gdLst/>
              <a:ahLst/>
              <a:cxnLst/>
              <a:rect l="l" t="t" r="r" b="b"/>
              <a:pathLst>
                <a:path w="156210" h="7620">
                  <a:moveTo>
                    <a:pt x="0" y="7619"/>
                  </a:moveTo>
                  <a:lnTo>
                    <a:pt x="0" y="0"/>
                  </a:lnTo>
                  <a:lnTo>
                    <a:pt x="156210" y="0"/>
                  </a:lnTo>
                  <a:lnTo>
                    <a:pt x="156210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B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0" name="object 2280"/>
            <p:cNvSpPr/>
            <p:nvPr/>
          </p:nvSpPr>
          <p:spPr>
            <a:xfrm>
              <a:off x="4724400" y="4306570"/>
              <a:ext cx="156210" cy="8890"/>
            </a:xfrm>
            <a:custGeom>
              <a:avLst/>
              <a:gdLst/>
              <a:ahLst/>
              <a:cxnLst/>
              <a:rect l="l" t="t" r="r" b="b"/>
              <a:pathLst>
                <a:path w="156210" h="8889">
                  <a:moveTo>
                    <a:pt x="0" y="8889"/>
                  </a:moveTo>
                  <a:lnTo>
                    <a:pt x="0" y="0"/>
                  </a:lnTo>
                  <a:lnTo>
                    <a:pt x="156210" y="0"/>
                  </a:lnTo>
                  <a:lnTo>
                    <a:pt x="15621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B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1" name="object 2281"/>
            <p:cNvSpPr/>
            <p:nvPr/>
          </p:nvSpPr>
          <p:spPr>
            <a:xfrm>
              <a:off x="4724400" y="4315459"/>
              <a:ext cx="156210" cy="8890"/>
            </a:xfrm>
            <a:custGeom>
              <a:avLst/>
              <a:gdLst/>
              <a:ahLst/>
              <a:cxnLst/>
              <a:rect l="l" t="t" r="r" b="b"/>
              <a:pathLst>
                <a:path w="156210" h="8889">
                  <a:moveTo>
                    <a:pt x="0" y="8889"/>
                  </a:moveTo>
                  <a:lnTo>
                    <a:pt x="0" y="0"/>
                  </a:lnTo>
                  <a:lnTo>
                    <a:pt x="156210" y="0"/>
                  </a:lnTo>
                  <a:lnTo>
                    <a:pt x="15621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B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2" name="object 2282"/>
            <p:cNvSpPr/>
            <p:nvPr/>
          </p:nvSpPr>
          <p:spPr>
            <a:xfrm>
              <a:off x="4724400" y="4324350"/>
              <a:ext cx="156210" cy="7620"/>
            </a:xfrm>
            <a:custGeom>
              <a:avLst/>
              <a:gdLst/>
              <a:ahLst/>
              <a:cxnLst/>
              <a:rect l="l" t="t" r="r" b="b"/>
              <a:pathLst>
                <a:path w="156210" h="7620">
                  <a:moveTo>
                    <a:pt x="0" y="7619"/>
                  </a:moveTo>
                  <a:lnTo>
                    <a:pt x="0" y="0"/>
                  </a:lnTo>
                  <a:lnTo>
                    <a:pt x="156210" y="0"/>
                  </a:lnTo>
                  <a:lnTo>
                    <a:pt x="156210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B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3" name="object 2283"/>
            <p:cNvSpPr/>
            <p:nvPr/>
          </p:nvSpPr>
          <p:spPr>
            <a:xfrm>
              <a:off x="4724400" y="4331970"/>
              <a:ext cx="156210" cy="8890"/>
            </a:xfrm>
            <a:custGeom>
              <a:avLst/>
              <a:gdLst/>
              <a:ahLst/>
              <a:cxnLst/>
              <a:rect l="l" t="t" r="r" b="b"/>
              <a:pathLst>
                <a:path w="156210" h="8889">
                  <a:moveTo>
                    <a:pt x="0" y="8889"/>
                  </a:moveTo>
                  <a:lnTo>
                    <a:pt x="0" y="0"/>
                  </a:lnTo>
                  <a:lnTo>
                    <a:pt x="156210" y="0"/>
                  </a:lnTo>
                  <a:lnTo>
                    <a:pt x="15621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B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4" name="object 2284"/>
            <p:cNvSpPr/>
            <p:nvPr/>
          </p:nvSpPr>
          <p:spPr>
            <a:xfrm>
              <a:off x="4724400" y="4340859"/>
              <a:ext cx="156210" cy="8890"/>
            </a:xfrm>
            <a:custGeom>
              <a:avLst/>
              <a:gdLst/>
              <a:ahLst/>
              <a:cxnLst/>
              <a:rect l="l" t="t" r="r" b="b"/>
              <a:pathLst>
                <a:path w="156210" h="8889">
                  <a:moveTo>
                    <a:pt x="0" y="8889"/>
                  </a:moveTo>
                  <a:lnTo>
                    <a:pt x="0" y="0"/>
                  </a:lnTo>
                  <a:lnTo>
                    <a:pt x="156210" y="0"/>
                  </a:lnTo>
                  <a:lnTo>
                    <a:pt x="15621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B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5" name="object 2285"/>
            <p:cNvSpPr/>
            <p:nvPr/>
          </p:nvSpPr>
          <p:spPr>
            <a:xfrm>
              <a:off x="4724400" y="4349750"/>
              <a:ext cx="156210" cy="8890"/>
            </a:xfrm>
            <a:custGeom>
              <a:avLst/>
              <a:gdLst/>
              <a:ahLst/>
              <a:cxnLst/>
              <a:rect l="l" t="t" r="r" b="b"/>
              <a:pathLst>
                <a:path w="156210" h="8889">
                  <a:moveTo>
                    <a:pt x="0" y="8889"/>
                  </a:moveTo>
                  <a:lnTo>
                    <a:pt x="0" y="0"/>
                  </a:lnTo>
                  <a:lnTo>
                    <a:pt x="156210" y="0"/>
                  </a:lnTo>
                  <a:lnTo>
                    <a:pt x="15621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B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6" name="object 2286"/>
            <p:cNvSpPr/>
            <p:nvPr/>
          </p:nvSpPr>
          <p:spPr>
            <a:xfrm>
              <a:off x="4724400" y="4358640"/>
              <a:ext cx="156210" cy="7620"/>
            </a:xfrm>
            <a:custGeom>
              <a:avLst/>
              <a:gdLst/>
              <a:ahLst/>
              <a:cxnLst/>
              <a:rect l="l" t="t" r="r" b="b"/>
              <a:pathLst>
                <a:path w="156210" h="7620">
                  <a:moveTo>
                    <a:pt x="0" y="7620"/>
                  </a:moveTo>
                  <a:lnTo>
                    <a:pt x="0" y="0"/>
                  </a:lnTo>
                  <a:lnTo>
                    <a:pt x="156210" y="0"/>
                  </a:lnTo>
                  <a:lnTo>
                    <a:pt x="156210" y="762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B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7" name="object 2287"/>
            <p:cNvSpPr/>
            <p:nvPr/>
          </p:nvSpPr>
          <p:spPr>
            <a:xfrm>
              <a:off x="4724400" y="4366259"/>
              <a:ext cx="156210" cy="8890"/>
            </a:xfrm>
            <a:custGeom>
              <a:avLst/>
              <a:gdLst/>
              <a:ahLst/>
              <a:cxnLst/>
              <a:rect l="l" t="t" r="r" b="b"/>
              <a:pathLst>
                <a:path w="156210" h="8889">
                  <a:moveTo>
                    <a:pt x="0" y="8889"/>
                  </a:moveTo>
                  <a:lnTo>
                    <a:pt x="0" y="0"/>
                  </a:lnTo>
                  <a:lnTo>
                    <a:pt x="156210" y="0"/>
                  </a:lnTo>
                  <a:lnTo>
                    <a:pt x="15621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B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8" name="object 2288"/>
            <p:cNvSpPr/>
            <p:nvPr/>
          </p:nvSpPr>
          <p:spPr>
            <a:xfrm>
              <a:off x="4724400" y="4375150"/>
              <a:ext cx="156210" cy="8890"/>
            </a:xfrm>
            <a:custGeom>
              <a:avLst/>
              <a:gdLst/>
              <a:ahLst/>
              <a:cxnLst/>
              <a:rect l="l" t="t" r="r" b="b"/>
              <a:pathLst>
                <a:path w="156210" h="8889">
                  <a:moveTo>
                    <a:pt x="0" y="8889"/>
                  </a:moveTo>
                  <a:lnTo>
                    <a:pt x="0" y="0"/>
                  </a:lnTo>
                  <a:lnTo>
                    <a:pt x="156210" y="0"/>
                  </a:lnTo>
                  <a:lnTo>
                    <a:pt x="15621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B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9" name="object 2289"/>
            <p:cNvSpPr/>
            <p:nvPr/>
          </p:nvSpPr>
          <p:spPr>
            <a:xfrm>
              <a:off x="4724400" y="4384040"/>
              <a:ext cx="156210" cy="8890"/>
            </a:xfrm>
            <a:custGeom>
              <a:avLst/>
              <a:gdLst/>
              <a:ahLst/>
              <a:cxnLst/>
              <a:rect l="l" t="t" r="r" b="b"/>
              <a:pathLst>
                <a:path w="156210" h="8889">
                  <a:moveTo>
                    <a:pt x="0" y="8890"/>
                  </a:moveTo>
                  <a:lnTo>
                    <a:pt x="0" y="0"/>
                  </a:lnTo>
                  <a:lnTo>
                    <a:pt x="156210" y="0"/>
                  </a:lnTo>
                  <a:lnTo>
                    <a:pt x="156210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C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0" name="object 2290"/>
            <p:cNvSpPr/>
            <p:nvPr/>
          </p:nvSpPr>
          <p:spPr>
            <a:xfrm>
              <a:off x="4724400" y="4392929"/>
              <a:ext cx="156210" cy="7620"/>
            </a:xfrm>
            <a:custGeom>
              <a:avLst/>
              <a:gdLst/>
              <a:ahLst/>
              <a:cxnLst/>
              <a:rect l="l" t="t" r="r" b="b"/>
              <a:pathLst>
                <a:path w="156210" h="7620">
                  <a:moveTo>
                    <a:pt x="0" y="7620"/>
                  </a:moveTo>
                  <a:lnTo>
                    <a:pt x="0" y="0"/>
                  </a:lnTo>
                  <a:lnTo>
                    <a:pt x="156210" y="0"/>
                  </a:lnTo>
                  <a:lnTo>
                    <a:pt x="156210" y="762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C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1" name="object 2291"/>
            <p:cNvSpPr/>
            <p:nvPr/>
          </p:nvSpPr>
          <p:spPr>
            <a:xfrm>
              <a:off x="4724400" y="4400550"/>
              <a:ext cx="156210" cy="8890"/>
            </a:xfrm>
            <a:custGeom>
              <a:avLst/>
              <a:gdLst/>
              <a:ahLst/>
              <a:cxnLst/>
              <a:rect l="l" t="t" r="r" b="b"/>
              <a:pathLst>
                <a:path w="156210" h="8889">
                  <a:moveTo>
                    <a:pt x="0" y="8889"/>
                  </a:moveTo>
                  <a:lnTo>
                    <a:pt x="0" y="0"/>
                  </a:lnTo>
                  <a:lnTo>
                    <a:pt x="156210" y="0"/>
                  </a:lnTo>
                  <a:lnTo>
                    <a:pt x="15621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C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2" name="object 2292"/>
            <p:cNvSpPr/>
            <p:nvPr/>
          </p:nvSpPr>
          <p:spPr>
            <a:xfrm>
              <a:off x="4724400" y="4409440"/>
              <a:ext cx="156210" cy="8890"/>
            </a:xfrm>
            <a:custGeom>
              <a:avLst/>
              <a:gdLst/>
              <a:ahLst/>
              <a:cxnLst/>
              <a:rect l="l" t="t" r="r" b="b"/>
              <a:pathLst>
                <a:path w="156210" h="8889">
                  <a:moveTo>
                    <a:pt x="0" y="8890"/>
                  </a:moveTo>
                  <a:lnTo>
                    <a:pt x="0" y="0"/>
                  </a:lnTo>
                  <a:lnTo>
                    <a:pt x="156210" y="0"/>
                  </a:lnTo>
                  <a:lnTo>
                    <a:pt x="156210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C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3" name="object 2293"/>
            <p:cNvSpPr/>
            <p:nvPr/>
          </p:nvSpPr>
          <p:spPr>
            <a:xfrm>
              <a:off x="4724400" y="4418329"/>
              <a:ext cx="154940" cy="7620"/>
            </a:xfrm>
            <a:custGeom>
              <a:avLst/>
              <a:gdLst/>
              <a:ahLst/>
              <a:cxnLst/>
              <a:rect l="l" t="t" r="r" b="b"/>
              <a:pathLst>
                <a:path w="154939" h="7620">
                  <a:moveTo>
                    <a:pt x="1549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35890" y="7620"/>
                  </a:lnTo>
                  <a:lnTo>
                    <a:pt x="135890" y="6350"/>
                  </a:lnTo>
                  <a:lnTo>
                    <a:pt x="139700" y="6350"/>
                  </a:lnTo>
                  <a:lnTo>
                    <a:pt x="139700" y="5080"/>
                  </a:lnTo>
                  <a:lnTo>
                    <a:pt x="143510" y="5080"/>
                  </a:lnTo>
                  <a:lnTo>
                    <a:pt x="143510" y="3810"/>
                  </a:lnTo>
                  <a:lnTo>
                    <a:pt x="147320" y="3810"/>
                  </a:lnTo>
                  <a:lnTo>
                    <a:pt x="147320" y="2540"/>
                  </a:lnTo>
                  <a:lnTo>
                    <a:pt x="151130" y="2540"/>
                  </a:lnTo>
                  <a:lnTo>
                    <a:pt x="151130" y="1270"/>
                  </a:lnTo>
                  <a:lnTo>
                    <a:pt x="154940" y="127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C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4" name="object 2294"/>
            <p:cNvSpPr/>
            <p:nvPr/>
          </p:nvSpPr>
          <p:spPr>
            <a:xfrm>
              <a:off x="4724400" y="4425950"/>
              <a:ext cx="132080" cy="8890"/>
            </a:xfrm>
            <a:custGeom>
              <a:avLst/>
              <a:gdLst/>
              <a:ahLst/>
              <a:cxnLst/>
              <a:rect l="l" t="t" r="r" b="b"/>
              <a:pathLst>
                <a:path w="132079" h="8889">
                  <a:moveTo>
                    <a:pt x="1320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07950" y="8890"/>
                  </a:lnTo>
                  <a:lnTo>
                    <a:pt x="107950" y="7620"/>
                  </a:lnTo>
                  <a:lnTo>
                    <a:pt x="111760" y="7620"/>
                  </a:lnTo>
                  <a:lnTo>
                    <a:pt x="111760" y="6350"/>
                  </a:lnTo>
                  <a:lnTo>
                    <a:pt x="115570" y="6350"/>
                  </a:lnTo>
                  <a:lnTo>
                    <a:pt x="115570" y="5080"/>
                  </a:lnTo>
                  <a:lnTo>
                    <a:pt x="119380" y="5080"/>
                  </a:lnTo>
                  <a:lnTo>
                    <a:pt x="119380" y="3810"/>
                  </a:lnTo>
                  <a:lnTo>
                    <a:pt x="123190" y="3810"/>
                  </a:lnTo>
                  <a:lnTo>
                    <a:pt x="123190" y="2540"/>
                  </a:lnTo>
                  <a:lnTo>
                    <a:pt x="127000" y="2540"/>
                  </a:lnTo>
                  <a:lnTo>
                    <a:pt x="127000" y="1270"/>
                  </a:lnTo>
                  <a:lnTo>
                    <a:pt x="132080" y="1270"/>
                  </a:lnTo>
                  <a:lnTo>
                    <a:pt x="132080" y="0"/>
                  </a:lnTo>
                  <a:close/>
                </a:path>
              </a:pathLst>
            </a:custGeom>
            <a:solidFill>
              <a:srgbClr val="C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5" name="object 2295"/>
            <p:cNvSpPr/>
            <p:nvPr/>
          </p:nvSpPr>
          <p:spPr>
            <a:xfrm>
              <a:off x="4724400" y="4434839"/>
              <a:ext cx="104139" cy="8890"/>
            </a:xfrm>
            <a:custGeom>
              <a:avLst/>
              <a:gdLst/>
              <a:ahLst/>
              <a:cxnLst/>
              <a:rect l="l" t="t" r="r" b="b"/>
              <a:pathLst>
                <a:path w="104139" h="8889">
                  <a:moveTo>
                    <a:pt x="1041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1280" y="8890"/>
                  </a:lnTo>
                  <a:lnTo>
                    <a:pt x="81280" y="7620"/>
                  </a:lnTo>
                  <a:lnTo>
                    <a:pt x="85090" y="7620"/>
                  </a:lnTo>
                  <a:lnTo>
                    <a:pt x="85090" y="6350"/>
                  </a:lnTo>
                  <a:lnTo>
                    <a:pt x="88900" y="6350"/>
                  </a:lnTo>
                  <a:lnTo>
                    <a:pt x="88900" y="5080"/>
                  </a:lnTo>
                  <a:lnTo>
                    <a:pt x="92710" y="5080"/>
                  </a:lnTo>
                  <a:lnTo>
                    <a:pt x="92710" y="3810"/>
                  </a:lnTo>
                  <a:lnTo>
                    <a:pt x="96520" y="3810"/>
                  </a:lnTo>
                  <a:lnTo>
                    <a:pt x="96520" y="2540"/>
                  </a:lnTo>
                  <a:lnTo>
                    <a:pt x="100330" y="2540"/>
                  </a:lnTo>
                  <a:lnTo>
                    <a:pt x="100330" y="1270"/>
                  </a:lnTo>
                  <a:lnTo>
                    <a:pt x="104140" y="1270"/>
                  </a:lnTo>
                  <a:lnTo>
                    <a:pt x="104140" y="0"/>
                  </a:lnTo>
                  <a:close/>
                </a:path>
              </a:pathLst>
            </a:custGeom>
            <a:solidFill>
              <a:srgbClr val="C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6" name="object 2296"/>
            <p:cNvSpPr/>
            <p:nvPr/>
          </p:nvSpPr>
          <p:spPr>
            <a:xfrm>
              <a:off x="4724400" y="4443729"/>
              <a:ext cx="76200" cy="8890"/>
            </a:xfrm>
            <a:custGeom>
              <a:avLst/>
              <a:gdLst/>
              <a:ahLst/>
              <a:cxnLst/>
              <a:rect l="l" t="t" r="r" b="b"/>
              <a:pathLst>
                <a:path w="76200" h="8889">
                  <a:moveTo>
                    <a:pt x="7620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68579" y="3810"/>
                  </a:lnTo>
                  <a:lnTo>
                    <a:pt x="68579" y="2540"/>
                  </a:lnTo>
                  <a:lnTo>
                    <a:pt x="72389" y="2540"/>
                  </a:lnTo>
                  <a:lnTo>
                    <a:pt x="72389" y="1270"/>
                  </a:lnTo>
                  <a:lnTo>
                    <a:pt x="76200" y="1270"/>
                  </a:lnTo>
                  <a:lnTo>
                    <a:pt x="76200" y="0"/>
                  </a:lnTo>
                  <a:close/>
                </a:path>
                <a:path w="76200" h="8889">
                  <a:moveTo>
                    <a:pt x="64770" y="3810"/>
                  </a:moveTo>
                  <a:lnTo>
                    <a:pt x="0" y="3810"/>
                  </a:lnTo>
                  <a:lnTo>
                    <a:pt x="0" y="8890"/>
                  </a:lnTo>
                  <a:lnTo>
                    <a:pt x="53339" y="8890"/>
                  </a:lnTo>
                  <a:lnTo>
                    <a:pt x="53339" y="7620"/>
                  </a:lnTo>
                  <a:lnTo>
                    <a:pt x="57150" y="7620"/>
                  </a:lnTo>
                  <a:lnTo>
                    <a:pt x="57150" y="6350"/>
                  </a:lnTo>
                  <a:lnTo>
                    <a:pt x="60960" y="6350"/>
                  </a:lnTo>
                  <a:lnTo>
                    <a:pt x="60960" y="5080"/>
                  </a:lnTo>
                  <a:lnTo>
                    <a:pt x="64770" y="5080"/>
                  </a:lnTo>
                  <a:lnTo>
                    <a:pt x="64770" y="3810"/>
                  </a:lnTo>
                  <a:close/>
                </a:path>
              </a:pathLst>
            </a:custGeom>
            <a:solidFill>
              <a:srgbClr val="C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7" name="object 2297"/>
            <p:cNvSpPr/>
            <p:nvPr/>
          </p:nvSpPr>
          <p:spPr>
            <a:xfrm>
              <a:off x="4724400" y="4452620"/>
              <a:ext cx="49530" cy="7620"/>
            </a:xfrm>
            <a:custGeom>
              <a:avLst/>
              <a:gdLst/>
              <a:ahLst/>
              <a:cxnLst/>
              <a:rect l="l" t="t" r="r" b="b"/>
              <a:pathLst>
                <a:path w="49529" h="7620">
                  <a:moveTo>
                    <a:pt x="4952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49529" y="1269"/>
                  </a:lnTo>
                  <a:lnTo>
                    <a:pt x="49529" y="0"/>
                  </a:lnTo>
                  <a:close/>
                </a:path>
                <a:path w="49529" h="7620">
                  <a:moveTo>
                    <a:pt x="45720" y="1269"/>
                  </a:moveTo>
                  <a:lnTo>
                    <a:pt x="0" y="1269"/>
                  </a:lnTo>
                  <a:lnTo>
                    <a:pt x="0" y="7619"/>
                  </a:lnTo>
                  <a:lnTo>
                    <a:pt x="30479" y="7619"/>
                  </a:lnTo>
                  <a:lnTo>
                    <a:pt x="30479" y="6349"/>
                  </a:lnTo>
                  <a:lnTo>
                    <a:pt x="34289" y="6349"/>
                  </a:lnTo>
                  <a:lnTo>
                    <a:pt x="34289" y="5079"/>
                  </a:lnTo>
                  <a:lnTo>
                    <a:pt x="38100" y="5079"/>
                  </a:lnTo>
                  <a:lnTo>
                    <a:pt x="38100" y="3809"/>
                  </a:lnTo>
                  <a:lnTo>
                    <a:pt x="41910" y="3809"/>
                  </a:lnTo>
                  <a:lnTo>
                    <a:pt x="41910" y="2539"/>
                  </a:lnTo>
                  <a:lnTo>
                    <a:pt x="45720" y="2539"/>
                  </a:lnTo>
                  <a:lnTo>
                    <a:pt x="45720" y="1269"/>
                  </a:lnTo>
                  <a:close/>
                </a:path>
              </a:pathLst>
            </a:custGeom>
            <a:solidFill>
              <a:srgbClr val="C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8" name="object 2298"/>
            <p:cNvSpPr/>
            <p:nvPr/>
          </p:nvSpPr>
          <p:spPr>
            <a:xfrm>
              <a:off x="4724400" y="4460240"/>
              <a:ext cx="25400" cy="8890"/>
            </a:xfrm>
            <a:custGeom>
              <a:avLst/>
              <a:gdLst/>
              <a:ahLst/>
              <a:cxnLst/>
              <a:rect l="l" t="t" r="r" b="b"/>
              <a:pathLst>
                <a:path w="25400" h="8889">
                  <a:moveTo>
                    <a:pt x="2540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10160" y="6349"/>
                  </a:lnTo>
                  <a:lnTo>
                    <a:pt x="10160" y="5079"/>
                  </a:lnTo>
                  <a:lnTo>
                    <a:pt x="13970" y="5079"/>
                  </a:lnTo>
                  <a:lnTo>
                    <a:pt x="13970" y="3809"/>
                  </a:lnTo>
                  <a:lnTo>
                    <a:pt x="17779" y="3809"/>
                  </a:lnTo>
                  <a:lnTo>
                    <a:pt x="17779" y="2539"/>
                  </a:lnTo>
                  <a:lnTo>
                    <a:pt x="21589" y="2539"/>
                  </a:lnTo>
                  <a:lnTo>
                    <a:pt x="21589" y="1269"/>
                  </a:lnTo>
                  <a:lnTo>
                    <a:pt x="25400" y="1269"/>
                  </a:lnTo>
                  <a:lnTo>
                    <a:pt x="25400" y="0"/>
                  </a:lnTo>
                  <a:close/>
                </a:path>
                <a:path w="25400" h="8889">
                  <a:moveTo>
                    <a:pt x="6350" y="6349"/>
                  </a:moveTo>
                  <a:lnTo>
                    <a:pt x="0" y="6349"/>
                  </a:lnTo>
                  <a:lnTo>
                    <a:pt x="0" y="8889"/>
                  </a:lnTo>
                  <a:lnTo>
                    <a:pt x="1270" y="8889"/>
                  </a:lnTo>
                  <a:lnTo>
                    <a:pt x="1270" y="7619"/>
                  </a:lnTo>
                  <a:lnTo>
                    <a:pt x="6350" y="7619"/>
                  </a:lnTo>
                  <a:lnTo>
                    <a:pt x="6350" y="6349"/>
                  </a:lnTo>
                  <a:close/>
                </a:path>
              </a:pathLst>
            </a:custGeom>
            <a:solidFill>
              <a:srgbClr val="C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9" name="object 2299"/>
            <p:cNvSpPr/>
            <p:nvPr/>
          </p:nvSpPr>
          <p:spPr>
            <a:xfrm>
              <a:off x="4724400" y="3599179"/>
              <a:ext cx="156210" cy="868680"/>
            </a:xfrm>
            <a:custGeom>
              <a:avLst/>
              <a:gdLst/>
              <a:ahLst/>
              <a:cxnLst/>
              <a:rect l="l" t="t" r="r" b="b"/>
              <a:pathLst>
                <a:path w="156210" h="868679">
                  <a:moveTo>
                    <a:pt x="96520" y="0"/>
                  </a:moveTo>
                  <a:lnTo>
                    <a:pt x="96520" y="669290"/>
                  </a:lnTo>
                  <a:lnTo>
                    <a:pt x="156210" y="650240"/>
                  </a:lnTo>
                  <a:lnTo>
                    <a:pt x="156210" y="817880"/>
                  </a:lnTo>
                  <a:lnTo>
                    <a:pt x="0" y="868680"/>
                  </a:lnTo>
                  <a:lnTo>
                    <a:pt x="0" y="31750"/>
                  </a:lnTo>
                  <a:lnTo>
                    <a:pt x="96520" y="0"/>
                  </a:lnTo>
                  <a:close/>
                </a:path>
              </a:pathLst>
            </a:custGeom>
            <a:ln w="9344">
              <a:solidFill>
                <a:srgbClr val="CC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0" name="object 2300"/>
            <p:cNvSpPr/>
            <p:nvPr/>
          </p:nvSpPr>
          <p:spPr>
            <a:xfrm>
              <a:off x="4926330" y="3539489"/>
              <a:ext cx="76200" cy="25400"/>
            </a:xfrm>
            <a:custGeom>
              <a:avLst/>
              <a:gdLst/>
              <a:ahLst/>
              <a:cxnLst/>
              <a:rect l="l" t="t" r="r" b="b"/>
              <a:pathLst>
                <a:path w="76200" h="25400">
                  <a:moveTo>
                    <a:pt x="76200" y="0"/>
                  </a:moveTo>
                  <a:lnTo>
                    <a:pt x="74930" y="0"/>
                  </a:lnTo>
                  <a:lnTo>
                    <a:pt x="74930" y="1270"/>
                  </a:lnTo>
                  <a:lnTo>
                    <a:pt x="69850" y="1270"/>
                  </a:lnTo>
                  <a:lnTo>
                    <a:pt x="69850" y="2540"/>
                  </a:lnTo>
                  <a:lnTo>
                    <a:pt x="66040" y="2540"/>
                  </a:lnTo>
                  <a:lnTo>
                    <a:pt x="66040" y="3810"/>
                  </a:lnTo>
                  <a:lnTo>
                    <a:pt x="62230" y="3810"/>
                  </a:lnTo>
                  <a:lnTo>
                    <a:pt x="62230" y="5092"/>
                  </a:lnTo>
                  <a:lnTo>
                    <a:pt x="58420" y="5092"/>
                  </a:lnTo>
                  <a:lnTo>
                    <a:pt x="58420" y="6350"/>
                  </a:lnTo>
                  <a:lnTo>
                    <a:pt x="54610" y="6350"/>
                  </a:lnTo>
                  <a:lnTo>
                    <a:pt x="54610" y="7620"/>
                  </a:lnTo>
                  <a:lnTo>
                    <a:pt x="50800" y="7620"/>
                  </a:lnTo>
                  <a:lnTo>
                    <a:pt x="50800" y="8890"/>
                  </a:lnTo>
                  <a:lnTo>
                    <a:pt x="46990" y="8890"/>
                  </a:lnTo>
                  <a:lnTo>
                    <a:pt x="46990" y="10160"/>
                  </a:lnTo>
                  <a:lnTo>
                    <a:pt x="43180" y="10160"/>
                  </a:lnTo>
                  <a:lnTo>
                    <a:pt x="43180" y="11442"/>
                  </a:lnTo>
                  <a:lnTo>
                    <a:pt x="39370" y="11442"/>
                  </a:lnTo>
                  <a:lnTo>
                    <a:pt x="39370" y="12700"/>
                  </a:lnTo>
                  <a:lnTo>
                    <a:pt x="35560" y="12700"/>
                  </a:lnTo>
                  <a:lnTo>
                    <a:pt x="35560" y="13970"/>
                  </a:lnTo>
                  <a:lnTo>
                    <a:pt x="31750" y="13970"/>
                  </a:lnTo>
                  <a:lnTo>
                    <a:pt x="31750" y="15240"/>
                  </a:lnTo>
                  <a:lnTo>
                    <a:pt x="26670" y="15240"/>
                  </a:lnTo>
                  <a:lnTo>
                    <a:pt x="26670" y="16510"/>
                  </a:lnTo>
                  <a:lnTo>
                    <a:pt x="22860" y="16510"/>
                  </a:lnTo>
                  <a:lnTo>
                    <a:pt x="22860" y="17792"/>
                  </a:lnTo>
                  <a:lnTo>
                    <a:pt x="19050" y="17792"/>
                  </a:lnTo>
                  <a:lnTo>
                    <a:pt x="19050" y="19050"/>
                  </a:lnTo>
                  <a:lnTo>
                    <a:pt x="15240" y="19050"/>
                  </a:lnTo>
                  <a:lnTo>
                    <a:pt x="15240" y="20320"/>
                  </a:lnTo>
                  <a:lnTo>
                    <a:pt x="11430" y="20320"/>
                  </a:lnTo>
                  <a:lnTo>
                    <a:pt x="11430" y="21590"/>
                  </a:lnTo>
                  <a:lnTo>
                    <a:pt x="7620" y="21590"/>
                  </a:lnTo>
                  <a:lnTo>
                    <a:pt x="7620" y="22860"/>
                  </a:lnTo>
                  <a:lnTo>
                    <a:pt x="3810" y="22860"/>
                  </a:lnTo>
                  <a:lnTo>
                    <a:pt x="3810" y="24142"/>
                  </a:lnTo>
                  <a:lnTo>
                    <a:pt x="0" y="24142"/>
                  </a:lnTo>
                  <a:lnTo>
                    <a:pt x="0" y="25400"/>
                  </a:lnTo>
                  <a:lnTo>
                    <a:pt x="76200" y="25400"/>
                  </a:lnTo>
                  <a:lnTo>
                    <a:pt x="76200" y="16510"/>
                  </a:lnTo>
                  <a:lnTo>
                    <a:pt x="76200" y="76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1" name="object 2301"/>
            <p:cNvSpPr/>
            <p:nvPr/>
          </p:nvSpPr>
          <p:spPr>
            <a:xfrm>
              <a:off x="4904740" y="3564889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97790" y="0"/>
                  </a:moveTo>
                  <a:lnTo>
                    <a:pt x="17780" y="0"/>
                  </a:lnTo>
                  <a:lnTo>
                    <a:pt x="17780" y="1270"/>
                  </a:lnTo>
                  <a:lnTo>
                    <a:pt x="13970" y="1270"/>
                  </a:lnTo>
                  <a:lnTo>
                    <a:pt x="13970" y="2540"/>
                  </a:lnTo>
                  <a:lnTo>
                    <a:pt x="10160" y="2540"/>
                  </a:lnTo>
                  <a:lnTo>
                    <a:pt x="1016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97790" y="7620"/>
                  </a:lnTo>
                  <a:lnTo>
                    <a:pt x="97790" y="6350"/>
                  </a:lnTo>
                  <a:lnTo>
                    <a:pt x="97790" y="5080"/>
                  </a:lnTo>
                  <a:lnTo>
                    <a:pt x="97790" y="3810"/>
                  </a:lnTo>
                  <a:lnTo>
                    <a:pt x="97790" y="2540"/>
                  </a:lnTo>
                  <a:lnTo>
                    <a:pt x="97790" y="1270"/>
                  </a:lnTo>
                  <a:lnTo>
                    <a:pt x="97790" y="0"/>
                  </a:lnTo>
                  <a:close/>
                </a:path>
              </a:pathLst>
            </a:custGeom>
            <a:solidFill>
              <a:srgbClr val="6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2" name="object 2302"/>
            <p:cNvSpPr/>
            <p:nvPr/>
          </p:nvSpPr>
          <p:spPr>
            <a:xfrm>
              <a:off x="4904740" y="357250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6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3" name="object 2303"/>
            <p:cNvSpPr/>
            <p:nvPr/>
          </p:nvSpPr>
          <p:spPr>
            <a:xfrm>
              <a:off x="4904740" y="358140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6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4" name="object 2304"/>
            <p:cNvSpPr/>
            <p:nvPr/>
          </p:nvSpPr>
          <p:spPr>
            <a:xfrm>
              <a:off x="4904740" y="359029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6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5" name="object 2305"/>
            <p:cNvSpPr/>
            <p:nvPr/>
          </p:nvSpPr>
          <p:spPr>
            <a:xfrm>
              <a:off x="4904740" y="3599179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20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762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6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6" name="object 2306"/>
            <p:cNvSpPr/>
            <p:nvPr/>
          </p:nvSpPr>
          <p:spPr>
            <a:xfrm>
              <a:off x="4904740" y="360680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6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7" name="object 2307"/>
            <p:cNvSpPr/>
            <p:nvPr/>
          </p:nvSpPr>
          <p:spPr>
            <a:xfrm>
              <a:off x="4904740" y="361569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6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8" name="object 2308"/>
            <p:cNvSpPr/>
            <p:nvPr/>
          </p:nvSpPr>
          <p:spPr>
            <a:xfrm>
              <a:off x="4904740" y="3624579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20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762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6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9" name="object 2309"/>
            <p:cNvSpPr/>
            <p:nvPr/>
          </p:nvSpPr>
          <p:spPr>
            <a:xfrm>
              <a:off x="4904740" y="363220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6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0" name="object 2310"/>
            <p:cNvSpPr/>
            <p:nvPr/>
          </p:nvSpPr>
          <p:spPr>
            <a:xfrm>
              <a:off x="4904740" y="364109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7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1" name="object 2311"/>
            <p:cNvSpPr/>
            <p:nvPr/>
          </p:nvSpPr>
          <p:spPr>
            <a:xfrm>
              <a:off x="4904740" y="364997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8889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7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2" name="object 2312"/>
            <p:cNvSpPr/>
            <p:nvPr/>
          </p:nvSpPr>
          <p:spPr>
            <a:xfrm>
              <a:off x="4904740" y="3658870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19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7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3" name="object 2313"/>
            <p:cNvSpPr/>
            <p:nvPr/>
          </p:nvSpPr>
          <p:spPr>
            <a:xfrm>
              <a:off x="4904740" y="366649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8889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7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4" name="object 2314"/>
            <p:cNvSpPr/>
            <p:nvPr/>
          </p:nvSpPr>
          <p:spPr>
            <a:xfrm>
              <a:off x="4904740" y="367537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8889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7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5" name="object 2315"/>
            <p:cNvSpPr/>
            <p:nvPr/>
          </p:nvSpPr>
          <p:spPr>
            <a:xfrm>
              <a:off x="4904740" y="3684270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19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7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6" name="object 2316"/>
            <p:cNvSpPr/>
            <p:nvPr/>
          </p:nvSpPr>
          <p:spPr>
            <a:xfrm>
              <a:off x="4904740" y="369189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8889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7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7" name="object 2317"/>
            <p:cNvSpPr/>
            <p:nvPr/>
          </p:nvSpPr>
          <p:spPr>
            <a:xfrm>
              <a:off x="4904740" y="370077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7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8" name="object 2318"/>
            <p:cNvSpPr/>
            <p:nvPr/>
          </p:nvSpPr>
          <p:spPr>
            <a:xfrm>
              <a:off x="4904740" y="370967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7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9" name="object 2319"/>
            <p:cNvSpPr/>
            <p:nvPr/>
          </p:nvSpPr>
          <p:spPr>
            <a:xfrm>
              <a:off x="4904740" y="3718559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19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7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0" name="object 2320"/>
            <p:cNvSpPr/>
            <p:nvPr/>
          </p:nvSpPr>
          <p:spPr>
            <a:xfrm>
              <a:off x="4904740" y="372617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7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1" name="object 2321"/>
            <p:cNvSpPr/>
            <p:nvPr/>
          </p:nvSpPr>
          <p:spPr>
            <a:xfrm>
              <a:off x="4904740" y="373507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7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2" name="object 2322"/>
            <p:cNvSpPr/>
            <p:nvPr/>
          </p:nvSpPr>
          <p:spPr>
            <a:xfrm>
              <a:off x="4904740" y="374395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7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3" name="object 2323"/>
            <p:cNvSpPr/>
            <p:nvPr/>
          </p:nvSpPr>
          <p:spPr>
            <a:xfrm>
              <a:off x="4904740" y="3752850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19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7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4" name="object 2324"/>
            <p:cNvSpPr/>
            <p:nvPr/>
          </p:nvSpPr>
          <p:spPr>
            <a:xfrm>
              <a:off x="4904740" y="376047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7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5" name="object 2325"/>
            <p:cNvSpPr/>
            <p:nvPr/>
          </p:nvSpPr>
          <p:spPr>
            <a:xfrm>
              <a:off x="4904740" y="376935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7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6" name="object 2326"/>
            <p:cNvSpPr/>
            <p:nvPr/>
          </p:nvSpPr>
          <p:spPr>
            <a:xfrm>
              <a:off x="4904740" y="3778250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19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8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7" name="object 2327"/>
            <p:cNvSpPr/>
            <p:nvPr/>
          </p:nvSpPr>
          <p:spPr>
            <a:xfrm>
              <a:off x="4904740" y="378587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8" name="object 2328"/>
            <p:cNvSpPr/>
            <p:nvPr/>
          </p:nvSpPr>
          <p:spPr>
            <a:xfrm>
              <a:off x="4904740" y="379475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9" name="object 2329"/>
            <p:cNvSpPr/>
            <p:nvPr/>
          </p:nvSpPr>
          <p:spPr>
            <a:xfrm>
              <a:off x="4904740" y="380365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0" name="object 2330"/>
            <p:cNvSpPr/>
            <p:nvPr/>
          </p:nvSpPr>
          <p:spPr>
            <a:xfrm>
              <a:off x="4904740" y="3812540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20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762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8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1" name="object 2331"/>
            <p:cNvSpPr/>
            <p:nvPr/>
          </p:nvSpPr>
          <p:spPr>
            <a:xfrm>
              <a:off x="4904740" y="382015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2" name="object 2332"/>
            <p:cNvSpPr/>
            <p:nvPr/>
          </p:nvSpPr>
          <p:spPr>
            <a:xfrm>
              <a:off x="4904740" y="382905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3" name="object 2333"/>
            <p:cNvSpPr/>
            <p:nvPr/>
          </p:nvSpPr>
          <p:spPr>
            <a:xfrm>
              <a:off x="4904740" y="383794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8889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8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4" name="object 2334"/>
            <p:cNvSpPr/>
            <p:nvPr/>
          </p:nvSpPr>
          <p:spPr>
            <a:xfrm>
              <a:off x="4904740" y="3846829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20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762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8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5" name="object 2335"/>
            <p:cNvSpPr/>
            <p:nvPr/>
          </p:nvSpPr>
          <p:spPr>
            <a:xfrm>
              <a:off x="4904740" y="385445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6" name="object 2336"/>
            <p:cNvSpPr/>
            <p:nvPr/>
          </p:nvSpPr>
          <p:spPr>
            <a:xfrm>
              <a:off x="4904740" y="386334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8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7" name="object 2337"/>
            <p:cNvSpPr/>
            <p:nvPr/>
          </p:nvSpPr>
          <p:spPr>
            <a:xfrm>
              <a:off x="4904740" y="3872229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20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7619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8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8" name="object 2338"/>
            <p:cNvSpPr/>
            <p:nvPr/>
          </p:nvSpPr>
          <p:spPr>
            <a:xfrm>
              <a:off x="4904740" y="387985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9" name="object 2339"/>
            <p:cNvSpPr/>
            <p:nvPr/>
          </p:nvSpPr>
          <p:spPr>
            <a:xfrm>
              <a:off x="4904740" y="388874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8889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8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0" name="object 2340"/>
            <p:cNvSpPr/>
            <p:nvPr/>
          </p:nvSpPr>
          <p:spPr>
            <a:xfrm>
              <a:off x="4904740" y="389762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8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1" name="object 2341"/>
            <p:cNvSpPr/>
            <p:nvPr/>
          </p:nvSpPr>
          <p:spPr>
            <a:xfrm>
              <a:off x="4904740" y="3906520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19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8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2" name="object 2342"/>
            <p:cNvSpPr/>
            <p:nvPr/>
          </p:nvSpPr>
          <p:spPr>
            <a:xfrm>
              <a:off x="4904740" y="391414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9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3" name="object 2343"/>
            <p:cNvSpPr/>
            <p:nvPr/>
          </p:nvSpPr>
          <p:spPr>
            <a:xfrm>
              <a:off x="4904740" y="392302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8889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9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4" name="object 2344"/>
            <p:cNvSpPr/>
            <p:nvPr/>
          </p:nvSpPr>
          <p:spPr>
            <a:xfrm>
              <a:off x="4904740" y="393192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5" name="object 2345"/>
            <p:cNvSpPr/>
            <p:nvPr/>
          </p:nvSpPr>
          <p:spPr>
            <a:xfrm>
              <a:off x="4904740" y="3940809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19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9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6" name="object 2346"/>
            <p:cNvSpPr/>
            <p:nvPr/>
          </p:nvSpPr>
          <p:spPr>
            <a:xfrm>
              <a:off x="4904740" y="394842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90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9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7" name="object 2347"/>
            <p:cNvSpPr/>
            <p:nvPr/>
          </p:nvSpPr>
          <p:spPr>
            <a:xfrm>
              <a:off x="4904740" y="395732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90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8" name="object 2348"/>
            <p:cNvSpPr/>
            <p:nvPr/>
          </p:nvSpPr>
          <p:spPr>
            <a:xfrm>
              <a:off x="4904740" y="3966209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1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9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9" name="object 2349"/>
            <p:cNvSpPr/>
            <p:nvPr/>
          </p:nvSpPr>
          <p:spPr>
            <a:xfrm>
              <a:off x="4904740" y="397382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9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0" name="object 2350"/>
            <p:cNvSpPr/>
            <p:nvPr/>
          </p:nvSpPr>
          <p:spPr>
            <a:xfrm>
              <a:off x="4904740" y="398272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1" name="object 2351"/>
            <p:cNvSpPr/>
            <p:nvPr/>
          </p:nvSpPr>
          <p:spPr>
            <a:xfrm>
              <a:off x="4904740" y="399160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2" name="object 2352"/>
            <p:cNvSpPr/>
            <p:nvPr/>
          </p:nvSpPr>
          <p:spPr>
            <a:xfrm>
              <a:off x="4904740" y="4000500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1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9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3" name="object 2353"/>
            <p:cNvSpPr/>
            <p:nvPr/>
          </p:nvSpPr>
          <p:spPr>
            <a:xfrm>
              <a:off x="4904740" y="400812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4" name="object 2354"/>
            <p:cNvSpPr/>
            <p:nvPr/>
          </p:nvSpPr>
          <p:spPr>
            <a:xfrm>
              <a:off x="4904740" y="401700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5" name="object 2355"/>
            <p:cNvSpPr/>
            <p:nvPr/>
          </p:nvSpPr>
          <p:spPr>
            <a:xfrm>
              <a:off x="4904740" y="402590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6" name="object 2356"/>
            <p:cNvSpPr/>
            <p:nvPr/>
          </p:nvSpPr>
          <p:spPr>
            <a:xfrm>
              <a:off x="4904740" y="4034790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2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762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9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7" name="object 2357"/>
            <p:cNvSpPr/>
            <p:nvPr/>
          </p:nvSpPr>
          <p:spPr>
            <a:xfrm>
              <a:off x="4904740" y="404240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8" name="object 2358"/>
            <p:cNvSpPr/>
            <p:nvPr/>
          </p:nvSpPr>
          <p:spPr>
            <a:xfrm>
              <a:off x="4904740" y="405130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9" name="object 2359"/>
            <p:cNvSpPr/>
            <p:nvPr/>
          </p:nvSpPr>
          <p:spPr>
            <a:xfrm>
              <a:off x="4904740" y="4060190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2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762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A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0" name="object 2360"/>
            <p:cNvSpPr/>
            <p:nvPr/>
          </p:nvSpPr>
          <p:spPr>
            <a:xfrm>
              <a:off x="4904740" y="406780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1" name="object 2361"/>
            <p:cNvSpPr/>
            <p:nvPr/>
          </p:nvSpPr>
          <p:spPr>
            <a:xfrm>
              <a:off x="4904740" y="407670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2" name="object 2362"/>
            <p:cNvSpPr/>
            <p:nvPr/>
          </p:nvSpPr>
          <p:spPr>
            <a:xfrm>
              <a:off x="4904740" y="408559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A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3" name="object 2363"/>
            <p:cNvSpPr/>
            <p:nvPr/>
          </p:nvSpPr>
          <p:spPr>
            <a:xfrm>
              <a:off x="4904740" y="4094479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2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762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A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4" name="object 2364"/>
            <p:cNvSpPr/>
            <p:nvPr/>
          </p:nvSpPr>
          <p:spPr>
            <a:xfrm>
              <a:off x="4904740" y="410210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5" name="object 2365"/>
            <p:cNvSpPr/>
            <p:nvPr/>
          </p:nvSpPr>
          <p:spPr>
            <a:xfrm>
              <a:off x="4904740" y="411099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A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6" name="object 2366"/>
            <p:cNvSpPr/>
            <p:nvPr/>
          </p:nvSpPr>
          <p:spPr>
            <a:xfrm>
              <a:off x="4904740" y="4119879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2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7619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A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7" name="object 2367"/>
            <p:cNvSpPr/>
            <p:nvPr/>
          </p:nvSpPr>
          <p:spPr>
            <a:xfrm>
              <a:off x="4904740" y="412750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8" name="object 2368"/>
            <p:cNvSpPr/>
            <p:nvPr/>
          </p:nvSpPr>
          <p:spPr>
            <a:xfrm>
              <a:off x="4904740" y="413639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A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9" name="object 2369"/>
            <p:cNvSpPr/>
            <p:nvPr/>
          </p:nvSpPr>
          <p:spPr>
            <a:xfrm>
              <a:off x="4904740" y="414527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A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0" name="object 2370"/>
            <p:cNvSpPr/>
            <p:nvPr/>
          </p:nvSpPr>
          <p:spPr>
            <a:xfrm>
              <a:off x="4904740" y="4154170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1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A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1" name="object 2371"/>
            <p:cNvSpPr/>
            <p:nvPr/>
          </p:nvSpPr>
          <p:spPr>
            <a:xfrm>
              <a:off x="4904740" y="416179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A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2" name="object 2372"/>
            <p:cNvSpPr/>
            <p:nvPr/>
          </p:nvSpPr>
          <p:spPr>
            <a:xfrm>
              <a:off x="4904740" y="417067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A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3" name="object 2373"/>
            <p:cNvSpPr/>
            <p:nvPr/>
          </p:nvSpPr>
          <p:spPr>
            <a:xfrm>
              <a:off x="4904740" y="417957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4" name="object 2374"/>
            <p:cNvSpPr/>
            <p:nvPr/>
          </p:nvSpPr>
          <p:spPr>
            <a:xfrm>
              <a:off x="4904740" y="4188459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1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B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5" name="object 2375"/>
            <p:cNvSpPr/>
            <p:nvPr/>
          </p:nvSpPr>
          <p:spPr>
            <a:xfrm>
              <a:off x="4904740" y="419607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B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6" name="object 2376"/>
            <p:cNvSpPr/>
            <p:nvPr/>
          </p:nvSpPr>
          <p:spPr>
            <a:xfrm>
              <a:off x="4904740" y="420497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B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7" name="object 2377"/>
            <p:cNvSpPr/>
            <p:nvPr/>
          </p:nvSpPr>
          <p:spPr>
            <a:xfrm>
              <a:off x="4904740" y="4213859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1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B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8" name="object 2378"/>
            <p:cNvSpPr/>
            <p:nvPr/>
          </p:nvSpPr>
          <p:spPr>
            <a:xfrm>
              <a:off x="4904740" y="422147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B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9" name="object 2379"/>
            <p:cNvSpPr/>
            <p:nvPr/>
          </p:nvSpPr>
          <p:spPr>
            <a:xfrm>
              <a:off x="4904740" y="423037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B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0" name="object 2380"/>
            <p:cNvSpPr/>
            <p:nvPr/>
          </p:nvSpPr>
          <p:spPr>
            <a:xfrm>
              <a:off x="4904740" y="423925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B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1" name="object 2381"/>
            <p:cNvSpPr/>
            <p:nvPr/>
          </p:nvSpPr>
          <p:spPr>
            <a:xfrm>
              <a:off x="4904740" y="4248150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1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B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2" name="object 2382"/>
            <p:cNvSpPr/>
            <p:nvPr/>
          </p:nvSpPr>
          <p:spPr>
            <a:xfrm>
              <a:off x="4904740" y="425577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B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3" name="object 2383"/>
            <p:cNvSpPr/>
            <p:nvPr/>
          </p:nvSpPr>
          <p:spPr>
            <a:xfrm>
              <a:off x="4904740" y="426465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B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4" name="object 2384"/>
            <p:cNvSpPr/>
            <p:nvPr/>
          </p:nvSpPr>
          <p:spPr>
            <a:xfrm>
              <a:off x="4904740" y="427355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B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5" name="object 2385"/>
            <p:cNvSpPr/>
            <p:nvPr/>
          </p:nvSpPr>
          <p:spPr>
            <a:xfrm>
              <a:off x="4904740" y="4282440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2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762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B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6" name="object 2386"/>
            <p:cNvSpPr/>
            <p:nvPr/>
          </p:nvSpPr>
          <p:spPr>
            <a:xfrm>
              <a:off x="4904740" y="429005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B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7" name="object 2387"/>
            <p:cNvSpPr/>
            <p:nvPr/>
          </p:nvSpPr>
          <p:spPr>
            <a:xfrm>
              <a:off x="4904740" y="429895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B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8" name="object 2388"/>
            <p:cNvSpPr/>
            <p:nvPr/>
          </p:nvSpPr>
          <p:spPr>
            <a:xfrm>
              <a:off x="4904740" y="4307840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2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762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B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9" name="object 2389"/>
            <p:cNvSpPr/>
            <p:nvPr/>
          </p:nvSpPr>
          <p:spPr>
            <a:xfrm>
              <a:off x="4904740" y="431545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B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0" name="object 2390"/>
            <p:cNvSpPr/>
            <p:nvPr/>
          </p:nvSpPr>
          <p:spPr>
            <a:xfrm>
              <a:off x="4904740" y="432435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C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1" name="object 2391"/>
            <p:cNvSpPr/>
            <p:nvPr/>
          </p:nvSpPr>
          <p:spPr>
            <a:xfrm>
              <a:off x="4904740" y="433324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C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2" name="object 2392"/>
            <p:cNvSpPr/>
            <p:nvPr/>
          </p:nvSpPr>
          <p:spPr>
            <a:xfrm>
              <a:off x="4904740" y="4342129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0" y="762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762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C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3" name="object 2393"/>
            <p:cNvSpPr/>
            <p:nvPr/>
          </p:nvSpPr>
          <p:spPr>
            <a:xfrm>
              <a:off x="4904740" y="434975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89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C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4" name="object 2394"/>
            <p:cNvSpPr/>
            <p:nvPr/>
          </p:nvSpPr>
          <p:spPr>
            <a:xfrm>
              <a:off x="4904740" y="4358640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C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5" name="object 2395"/>
            <p:cNvSpPr/>
            <p:nvPr/>
          </p:nvSpPr>
          <p:spPr>
            <a:xfrm>
              <a:off x="4904740" y="4367529"/>
              <a:ext cx="97790" cy="8890"/>
            </a:xfrm>
            <a:custGeom>
              <a:avLst/>
              <a:gdLst/>
              <a:ahLst/>
              <a:cxnLst/>
              <a:rect l="l" t="t" r="r" b="b"/>
              <a:pathLst>
                <a:path w="97789" h="8889">
                  <a:moveTo>
                    <a:pt x="0" y="8890"/>
                  </a:moveTo>
                  <a:lnTo>
                    <a:pt x="0" y="0"/>
                  </a:lnTo>
                  <a:lnTo>
                    <a:pt x="97789" y="0"/>
                  </a:lnTo>
                  <a:lnTo>
                    <a:pt x="97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C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6" name="object 2396"/>
            <p:cNvSpPr/>
            <p:nvPr/>
          </p:nvSpPr>
          <p:spPr>
            <a:xfrm>
              <a:off x="4904740" y="4376419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9779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3820" y="7620"/>
                  </a:lnTo>
                  <a:lnTo>
                    <a:pt x="83820" y="6350"/>
                  </a:lnTo>
                  <a:lnTo>
                    <a:pt x="87617" y="6350"/>
                  </a:lnTo>
                  <a:lnTo>
                    <a:pt x="87617" y="5080"/>
                  </a:lnTo>
                  <a:lnTo>
                    <a:pt x="91440" y="5080"/>
                  </a:lnTo>
                  <a:lnTo>
                    <a:pt x="91440" y="3810"/>
                  </a:lnTo>
                  <a:lnTo>
                    <a:pt x="95250" y="3810"/>
                  </a:lnTo>
                  <a:lnTo>
                    <a:pt x="95250" y="2540"/>
                  </a:lnTo>
                  <a:lnTo>
                    <a:pt x="97790" y="2540"/>
                  </a:lnTo>
                  <a:lnTo>
                    <a:pt x="97790" y="0"/>
                  </a:lnTo>
                  <a:close/>
                </a:path>
              </a:pathLst>
            </a:custGeom>
            <a:solidFill>
              <a:srgbClr val="C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7" name="object 2397"/>
            <p:cNvSpPr/>
            <p:nvPr/>
          </p:nvSpPr>
          <p:spPr>
            <a:xfrm>
              <a:off x="4904740" y="4384040"/>
              <a:ext cx="80010" cy="8890"/>
            </a:xfrm>
            <a:custGeom>
              <a:avLst/>
              <a:gdLst/>
              <a:ahLst/>
              <a:cxnLst/>
              <a:rect l="l" t="t" r="r" b="b"/>
              <a:pathLst>
                <a:path w="80010" h="8889">
                  <a:moveTo>
                    <a:pt x="8001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64770" y="6349"/>
                  </a:lnTo>
                  <a:lnTo>
                    <a:pt x="64770" y="5079"/>
                  </a:lnTo>
                  <a:lnTo>
                    <a:pt x="68579" y="5079"/>
                  </a:lnTo>
                  <a:lnTo>
                    <a:pt x="68579" y="3809"/>
                  </a:lnTo>
                  <a:lnTo>
                    <a:pt x="72389" y="3809"/>
                  </a:lnTo>
                  <a:lnTo>
                    <a:pt x="72389" y="2539"/>
                  </a:lnTo>
                  <a:lnTo>
                    <a:pt x="76200" y="2539"/>
                  </a:lnTo>
                  <a:lnTo>
                    <a:pt x="76200" y="1269"/>
                  </a:lnTo>
                  <a:lnTo>
                    <a:pt x="80010" y="1269"/>
                  </a:lnTo>
                  <a:lnTo>
                    <a:pt x="80010" y="0"/>
                  </a:lnTo>
                  <a:close/>
                </a:path>
                <a:path w="80010" h="8889">
                  <a:moveTo>
                    <a:pt x="60960" y="6349"/>
                  </a:moveTo>
                  <a:lnTo>
                    <a:pt x="0" y="6349"/>
                  </a:lnTo>
                  <a:lnTo>
                    <a:pt x="0" y="8889"/>
                  </a:lnTo>
                  <a:lnTo>
                    <a:pt x="57150" y="8889"/>
                  </a:lnTo>
                  <a:lnTo>
                    <a:pt x="57150" y="7619"/>
                  </a:lnTo>
                  <a:lnTo>
                    <a:pt x="60960" y="7619"/>
                  </a:lnTo>
                  <a:lnTo>
                    <a:pt x="60960" y="6349"/>
                  </a:lnTo>
                  <a:close/>
                </a:path>
              </a:pathLst>
            </a:custGeom>
            <a:solidFill>
              <a:srgbClr val="C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8" name="object 2398"/>
            <p:cNvSpPr/>
            <p:nvPr/>
          </p:nvSpPr>
          <p:spPr>
            <a:xfrm>
              <a:off x="4904740" y="4392929"/>
              <a:ext cx="53340" cy="8890"/>
            </a:xfrm>
            <a:custGeom>
              <a:avLst/>
              <a:gdLst/>
              <a:ahLst/>
              <a:cxnLst/>
              <a:rect l="l" t="t" r="r" b="b"/>
              <a:pathLst>
                <a:path w="53339" h="8889">
                  <a:moveTo>
                    <a:pt x="5333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44450" y="3810"/>
                  </a:lnTo>
                  <a:lnTo>
                    <a:pt x="44450" y="2540"/>
                  </a:lnTo>
                  <a:lnTo>
                    <a:pt x="49529" y="2540"/>
                  </a:lnTo>
                  <a:lnTo>
                    <a:pt x="49529" y="1270"/>
                  </a:lnTo>
                  <a:lnTo>
                    <a:pt x="53339" y="1270"/>
                  </a:lnTo>
                  <a:lnTo>
                    <a:pt x="53339" y="0"/>
                  </a:lnTo>
                  <a:close/>
                </a:path>
                <a:path w="53339" h="8889">
                  <a:moveTo>
                    <a:pt x="40639" y="3810"/>
                  </a:moveTo>
                  <a:lnTo>
                    <a:pt x="0" y="3810"/>
                  </a:lnTo>
                  <a:lnTo>
                    <a:pt x="0" y="8890"/>
                  </a:lnTo>
                  <a:lnTo>
                    <a:pt x="29210" y="8890"/>
                  </a:lnTo>
                  <a:lnTo>
                    <a:pt x="29210" y="7620"/>
                  </a:lnTo>
                  <a:lnTo>
                    <a:pt x="33020" y="7620"/>
                  </a:lnTo>
                  <a:lnTo>
                    <a:pt x="33020" y="6350"/>
                  </a:lnTo>
                  <a:lnTo>
                    <a:pt x="36829" y="6350"/>
                  </a:lnTo>
                  <a:lnTo>
                    <a:pt x="36829" y="5080"/>
                  </a:lnTo>
                  <a:lnTo>
                    <a:pt x="40639" y="5080"/>
                  </a:lnTo>
                  <a:lnTo>
                    <a:pt x="40639" y="3810"/>
                  </a:lnTo>
                  <a:close/>
                </a:path>
              </a:pathLst>
            </a:custGeom>
            <a:solidFill>
              <a:srgbClr val="C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9" name="object 2399"/>
            <p:cNvSpPr/>
            <p:nvPr/>
          </p:nvSpPr>
          <p:spPr>
            <a:xfrm>
              <a:off x="4904740" y="4401820"/>
              <a:ext cx="25400" cy="7620"/>
            </a:xfrm>
            <a:custGeom>
              <a:avLst/>
              <a:gdLst/>
              <a:ahLst/>
              <a:cxnLst/>
              <a:rect l="l" t="t" r="r" b="b"/>
              <a:pathLst>
                <a:path w="25400" h="7620">
                  <a:moveTo>
                    <a:pt x="2540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25400" y="1269"/>
                  </a:lnTo>
                  <a:lnTo>
                    <a:pt x="25400" y="0"/>
                  </a:lnTo>
                  <a:close/>
                </a:path>
                <a:path w="25400" h="7620">
                  <a:moveTo>
                    <a:pt x="21589" y="1269"/>
                  </a:moveTo>
                  <a:lnTo>
                    <a:pt x="0" y="1269"/>
                  </a:lnTo>
                  <a:lnTo>
                    <a:pt x="0" y="7619"/>
                  </a:lnTo>
                  <a:lnTo>
                    <a:pt x="6350" y="7619"/>
                  </a:lnTo>
                  <a:lnTo>
                    <a:pt x="6350" y="6349"/>
                  </a:lnTo>
                  <a:lnTo>
                    <a:pt x="10160" y="6349"/>
                  </a:lnTo>
                  <a:lnTo>
                    <a:pt x="10160" y="5079"/>
                  </a:lnTo>
                  <a:lnTo>
                    <a:pt x="13970" y="5079"/>
                  </a:lnTo>
                  <a:lnTo>
                    <a:pt x="13970" y="3809"/>
                  </a:lnTo>
                  <a:lnTo>
                    <a:pt x="17779" y="3809"/>
                  </a:lnTo>
                  <a:lnTo>
                    <a:pt x="17779" y="2539"/>
                  </a:lnTo>
                  <a:lnTo>
                    <a:pt x="21589" y="2539"/>
                  </a:lnTo>
                  <a:lnTo>
                    <a:pt x="21589" y="1269"/>
                  </a:lnTo>
                  <a:close/>
                </a:path>
              </a:pathLst>
            </a:custGeom>
            <a:solidFill>
              <a:srgbClr val="C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0" name="object 2400"/>
            <p:cNvSpPr/>
            <p:nvPr/>
          </p:nvSpPr>
          <p:spPr>
            <a:xfrm>
              <a:off x="4904740" y="3539490"/>
              <a:ext cx="96520" cy="869950"/>
            </a:xfrm>
            <a:custGeom>
              <a:avLst/>
              <a:gdLst/>
              <a:ahLst/>
              <a:cxnLst/>
              <a:rect l="l" t="t" r="r" b="b"/>
              <a:pathLst>
                <a:path w="96520" h="869950">
                  <a:moveTo>
                    <a:pt x="96520" y="0"/>
                  </a:moveTo>
                  <a:lnTo>
                    <a:pt x="96520" y="838200"/>
                  </a:lnTo>
                  <a:lnTo>
                    <a:pt x="0" y="869950"/>
                  </a:lnTo>
                  <a:lnTo>
                    <a:pt x="0" y="31750"/>
                  </a:lnTo>
                  <a:lnTo>
                    <a:pt x="96520" y="0"/>
                  </a:lnTo>
                  <a:close/>
                </a:path>
              </a:pathLst>
            </a:custGeom>
            <a:ln w="9344">
              <a:solidFill>
                <a:srgbClr val="CC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1" name="object 2401"/>
            <p:cNvSpPr/>
            <p:nvPr/>
          </p:nvSpPr>
          <p:spPr>
            <a:xfrm>
              <a:off x="5118100" y="3468369"/>
              <a:ext cx="109220" cy="24130"/>
            </a:xfrm>
            <a:custGeom>
              <a:avLst/>
              <a:gdLst/>
              <a:ahLst/>
              <a:cxnLst/>
              <a:rect l="l" t="t" r="r" b="b"/>
              <a:pathLst>
                <a:path w="109220" h="24129">
                  <a:moveTo>
                    <a:pt x="109220" y="21590"/>
                  </a:moveTo>
                  <a:lnTo>
                    <a:pt x="107950" y="21590"/>
                  </a:lnTo>
                  <a:lnTo>
                    <a:pt x="107950" y="20320"/>
                  </a:lnTo>
                  <a:lnTo>
                    <a:pt x="106680" y="20320"/>
                  </a:lnTo>
                  <a:lnTo>
                    <a:pt x="106680" y="19050"/>
                  </a:lnTo>
                  <a:lnTo>
                    <a:pt x="105410" y="19050"/>
                  </a:lnTo>
                  <a:lnTo>
                    <a:pt x="105410" y="17780"/>
                  </a:lnTo>
                  <a:lnTo>
                    <a:pt x="104140" y="17780"/>
                  </a:lnTo>
                  <a:lnTo>
                    <a:pt x="104140" y="16510"/>
                  </a:lnTo>
                  <a:lnTo>
                    <a:pt x="101600" y="16510"/>
                  </a:lnTo>
                  <a:lnTo>
                    <a:pt x="101600" y="15240"/>
                  </a:lnTo>
                  <a:lnTo>
                    <a:pt x="100330" y="15240"/>
                  </a:lnTo>
                  <a:lnTo>
                    <a:pt x="100330" y="13970"/>
                  </a:lnTo>
                  <a:lnTo>
                    <a:pt x="99060" y="13970"/>
                  </a:lnTo>
                  <a:lnTo>
                    <a:pt x="99060" y="12700"/>
                  </a:lnTo>
                  <a:lnTo>
                    <a:pt x="97790" y="12700"/>
                  </a:lnTo>
                  <a:lnTo>
                    <a:pt x="97790" y="11430"/>
                  </a:lnTo>
                  <a:lnTo>
                    <a:pt x="96507" y="11430"/>
                  </a:lnTo>
                  <a:lnTo>
                    <a:pt x="96507" y="10160"/>
                  </a:lnTo>
                  <a:lnTo>
                    <a:pt x="93980" y="10160"/>
                  </a:lnTo>
                  <a:lnTo>
                    <a:pt x="93980" y="8890"/>
                  </a:lnTo>
                  <a:lnTo>
                    <a:pt x="92710" y="8890"/>
                  </a:lnTo>
                  <a:lnTo>
                    <a:pt x="92710" y="7620"/>
                  </a:lnTo>
                  <a:lnTo>
                    <a:pt x="91440" y="7620"/>
                  </a:lnTo>
                  <a:lnTo>
                    <a:pt x="91440" y="6350"/>
                  </a:lnTo>
                  <a:lnTo>
                    <a:pt x="87630" y="6350"/>
                  </a:lnTo>
                  <a:lnTo>
                    <a:pt x="87630" y="5080"/>
                  </a:lnTo>
                  <a:lnTo>
                    <a:pt x="85090" y="5080"/>
                  </a:lnTo>
                  <a:lnTo>
                    <a:pt x="85090" y="3810"/>
                  </a:lnTo>
                  <a:lnTo>
                    <a:pt x="82550" y="3810"/>
                  </a:lnTo>
                  <a:lnTo>
                    <a:pt x="82550" y="2540"/>
                  </a:lnTo>
                  <a:lnTo>
                    <a:pt x="76200" y="2540"/>
                  </a:lnTo>
                  <a:lnTo>
                    <a:pt x="76200" y="1270"/>
                  </a:lnTo>
                  <a:lnTo>
                    <a:pt x="73660" y="1270"/>
                  </a:lnTo>
                  <a:lnTo>
                    <a:pt x="73660" y="0"/>
                  </a:lnTo>
                  <a:lnTo>
                    <a:pt x="54610" y="0"/>
                  </a:lnTo>
                  <a:lnTo>
                    <a:pt x="54610" y="1270"/>
                  </a:lnTo>
                  <a:lnTo>
                    <a:pt x="44450" y="1270"/>
                  </a:lnTo>
                  <a:lnTo>
                    <a:pt x="44450" y="2540"/>
                  </a:lnTo>
                  <a:lnTo>
                    <a:pt x="36830" y="2540"/>
                  </a:lnTo>
                  <a:lnTo>
                    <a:pt x="36830" y="3810"/>
                  </a:lnTo>
                  <a:lnTo>
                    <a:pt x="33020" y="3810"/>
                  </a:lnTo>
                  <a:lnTo>
                    <a:pt x="33020" y="5080"/>
                  </a:lnTo>
                  <a:lnTo>
                    <a:pt x="29210" y="5080"/>
                  </a:lnTo>
                  <a:lnTo>
                    <a:pt x="29210" y="6350"/>
                  </a:lnTo>
                  <a:lnTo>
                    <a:pt x="26670" y="6350"/>
                  </a:lnTo>
                  <a:lnTo>
                    <a:pt x="26670" y="7620"/>
                  </a:lnTo>
                  <a:lnTo>
                    <a:pt x="25400" y="7620"/>
                  </a:lnTo>
                  <a:lnTo>
                    <a:pt x="25400" y="8890"/>
                  </a:lnTo>
                  <a:lnTo>
                    <a:pt x="20320" y="8890"/>
                  </a:lnTo>
                  <a:lnTo>
                    <a:pt x="20320" y="10160"/>
                  </a:lnTo>
                  <a:lnTo>
                    <a:pt x="17780" y="10160"/>
                  </a:lnTo>
                  <a:lnTo>
                    <a:pt x="17780" y="11430"/>
                  </a:lnTo>
                  <a:lnTo>
                    <a:pt x="15240" y="11430"/>
                  </a:lnTo>
                  <a:lnTo>
                    <a:pt x="15240" y="12700"/>
                  </a:lnTo>
                  <a:lnTo>
                    <a:pt x="13970" y="12700"/>
                  </a:lnTo>
                  <a:lnTo>
                    <a:pt x="13970" y="13970"/>
                  </a:lnTo>
                  <a:lnTo>
                    <a:pt x="11430" y="13970"/>
                  </a:lnTo>
                  <a:lnTo>
                    <a:pt x="11430" y="15240"/>
                  </a:lnTo>
                  <a:lnTo>
                    <a:pt x="10160" y="15240"/>
                  </a:lnTo>
                  <a:lnTo>
                    <a:pt x="10160" y="16510"/>
                  </a:lnTo>
                  <a:lnTo>
                    <a:pt x="8890" y="16510"/>
                  </a:lnTo>
                  <a:lnTo>
                    <a:pt x="8890" y="17780"/>
                  </a:lnTo>
                  <a:lnTo>
                    <a:pt x="6350" y="17780"/>
                  </a:lnTo>
                  <a:lnTo>
                    <a:pt x="6350" y="19050"/>
                  </a:lnTo>
                  <a:lnTo>
                    <a:pt x="5080" y="19050"/>
                  </a:lnTo>
                  <a:lnTo>
                    <a:pt x="5080" y="20320"/>
                  </a:lnTo>
                  <a:lnTo>
                    <a:pt x="3810" y="20320"/>
                  </a:lnTo>
                  <a:lnTo>
                    <a:pt x="3810" y="21590"/>
                  </a:lnTo>
                  <a:lnTo>
                    <a:pt x="1270" y="21590"/>
                  </a:lnTo>
                  <a:lnTo>
                    <a:pt x="1270" y="22860"/>
                  </a:lnTo>
                  <a:lnTo>
                    <a:pt x="0" y="22860"/>
                  </a:lnTo>
                  <a:lnTo>
                    <a:pt x="0" y="24130"/>
                  </a:lnTo>
                  <a:lnTo>
                    <a:pt x="109220" y="24130"/>
                  </a:lnTo>
                  <a:lnTo>
                    <a:pt x="109220" y="22860"/>
                  </a:lnTo>
                  <a:lnTo>
                    <a:pt x="109220" y="21590"/>
                  </a:lnTo>
                  <a:close/>
                </a:path>
              </a:pathLst>
            </a:custGeom>
            <a:solidFill>
              <a:srgbClr val="6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2" name="object 2402"/>
            <p:cNvSpPr/>
            <p:nvPr/>
          </p:nvSpPr>
          <p:spPr>
            <a:xfrm>
              <a:off x="5107940" y="3492500"/>
              <a:ext cx="127000" cy="8890"/>
            </a:xfrm>
            <a:custGeom>
              <a:avLst/>
              <a:gdLst/>
              <a:ahLst/>
              <a:cxnLst/>
              <a:rect l="l" t="t" r="r" b="b"/>
              <a:pathLst>
                <a:path w="127000" h="8889">
                  <a:moveTo>
                    <a:pt x="127000" y="7620"/>
                  </a:moveTo>
                  <a:lnTo>
                    <a:pt x="125730" y="7620"/>
                  </a:lnTo>
                  <a:lnTo>
                    <a:pt x="125730" y="6350"/>
                  </a:lnTo>
                  <a:lnTo>
                    <a:pt x="125717" y="5080"/>
                  </a:lnTo>
                  <a:lnTo>
                    <a:pt x="124460" y="5080"/>
                  </a:lnTo>
                  <a:lnTo>
                    <a:pt x="124460" y="3810"/>
                  </a:lnTo>
                  <a:lnTo>
                    <a:pt x="123190" y="3810"/>
                  </a:lnTo>
                  <a:lnTo>
                    <a:pt x="123190" y="2540"/>
                  </a:lnTo>
                  <a:lnTo>
                    <a:pt x="121920" y="2540"/>
                  </a:lnTo>
                  <a:lnTo>
                    <a:pt x="121920" y="1270"/>
                  </a:lnTo>
                  <a:lnTo>
                    <a:pt x="120650" y="1270"/>
                  </a:lnTo>
                  <a:lnTo>
                    <a:pt x="120650" y="0"/>
                  </a:lnTo>
                  <a:lnTo>
                    <a:pt x="7620" y="0"/>
                  </a:lnTo>
                  <a:lnTo>
                    <a:pt x="7620" y="1270"/>
                  </a:lnTo>
                  <a:lnTo>
                    <a:pt x="6350" y="1270"/>
                  </a:lnTo>
                  <a:lnTo>
                    <a:pt x="635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1270" y="6350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27000" y="8890"/>
                  </a:lnTo>
                  <a:lnTo>
                    <a:pt x="127000" y="7620"/>
                  </a:lnTo>
                  <a:close/>
                </a:path>
              </a:pathLst>
            </a:custGeom>
            <a:solidFill>
              <a:srgbClr val="6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3" name="object 2403"/>
            <p:cNvSpPr/>
            <p:nvPr/>
          </p:nvSpPr>
          <p:spPr>
            <a:xfrm>
              <a:off x="5100320" y="3501389"/>
              <a:ext cx="140970" cy="8890"/>
            </a:xfrm>
            <a:custGeom>
              <a:avLst/>
              <a:gdLst/>
              <a:ahLst/>
              <a:cxnLst/>
              <a:rect l="l" t="t" r="r" b="b"/>
              <a:pathLst>
                <a:path w="140970" h="8889">
                  <a:moveTo>
                    <a:pt x="140970" y="6350"/>
                  </a:moveTo>
                  <a:lnTo>
                    <a:pt x="139700" y="6350"/>
                  </a:lnTo>
                  <a:lnTo>
                    <a:pt x="139700" y="5080"/>
                  </a:lnTo>
                  <a:lnTo>
                    <a:pt x="138430" y="5080"/>
                  </a:lnTo>
                  <a:lnTo>
                    <a:pt x="138430" y="3810"/>
                  </a:lnTo>
                  <a:lnTo>
                    <a:pt x="137160" y="3810"/>
                  </a:lnTo>
                  <a:lnTo>
                    <a:pt x="137160" y="1270"/>
                  </a:lnTo>
                  <a:lnTo>
                    <a:pt x="135890" y="1270"/>
                  </a:lnTo>
                  <a:lnTo>
                    <a:pt x="135890" y="0"/>
                  </a:lnTo>
                  <a:lnTo>
                    <a:pt x="6350" y="0"/>
                  </a:lnTo>
                  <a:lnTo>
                    <a:pt x="6350" y="1270"/>
                  </a:lnTo>
                  <a:lnTo>
                    <a:pt x="5080" y="1270"/>
                  </a:lnTo>
                  <a:lnTo>
                    <a:pt x="508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1270" y="6350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40970" y="8890"/>
                  </a:lnTo>
                  <a:lnTo>
                    <a:pt x="140970" y="7620"/>
                  </a:lnTo>
                  <a:lnTo>
                    <a:pt x="140970" y="6350"/>
                  </a:lnTo>
                  <a:close/>
                </a:path>
              </a:pathLst>
            </a:custGeom>
            <a:solidFill>
              <a:srgbClr val="6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4" name="object 2404"/>
            <p:cNvSpPr/>
            <p:nvPr/>
          </p:nvSpPr>
          <p:spPr>
            <a:xfrm>
              <a:off x="5092700" y="3510292"/>
              <a:ext cx="152400" cy="8890"/>
            </a:xfrm>
            <a:custGeom>
              <a:avLst/>
              <a:gdLst/>
              <a:ahLst/>
              <a:cxnLst/>
              <a:rect l="l" t="t" r="r" b="b"/>
              <a:pathLst>
                <a:path w="152400" h="8889">
                  <a:moveTo>
                    <a:pt x="152400" y="5067"/>
                  </a:moveTo>
                  <a:lnTo>
                    <a:pt x="151130" y="5067"/>
                  </a:lnTo>
                  <a:lnTo>
                    <a:pt x="151130" y="3797"/>
                  </a:lnTo>
                  <a:lnTo>
                    <a:pt x="151130" y="2527"/>
                  </a:lnTo>
                  <a:lnTo>
                    <a:pt x="149860" y="2527"/>
                  </a:lnTo>
                  <a:lnTo>
                    <a:pt x="149860" y="0"/>
                  </a:lnTo>
                  <a:lnTo>
                    <a:pt x="6350" y="0"/>
                  </a:lnTo>
                  <a:lnTo>
                    <a:pt x="6350" y="252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3810" y="3797"/>
                  </a:lnTo>
                  <a:lnTo>
                    <a:pt x="3810" y="5067"/>
                  </a:lnTo>
                  <a:lnTo>
                    <a:pt x="2540" y="5067"/>
                  </a:lnTo>
                  <a:lnTo>
                    <a:pt x="2540" y="6337"/>
                  </a:lnTo>
                  <a:lnTo>
                    <a:pt x="1270" y="6337"/>
                  </a:lnTo>
                  <a:lnTo>
                    <a:pt x="1270" y="7607"/>
                  </a:lnTo>
                  <a:lnTo>
                    <a:pt x="0" y="7607"/>
                  </a:lnTo>
                  <a:lnTo>
                    <a:pt x="0" y="8877"/>
                  </a:lnTo>
                  <a:lnTo>
                    <a:pt x="152400" y="8877"/>
                  </a:lnTo>
                  <a:lnTo>
                    <a:pt x="152400" y="7607"/>
                  </a:lnTo>
                  <a:lnTo>
                    <a:pt x="152400" y="6337"/>
                  </a:lnTo>
                  <a:lnTo>
                    <a:pt x="152400" y="5067"/>
                  </a:lnTo>
                  <a:close/>
                </a:path>
              </a:pathLst>
            </a:custGeom>
            <a:solidFill>
              <a:srgbClr val="6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5" name="object 2405"/>
            <p:cNvSpPr/>
            <p:nvPr/>
          </p:nvSpPr>
          <p:spPr>
            <a:xfrm>
              <a:off x="5086350" y="3519169"/>
              <a:ext cx="163830" cy="8890"/>
            </a:xfrm>
            <a:custGeom>
              <a:avLst/>
              <a:gdLst/>
              <a:ahLst/>
              <a:cxnLst/>
              <a:rect l="l" t="t" r="r" b="b"/>
              <a:pathLst>
                <a:path w="163829" h="8889">
                  <a:moveTo>
                    <a:pt x="163830" y="7620"/>
                  </a:moveTo>
                  <a:lnTo>
                    <a:pt x="162560" y="7620"/>
                  </a:lnTo>
                  <a:lnTo>
                    <a:pt x="162560" y="5080"/>
                  </a:lnTo>
                  <a:lnTo>
                    <a:pt x="161290" y="5080"/>
                  </a:lnTo>
                  <a:lnTo>
                    <a:pt x="161290" y="3810"/>
                  </a:lnTo>
                  <a:lnTo>
                    <a:pt x="161290" y="2540"/>
                  </a:lnTo>
                  <a:lnTo>
                    <a:pt x="160007" y="2540"/>
                  </a:lnTo>
                  <a:lnTo>
                    <a:pt x="160007" y="1270"/>
                  </a:lnTo>
                  <a:lnTo>
                    <a:pt x="160020" y="0"/>
                  </a:lnTo>
                  <a:lnTo>
                    <a:pt x="6350" y="0"/>
                  </a:lnTo>
                  <a:lnTo>
                    <a:pt x="635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1270" y="5080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63830" y="8890"/>
                  </a:lnTo>
                  <a:lnTo>
                    <a:pt x="163830" y="7620"/>
                  </a:lnTo>
                  <a:close/>
                </a:path>
              </a:pathLst>
            </a:custGeom>
            <a:solidFill>
              <a:srgbClr val="6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6" name="object 2406"/>
            <p:cNvSpPr/>
            <p:nvPr/>
          </p:nvSpPr>
          <p:spPr>
            <a:xfrm>
              <a:off x="5082540" y="3528059"/>
              <a:ext cx="170180" cy="7620"/>
            </a:xfrm>
            <a:custGeom>
              <a:avLst/>
              <a:gdLst/>
              <a:ahLst/>
              <a:cxnLst/>
              <a:rect l="l" t="t" r="r" b="b"/>
              <a:pathLst>
                <a:path w="170179" h="7620">
                  <a:moveTo>
                    <a:pt x="170180" y="7620"/>
                  </a:moveTo>
                  <a:lnTo>
                    <a:pt x="170167" y="5080"/>
                  </a:lnTo>
                  <a:lnTo>
                    <a:pt x="168910" y="5080"/>
                  </a:lnTo>
                  <a:lnTo>
                    <a:pt x="168910" y="3810"/>
                  </a:lnTo>
                  <a:lnTo>
                    <a:pt x="168910" y="1270"/>
                  </a:lnTo>
                  <a:lnTo>
                    <a:pt x="167640" y="1270"/>
                  </a:lnTo>
                  <a:lnTo>
                    <a:pt x="167640" y="0"/>
                  </a:lnTo>
                  <a:lnTo>
                    <a:pt x="3810" y="0"/>
                  </a:lnTo>
                  <a:lnTo>
                    <a:pt x="3810" y="1270"/>
                  </a:lnTo>
                  <a:lnTo>
                    <a:pt x="2540" y="1270"/>
                  </a:lnTo>
                  <a:lnTo>
                    <a:pt x="2540" y="381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7620"/>
                  </a:lnTo>
                  <a:lnTo>
                    <a:pt x="170180" y="7620"/>
                  </a:lnTo>
                  <a:close/>
                </a:path>
              </a:pathLst>
            </a:custGeom>
            <a:solidFill>
              <a:srgbClr val="6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7" name="object 2407"/>
            <p:cNvSpPr/>
            <p:nvPr/>
          </p:nvSpPr>
          <p:spPr>
            <a:xfrm>
              <a:off x="5077460" y="3535679"/>
              <a:ext cx="177800" cy="8890"/>
            </a:xfrm>
            <a:custGeom>
              <a:avLst/>
              <a:gdLst/>
              <a:ahLst/>
              <a:cxnLst/>
              <a:rect l="l" t="t" r="r" b="b"/>
              <a:pathLst>
                <a:path w="177800" h="8889">
                  <a:moveTo>
                    <a:pt x="177800" y="7620"/>
                  </a:moveTo>
                  <a:lnTo>
                    <a:pt x="177787" y="5080"/>
                  </a:lnTo>
                  <a:lnTo>
                    <a:pt x="176530" y="5080"/>
                  </a:lnTo>
                  <a:lnTo>
                    <a:pt x="176530" y="2540"/>
                  </a:lnTo>
                  <a:lnTo>
                    <a:pt x="176530" y="1270"/>
                  </a:lnTo>
                  <a:lnTo>
                    <a:pt x="175260" y="1270"/>
                  </a:lnTo>
                  <a:lnTo>
                    <a:pt x="175260" y="0"/>
                  </a:lnTo>
                  <a:lnTo>
                    <a:pt x="3810" y="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2540" y="2540"/>
                  </a:lnTo>
                  <a:lnTo>
                    <a:pt x="2540" y="5080"/>
                  </a:lnTo>
                  <a:lnTo>
                    <a:pt x="1270" y="5080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77800" y="8890"/>
                  </a:lnTo>
                  <a:lnTo>
                    <a:pt x="177800" y="7620"/>
                  </a:lnTo>
                  <a:close/>
                </a:path>
              </a:pathLst>
            </a:custGeom>
            <a:solidFill>
              <a:srgbClr val="6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8" name="object 2408"/>
            <p:cNvSpPr/>
            <p:nvPr/>
          </p:nvSpPr>
          <p:spPr>
            <a:xfrm>
              <a:off x="5073650" y="3544582"/>
              <a:ext cx="184150" cy="8890"/>
            </a:xfrm>
            <a:custGeom>
              <a:avLst/>
              <a:gdLst/>
              <a:ahLst/>
              <a:cxnLst/>
              <a:rect l="l" t="t" r="r" b="b"/>
              <a:pathLst>
                <a:path w="184150" h="8889">
                  <a:moveTo>
                    <a:pt x="184150" y="7607"/>
                  </a:moveTo>
                  <a:lnTo>
                    <a:pt x="182880" y="7607"/>
                  </a:lnTo>
                  <a:lnTo>
                    <a:pt x="182880" y="6337"/>
                  </a:lnTo>
                  <a:lnTo>
                    <a:pt x="182880" y="3797"/>
                  </a:lnTo>
                  <a:lnTo>
                    <a:pt x="182880" y="1257"/>
                  </a:lnTo>
                  <a:lnTo>
                    <a:pt x="181610" y="1257"/>
                  </a:lnTo>
                  <a:lnTo>
                    <a:pt x="181610" y="0"/>
                  </a:lnTo>
                  <a:lnTo>
                    <a:pt x="3810" y="0"/>
                  </a:lnTo>
                  <a:lnTo>
                    <a:pt x="3810" y="1257"/>
                  </a:lnTo>
                  <a:lnTo>
                    <a:pt x="2540" y="1257"/>
                  </a:lnTo>
                  <a:lnTo>
                    <a:pt x="2540" y="3797"/>
                  </a:lnTo>
                  <a:lnTo>
                    <a:pt x="1270" y="3797"/>
                  </a:lnTo>
                  <a:lnTo>
                    <a:pt x="1270" y="6337"/>
                  </a:lnTo>
                  <a:lnTo>
                    <a:pt x="0" y="6337"/>
                  </a:lnTo>
                  <a:lnTo>
                    <a:pt x="0" y="7607"/>
                  </a:lnTo>
                  <a:lnTo>
                    <a:pt x="0" y="8877"/>
                  </a:lnTo>
                  <a:lnTo>
                    <a:pt x="184150" y="8877"/>
                  </a:lnTo>
                  <a:lnTo>
                    <a:pt x="184150" y="7607"/>
                  </a:lnTo>
                  <a:close/>
                </a:path>
              </a:pathLst>
            </a:custGeom>
            <a:solidFill>
              <a:srgbClr val="6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9" name="object 2409"/>
            <p:cNvSpPr/>
            <p:nvPr/>
          </p:nvSpPr>
          <p:spPr>
            <a:xfrm>
              <a:off x="5068570" y="3553459"/>
              <a:ext cx="190500" cy="8890"/>
            </a:xfrm>
            <a:custGeom>
              <a:avLst/>
              <a:gdLst/>
              <a:ahLst/>
              <a:cxnLst/>
              <a:rect l="l" t="t" r="r" b="b"/>
              <a:pathLst>
                <a:path w="190500" h="8889">
                  <a:moveTo>
                    <a:pt x="190487" y="5080"/>
                  </a:moveTo>
                  <a:lnTo>
                    <a:pt x="189230" y="5080"/>
                  </a:lnTo>
                  <a:lnTo>
                    <a:pt x="189230" y="2540"/>
                  </a:lnTo>
                  <a:lnTo>
                    <a:pt x="189230" y="0"/>
                  </a:lnTo>
                  <a:lnTo>
                    <a:pt x="3810" y="0"/>
                  </a:lnTo>
                  <a:lnTo>
                    <a:pt x="3810" y="2540"/>
                  </a:lnTo>
                  <a:lnTo>
                    <a:pt x="2540" y="2540"/>
                  </a:lnTo>
                  <a:lnTo>
                    <a:pt x="2540" y="5080"/>
                  </a:lnTo>
                  <a:lnTo>
                    <a:pt x="1270" y="5080"/>
                  </a:lnTo>
                  <a:lnTo>
                    <a:pt x="1270" y="7620"/>
                  </a:lnTo>
                  <a:lnTo>
                    <a:pt x="190487" y="7620"/>
                  </a:lnTo>
                  <a:lnTo>
                    <a:pt x="190487" y="5080"/>
                  </a:lnTo>
                  <a:close/>
                </a:path>
                <a:path w="190500" h="8889">
                  <a:moveTo>
                    <a:pt x="19050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190500" y="8890"/>
                  </a:lnTo>
                  <a:lnTo>
                    <a:pt x="190500" y="7632"/>
                  </a:lnTo>
                  <a:close/>
                </a:path>
              </a:pathLst>
            </a:custGeom>
            <a:solidFill>
              <a:srgbClr val="6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0" name="object 2410"/>
            <p:cNvSpPr/>
            <p:nvPr/>
          </p:nvSpPr>
          <p:spPr>
            <a:xfrm>
              <a:off x="5064760" y="3562350"/>
              <a:ext cx="195580" cy="8890"/>
            </a:xfrm>
            <a:custGeom>
              <a:avLst/>
              <a:gdLst/>
              <a:ahLst/>
              <a:cxnLst/>
              <a:rect l="l" t="t" r="r" b="b"/>
              <a:pathLst>
                <a:path w="195579" h="8889">
                  <a:moveTo>
                    <a:pt x="195580" y="2540"/>
                  </a:moveTo>
                  <a:lnTo>
                    <a:pt x="194310" y="2540"/>
                  </a:lnTo>
                  <a:lnTo>
                    <a:pt x="194310" y="1270"/>
                  </a:lnTo>
                  <a:lnTo>
                    <a:pt x="194310" y="0"/>
                  </a:lnTo>
                  <a:lnTo>
                    <a:pt x="3810" y="0"/>
                  </a:lnTo>
                  <a:lnTo>
                    <a:pt x="3810" y="127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2540" y="5080"/>
                  </a:lnTo>
                  <a:lnTo>
                    <a:pt x="1270" y="5080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95580" y="8890"/>
                  </a:lnTo>
                  <a:lnTo>
                    <a:pt x="195580" y="7620"/>
                  </a:lnTo>
                  <a:lnTo>
                    <a:pt x="195580" y="5080"/>
                  </a:lnTo>
                  <a:lnTo>
                    <a:pt x="195580" y="2540"/>
                  </a:lnTo>
                  <a:close/>
                </a:path>
              </a:pathLst>
            </a:custGeom>
            <a:solidFill>
              <a:srgbClr val="6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1" name="object 2411"/>
            <p:cNvSpPr/>
            <p:nvPr/>
          </p:nvSpPr>
          <p:spPr>
            <a:xfrm>
              <a:off x="5062220" y="3571239"/>
              <a:ext cx="199390" cy="7620"/>
            </a:xfrm>
            <a:custGeom>
              <a:avLst/>
              <a:gdLst/>
              <a:ahLst/>
              <a:cxnLst/>
              <a:rect l="l" t="t" r="r" b="b"/>
              <a:pathLst>
                <a:path w="199389" h="7620">
                  <a:moveTo>
                    <a:pt x="199390" y="0"/>
                  </a:moveTo>
                  <a:lnTo>
                    <a:pt x="2540" y="0"/>
                  </a:lnTo>
                  <a:lnTo>
                    <a:pt x="2540" y="2540"/>
                  </a:lnTo>
                  <a:lnTo>
                    <a:pt x="1270" y="254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99390" y="7620"/>
                  </a:lnTo>
                  <a:lnTo>
                    <a:pt x="199390" y="6350"/>
                  </a:lnTo>
                  <a:lnTo>
                    <a:pt x="199390" y="2540"/>
                  </a:lnTo>
                  <a:lnTo>
                    <a:pt x="199390" y="0"/>
                  </a:lnTo>
                  <a:close/>
                </a:path>
              </a:pathLst>
            </a:custGeom>
            <a:solidFill>
              <a:srgbClr val="7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2" name="object 2412"/>
            <p:cNvSpPr/>
            <p:nvPr/>
          </p:nvSpPr>
          <p:spPr>
            <a:xfrm>
              <a:off x="5059680" y="3578859"/>
              <a:ext cx="203200" cy="8890"/>
            </a:xfrm>
            <a:custGeom>
              <a:avLst/>
              <a:gdLst/>
              <a:ahLst/>
              <a:cxnLst/>
              <a:rect l="l" t="t" r="r" b="b"/>
              <a:pathLst>
                <a:path w="203200" h="8889">
                  <a:moveTo>
                    <a:pt x="20320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8890"/>
                  </a:lnTo>
                  <a:lnTo>
                    <a:pt x="203200" y="8890"/>
                  </a:lnTo>
                  <a:lnTo>
                    <a:pt x="203200" y="5080"/>
                  </a:lnTo>
                  <a:lnTo>
                    <a:pt x="203200" y="127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7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3" name="object 2413"/>
            <p:cNvSpPr/>
            <p:nvPr/>
          </p:nvSpPr>
          <p:spPr>
            <a:xfrm>
              <a:off x="5057140" y="3587750"/>
              <a:ext cx="207010" cy="8890"/>
            </a:xfrm>
            <a:custGeom>
              <a:avLst/>
              <a:gdLst/>
              <a:ahLst/>
              <a:cxnLst/>
              <a:rect l="l" t="t" r="r" b="b"/>
              <a:pathLst>
                <a:path w="207010" h="8889">
                  <a:moveTo>
                    <a:pt x="207010" y="1270"/>
                  </a:moveTo>
                  <a:lnTo>
                    <a:pt x="205740" y="1270"/>
                  </a:lnTo>
                  <a:lnTo>
                    <a:pt x="205740" y="0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0" y="3810"/>
                  </a:lnTo>
                  <a:lnTo>
                    <a:pt x="0" y="8890"/>
                  </a:lnTo>
                  <a:lnTo>
                    <a:pt x="207010" y="8890"/>
                  </a:lnTo>
                  <a:lnTo>
                    <a:pt x="207010" y="3810"/>
                  </a:lnTo>
                  <a:lnTo>
                    <a:pt x="207010" y="1270"/>
                  </a:lnTo>
                  <a:close/>
                </a:path>
              </a:pathLst>
            </a:custGeom>
            <a:solidFill>
              <a:srgbClr val="7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4" name="object 2414"/>
            <p:cNvSpPr/>
            <p:nvPr/>
          </p:nvSpPr>
          <p:spPr>
            <a:xfrm>
              <a:off x="5054600" y="3596639"/>
              <a:ext cx="209550" cy="8890"/>
            </a:xfrm>
            <a:custGeom>
              <a:avLst/>
              <a:gdLst/>
              <a:ahLst/>
              <a:cxnLst/>
              <a:rect l="l" t="t" r="r" b="b"/>
              <a:pathLst>
                <a:path w="209550" h="8889">
                  <a:moveTo>
                    <a:pt x="209550" y="0"/>
                  </a:moveTo>
                  <a:lnTo>
                    <a:pt x="1270" y="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209550" y="8890"/>
                  </a:lnTo>
                  <a:lnTo>
                    <a:pt x="209550" y="6350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7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5" name="object 2415"/>
            <p:cNvSpPr/>
            <p:nvPr/>
          </p:nvSpPr>
          <p:spPr>
            <a:xfrm>
              <a:off x="5052060" y="3605529"/>
              <a:ext cx="213360" cy="8890"/>
            </a:xfrm>
            <a:custGeom>
              <a:avLst/>
              <a:gdLst/>
              <a:ahLst/>
              <a:cxnLst/>
              <a:rect l="l" t="t" r="r" b="b"/>
              <a:pathLst>
                <a:path w="213360" h="8889">
                  <a:moveTo>
                    <a:pt x="213360" y="1270"/>
                  </a:moveTo>
                  <a:lnTo>
                    <a:pt x="212090" y="1270"/>
                  </a:lnTo>
                  <a:lnTo>
                    <a:pt x="212090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1270" y="254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02870" y="8890"/>
                  </a:lnTo>
                  <a:lnTo>
                    <a:pt x="102870" y="7620"/>
                  </a:lnTo>
                  <a:lnTo>
                    <a:pt x="107950" y="7620"/>
                  </a:lnTo>
                  <a:lnTo>
                    <a:pt x="107950" y="8890"/>
                  </a:lnTo>
                  <a:lnTo>
                    <a:pt x="213360" y="8890"/>
                  </a:lnTo>
                  <a:lnTo>
                    <a:pt x="213360" y="7620"/>
                  </a:lnTo>
                  <a:lnTo>
                    <a:pt x="213360" y="6350"/>
                  </a:lnTo>
                  <a:lnTo>
                    <a:pt x="213360" y="2540"/>
                  </a:lnTo>
                  <a:lnTo>
                    <a:pt x="213360" y="1270"/>
                  </a:lnTo>
                  <a:close/>
                </a:path>
              </a:pathLst>
            </a:custGeom>
            <a:solidFill>
              <a:srgbClr val="7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6" name="object 2416"/>
            <p:cNvSpPr/>
            <p:nvPr/>
          </p:nvSpPr>
          <p:spPr>
            <a:xfrm>
              <a:off x="5049520" y="3614419"/>
              <a:ext cx="217170" cy="8890"/>
            </a:xfrm>
            <a:custGeom>
              <a:avLst/>
              <a:gdLst/>
              <a:ahLst/>
              <a:cxnLst/>
              <a:rect l="l" t="t" r="r" b="b"/>
              <a:pathLst>
                <a:path w="217170" h="8889">
                  <a:moveTo>
                    <a:pt x="95250" y="6362"/>
                  </a:moveTo>
                  <a:lnTo>
                    <a:pt x="0" y="6362"/>
                  </a:lnTo>
                  <a:lnTo>
                    <a:pt x="0" y="8890"/>
                  </a:lnTo>
                  <a:lnTo>
                    <a:pt x="95250" y="8890"/>
                  </a:lnTo>
                  <a:lnTo>
                    <a:pt x="95250" y="6362"/>
                  </a:lnTo>
                  <a:close/>
                </a:path>
                <a:path w="217170" h="8889">
                  <a:moveTo>
                    <a:pt x="10287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96520" y="6350"/>
                  </a:lnTo>
                  <a:lnTo>
                    <a:pt x="96520" y="5080"/>
                  </a:lnTo>
                  <a:lnTo>
                    <a:pt x="97790" y="5080"/>
                  </a:lnTo>
                  <a:lnTo>
                    <a:pt x="97790" y="3810"/>
                  </a:lnTo>
                  <a:lnTo>
                    <a:pt x="99060" y="3810"/>
                  </a:lnTo>
                  <a:lnTo>
                    <a:pt x="99060" y="2540"/>
                  </a:lnTo>
                  <a:lnTo>
                    <a:pt x="101587" y="2540"/>
                  </a:lnTo>
                  <a:lnTo>
                    <a:pt x="101587" y="1270"/>
                  </a:lnTo>
                  <a:lnTo>
                    <a:pt x="102870" y="1270"/>
                  </a:lnTo>
                  <a:lnTo>
                    <a:pt x="102870" y="0"/>
                  </a:lnTo>
                  <a:close/>
                </a:path>
                <a:path w="217170" h="8889">
                  <a:moveTo>
                    <a:pt x="215900" y="0"/>
                  </a:moveTo>
                  <a:lnTo>
                    <a:pt x="111760" y="0"/>
                  </a:lnTo>
                  <a:lnTo>
                    <a:pt x="111760" y="1270"/>
                  </a:lnTo>
                  <a:lnTo>
                    <a:pt x="113030" y="1270"/>
                  </a:lnTo>
                  <a:lnTo>
                    <a:pt x="113030" y="2540"/>
                  </a:lnTo>
                  <a:lnTo>
                    <a:pt x="114300" y="2540"/>
                  </a:lnTo>
                  <a:lnTo>
                    <a:pt x="114300" y="3810"/>
                  </a:lnTo>
                  <a:lnTo>
                    <a:pt x="115570" y="3810"/>
                  </a:lnTo>
                  <a:lnTo>
                    <a:pt x="115570" y="5080"/>
                  </a:lnTo>
                  <a:lnTo>
                    <a:pt x="116840" y="5080"/>
                  </a:lnTo>
                  <a:lnTo>
                    <a:pt x="116840" y="6350"/>
                  </a:lnTo>
                  <a:lnTo>
                    <a:pt x="215900" y="6350"/>
                  </a:lnTo>
                  <a:lnTo>
                    <a:pt x="215900" y="5080"/>
                  </a:lnTo>
                  <a:lnTo>
                    <a:pt x="215900" y="3810"/>
                  </a:lnTo>
                  <a:lnTo>
                    <a:pt x="215900" y="2540"/>
                  </a:lnTo>
                  <a:lnTo>
                    <a:pt x="215900" y="1270"/>
                  </a:lnTo>
                  <a:lnTo>
                    <a:pt x="215900" y="0"/>
                  </a:lnTo>
                  <a:close/>
                </a:path>
                <a:path w="217170" h="8889">
                  <a:moveTo>
                    <a:pt x="217170" y="6362"/>
                  </a:moveTo>
                  <a:lnTo>
                    <a:pt x="116840" y="6362"/>
                  </a:lnTo>
                  <a:lnTo>
                    <a:pt x="116840" y="8890"/>
                  </a:lnTo>
                  <a:lnTo>
                    <a:pt x="217170" y="8890"/>
                  </a:lnTo>
                  <a:lnTo>
                    <a:pt x="217170" y="6362"/>
                  </a:lnTo>
                  <a:close/>
                </a:path>
              </a:pathLst>
            </a:custGeom>
            <a:solidFill>
              <a:srgbClr val="7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7" name="object 2417"/>
            <p:cNvSpPr/>
            <p:nvPr/>
          </p:nvSpPr>
          <p:spPr>
            <a:xfrm>
              <a:off x="5048250" y="3623309"/>
              <a:ext cx="219710" cy="8890"/>
            </a:xfrm>
            <a:custGeom>
              <a:avLst/>
              <a:gdLst/>
              <a:ahLst/>
              <a:cxnLst/>
              <a:rect l="l" t="t" r="r" b="b"/>
              <a:pathLst>
                <a:path w="219710" h="8889">
                  <a:moveTo>
                    <a:pt x="9652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92710" y="8890"/>
                  </a:lnTo>
                  <a:lnTo>
                    <a:pt x="92710" y="6350"/>
                  </a:lnTo>
                  <a:lnTo>
                    <a:pt x="93980" y="6350"/>
                  </a:lnTo>
                  <a:lnTo>
                    <a:pt x="93980" y="2540"/>
                  </a:lnTo>
                  <a:lnTo>
                    <a:pt x="95250" y="2540"/>
                  </a:lnTo>
                  <a:lnTo>
                    <a:pt x="95250" y="1270"/>
                  </a:lnTo>
                  <a:lnTo>
                    <a:pt x="96520" y="1270"/>
                  </a:lnTo>
                  <a:lnTo>
                    <a:pt x="96520" y="0"/>
                  </a:lnTo>
                  <a:close/>
                </a:path>
                <a:path w="219710" h="8889">
                  <a:moveTo>
                    <a:pt x="219697" y="7620"/>
                  </a:moveTo>
                  <a:lnTo>
                    <a:pt x="218440" y="7620"/>
                  </a:lnTo>
                  <a:lnTo>
                    <a:pt x="218440" y="0"/>
                  </a:lnTo>
                  <a:lnTo>
                    <a:pt x="119380" y="0"/>
                  </a:lnTo>
                  <a:lnTo>
                    <a:pt x="119380" y="7620"/>
                  </a:lnTo>
                  <a:lnTo>
                    <a:pt x="119380" y="8890"/>
                  </a:lnTo>
                  <a:lnTo>
                    <a:pt x="219697" y="8890"/>
                  </a:lnTo>
                  <a:lnTo>
                    <a:pt x="219697" y="7620"/>
                  </a:lnTo>
                  <a:close/>
                </a:path>
              </a:pathLst>
            </a:custGeom>
            <a:solidFill>
              <a:srgbClr val="7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8" name="object 2418"/>
            <p:cNvSpPr/>
            <p:nvPr/>
          </p:nvSpPr>
          <p:spPr>
            <a:xfrm>
              <a:off x="5045710" y="3632200"/>
              <a:ext cx="222250" cy="7620"/>
            </a:xfrm>
            <a:custGeom>
              <a:avLst/>
              <a:gdLst/>
              <a:ahLst/>
              <a:cxnLst/>
              <a:rect l="l" t="t" r="r" b="b"/>
              <a:pathLst>
                <a:path w="222250" h="7620">
                  <a:moveTo>
                    <a:pt x="95237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7620"/>
                  </a:lnTo>
                  <a:lnTo>
                    <a:pt x="93980" y="7620"/>
                  </a:lnTo>
                  <a:lnTo>
                    <a:pt x="93980" y="5080"/>
                  </a:lnTo>
                  <a:lnTo>
                    <a:pt x="93980" y="1270"/>
                  </a:lnTo>
                  <a:lnTo>
                    <a:pt x="95237" y="1270"/>
                  </a:lnTo>
                  <a:lnTo>
                    <a:pt x="95237" y="0"/>
                  </a:lnTo>
                  <a:close/>
                </a:path>
                <a:path w="222250" h="7620">
                  <a:moveTo>
                    <a:pt x="222250" y="1270"/>
                  </a:moveTo>
                  <a:lnTo>
                    <a:pt x="222237" y="0"/>
                  </a:lnTo>
                  <a:lnTo>
                    <a:pt x="121920" y="0"/>
                  </a:lnTo>
                  <a:lnTo>
                    <a:pt x="121920" y="1270"/>
                  </a:lnTo>
                  <a:lnTo>
                    <a:pt x="123190" y="1270"/>
                  </a:lnTo>
                  <a:lnTo>
                    <a:pt x="123190" y="7620"/>
                  </a:lnTo>
                  <a:lnTo>
                    <a:pt x="222250" y="7620"/>
                  </a:lnTo>
                  <a:lnTo>
                    <a:pt x="222250" y="1270"/>
                  </a:lnTo>
                  <a:close/>
                </a:path>
              </a:pathLst>
            </a:custGeom>
            <a:solidFill>
              <a:srgbClr val="7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9" name="object 2419"/>
            <p:cNvSpPr/>
            <p:nvPr/>
          </p:nvSpPr>
          <p:spPr>
            <a:xfrm>
              <a:off x="5044440" y="3639819"/>
              <a:ext cx="223520" cy="8890"/>
            </a:xfrm>
            <a:custGeom>
              <a:avLst/>
              <a:gdLst/>
              <a:ahLst/>
              <a:cxnLst/>
              <a:rect l="l" t="t" r="r" b="b"/>
              <a:pathLst>
                <a:path w="223520" h="8889">
                  <a:moveTo>
                    <a:pt x="93967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93967" y="8890"/>
                  </a:lnTo>
                  <a:lnTo>
                    <a:pt x="93967" y="7632"/>
                  </a:lnTo>
                  <a:close/>
                </a:path>
                <a:path w="223520" h="8889">
                  <a:moveTo>
                    <a:pt x="95250" y="0"/>
                  </a:moveTo>
                  <a:lnTo>
                    <a:pt x="1270" y="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93967" y="7620"/>
                  </a:lnTo>
                  <a:lnTo>
                    <a:pt x="93967" y="6350"/>
                  </a:lnTo>
                  <a:lnTo>
                    <a:pt x="95250" y="6350"/>
                  </a:lnTo>
                  <a:lnTo>
                    <a:pt x="95250" y="0"/>
                  </a:lnTo>
                  <a:close/>
                </a:path>
                <a:path w="223520" h="8889">
                  <a:moveTo>
                    <a:pt x="223520" y="7632"/>
                  </a:moveTo>
                  <a:lnTo>
                    <a:pt x="125730" y="7632"/>
                  </a:lnTo>
                  <a:lnTo>
                    <a:pt x="125730" y="8890"/>
                  </a:lnTo>
                  <a:lnTo>
                    <a:pt x="223520" y="8890"/>
                  </a:lnTo>
                  <a:lnTo>
                    <a:pt x="223520" y="7632"/>
                  </a:lnTo>
                  <a:close/>
                </a:path>
                <a:path w="223520" h="8889">
                  <a:moveTo>
                    <a:pt x="223520" y="7620"/>
                  </a:moveTo>
                  <a:lnTo>
                    <a:pt x="223507" y="0"/>
                  </a:lnTo>
                  <a:lnTo>
                    <a:pt x="124460" y="0"/>
                  </a:lnTo>
                  <a:lnTo>
                    <a:pt x="124460" y="7620"/>
                  </a:lnTo>
                  <a:lnTo>
                    <a:pt x="223520" y="7620"/>
                  </a:lnTo>
                  <a:close/>
                </a:path>
              </a:pathLst>
            </a:custGeom>
            <a:solidFill>
              <a:srgbClr val="7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0" name="object 2420"/>
            <p:cNvSpPr/>
            <p:nvPr/>
          </p:nvSpPr>
          <p:spPr>
            <a:xfrm>
              <a:off x="5043170" y="364870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5250" y="6350"/>
                  </a:moveTo>
                  <a:lnTo>
                    <a:pt x="95237" y="0"/>
                  </a:lnTo>
                  <a:lnTo>
                    <a:pt x="1270" y="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95250" y="8890"/>
                  </a:lnTo>
                  <a:lnTo>
                    <a:pt x="95250" y="635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7000" y="0"/>
                  </a:lnTo>
                  <a:lnTo>
                    <a:pt x="12700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7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1" name="object 2421"/>
            <p:cNvSpPr/>
            <p:nvPr/>
          </p:nvSpPr>
          <p:spPr>
            <a:xfrm>
              <a:off x="5041900" y="3657600"/>
              <a:ext cx="226060" cy="8890"/>
            </a:xfrm>
            <a:custGeom>
              <a:avLst/>
              <a:gdLst/>
              <a:ahLst/>
              <a:cxnLst/>
              <a:rect l="l" t="t" r="r" b="b"/>
              <a:pathLst>
                <a:path w="226060" h="8889">
                  <a:moveTo>
                    <a:pt x="96520" y="0"/>
                  </a:moveTo>
                  <a:lnTo>
                    <a:pt x="1270" y="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95250" y="8890"/>
                  </a:lnTo>
                  <a:lnTo>
                    <a:pt x="95250" y="6350"/>
                  </a:lnTo>
                  <a:lnTo>
                    <a:pt x="96520" y="6350"/>
                  </a:lnTo>
                  <a:lnTo>
                    <a:pt x="96520" y="2540"/>
                  </a:lnTo>
                  <a:lnTo>
                    <a:pt x="96520" y="0"/>
                  </a:lnTo>
                  <a:close/>
                </a:path>
                <a:path w="226060" h="8889">
                  <a:moveTo>
                    <a:pt x="226060" y="0"/>
                  </a:moveTo>
                  <a:lnTo>
                    <a:pt x="128270" y="0"/>
                  </a:lnTo>
                  <a:lnTo>
                    <a:pt x="128270" y="8890"/>
                  </a:lnTo>
                  <a:lnTo>
                    <a:pt x="226060" y="8890"/>
                  </a:lnTo>
                  <a:lnTo>
                    <a:pt x="226060" y="0"/>
                  </a:lnTo>
                  <a:close/>
                </a:path>
              </a:pathLst>
            </a:custGeom>
            <a:solidFill>
              <a:srgbClr val="7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2" name="object 2422"/>
            <p:cNvSpPr/>
            <p:nvPr/>
          </p:nvSpPr>
          <p:spPr>
            <a:xfrm>
              <a:off x="5041900" y="3666489"/>
              <a:ext cx="227329" cy="8890"/>
            </a:xfrm>
            <a:custGeom>
              <a:avLst/>
              <a:gdLst/>
              <a:ahLst/>
              <a:cxnLst/>
              <a:rect l="l" t="t" r="r" b="b"/>
              <a:pathLst>
                <a:path w="227329" h="8889">
                  <a:moveTo>
                    <a:pt x="952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5250" y="8890"/>
                  </a:lnTo>
                  <a:lnTo>
                    <a:pt x="95250" y="0"/>
                  </a:lnTo>
                  <a:close/>
                </a:path>
                <a:path w="227329" h="8889">
                  <a:moveTo>
                    <a:pt x="227330" y="3810"/>
                  </a:moveTo>
                  <a:lnTo>
                    <a:pt x="226060" y="3810"/>
                  </a:lnTo>
                  <a:lnTo>
                    <a:pt x="226060" y="0"/>
                  </a:lnTo>
                  <a:lnTo>
                    <a:pt x="128270" y="0"/>
                  </a:lnTo>
                  <a:lnTo>
                    <a:pt x="128270" y="3810"/>
                  </a:lnTo>
                  <a:lnTo>
                    <a:pt x="128270" y="8890"/>
                  </a:lnTo>
                  <a:lnTo>
                    <a:pt x="227330" y="8890"/>
                  </a:lnTo>
                  <a:lnTo>
                    <a:pt x="227330" y="3810"/>
                  </a:lnTo>
                  <a:close/>
                </a:path>
              </a:pathLst>
            </a:custGeom>
            <a:solidFill>
              <a:srgbClr val="7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3" name="object 2423"/>
            <p:cNvSpPr/>
            <p:nvPr/>
          </p:nvSpPr>
          <p:spPr>
            <a:xfrm>
              <a:off x="5040630" y="3675379"/>
              <a:ext cx="228600" cy="7620"/>
            </a:xfrm>
            <a:custGeom>
              <a:avLst/>
              <a:gdLst/>
              <a:ahLst/>
              <a:cxnLst/>
              <a:rect l="l" t="t" r="r" b="b"/>
              <a:pathLst>
                <a:path w="228600" h="7620">
                  <a:moveTo>
                    <a:pt x="96520" y="0"/>
                  </a:moveTo>
                  <a:lnTo>
                    <a:pt x="1270" y="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7620"/>
                  </a:lnTo>
                  <a:lnTo>
                    <a:pt x="96520" y="7620"/>
                  </a:lnTo>
                  <a:lnTo>
                    <a:pt x="96520" y="5080"/>
                  </a:lnTo>
                  <a:lnTo>
                    <a:pt x="96520" y="0"/>
                  </a:lnTo>
                  <a:close/>
                </a:path>
                <a:path w="228600" h="7620">
                  <a:moveTo>
                    <a:pt x="228600" y="0"/>
                  </a:moveTo>
                  <a:lnTo>
                    <a:pt x="129540" y="0"/>
                  </a:lnTo>
                  <a:lnTo>
                    <a:pt x="129540" y="7620"/>
                  </a:lnTo>
                  <a:lnTo>
                    <a:pt x="228600" y="762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7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4" name="object 2424"/>
            <p:cNvSpPr/>
            <p:nvPr/>
          </p:nvSpPr>
          <p:spPr>
            <a:xfrm>
              <a:off x="5040630" y="3683000"/>
              <a:ext cx="228600" cy="8890"/>
            </a:xfrm>
            <a:custGeom>
              <a:avLst/>
              <a:gdLst/>
              <a:ahLst/>
              <a:cxnLst/>
              <a:rect l="l" t="t" r="r" b="b"/>
              <a:pathLst>
                <a:path w="228600" h="8889">
                  <a:moveTo>
                    <a:pt x="9652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6520" y="8890"/>
                  </a:lnTo>
                  <a:lnTo>
                    <a:pt x="96520" y="0"/>
                  </a:lnTo>
                  <a:close/>
                </a:path>
                <a:path w="228600" h="8889">
                  <a:moveTo>
                    <a:pt x="228600" y="0"/>
                  </a:moveTo>
                  <a:lnTo>
                    <a:pt x="129540" y="0"/>
                  </a:lnTo>
                  <a:lnTo>
                    <a:pt x="129540" y="8890"/>
                  </a:lnTo>
                  <a:lnTo>
                    <a:pt x="228600" y="889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7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5" name="object 2425"/>
            <p:cNvSpPr/>
            <p:nvPr/>
          </p:nvSpPr>
          <p:spPr>
            <a:xfrm>
              <a:off x="5039360" y="3691889"/>
              <a:ext cx="229870" cy="8890"/>
            </a:xfrm>
            <a:custGeom>
              <a:avLst/>
              <a:gdLst/>
              <a:ahLst/>
              <a:cxnLst/>
              <a:rect l="l" t="t" r="r" b="b"/>
              <a:pathLst>
                <a:path w="229870" h="8889">
                  <a:moveTo>
                    <a:pt x="97790" y="0"/>
                  </a:moveTo>
                  <a:lnTo>
                    <a:pt x="1270" y="0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97790" y="8890"/>
                  </a:lnTo>
                  <a:lnTo>
                    <a:pt x="97790" y="7620"/>
                  </a:lnTo>
                  <a:lnTo>
                    <a:pt x="97790" y="0"/>
                  </a:lnTo>
                  <a:close/>
                </a:path>
                <a:path w="229870" h="8889">
                  <a:moveTo>
                    <a:pt x="229870" y="0"/>
                  </a:moveTo>
                  <a:lnTo>
                    <a:pt x="130810" y="0"/>
                  </a:lnTo>
                  <a:lnTo>
                    <a:pt x="130810" y="8890"/>
                  </a:lnTo>
                  <a:lnTo>
                    <a:pt x="229870" y="8890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7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6" name="object 2426"/>
            <p:cNvSpPr/>
            <p:nvPr/>
          </p:nvSpPr>
          <p:spPr>
            <a:xfrm>
              <a:off x="5039360" y="3700779"/>
              <a:ext cx="229870" cy="8890"/>
            </a:xfrm>
            <a:custGeom>
              <a:avLst/>
              <a:gdLst/>
              <a:ahLst/>
              <a:cxnLst/>
              <a:rect l="l" t="t" r="r" b="b"/>
              <a:pathLst>
                <a:path w="229870" h="8889">
                  <a:moveTo>
                    <a:pt x="9779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7790" y="8890"/>
                  </a:lnTo>
                  <a:lnTo>
                    <a:pt x="97790" y="0"/>
                  </a:lnTo>
                  <a:close/>
                </a:path>
                <a:path w="229870" h="8889">
                  <a:moveTo>
                    <a:pt x="229870" y="0"/>
                  </a:moveTo>
                  <a:lnTo>
                    <a:pt x="130810" y="0"/>
                  </a:lnTo>
                  <a:lnTo>
                    <a:pt x="130810" y="8890"/>
                  </a:lnTo>
                  <a:lnTo>
                    <a:pt x="229870" y="8890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7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7" name="object 2427"/>
            <p:cNvSpPr/>
            <p:nvPr/>
          </p:nvSpPr>
          <p:spPr>
            <a:xfrm>
              <a:off x="5039360" y="3709669"/>
              <a:ext cx="229870" cy="8890"/>
            </a:xfrm>
            <a:custGeom>
              <a:avLst/>
              <a:gdLst/>
              <a:ahLst/>
              <a:cxnLst/>
              <a:rect l="l" t="t" r="r" b="b"/>
              <a:pathLst>
                <a:path w="229870" h="8889">
                  <a:moveTo>
                    <a:pt x="9779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7790" y="8890"/>
                  </a:lnTo>
                  <a:lnTo>
                    <a:pt x="97790" y="0"/>
                  </a:lnTo>
                  <a:close/>
                </a:path>
                <a:path w="229870" h="8889">
                  <a:moveTo>
                    <a:pt x="229870" y="0"/>
                  </a:moveTo>
                  <a:lnTo>
                    <a:pt x="130810" y="0"/>
                  </a:lnTo>
                  <a:lnTo>
                    <a:pt x="130810" y="8890"/>
                  </a:lnTo>
                  <a:lnTo>
                    <a:pt x="229870" y="8890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8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8" name="object 2428"/>
            <p:cNvSpPr/>
            <p:nvPr/>
          </p:nvSpPr>
          <p:spPr>
            <a:xfrm>
              <a:off x="5039360" y="3718559"/>
              <a:ext cx="229870" cy="7620"/>
            </a:xfrm>
            <a:custGeom>
              <a:avLst/>
              <a:gdLst/>
              <a:ahLst/>
              <a:cxnLst/>
              <a:rect l="l" t="t" r="r" b="b"/>
              <a:pathLst>
                <a:path w="229870" h="7620">
                  <a:moveTo>
                    <a:pt x="9779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97790" y="7620"/>
                  </a:lnTo>
                  <a:lnTo>
                    <a:pt x="97790" y="0"/>
                  </a:lnTo>
                  <a:close/>
                </a:path>
                <a:path w="229870" h="7620">
                  <a:moveTo>
                    <a:pt x="229870" y="0"/>
                  </a:moveTo>
                  <a:lnTo>
                    <a:pt x="130810" y="0"/>
                  </a:lnTo>
                  <a:lnTo>
                    <a:pt x="130810" y="7620"/>
                  </a:lnTo>
                  <a:lnTo>
                    <a:pt x="229870" y="7620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8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9" name="object 2429"/>
            <p:cNvSpPr/>
            <p:nvPr/>
          </p:nvSpPr>
          <p:spPr>
            <a:xfrm>
              <a:off x="5038090" y="3726179"/>
              <a:ext cx="231140" cy="8890"/>
            </a:xfrm>
            <a:custGeom>
              <a:avLst/>
              <a:gdLst/>
              <a:ahLst/>
              <a:cxnLst/>
              <a:rect l="l" t="t" r="r" b="b"/>
              <a:pathLst>
                <a:path w="231139" h="8889">
                  <a:moveTo>
                    <a:pt x="99060" y="0"/>
                  </a:moveTo>
                  <a:lnTo>
                    <a:pt x="1270" y="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2540"/>
                  </a:lnTo>
                  <a:lnTo>
                    <a:pt x="99060" y="0"/>
                  </a:lnTo>
                  <a:close/>
                </a:path>
                <a:path w="231139" h="8889">
                  <a:moveTo>
                    <a:pt x="231140" y="0"/>
                  </a:moveTo>
                  <a:lnTo>
                    <a:pt x="132080" y="0"/>
                  </a:lnTo>
                  <a:lnTo>
                    <a:pt x="132080" y="8890"/>
                  </a:lnTo>
                  <a:lnTo>
                    <a:pt x="231140" y="8890"/>
                  </a:lnTo>
                  <a:lnTo>
                    <a:pt x="231140" y="0"/>
                  </a:lnTo>
                  <a:close/>
                </a:path>
              </a:pathLst>
            </a:custGeom>
            <a:solidFill>
              <a:srgbClr val="8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0" name="object 2430"/>
            <p:cNvSpPr/>
            <p:nvPr/>
          </p:nvSpPr>
          <p:spPr>
            <a:xfrm>
              <a:off x="5038090" y="3735069"/>
              <a:ext cx="231140" cy="8890"/>
            </a:xfrm>
            <a:custGeom>
              <a:avLst/>
              <a:gdLst/>
              <a:ahLst/>
              <a:cxnLst/>
              <a:rect l="l" t="t" r="r" b="b"/>
              <a:pathLst>
                <a:path w="23113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31139" h="8889">
                  <a:moveTo>
                    <a:pt x="231140" y="0"/>
                  </a:moveTo>
                  <a:lnTo>
                    <a:pt x="132080" y="0"/>
                  </a:lnTo>
                  <a:lnTo>
                    <a:pt x="132080" y="8890"/>
                  </a:lnTo>
                  <a:lnTo>
                    <a:pt x="231140" y="8890"/>
                  </a:lnTo>
                  <a:lnTo>
                    <a:pt x="231140" y="0"/>
                  </a:lnTo>
                  <a:close/>
                </a:path>
              </a:pathLst>
            </a:custGeom>
            <a:solidFill>
              <a:srgbClr val="8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1" name="object 2431"/>
            <p:cNvSpPr/>
            <p:nvPr/>
          </p:nvSpPr>
          <p:spPr>
            <a:xfrm>
              <a:off x="5038090" y="3743959"/>
              <a:ext cx="231140" cy="8890"/>
            </a:xfrm>
            <a:custGeom>
              <a:avLst/>
              <a:gdLst/>
              <a:ahLst/>
              <a:cxnLst/>
              <a:rect l="l" t="t" r="r" b="b"/>
              <a:pathLst>
                <a:path w="23113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31139" h="8889">
                  <a:moveTo>
                    <a:pt x="231140" y="0"/>
                  </a:moveTo>
                  <a:lnTo>
                    <a:pt x="132080" y="0"/>
                  </a:lnTo>
                  <a:lnTo>
                    <a:pt x="132080" y="8890"/>
                  </a:lnTo>
                  <a:lnTo>
                    <a:pt x="231140" y="8890"/>
                  </a:lnTo>
                  <a:lnTo>
                    <a:pt x="231140" y="0"/>
                  </a:lnTo>
                  <a:close/>
                </a:path>
              </a:pathLst>
            </a:custGeom>
            <a:solidFill>
              <a:srgbClr val="8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2" name="object 2432"/>
            <p:cNvSpPr/>
            <p:nvPr/>
          </p:nvSpPr>
          <p:spPr>
            <a:xfrm>
              <a:off x="5038090" y="3752850"/>
              <a:ext cx="231140" cy="8890"/>
            </a:xfrm>
            <a:custGeom>
              <a:avLst/>
              <a:gdLst/>
              <a:ahLst/>
              <a:cxnLst/>
              <a:rect l="l" t="t" r="r" b="b"/>
              <a:pathLst>
                <a:path w="23113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31139" h="8889">
                  <a:moveTo>
                    <a:pt x="231140" y="0"/>
                  </a:moveTo>
                  <a:lnTo>
                    <a:pt x="132080" y="0"/>
                  </a:lnTo>
                  <a:lnTo>
                    <a:pt x="132080" y="8890"/>
                  </a:lnTo>
                  <a:lnTo>
                    <a:pt x="231140" y="8890"/>
                  </a:lnTo>
                  <a:lnTo>
                    <a:pt x="231140" y="0"/>
                  </a:lnTo>
                  <a:close/>
                </a:path>
              </a:pathLst>
            </a:custGeom>
            <a:solidFill>
              <a:srgbClr val="8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3" name="object 2433"/>
            <p:cNvSpPr/>
            <p:nvPr/>
          </p:nvSpPr>
          <p:spPr>
            <a:xfrm>
              <a:off x="5038090" y="3761739"/>
              <a:ext cx="231140" cy="8890"/>
            </a:xfrm>
            <a:custGeom>
              <a:avLst/>
              <a:gdLst/>
              <a:ahLst/>
              <a:cxnLst/>
              <a:rect l="l" t="t" r="r" b="b"/>
              <a:pathLst>
                <a:path w="23113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31139" h="8889">
                  <a:moveTo>
                    <a:pt x="231140" y="0"/>
                  </a:moveTo>
                  <a:lnTo>
                    <a:pt x="132080" y="0"/>
                  </a:lnTo>
                  <a:lnTo>
                    <a:pt x="132080" y="8890"/>
                  </a:lnTo>
                  <a:lnTo>
                    <a:pt x="231140" y="8890"/>
                  </a:lnTo>
                  <a:lnTo>
                    <a:pt x="231140" y="0"/>
                  </a:lnTo>
                  <a:close/>
                </a:path>
              </a:pathLst>
            </a:custGeom>
            <a:solidFill>
              <a:srgbClr val="8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4" name="object 2434"/>
            <p:cNvSpPr/>
            <p:nvPr/>
          </p:nvSpPr>
          <p:spPr>
            <a:xfrm>
              <a:off x="5038090" y="3770629"/>
              <a:ext cx="231140" cy="8890"/>
            </a:xfrm>
            <a:custGeom>
              <a:avLst/>
              <a:gdLst/>
              <a:ahLst/>
              <a:cxnLst/>
              <a:rect l="l" t="t" r="r" b="b"/>
              <a:pathLst>
                <a:path w="23113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31139" h="8889">
                  <a:moveTo>
                    <a:pt x="231140" y="0"/>
                  </a:moveTo>
                  <a:lnTo>
                    <a:pt x="132080" y="0"/>
                  </a:lnTo>
                  <a:lnTo>
                    <a:pt x="132080" y="8890"/>
                  </a:lnTo>
                  <a:lnTo>
                    <a:pt x="231140" y="8890"/>
                  </a:lnTo>
                  <a:lnTo>
                    <a:pt x="231140" y="0"/>
                  </a:lnTo>
                  <a:close/>
                </a:path>
              </a:pathLst>
            </a:custGeom>
            <a:solidFill>
              <a:srgbClr val="8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5" name="object 2435"/>
            <p:cNvSpPr/>
            <p:nvPr/>
          </p:nvSpPr>
          <p:spPr>
            <a:xfrm>
              <a:off x="5038090" y="3779519"/>
              <a:ext cx="231140" cy="7620"/>
            </a:xfrm>
            <a:custGeom>
              <a:avLst/>
              <a:gdLst/>
              <a:ahLst/>
              <a:cxnLst/>
              <a:rect l="l" t="t" r="r" b="b"/>
              <a:pathLst>
                <a:path w="231139" h="7620">
                  <a:moveTo>
                    <a:pt x="9906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99060" y="7620"/>
                  </a:lnTo>
                  <a:lnTo>
                    <a:pt x="99060" y="0"/>
                  </a:lnTo>
                  <a:close/>
                </a:path>
                <a:path w="231139" h="7620">
                  <a:moveTo>
                    <a:pt x="231140" y="0"/>
                  </a:moveTo>
                  <a:lnTo>
                    <a:pt x="132080" y="0"/>
                  </a:lnTo>
                  <a:lnTo>
                    <a:pt x="132080" y="7620"/>
                  </a:lnTo>
                  <a:lnTo>
                    <a:pt x="231140" y="7620"/>
                  </a:lnTo>
                  <a:lnTo>
                    <a:pt x="231140" y="0"/>
                  </a:lnTo>
                  <a:close/>
                </a:path>
              </a:pathLst>
            </a:custGeom>
            <a:solidFill>
              <a:srgbClr val="8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6" name="object 2436"/>
            <p:cNvSpPr/>
            <p:nvPr/>
          </p:nvSpPr>
          <p:spPr>
            <a:xfrm>
              <a:off x="5038090" y="3787139"/>
              <a:ext cx="231140" cy="8890"/>
            </a:xfrm>
            <a:custGeom>
              <a:avLst/>
              <a:gdLst/>
              <a:ahLst/>
              <a:cxnLst/>
              <a:rect l="l" t="t" r="r" b="b"/>
              <a:pathLst>
                <a:path w="23113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31139" h="8889">
                  <a:moveTo>
                    <a:pt x="231140" y="0"/>
                  </a:moveTo>
                  <a:lnTo>
                    <a:pt x="132080" y="0"/>
                  </a:lnTo>
                  <a:lnTo>
                    <a:pt x="132080" y="8890"/>
                  </a:lnTo>
                  <a:lnTo>
                    <a:pt x="231140" y="8890"/>
                  </a:lnTo>
                  <a:lnTo>
                    <a:pt x="231140" y="0"/>
                  </a:lnTo>
                  <a:close/>
                </a:path>
              </a:pathLst>
            </a:custGeom>
            <a:solidFill>
              <a:srgbClr val="8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7" name="object 2437"/>
            <p:cNvSpPr/>
            <p:nvPr/>
          </p:nvSpPr>
          <p:spPr>
            <a:xfrm>
              <a:off x="5038090" y="3796029"/>
              <a:ext cx="231140" cy="8890"/>
            </a:xfrm>
            <a:custGeom>
              <a:avLst/>
              <a:gdLst/>
              <a:ahLst/>
              <a:cxnLst/>
              <a:rect l="l" t="t" r="r" b="b"/>
              <a:pathLst>
                <a:path w="23113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31139" h="8889">
                  <a:moveTo>
                    <a:pt x="231140" y="0"/>
                  </a:moveTo>
                  <a:lnTo>
                    <a:pt x="132080" y="0"/>
                  </a:lnTo>
                  <a:lnTo>
                    <a:pt x="132080" y="8890"/>
                  </a:lnTo>
                  <a:lnTo>
                    <a:pt x="231140" y="8890"/>
                  </a:lnTo>
                  <a:lnTo>
                    <a:pt x="231140" y="0"/>
                  </a:lnTo>
                  <a:close/>
                </a:path>
              </a:pathLst>
            </a:custGeom>
            <a:solidFill>
              <a:srgbClr val="8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8" name="object 2438"/>
            <p:cNvSpPr/>
            <p:nvPr/>
          </p:nvSpPr>
          <p:spPr>
            <a:xfrm>
              <a:off x="5038090" y="3804919"/>
              <a:ext cx="231140" cy="8890"/>
            </a:xfrm>
            <a:custGeom>
              <a:avLst/>
              <a:gdLst/>
              <a:ahLst/>
              <a:cxnLst/>
              <a:rect l="l" t="t" r="r" b="b"/>
              <a:pathLst>
                <a:path w="23113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31139" h="8889">
                  <a:moveTo>
                    <a:pt x="231140" y="0"/>
                  </a:moveTo>
                  <a:lnTo>
                    <a:pt x="132080" y="0"/>
                  </a:lnTo>
                  <a:lnTo>
                    <a:pt x="132080" y="8890"/>
                  </a:lnTo>
                  <a:lnTo>
                    <a:pt x="231140" y="8890"/>
                  </a:lnTo>
                  <a:lnTo>
                    <a:pt x="231140" y="0"/>
                  </a:lnTo>
                  <a:close/>
                </a:path>
              </a:pathLst>
            </a:custGeom>
            <a:solidFill>
              <a:srgbClr val="8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9" name="object 2439"/>
            <p:cNvSpPr/>
            <p:nvPr/>
          </p:nvSpPr>
          <p:spPr>
            <a:xfrm>
              <a:off x="5038090" y="3813809"/>
              <a:ext cx="231140" cy="8890"/>
            </a:xfrm>
            <a:custGeom>
              <a:avLst/>
              <a:gdLst/>
              <a:ahLst/>
              <a:cxnLst/>
              <a:rect l="l" t="t" r="r" b="b"/>
              <a:pathLst>
                <a:path w="231139" h="8889">
                  <a:moveTo>
                    <a:pt x="99060" y="5092"/>
                  </a:moveTo>
                  <a:lnTo>
                    <a:pt x="0" y="5092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5092"/>
                  </a:lnTo>
                  <a:close/>
                </a:path>
                <a:path w="231139" h="8889">
                  <a:moveTo>
                    <a:pt x="9906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9060" y="5080"/>
                  </a:lnTo>
                  <a:lnTo>
                    <a:pt x="99060" y="0"/>
                  </a:lnTo>
                  <a:close/>
                </a:path>
                <a:path w="231139" h="8889">
                  <a:moveTo>
                    <a:pt x="231140" y="0"/>
                  </a:moveTo>
                  <a:lnTo>
                    <a:pt x="132080" y="0"/>
                  </a:lnTo>
                  <a:lnTo>
                    <a:pt x="132080" y="5080"/>
                  </a:lnTo>
                  <a:lnTo>
                    <a:pt x="132080" y="6350"/>
                  </a:lnTo>
                  <a:lnTo>
                    <a:pt x="132080" y="7620"/>
                  </a:lnTo>
                  <a:lnTo>
                    <a:pt x="132080" y="8890"/>
                  </a:lnTo>
                  <a:lnTo>
                    <a:pt x="220980" y="8890"/>
                  </a:lnTo>
                  <a:lnTo>
                    <a:pt x="220980" y="7620"/>
                  </a:lnTo>
                  <a:lnTo>
                    <a:pt x="224790" y="7620"/>
                  </a:lnTo>
                  <a:lnTo>
                    <a:pt x="224790" y="6350"/>
                  </a:lnTo>
                  <a:lnTo>
                    <a:pt x="228600" y="6350"/>
                  </a:lnTo>
                  <a:lnTo>
                    <a:pt x="228600" y="5080"/>
                  </a:lnTo>
                  <a:lnTo>
                    <a:pt x="231140" y="5080"/>
                  </a:lnTo>
                  <a:lnTo>
                    <a:pt x="231140" y="0"/>
                  </a:lnTo>
                  <a:close/>
                </a:path>
              </a:pathLst>
            </a:custGeom>
            <a:solidFill>
              <a:srgbClr val="8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0" name="object 2440"/>
            <p:cNvSpPr/>
            <p:nvPr/>
          </p:nvSpPr>
          <p:spPr>
            <a:xfrm>
              <a:off x="5038090" y="3822700"/>
              <a:ext cx="217170" cy="7620"/>
            </a:xfrm>
            <a:custGeom>
              <a:avLst/>
              <a:gdLst/>
              <a:ahLst/>
              <a:cxnLst/>
              <a:rect l="l" t="t" r="r" b="b"/>
              <a:pathLst>
                <a:path w="217170" h="7620">
                  <a:moveTo>
                    <a:pt x="99060" y="2552"/>
                  </a:moveTo>
                  <a:lnTo>
                    <a:pt x="0" y="2552"/>
                  </a:lnTo>
                  <a:lnTo>
                    <a:pt x="0" y="7620"/>
                  </a:lnTo>
                  <a:lnTo>
                    <a:pt x="99060" y="7620"/>
                  </a:lnTo>
                  <a:lnTo>
                    <a:pt x="99060" y="2552"/>
                  </a:lnTo>
                  <a:close/>
                </a:path>
                <a:path w="217170" h="7620">
                  <a:moveTo>
                    <a:pt x="9906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99060" y="2540"/>
                  </a:lnTo>
                  <a:lnTo>
                    <a:pt x="99060" y="0"/>
                  </a:lnTo>
                  <a:close/>
                </a:path>
                <a:path w="217170" h="7620">
                  <a:moveTo>
                    <a:pt x="217170" y="0"/>
                  </a:moveTo>
                  <a:lnTo>
                    <a:pt x="132080" y="0"/>
                  </a:lnTo>
                  <a:lnTo>
                    <a:pt x="132080" y="1270"/>
                  </a:lnTo>
                  <a:lnTo>
                    <a:pt x="132080" y="2540"/>
                  </a:lnTo>
                  <a:lnTo>
                    <a:pt x="132080" y="3810"/>
                  </a:lnTo>
                  <a:lnTo>
                    <a:pt x="132080" y="5080"/>
                  </a:lnTo>
                  <a:lnTo>
                    <a:pt x="132080" y="6350"/>
                  </a:lnTo>
                  <a:lnTo>
                    <a:pt x="132080" y="7620"/>
                  </a:lnTo>
                  <a:lnTo>
                    <a:pt x="196850" y="7620"/>
                  </a:lnTo>
                  <a:lnTo>
                    <a:pt x="196850" y="6350"/>
                  </a:lnTo>
                  <a:lnTo>
                    <a:pt x="200660" y="6350"/>
                  </a:lnTo>
                  <a:lnTo>
                    <a:pt x="200660" y="5080"/>
                  </a:lnTo>
                  <a:lnTo>
                    <a:pt x="204470" y="5080"/>
                  </a:lnTo>
                  <a:lnTo>
                    <a:pt x="204470" y="3810"/>
                  </a:lnTo>
                  <a:lnTo>
                    <a:pt x="209550" y="3810"/>
                  </a:lnTo>
                  <a:lnTo>
                    <a:pt x="209550" y="2540"/>
                  </a:lnTo>
                  <a:lnTo>
                    <a:pt x="213360" y="2540"/>
                  </a:lnTo>
                  <a:lnTo>
                    <a:pt x="213360" y="1270"/>
                  </a:lnTo>
                  <a:lnTo>
                    <a:pt x="217170" y="1270"/>
                  </a:lnTo>
                  <a:lnTo>
                    <a:pt x="217170" y="0"/>
                  </a:lnTo>
                  <a:close/>
                </a:path>
              </a:pathLst>
            </a:custGeom>
            <a:solidFill>
              <a:srgbClr val="8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1" name="object 2441"/>
            <p:cNvSpPr/>
            <p:nvPr/>
          </p:nvSpPr>
          <p:spPr>
            <a:xfrm>
              <a:off x="5038090" y="3830319"/>
              <a:ext cx="193040" cy="8890"/>
            </a:xfrm>
            <a:custGeom>
              <a:avLst/>
              <a:gdLst/>
              <a:ahLst/>
              <a:cxnLst/>
              <a:rect l="l" t="t" r="r" b="b"/>
              <a:pathLst>
                <a:path w="193039" h="8889">
                  <a:moveTo>
                    <a:pt x="9906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7632"/>
                  </a:lnTo>
                  <a:close/>
                </a:path>
                <a:path w="193039" h="8889">
                  <a:moveTo>
                    <a:pt x="99060" y="1282"/>
                  </a:moveTo>
                  <a:lnTo>
                    <a:pt x="0" y="1282"/>
                  </a:lnTo>
                  <a:lnTo>
                    <a:pt x="0" y="7620"/>
                  </a:lnTo>
                  <a:lnTo>
                    <a:pt x="99060" y="7620"/>
                  </a:lnTo>
                  <a:lnTo>
                    <a:pt x="99060" y="1282"/>
                  </a:lnTo>
                  <a:close/>
                </a:path>
                <a:path w="193039" h="8889">
                  <a:moveTo>
                    <a:pt x="990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99060" y="1270"/>
                  </a:lnTo>
                  <a:lnTo>
                    <a:pt x="99060" y="0"/>
                  </a:lnTo>
                  <a:close/>
                </a:path>
                <a:path w="193039" h="8889">
                  <a:moveTo>
                    <a:pt x="170180" y="7632"/>
                  </a:moveTo>
                  <a:lnTo>
                    <a:pt x="132080" y="7632"/>
                  </a:lnTo>
                  <a:lnTo>
                    <a:pt x="132080" y="8890"/>
                  </a:lnTo>
                  <a:lnTo>
                    <a:pt x="170180" y="8890"/>
                  </a:lnTo>
                  <a:lnTo>
                    <a:pt x="170180" y="7632"/>
                  </a:lnTo>
                  <a:close/>
                </a:path>
                <a:path w="193039" h="8889">
                  <a:moveTo>
                    <a:pt x="193040" y="0"/>
                  </a:moveTo>
                  <a:lnTo>
                    <a:pt x="132080" y="0"/>
                  </a:lnTo>
                  <a:lnTo>
                    <a:pt x="132080" y="1270"/>
                  </a:lnTo>
                  <a:lnTo>
                    <a:pt x="132080" y="2540"/>
                  </a:lnTo>
                  <a:lnTo>
                    <a:pt x="132080" y="3810"/>
                  </a:lnTo>
                  <a:lnTo>
                    <a:pt x="132080" y="5080"/>
                  </a:lnTo>
                  <a:lnTo>
                    <a:pt x="132080" y="6350"/>
                  </a:lnTo>
                  <a:lnTo>
                    <a:pt x="132080" y="7620"/>
                  </a:lnTo>
                  <a:lnTo>
                    <a:pt x="173990" y="7620"/>
                  </a:lnTo>
                  <a:lnTo>
                    <a:pt x="173990" y="6350"/>
                  </a:lnTo>
                  <a:lnTo>
                    <a:pt x="177800" y="6350"/>
                  </a:lnTo>
                  <a:lnTo>
                    <a:pt x="177800" y="5080"/>
                  </a:lnTo>
                  <a:lnTo>
                    <a:pt x="181610" y="5080"/>
                  </a:lnTo>
                  <a:lnTo>
                    <a:pt x="181610" y="3810"/>
                  </a:lnTo>
                  <a:lnTo>
                    <a:pt x="185420" y="3810"/>
                  </a:lnTo>
                  <a:lnTo>
                    <a:pt x="185420" y="2540"/>
                  </a:lnTo>
                  <a:lnTo>
                    <a:pt x="189230" y="2540"/>
                  </a:lnTo>
                  <a:lnTo>
                    <a:pt x="189230" y="1270"/>
                  </a:lnTo>
                  <a:lnTo>
                    <a:pt x="193040" y="1270"/>
                  </a:lnTo>
                  <a:lnTo>
                    <a:pt x="193040" y="0"/>
                  </a:lnTo>
                  <a:close/>
                </a:path>
              </a:pathLst>
            </a:custGeom>
            <a:solidFill>
              <a:srgbClr val="8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2" name="object 2442"/>
            <p:cNvSpPr/>
            <p:nvPr/>
          </p:nvSpPr>
          <p:spPr>
            <a:xfrm>
              <a:off x="5038090" y="3839209"/>
              <a:ext cx="166370" cy="8890"/>
            </a:xfrm>
            <a:custGeom>
              <a:avLst/>
              <a:gdLst/>
              <a:ahLst/>
              <a:cxnLst/>
              <a:rect l="l" t="t" r="r" b="b"/>
              <a:pathLst>
                <a:path w="166370" h="8889">
                  <a:moveTo>
                    <a:pt x="99060" y="5092"/>
                  </a:moveTo>
                  <a:lnTo>
                    <a:pt x="0" y="5092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5092"/>
                  </a:lnTo>
                  <a:close/>
                </a:path>
                <a:path w="166370" h="8889">
                  <a:moveTo>
                    <a:pt x="9906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9060" y="5080"/>
                  </a:lnTo>
                  <a:lnTo>
                    <a:pt x="99060" y="0"/>
                  </a:lnTo>
                  <a:close/>
                </a:path>
                <a:path w="166370" h="8889">
                  <a:moveTo>
                    <a:pt x="166370" y="0"/>
                  </a:moveTo>
                  <a:lnTo>
                    <a:pt x="132080" y="0"/>
                  </a:lnTo>
                  <a:lnTo>
                    <a:pt x="132080" y="1270"/>
                  </a:lnTo>
                  <a:lnTo>
                    <a:pt x="132080" y="2540"/>
                  </a:lnTo>
                  <a:lnTo>
                    <a:pt x="132080" y="8890"/>
                  </a:lnTo>
                  <a:lnTo>
                    <a:pt x="142240" y="8890"/>
                  </a:lnTo>
                  <a:lnTo>
                    <a:pt x="142240" y="7620"/>
                  </a:lnTo>
                  <a:lnTo>
                    <a:pt x="146050" y="7620"/>
                  </a:lnTo>
                  <a:lnTo>
                    <a:pt x="146050" y="6350"/>
                  </a:lnTo>
                  <a:lnTo>
                    <a:pt x="149860" y="6350"/>
                  </a:lnTo>
                  <a:lnTo>
                    <a:pt x="149860" y="5080"/>
                  </a:lnTo>
                  <a:lnTo>
                    <a:pt x="153670" y="5080"/>
                  </a:lnTo>
                  <a:lnTo>
                    <a:pt x="153670" y="3810"/>
                  </a:lnTo>
                  <a:lnTo>
                    <a:pt x="158750" y="3810"/>
                  </a:lnTo>
                  <a:lnTo>
                    <a:pt x="158750" y="2540"/>
                  </a:lnTo>
                  <a:lnTo>
                    <a:pt x="162560" y="2540"/>
                  </a:lnTo>
                  <a:lnTo>
                    <a:pt x="162560" y="1270"/>
                  </a:lnTo>
                  <a:lnTo>
                    <a:pt x="166370" y="1270"/>
                  </a:lnTo>
                  <a:lnTo>
                    <a:pt x="166370" y="0"/>
                  </a:lnTo>
                  <a:close/>
                </a:path>
              </a:pathLst>
            </a:custGeom>
            <a:solidFill>
              <a:srgbClr val="8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3" name="object 2443"/>
            <p:cNvSpPr/>
            <p:nvPr/>
          </p:nvSpPr>
          <p:spPr>
            <a:xfrm>
              <a:off x="5038090" y="3848100"/>
              <a:ext cx="138430" cy="8890"/>
            </a:xfrm>
            <a:custGeom>
              <a:avLst/>
              <a:gdLst/>
              <a:ahLst/>
              <a:cxnLst/>
              <a:rect l="l" t="t" r="r" b="b"/>
              <a:pathLst>
                <a:path w="138429" h="8889">
                  <a:moveTo>
                    <a:pt x="99060" y="2552"/>
                  </a:moveTo>
                  <a:lnTo>
                    <a:pt x="0" y="2552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2552"/>
                  </a:lnTo>
                  <a:close/>
                </a:path>
                <a:path w="138429" h="8889">
                  <a:moveTo>
                    <a:pt x="9906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99060" y="2540"/>
                  </a:lnTo>
                  <a:lnTo>
                    <a:pt x="99060" y="0"/>
                  </a:lnTo>
                  <a:close/>
                </a:path>
                <a:path w="138429" h="8889">
                  <a:moveTo>
                    <a:pt x="138430" y="0"/>
                  </a:moveTo>
                  <a:lnTo>
                    <a:pt x="132080" y="0"/>
                  </a:lnTo>
                  <a:lnTo>
                    <a:pt x="132080" y="1270"/>
                  </a:lnTo>
                  <a:lnTo>
                    <a:pt x="132080" y="2540"/>
                  </a:lnTo>
                  <a:lnTo>
                    <a:pt x="133350" y="2540"/>
                  </a:lnTo>
                  <a:lnTo>
                    <a:pt x="133350" y="1270"/>
                  </a:lnTo>
                  <a:lnTo>
                    <a:pt x="138430" y="1270"/>
                  </a:lnTo>
                  <a:lnTo>
                    <a:pt x="138430" y="0"/>
                  </a:lnTo>
                  <a:close/>
                </a:path>
              </a:pathLst>
            </a:custGeom>
            <a:solidFill>
              <a:srgbClr val="9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4" name="object 2444"/>
            <p:cNvSpPr/>
            <p:nvPr/>
          </p:nvSpPr>
          <p:spPr>
            <a:xfrm>
              <a:off x="5038090" y="3856990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90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9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5" name="object 2445"/>
            <p:cNvSpPr/>
            <p:nvPr/>
          </p:nvSpPr>
          <p:spPr>
            <a:xfrm>
              <a:off x="5038090" y="3865879"/>
              <a:ext cx="99060" cy="7620"/>
            </a:xfrm>
            <a:custGeom>
              <a:avLst/>
              <a:gdLst/>
              <a:ahLst/>
              <a:cxnLst/>
              <a:rect l="l" t="t" r="r" b="b"/>
              <a:pathLst>
                <a:path w="99060" h="7620">
                  <a:moveTo>
                    <a:pt x="0" y="7620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762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9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6" name="object 2446"/>
            <p:cNvSpPr/>
            <p:nvPr/>
          </p:nvSpPr>
          <p:spPr>
            <a:xfrm>
              <a:off x="5038090" y="3873500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89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7" name="object 2447"/>
            <p:cNvSpPr/>
            <p:nvPr/>
          </p:nvSpPr>
          <p:spPr>
            <a:xfrm>
              <a:off x="5038090" y="3882390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90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9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8" name="object 2448"/>
            <p:cNvSpPr/>
            <p:nvPr/>
          </p:nvSpPr>
          <p:spPr>
            <a:xfrm>
              <a:off x="5038090" y="3891279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90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9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9" name="object 2449"/>
            <p:cNvSpPr/>
            <p:nvPr/>
          </p:nvSpPr>
          <p:spPr>
            <a:xfrm>
              <a:off x="5038090" y="3900170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89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0" name="object 2450"/>
            <p:cNvSpPr/>
            <p:nvPr/>
          </p:nvSpPr>
          <p:spPr>
            <a:xfrm>
              <a:off x="5038090" y="3909059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89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1" name="object 2451"/>
            <p:cNvSpPr/>
            <p:nvPr/>
          </p:nvSpPr>
          <p:spPr>
            <a:xfrm>
              <a:off x="5038090" y="3917950"/>
              <a:ext cx="99060" cy="7620"/>
            </a:xfrm>
            <a:custGeom>
              <a:avLst/>
              <a:gdLst/>
              <a:ahLst/>
              <a:cxnLst/>
              <a:rect l="l" t="t" r="r" b="b"/>
              <a:pathLst>
                <a:path w="99060" h="7620">
                  <a:moveTo>
                    <a:pt x="0" y="7619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9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2" name="object 2452"/>
            <p:cNvSpPr/>
            <p:nvPr/>
          </p:nvSpPr>
          <p:spPr>
            <a:xfrm>
              <a:off x="5038090" y="3925570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89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3" name="object 2453"/>
            <p:cNvSpPr/>
            <p:nvPr/>
          </p:nvSpPr>
          <p:spPr>
            <a:xfrm>
              <a:off x="5038090" y="3934459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89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4" name="object 2454"/>
            <p:cNvSpPr/>
            <p:nvPr/>
          </p:nvSpPr>
          <p:spPr>
            <a:xfrm>
              <a:off x="5038090" y="3943350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89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5" name="object 2455"/>
            <p:cNvSpPr/>
            <p:nvPr/>
          </p:nvSpPr>
          <p:spPr>
            <a:xfrm>
              <a:off x="5038090" y="3952239"/>
              <a:ext cx="231140" cy="8890"/>
            </a:xfrm>
            <a:custGeom>
              <a:avLst/>
              <a:gdLst/>
              <a:ahLst/>
              <a:cxnLst/>
              <a:rect l="l" t="t" r="r" b="b"/>
              <a:pathLst>
                <a:path w="231139" h="8889">
                  <a:moveTo>
                    <a:pt x="99060" y="6362"/>
                  </a:moveTo>
                  <a:lnTo>
                    <a:pt x="0" y="6362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6362"/>
                  </a:lnTo>
                  <a:close/>
                </a:path>
                <a:path w="231139" h="8889">
                  <a:moveTo>
                    <a:pt x="9906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99060" y="6350"/>
                  </a:lnTo>
                  <a:lnTo>
                    <a:pt x="99060" y="0"/>
                  </a:lnTo>
                  <a:close/>
                </a:path>
                <a:path w="231139" h="8889">
                  <a:moveTo>
                    <a:pt x="231140" y="2540"/>
                  </a:moveTo>
                  <a:lnTo>
                    <a:pt x="229870" y="2540"/>
                  </a:lnTo>
                  <a:lnTo>
                    <a:pt x="229870" y="3810"/>
                  </a:lnTo>
                  <a:lnTo>
                    <a:pt x="224790" y="3810"/>
                  </a:lnTo>
                  <a:lnTo>
                    <a:pt x="224790" y="5080"/>
                  </a:lnTo>
                  <a:lnTo>
                    <a:pt x="220980" y="5080"/>
                  </a:lnTo>
                  <a:lnTo>
                    <a:pt x="220980" y="6350"/>
                  </a:lnTo>
                  <a:lnTo>
                    <a:pt x="217170" y="6350"/>
                  </a:lnTo>
                  <a:lnTo>
                    <a:pt x="217170" y="7620"/>
                  </a:lnTo>
                  <a:lnTo>
                    <a:pt x="213360" y="7620"/>
                  </a:lnTo>
                  <a:lnTo>
                    <a:pt x="213360" y="8890"/>
                  </a:lnTo>
                  <a:lnTo>
                    <a:pt x="231140" y="8890"/>
                  </a:lnTo>
                  <a:lnTo>
                    <a:pt x="231140" y="7620"/>
                  </a:lnTo>
                  <a:lnTo>
                    <a:pt x="231140" y="6350"/>
                  </a:lnTo>
                  <a:lnTo>
                    <a:pt x="231140" y="5080"/>
                  </a:lnTo>
                  <a:lnTo>
                    <a:pt x="231140" y="3810"/>
                  </a:lnTo>
                  <a:lnTo>
                    <a:pt x="231140" y="2540"/>
                  </a:lnTo>
                  <a:close/>
                </a:path>
              </a:pathLst>
            </a:custGeom>
            <a:solidFill>
              <a:srgbClr val="9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6" name="object 2456"/>
            <p:cNvSpPr/>
            <p:nvPr/>
          </p:nvSpPr>
          <p:spPr>
            <a:xfrm>
              <a:off x="5038090" y="3961129"/>
              <a:ext cx="231140" cy="7620"/>
            </a:xfrm>
            <a:custGeom>
              <a:avLst/>
              <a:gdLst/>
              <a:ahLst/>
              <a:cxnLst/>
              <a:rect l="l" t="t" r="r" b="b"/>
              <a:pathLst>
                <a:path w="231139" h="7620">
                  <a:moveTo>
                    <a:pt x="99060" y="3822"/>
                  </a:moveTo>
                  <a:lnTo>
                    <a:pt x="0" y="3822"/>
                  </a:lnTo>
                  <a:lnTo>
                    <a:pt x="0" y="7620"/>
                  </a:lnTo>
                  <a:lnTo>
                    <a:pt x="99060" y="7620"/>
                  </a:lnTo>
                  <a:lnTo>
                    <a:pt x="99060" y="3822"/>
                  </a:lnTo>
                  <a:close/>
                </a:path>
                <a:path w="231139" h="7620">
                  <a:moveTo>
                    <a:pt x="9906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9060" y="3810"/>
                  </a:lnTo>
                  <a:lnTo>
                    <a:pt x="99060" y="0"/>
                  </a:lnTo>
                  <a:close/>
                </a:path>
                <a:path w="231139" h="7620">
                  <a:moveTo>
                    <a:pt x="231140" y="0"/>
                  </a:moveTo>
                  <a:lnTo>
                    <a:pt x="209550" y="0"/>
                  </a:lnTo>
                  <a:lnTo>
                    <a:pt x="209550" y="1270"/>
                  </a:lnTo>
                  <a:lnTo>
                    <a:pt x="204470" y="1270"/>
                  </a:lnTo>
                  <a:lnTo>
                    <a:pt x="204470" y="2540"/>
                  </a:lnTo>
                  <a:lnTo>
                    <a:pt x="200660" y="2540"/>
                  </a:lnTo>
                  <a:lnTo>
                    <a:pt x="200660" y="3810"/>
                  </a:lnTo>
                  <a:lnTo>
                    <a:pt x="196850" y="3810"/>
                  </a:lnTo>
                  <a:lnTo>
                    <a:pt x="196850" y="5080"/>
                  </a:lnTo>
                  <a:lnTo>
                    <a:pt x="193040" y="5080"/>
                  </a:lnTo>
                  <a:lnTo>
                    <a:pt x="193040" y="6350"/>
                  </a:lnTo>
                  <a:lnTo>
                    <a:pt x="189230" y="6350"/>
                  </a:lnTo>
                  <a:lnTo>
                    <a:pt x="189230" y="7620"/>
                  </a:lnTo>
                  <a:lnTo>
                    <a:pt x="231140" y="7620"/>
                  </a:lnTo>
                  <a:lnTo>
                    <a:pt x="231140" y="6350"/>
                  </a:lnTo>
                  <a:lnTo>
                    <a:pt x="231140" y="5080"/>
                  </a:lnTo>
                  <a:lnTo>
                    <a:pt x="231140" y="3810"/>
                  </a:lnTo>
                  <a:lnTo>
                    <a:pt x="231140" y="2540"/>
                  </a:lnTo>
                  <a:lnTo>
                    <a:pt x="231140" y="1270"/>
                  </a:lnTo>
                  <a:lnTo>
                    <a:pt x="231140" y="0"/>
                  </a:lnTo>
                  <a:close/>
                </a:path>
              </a:pathLst>
            </a:custGeom>
            <a:solidFill>
              <a:srgbClr val="9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7" name="object 2457"/>
            <p:cNvSpPr/>
            <p:nvPr/>
          </p:nvSpPr>
          <p:spPr>
            <a:xfrm>
              <a:off x="5038090" y="3968750"/>
              <a:ext cx="231140" cy="8890"/>
            </a:xfrm>
            <a:custGeom>
              <a:avLst/>
              <a:gdLst/>
              <a:ahLst/>
              <a:cxnLst/>
              <a:rect l="l" t="t" r="r" b="b"/>
              <a:pathLst>
                <a:path w="231139" h="8889">
                  <a:moveTo>
                    <a:pt x="99060" y="2552"/>
                  </a:moveTo>
                  <a:lnTo>
                    <a:pt x="0" y="2552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2552"/>
                  </a:lnTo>
                  <a:close/>
                </a:path>
                <a:path w="231139" h="8889">
                  <a:moveTo>
                    <a:pt x="9906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99060" y="2540"/>
                  </a:lnTo>
                  <a:lnTo>
                    <a:pt x="99060" y="0"/>
                  </a:lnTo>
                  <a:close/>
                </a:path>
                <a:path w="231139" h="8889">
                  <a:moveTo>
                    <a:pt x="231140" y="0"/>
                  </a:moveTo>
                  <a:lnTo>
                    <a:pt x="185420" y="0"/>
                  </a:lnTo>
                  <a:lnTo>
                    <a:pt x="185420" y="1270"/>
                  </a:lnTo>
                  <a:lnTo>
                    <a:pt x="181610" y="1270"/>
                  </a:lnTo>
                  <a:lnTo>
                    <a:pt x="181610" y="2540"/>
                  </a:lnTo>
                  <a:lnTo>
                    <a:pt x="177800" y="2540"/>
                  </a:lnTo>
                  <a:lnTo>
                    <a:pt x="177800" y="3810"/>
                  </a:lnTo>
                  <a:lnTo>
                    <a:pt x="173990" y="3810"/>
                  </a:lnTo>
                  <a:lnTo>
                    <a:pt x="173990" y="5080"/>
                  </a:lnTo>
                  <a:lnTo>
                    <a:pt x="170180" y="5080"/>
                  </a:lnTo>
                  <a:lnTo>
                    <a:pt x="170180" y="6350"/>
                  </a:lnTo>
                  <a:lnTo>
                    <a:pt x="166370" y="6350"/>
                  </a:lnTo>
                  <a:lnTo>
                    <a:pt x="166370" y="7620"/>
                  </a:lnTo>
                  <a:lnTo>
                    <a:pt x="162560" y="7620"/>
                  </a:lnTo>
                  <a:lnTo>
                    <a:pt x="162560" y="8890"/>
                  </a:lnTo>
                  <a:lnTo>
                    <a:pt x="231140" y="8890"/>
                  </a:lnTo>
                  <a:lnTo>
                    <a:pt x="231140" y="7620"/>
                  </a:lnTo>
                  <a:lnTo>
                    <a:pt x="231140" y="6350"/>
                  </a:lnTo>
                  <a:lnTo>
                    <a:pt x="231140" y="5080"/>
                  </a:lnTo>
                  <a:lnTo>
                    <a:pt x="231140" y="3810"/>
                  </a:lnTo>
                  <a:lnTo>
                    <a:pt x="231140" y="2540"/>
                  </a:lnTo>
                  <a:lnTo>
                    <a:pt x="231140" y="1270"/>
                  </a:lnTo>
                  <a:lnTo>
                    <a:pt x="231140" y="0"/>
                  </a:lnTo>
                  <a:close/>
                </a:path>
              </a:pathLst>
            </a:custGeom>
            <a:solidFill>
              <a:srgbClr val="9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8" name="object 2458"/>
            <p:cNvSpPr/>
            <p:nvPr/>
          </p:nvSpPr>
          <p:spPr>
            <a:xfrm>
              <a:off x="5038090" y="3977639"/>
              <a:ext cx="231140" cy="8890"/>
            </a:xfrm>
            <a:custGeom>
              <a:avLst/>
              <a:gdLst/>
              <a:ahLst/>
              <a:cxnLst/>
              <a:rect l="l" t="t" r="r" b="b"/>
              <a:pathLst>
                <a:path w="231139" h="8889">
                  <a:moveTo>
                    <a:pt x="99060" y="6362"/>
                  </a:moveTo>
                  <a:lnTo>
                    <a:pt x="0" y="6362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6362"/>
                  </a:lnTo>
                  <a:close/>
                </a:path>
                <a:path w="231139" h="8889">
                  <a:moveTo>
                    <a:pt x="99060" y="12"/>
                  </a:moveTo>
                  <a:lnTo>
                    <a:pt x="0" y="12"/>
                  </a:lnTo>
                  <a:lnTo>
                    <a:pt x="0" y="6350"/>
                  </a:lnTo>
                  <a:lnTo>
                    <a:pt x="99060" y="6350"/>
                  </a:lnTo>
                  <a:lnTo>
                    <a:pt x="99060" y="12"/>
                  </a:lnTo>
                  <a:close/>
                </a:path>
                <a:path w="231139" h="8889">
                  <a:moveTo>
                    <a:pt x="231140" y="0"/>
                  </a:moveTo>
                  <a:lnTo>
                    <a:pt x="158750" y="0"/>
                  </a:lnTo>
                  <a:lnTo>
                    <a:pt x="158750" y="1270"/>
                  </a:lnTo>
                  <a:lnTo>
                    <a:pt x="153670" y="1270"/>
                  </a:lnTo>
                  <a:lnTo>
                    <a:pt x="153670" y="2540"/>
                  </a:lnTo>
                  <a:lnTo>
                    <a:pt x="149860" y="2540"/>
                  </a:lnTo>
                  <a:lnTo>
                    <a:pt x="149860" y="3810"/>
                  </a:lnTo>
                  <a:lnTo>
                    <a:pt x="146050" y="3810"/>
                  </a:lnTo>
                  <a:lnTo>
                    <a:pt x="146050" y="5080"/>
                  </a:lnTo>
                  <a:lnTo>
                    <a:pt x="142240" y="5080"/>
                  </a:lnTo>
                  <a:lnTo>
                    <a:pt x="142240" y="6350"/>
                  </a:lnTo>
                  <a:lnTo>
                    <a:pt x="138430" y="6350"/>
                  </a:lnTo>
                  <a:lnTo>
                    <a:pt x="138430" y="7620"/>
                  </a:lnTo>
                  <a:lnTo>
                    <a:pt x="134620" y="7620"/>
                  </a:lnTo>
                  <a:lnTo>
                    <a:pt x="134620" y="8890"/>
                  </a:lnTo>
                  <a:lnTo>
                    <a:pt x="231140" y="8890"/>
                  </a:lnTo>
                  <a:lnTo>
                    <a:pt x="231140" y="7620"/>
                  </a:lnTo>
                  <a:lnTo>
                    <a:pt x="231140" y="6350"/>
                  </a:lnTo>
                  <a:lnTo>
                    <a:pt x="231140" y="5080"/>
                  </a:lnTo>
                  <a:lnTo>
                    <a:pt x="231140" y="3810"/>
                  </a:lnTo>
                  <a:lnTo>
                    <a:pt x="231140" y="2540"/>
                  </a:lnTo>
                  <a:lnTo>
                    <a:pt x="231140" y="1270"/>
                  </a:lnTo>
                  <a:lnTo>
                    <a:pt x="231140" y="0"/>
                  </a:lnTo>
                  <a:close/>
                </a:path>
              </a:pathLst>
            </a:custGeom>
            <a:solidFill>
              <a:srgbClr val="9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9" name="object 2459"/>
            <p:cNvSpPr/>
            <p:nvPr/>
          </p:nvSpPr>
          <p:spPr>
            <a:xfrm>
              <a:off x="5038090" y="3986529"/>
              <a:ext cx="231140" cy="8890"/>
            </a:xfrm>
            <a:custGeom>
              <a:avLst/>
              <a:gdLst/>
              <a:ahLst/>
              <a:cxnLst/>
              <a:rect l="l" t="t" r="r" b="b"/>
              <a:pathLst>
                <a:path w="23113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31139" h="8889">
                  <a:moveTo>
                    <a:pt x="231140" y="0"/>
                  </a:moveTo>
                  <a:lnTo>
                    <a:pt x="132080" y="0"/>
                  </a:lnTo>
                  <a:lnTo>
                    <a:pt x="132080" y="8890"/>
                  </a:lnTo>
                  <a:lnTo>
                    <a:pt x="231140" y="8890"/>
                  </a:lnTo>
                  <a:lnTo>
                    <a:pt x="231140" y="0"/>
                  </a:lnTo>
                  <a:close/>
                </a:path>
              </a:pathLst>
            </a:custGeom>
            <a:solidFill>
              <a:srgbClr val="A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0" name="object 2460"/>
            <p:cNvSpPr/>
            <p:nvPr/>
          </p:nvSpPr>
          <p:spPr>
            <a:xfrm>
              <a:off x="5038090" y="3995419"/>
              <a:ext cx="231140" cy="8890"/>
            </a:xfrm>
            <a:custGeom>
              <a:avLst/>
              <a:gdLst/>
              <a:ahLst/>
              <a:cxnLst/>
              <a:rect l="l" t="t" r="r" b="b"/>
              <a:pathLst>
                <a:path w="23113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31139" h="8889">
                  <a:moveTo>
                    <a:pt x="231140" y="0"/>
                  </a:moveTo>
                  <a:lnTo>
                    <a:pt x="132080" y="0"/>
                  </a:lnTo>
                  <a:lnTo>
                    <a:pt x="132080" y="8890"/>
                  </a:lnTo>
                  <a:lnTo>
                    <a:pt x="231140" y="8890"/>
                  </a:lnTo>
                  <a:lnTo>
                    <a:pt x="231140" y="0"/>
                  </a:lnTo>
                  <a:close/>
                </a:path>
              </a:pathLst>
            </a:custGeom>
            <a:solidFill>
              <a:srgbClr val="A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1" name="object 2461"/>
            <p:cNvSpPr/>
            <p:nvPr/>
          </p:nvSpPr>
          <p:spPr>
            <a:xfrm>
              <a:off x="5038090" y="4004309"/>
              <a:ext cx="231140" cy="7620"/>
            </a:xfrm>
            <a:custGeom>
              <a:avLst/>
              <a:gdLst/>
              <a:ahLst/>
              <a:cxnLst/>
              <a:rect l="l" t="t" r="r" b="b"/>
              <a:pathLst>
                <a:path w="231139" h="7620">
                  <a:moveTo>
                    <a:pt x="9906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99060" y="7620"/>
                  </a:lnTo>
                  <a:lnTo>
                    <a:pt x="99060" y="0"/>
                  </a:lnTo>
                  <a:close/>
                </a:path>
                <a:path w="231139" h="7620">
                  <a:moveTo>
                    <a:pt x="231140" y="0"/>
                  </a:moveTo>
                  <a:lnTo>
                    <a:pt x="132080" y="0"/>
                  </a:lnTo>
                  <a:lnTo>
                    <a:pt x="132080" y="7620"/>
                  </a:lnTo>
                  <a:lnTo>
                    <a:pt x="231140" y="7620"/>
                  </a:lnTo>
                  <a:lnTo>
                    <a:pt x="231140" y="0"/>
                  </a:lnTo>
                  <a:close/>
                </a:path>
              </a:pathLst>
            </a:custGeom>
            <a:solidFill>
              <a:srgbClr val="A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2" name="object 2462"/>
            <p:cNvSpPr/>
            <p:nvPr/>
          </p:nvSpPr>
          <p:spPr>
            <a:xfrm>
              <a:off x="5038090" y="4011929"/>
              <a:ext cx="231140" cy="8890"/>
            </a:xfrm>
            <a:custGeom>
              <a:avLst/>
              <a:gdLst/>
              <a:ahLst/>
              <a:cxnLst/>
              <a:rect l="l" t="t" r="r" b="b"/>
              <a:pathLst>
                <a:path w="23113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31139" h="8889">
                  <a:moveTo>
                    <a:pt x="231140" y="0"/>
                  </a:moveTo>
                  <a:lnTo>
                    <a:pt x="132080" y="0"/>
                  </a:lnTo>
                  <a:lnTo>
                    <a:pt x="132080" y="8890"/>
                  </a:lnTo>
                  <a:lnTo>
                    <a:pt x="231140" y="8890"/>
                  </a:lnTo>
                  <a:lnTo>
                    <a:pt x="231140" y="0"/>
                  </a:lnTo>
                  <a:close/>
                </a:path>
              </a:pathLst>
            </a:custGeom>
            <a:solidFill>
              <a:srgbClr val="A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3" name="object 2463"/>
            <p:cNvSpPr/>
            <p:nvPr/>
          </p:nvSpPr>
          <p:spPr>
            <a:xfrm>
              <a:off x="5038090" y="4020819"/>
              <a:ext cx="231140" cy="8890"/>
            </a:xfrm>
            <a:custGeom>
              <a:avLst/>
              <a:gdLst/>
              <a:ahLst/>
              <a:cxnLst/>
              <a:rect l="l" t="t" r="r" b="b"/>
              <a:pathLst>
                <a:path w="23113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31139" h="8889">
                  <a:moveTo>
                    <a:pt x="231140" y="0"/>
                  </a:moveTo>
                  <a:lnTo>
                    <a:pt x="132080" y="0"/>
                  </a:lnTo>
                  <a:lnTo>
                    <a:pt x="132080" y="8890"/>
                  </a:lnTo>
                  <a:lnTo>
                    <a:pt x="231140" y="8890"/>
                  </a:lnTo>
                  <a:lnTo>
                    <a:pt x="231140" y="0"/>
                  </a:lnTo>
                  <a:close/>
                </a:path>
              </a:pathLst>
            </a:custGeom>
            <a:solidFill>
              <a:srgbClr val="A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4" name="object 2464"/>
            <p:cNvSpPr/>
            <p:nvPr/>
          </p:nvSpPr>
          <p:spPr>
            <a:xfrm>
              <a:off x="5038090" y="4029709"/>
              <a:ext cx="231140" cy="8890"/>
            </a:xfrm>
            <a:custGeom>
              <a:avLst/>
              <a:gdLst/>
              <a:ahLst/>
              <a:cxnLst/>
              <a:rect l="l" t="t" r="r" b="b"/>
              <a:pathLst>
                <a:path w="23113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31139" h="8889">
                  <a:moveTo>
                    <a:pt x="231140" y="0"/>
                  </a:moveTo>
                  <a:lnTo>
                    <a:pt x="132080" y="0"/>
                  </a:lnTo>
                  <a:lnTo>
                    <a:pt x="132080" y="8890"/>
                  </a:lnTo>
                  <a:lnTo>
                    <a:pt x="231140" y="8890"/>
                  </a:lnTo>
                  <a:lnTo>
                    <a:pt x="231140" y="0"/>
                  </a:lnTo>
                  <a:close/>
                </a:path>
              </a:pathLst>
            </a:custGeom>
            <a:solidFill>
              <a:srgbClr val="A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5" name="object 2465"/>
            <p:cNvSpPr/>
            <p:nvPr/>
          </p:nvSpPr>
          <p:spPr>
            <a:xfrm>
              <a:off x="5038090" y="4038600"/>
              <a:ext cx="231140" cy="8890"/>
            </a:xfrm>
            <a:custGeom>
              <a:avLst/>
              <a:gdLst/>
              <a:ahLst/>
              <a:cxnLst/>
              <a:rect l="l" t="t" r="r" b="b"/>
              <a:pathLst>
                <a:path w="23113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31139" h="8889">
                  <a:moveTo>
                    <a:pt x="231140" y="0"/>
                  </a:moveTo>
                  <a:lnTo>
                    <a:pt x="132080" y="0"/>
                  </a:lnTo>
                  <a:lnTo>
                    <a:pt x="132080" y="8890"/>
                  </a:lnTo>
                  <a:lnTo>
                    <a:pt x="231140" y="8890"/>
                  </a:lnTo>
                  <a:lnTo>
                    <a:pt x="231140" y="0"/>
                  </a:lnTo>
                  <a:close/>
                </a:path>
              </a:pathLst>
            </a:custGeom>
            <a:solidFill>
              <a:srgbClr val="A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6" name="object 2466"/>
            <p:cNvSpPr/>
            <p:nvPr/>
          </p:nvSpPr>
          <p:spPr>
            <a:xfrm>
              <a:off x="5038090" y="4047489"/>
              <a:ext cx="231140" cy="8890"/>
            </a:xfrm>
            <a:custGeom>
              <a:avLst/>
              <a:gdLst/>
              <a:ahLst/>
              <a:cxnLst/>
              <a:rect l="l" t="t" r="r" b="b"/>
              <a:pathLst>
                <a:path w="23113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31139" h="8889">
                  <a:moveTo>
                    <a:pt x="231140" y="0"/>
                  </a:moveTo>
                  <a:lnTo>
                    <a:pt x="132080" y="0"/>
                  </a:lnTo>
                  <a:lnTo>
                    <a:pt x="132080" y="8890"/>
                  </a:lnTo>
                  <a:lnTo>
                    <a:pt x="231140" y="8890"/>
                  </a:lnTo>
                  <a:lnTo>
                    <a:pt x="231140" y="0"/>
                  </a:lnTo>
                  <a:close/>
                </a:path>
              </a:pathLst>
            </a:custGeom>
            <a:solidFill>
              <a:srgbClr val="A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7" name="object 2467"/>
            <p:cNvSpPr/>
            <p:nvPr/>
          </p:nvSpPr>
          <p:spPr>
            <a:xfrm>
              <a:off x="5038090" y="4056379"/>
              <a:ext cx="231140" cy="8890"/>
            </a:xfrm>
            <a:custGeom>
              <a:avLst/>
              <a:gdLst/>
              <a:ahLst/>
              <a:cxnLst/>
              <a:rect l="l" t="t" r="r" b="b"/>
              <a:pathLst>
                <a:path w="23113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31139" h="8889">
                  <a:moveTo>
                    <a:pt x="231140" y="0"/>
                  </a:moveTo>
                  <a:lnTo>
                    <a:pt x="132080" y="0"/>
                  </a:lnTo>
                  <a:lnTo>
                    <a:pt x="132080" y="8890"/>
                  </a:lnTo>
                  <a:lnTo>
                    <a:pt x="231140" y="8890"/>
                  </a:lnTo>
                  <a:lnTo>
                    <a:pt x="231140" y="0"/>
                  </a:lnTo>
                  <a:close/>
                </a:path>
              </a:pathLst>
            </a:custGeom>
            <a:solidFill>
              <a:srgbClr val="A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8" name="object 2468"/>
            <p:cNvSpPr/>
            <p:nvPr/>
          </p:nvSpPr>
          <p:spPr>
            <a:xfrm>
              <a:off x="5038090" y="4065269"/>
              <a:ext cx="231140" cy="7620"/>
            </a:xfrm>
            <a:custGeom>
              <a:avLst/>
              <a:gdLst/>
              <a:ahLst/>
              <a:cxnLst/>
              <a:rect l="l" t="t" r="r" b="b"/>
              <a:pathLst>
                <a:path w="231139" h="7620">
                  <a:moveTo>
                    <a:pt x="9906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99060" y="7620"/>
                  </a:lnTo>
                  <a:lnTo>
                    <a:pt x="99060" y="0"/>
                  </a:lnTo>
                  <a:close/>
                </a:path>
                <a:path w="231139" h="7620">
                  <a:moveTo>
                    <a:pt x="231140" y="0"/>
                  </a:moveTo>
                  <a:lnTo>
                    <a:pt x="132080" y="0"/>
                  </a:lnTo>
                  <a:lnTo>
                    <a:pt x="132080" y="7620"/>
                  </a:lnTo>
                  <a:lnTo>
                    <a:pt x="231140" y="7620"/>
                  </a:lnTo>
                  <a:lnTo>
                    <a:pt x="231140" y="0"/>
                  </a:lnTo>
                  <a:close/>
                </a:path>
              </a:pathLst>
            </a:custGeom>
            <a:solidFill>
              <a:srgbClr val="A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9" name="object 2469"/>
            <p:cNvSpPr/>
            <p:nvPr/>
          </p:nvSpPr>
          <p:spPr>
            <a:xfrm>
              <a:off x="5038090" y="4072889"/>
              <a:ext cx="229870" cy="8890"/>
            </a:xfrm>
            <a:custGeom>
              <a:avLst/>
              <a:gdLst/>
              <a:ahLst/>
              <a:cxnLst/>
              <a:rect l="l" t="t" r="r" b="b"/>
              <a:pathLst>
                <a:path w="229870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9870" h="8889">
                  <a:moveTo>
                    <a:pt x="229870" y="0"/>
                  </a:moveTo>
                  <a:lnTo>
                    <a:pt x="132080" y="0"/>
                  </a:lnTo>
                  <a:lnTo>
                    <a:pt x="132080" y="8890"/>
                  </a:lnTo>
                  <a:lnTo>
                    <a:pt x="229870" y="8890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A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0" name="object 2470"/>
            <p:cNvSpPr/>
            <p:nvPr/>
          </p:nvSpPr>
          <p:spPr>
            <a:xfrm>
              <a:off x="5038090" y="4081779"/>
              <a:ext cx="229870" cy="8890"/>
            </a:xfrm>
            <a:custGeom>
              <a:avLst/>
              <a:gdLst/>
              <a:ahLst/>
              <a:cxnLst/>
              <a:rect l="l" t="t" r="r" b="b"/>
              <a:pathLst>
                <a:path w="229870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9870" h="8889">
                  <a:moveTo>
                    <a:pt x="229870" y="0"/>
                  </a:moveTo>
                  <a:lnTo>
                    <a:pt x="132080" y="0"/>
                  </a:lnTo>
                  <a:lnTo>
                    <a:pt x="132080" y="8890"/>
                  </a:lnTo>
                  <a:lnTo>
                    <a:pt x="229870" y="8890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A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1" name="object 2471"/>
            <p:cNvSpPr/>
            <p:nvPr/>
          </p:nvSpPr>
          <p:spPr>
            <a:xfrm>
              <a:off x="5038090" y="4090669"/>
              <a:ext cx="229870" cy="8890"/>
            </a:xfrm>
            <a:custGeom>
              <a:avLst/>
              <a:gdLst/>
              <a:ahLst/>
              <a:cxnLst/>
              <a:rect l="l" t="t" r="r" b="b"/>
              <a:pathLst>
                <a:path w="229870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9870" h="8889">
                  <a:moveTo>
                    <a:pt x="229870" y="0"/>
                  </a:moveTo>
                  <a:lnTo>
                    <a:pt x="132080" y="0"/>
                  </a:lnTo>
                  <a:lnTo>
                    <a:pt x="132080" y="8890"/>
                  </a:lnTo>
                  <a:lnTo>
                    <a:pt x="229870" y="8890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A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2" name="object 2472"/>
            <p:cNvSpPr/>
            <p:nvPr/>
          </p:nvSpPr>
          <p:spPr>
            <a:xfrm>
              <a:off x="5038090" y="4099559"/>
              <a:ext cx="229870" cy="8890"/>
            </a:xfrm>
            <a:custGeom>
              <a:avLst/>
              <a:gdLst/>
              <a:ahLst/>
              <a:cxnLst/>
              <a:rect l="l" t="t" r="r" b="b"/>
              <a:pathLst>
                <a:path w="229870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9870" h="8889">
                  <a:moveTo>
                    <a:pt x="229870" y="0"/>
                  </a:moveTo>
                  <a:lnTo>
                    <a:pt x="132080" y="0"/>
                  </a:lnTo>
                  <a:lnTo>
                    <a:pt x="132080" y="8890"/>
                  </a:lnTo>
                  <a:lnTo>
                    <a:pt x="229870" y="8890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A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3" name="object 2473"/>
            <p:cNvSpPr/>
            <p:nvPr/>
          </p:nvSpPr>
          <p:spPr>
            <a:xfrm>
              <a:off x="5038090" y="4108450"/>
              <a:ext cx="229870" cy="7620"/>
            </a:xfrm>
            <a:custGeom>
              <a:avLst/>
              <a:gdLst/>
              <a:ahLst/>
              <a:cxnLst/>
              <a:rect l="l" t="t" r="r" b="b"/>
              <a:pathLst>
                <a:path w="229870" h="7620">
                  <a:moveTo>
                    <a:pt x="99060" y="1282"/>
                  </a:moveTo>
                  <a:lnTo>
                    <a:pt x="0" y="1282"/>
                  </a:lnTo>
                  <a:lnTo>
                    <a:pt x="0" y="7620"/>
                  </a:lnTo>
                  <a:lnTo>
                    <a:pt x="99060" y="7620"/>
                  </a:lnTo>
                  <a:lnTo>
                    <a:pt x="99060" y="1282"/>
                  </a:lnTo>
                  <a:close/>
                </a:path>
                <a:path w="229870" h="7620">
                  <a:moveTo>
                    <a:pt x="990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99060" y="1270"/>
                  </a:lnTo>
                  <a:lnTo>
                    <a:pt x="99060" y="0"/>
                  </a:lnTo>
                  <a:close/>
                </a:path>
                <a:path w="229870" h="7620">
                  <a:moveTo>
                    <a:pt x="228600" y="1282"/>
                  </a:moveTo>
                  <a:lnTo>
                    <a:pt x="132080" y="1282"/>
                  </a:lnTo>
                  <a:lnTo>
                    <a:pt x="132080" y="7620"/>
                  </a:lnTo>
                  <a:lnTo>
                    <a:pt x="228600" y="7620"/>
                  </a:lnTo>
                  <a:lnTo>
                    <a:pt x="228600" y="1282"/>
                  </a:lnTo>
                  <a:close/>
                </a:path>
                <a:path w="229870" h="7620">
                  <a:moveTo>
                    <a:pt x="229870" y="0"/>
                  </a:moveTo>
                  <a:lnTo>
                    <a:pt x="132080" y="0"/>
                  </a:lnTo>
                  <a:lnTo>
                    <a:pt x="132080" y="1270"/>
                  </a:lnTo>
                  <a:lnTo>
                    <a:pt x="229870" y="1270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A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4" name="object 2474"/>
            <p:cNvSpPr/>
            <p:nvPr/>
          </p:nvSpPr>
          <p:spPr>
            <a:xfrm>
              <a:off x="5038090" y="4116069"/>
              <a:ext cx="228600" cy="8890"/>
            </a:xfrm>
            <a:custGeom>
              <a:avLst/>
              <a:gdLst/>
              <a:ahLst/>
              <a:cxnLst/>
              <a:rect l="l" t="t" r="r" b="b"/>
              <a:pathLst>
                <a:path w="228600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8600" h="8889">
                  <a:moveTo>
                    <a:pt x="228600" y="0"/>
                  </a:moveTo>
                  <a:lnTo>
                    <a:pt x="132080" y="0"/>
                  </a:lnTo>
                  <a:lnTo>
                    <a:pt x="132080" y="8890"/>
                  </a:lnTo>
                  <a:lnTo>
                    <a:pt x="228600" y="889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A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5" name="object 2475"/>
            <p:cNvSpPr/>
            <p:nvPr/>
          </p:nvSpPr>
          <p:spPr>
            <a:xfrm>
              <a:off x="5038090" y="4124959"/>
              <a:ext cx="228600" cy="8890"/>
            </a:xfrm>
            <a:custGeom>
              <a:avLst/>
              <a:gdLst/>
              <a:ahLst/>
              <a:cxnLst/>
              <a:rect l="l" t="t" r="r" b="b"/>
              <a:pathLst>
                <a:path w="228600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8600" h="8889">
                  <a:moveTo>
                    <a:pt x="228600" y="0"/>
                  </a:moveTo>
                  <a:lnTo>
                    <a:pt x="132080" y="0"/>
                  </a:lnTo>
                  <a:lnTo>
                    <a:pt x="132080" y="6350"/>
                  </a:lnTo>
                  <a:lnTo>
                    <a:pt x="132080" y="8890"/>
                  </a:lnTo>
                  <a:lnTo>
                    <a:pt x="227330" y="8890"/>
                  </a:lnTo>
                  <a:lnTo>
                    <a:pt x="227330" y="6350"/>
                  </a:lnTo>
                  <a:lnTo>
                    <a:pt x="228600" y="635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6" name="object 2476"/>
            <p:cNvSpPr/>
            <p:nvPr/>
          </p:nvSpPr>
          <p:spPr>
            <a:xfrm>
              <a:off x="5038090" y="4133850"/>
              <a:ext cx="227329" cy="8890"/>
            </a:xfrm>
            <a:custGeom>
              <a:avLst/>
              <a:gdLst/>
              <a:ahLst/>
              <a:cxnLst/>
              <a:rect l="l" t="t" r="r" b="b"/>
              <a:pathLst>
                <a:path w="227329" h="8889">
                  <a:moveTo>
                    <a:pt x="9906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1270" y="5080"/>
                  </a:lnTo>
                  <a:lnTo>
                    <a:pt x="1270" y="8890"/>
                  </a:lnTo>
                  <a:lnTo>
                    <a:pt x="99060" y="8890"/>
                  </a:lnTo>
                  <a:lnTo>
                    <a:pt x="99060" y="5080"/>
                  </a:lnTo>
                  <a:lnTo>
                    <a:pt x="99060" y="0"/>
                  </a:lnTo>
                  <a:close/>
                </a:path>
                <a:path w="227329" h="8889">
                  <a:moveTo>
                    <a:pt x="227330" y="0"/>
                  </a:moveTo>
                  <a:lnTo>
                    <a:pt x="132080" y="0"/>
                  </a:lnTo>
                  <a:lnTo>
                    <a:pt x="132080" y="8890"/>
                  </a:lnTo>
                  <a:lnTo>
                    <a:pt x="227330" y="8890"/>
                  </a:lnTo>
                  <a:lnTo>
                    <a:pt x="227330" y="0"/>
                  </a:lnTo>
                  <a:close/>
                </a:path>
              </a:pathLst>
            </a:custGeom>
            <a:solidFill>
              <a:srgbClr val="B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7" name="object 2477"/>
            <p:cNvSpPr/>
            <p:nvPr/>
          </p:nvSpPr>
          <p:spPr>
            <a:xfrm>
              <a:off x="5039360" y="4142739"/>
              <a:ext cx="226060" cy="8890"/>
            </a:xfrm>
            <a:custGeom>
              <a:avLst/>
              <a:gdLst/>
              <a:ahLst/>
              <a:cxnLst/>
              <a:rect l="l" t="t" r="r" b="b"/>
              <a:pathLst>
                <a:path w="226060" h="8889">
                  <a:moveTo>
                    <a:pt x="9779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7790" y="8890"/>
                  </a:lnTo>
                  <a:lnTo>
                    <a:pt x="97790" y="0"/>
                  </a:lnTo>
                  <a:close/>
                </a:path>
                <a:path w="226060" h="8889">
                  <a:moveTo>
                    <a:pt x="226060" y="0"/>
                  </a:moveTo>
                  <a:lnTo>
                    <a:pt x="130810" y="0"/>
                  </a:lnTo>
                  <a:lnTo>
                    <a:pt x="130810" y="2540"/>
                  </a:lnTo>
                  <a:lnTo>
                    <a:pt x="130810" y="8890"/>
                  </a:lnTo>
                  <a:lnTo>
                    <a:pt x="224790" y="8890"/>
                  </a:lnTo>
                  <a:lnTo>
                    <a:pt x="224790" y="2540"/>
                  </a:lnTo>
                  <a:lnTo>
                    <a:pt x="226060" y="2540"/>
                  </a:lnTo>
                  <a:lnTo>
                    <a:pt x="226060" y="0"/>
                  </a:lnTo>
                  <a:close/>
                </a:path>
              </a:pathLst>
            </a:custGeom>
            <a:solidFill>
              <a:srgbClr val="B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8" name="object 2478"/>
            <p:cNvSpPr/>
            <p:nvPr/>
          </p:nvSpPr>
          <p:spPr>
            <a:xfrm>
              <a:off x="5039360" y="4151629"/>
              <a:ext cx="224790" cy="7620"/>
            </a:xfrm>
            <a:custGeom>
              <a:avLst/>
              <a:gdLst/>
              <a:ahLst/>
              <a:cxnLst/>
              <a:rect l="l" t="t" r="r" b="b"/>
              <a:pathLst>
                <a:path w="224789" h="7620">
                  <a:moveTo>
                    <a:pt x="97790" y="2552"/>
                  </a:moveTo>
                  <a:lnTo>
                    <a:pt x="0" y="2552"/>
                  </a:lnTo>
                  <a:lnTo>
                    <a:pt x="0" y="7620"/>
                  </a:lnTo>
                  <a:lnTo>
                    <a:pt x="97790" y="7620"/>
                  </a:lnTo>
                  <a:lnTo>
                    <a:pt x="97790" y="2552"/>
                  </a:lnTo>
                  <a:close/>
                </a:path>
                <a:path w="224789" h="7620">
                  <a:moveTo>
                    <a:pt x="9779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97790" y="2540"/>
                  </a:lnTo>
                  <a:lnTo>
                    <a:pt x="97790" y="0"/>
                  </a:lnTo>
                  <a:close/>
                </a:path>
                <a:path w="224789" h="7620">
                  <a:moveTo>
                    <a:pt x="223520" y="2552"/>
                  </a:moveTo>
                  <a:lnTo>
                    <a:pt x="129540" y="2552"/>
                  </a:lnTo>
                  <a:lnTo>
                    <a:pt x="129540" y="7620"/>
                  </a:lnTo>
                  <a:lnTo>
                    <a:pt x="223520" y="7620"/>
                  </a:lnTo>
                  <a:lnTo>
                    <a:pt x="223520" y="2552"/>
                  </a:lnTo>
                  <a:close/>
                </a:path>
                <a:path w="224789" h="7620">
                  <a:moveTo>
                    <a:pt x="224790" y="0"/>
                  </a:moveTo>
                  <a:lnTo>
                    <a:pt x="130810" y="0"/>
                  </a:lnTo>
                  <a:lnTo>
                    <a:pt x="130810" y="2540"/>
                  </a:lnTo>
                  <a:lnTo>
                    <a:pt x="224790" y="254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B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9" name="object 2479"/>
            <p:cNvSpPr/>
            <p:nvPr/>
          </p:nvSpPr>
          <p:spPr>
            <a:xfrm>
              <a:off x="5039360" y="4159250"/>
              <a:ext cx="223520" cy="8890"/>
            </a:xfrm>
            <a:custGeom>
              <a:avLst/>
              <a:gdLst/>
              <a:ahLst/>
              <a:cxnLst/>
              <a:rect l="l" t="t" r="r" b="b"/>
              <a:pathLst>
                <a:path w="223520" h="8889">
                  <a:moveTo>
                    <a:pt x="99047" y="6350"/>
                  </a:moveTo>
                  <a:lnTo>
                    <a:pt x="97790" y="6350"/>
                  </a:lnTo>
                  <a:lnTo>
                    <a:pt x="97790" y="3810"/>
                  </a:lnTo>
                  <a:lnTo>
                    <a:pt x="9779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1270" y="3810"/>
                  </a:lnTo>
                  <a:lnTo>
                    <a:pt x="1270" y="6350"/>
                  </a:lnTo>
                  <a:lnTo>
                    <a:pt x="1270" y="8890"/>
                  </a:lnTo>
                  <a:lnTo>
                    <a:pt x="99047" y="8890"/>
                  </a:lnTo>
                  <a:lnTo>
                    <a:pt x="99047" y="6350"/>
                  </a:lnTo>
                  <a:close/>
                </a:path>
                <a:path w="223520" h="8889">
                  <a:moveTo>
                    <a:pt x="223520" y="0"/>
                  </a:moveTo>
                  <a:lnTo>
                    <a:pt x="129540" y="0"/>
                  </a:lnTo>
                  <a:lnTo>
                    <a:pt x="129540" y="6350"/>
                  </a:lnTo>
                  <a:lnTo>
                    <a:pt x="129540" y="8890"/>
                  </a:lnTo>
                  <a:lnTo>
                    <a:pt x="222250" y="8890"/>
                  </a:lnTo>
                  <a:lnTo>
                    <a:pt x="222250" y="6350"/>
                  </a:lnTo>
                  <a:lnTo>
                    <a:pt x="223520" y="6350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B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0" name="object 2480"/>
            <p:cNvSpPr/>
            <p:nvPr/>
          </p:nvSpPr>
          <p:spPr>
            <a:xfrm>
              <a:off x="5040630" y="4168139"/>
              <a:ext cx="220979" cy="8890"/>
            </a:xfrm>
            <a:custGeom>
              <a:avLst/>
              <a:gdLst/>
              <a:ahLst/>
              <a:cxnLst/>
              <a:rect l="l" t="t" r="r" b="b"/>
              <a:pathLst>
                <a:path w="220979" h="8889">
                  <a:moveTo>
                    <a:pt x="97777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7777" y="8890"/>
                  </a:lnTo>
                  <a:lnTo>
                    <a:pt x="97777" y="0"/>
                  </a:lnTo>
                  <a:close/>
                </a:path>
                <a:path w="220979" h="8889">
                  <a:moveTo>
                    <a:pt x="220980" y="0"/>
                  </a:moveTo>
                  <a:lnTo>
                    <a:pt x="128270" y="0"/>
                  </a:lnTo>
                  <a:lnTo>
                    <a:pt x="128270" y="2540"/>
                  </a:lnTo>
                  <a:lnTo>
                    <a:pt x="127000" y="2540"/>
                  </a:lnTo>
                  <a:lnTo>
                    <a:pt x="127000" y="8890"/>
                  </a:lnTo>
                  <a:lnTo>
                    <a:pt x="220967" y="8890"/>
                  </a:lnTo>
                  <a:lnTo>
                    <a:pt x="220967" y="2540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rgbClr val="B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1" name="object 2481"/>
            <p:cNvSpPr/>
            <p:nvPr/>
          </p:nvSpPr>
          <p:spPr>
            <a:xfrm>
              <a:off x="5040630" y="4177029"/>
              <a:ext cx="219710" cy="8890"/>
            </a:xfrm>
            <a:custGeom>
              <a:avLst/>
              <a:gdLst/>
              <a:ahLst/>
              <a:cxnLst/>
              <a:rect l="l" t="t" r="r" b="b"/>
              <a:pathLst>
                <a:path w="219710" h="8889">
                  <a:moveTo>
                    <a:pt x="99060" y="3810"/>
                  </a:moveTo>
                  <a:lnTo>
                    <a:pt x="97777" y="3810"/>
                  </a:lnTo>
                  <a:lnTo>
                    <a:pt x="97777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3810"/>
                  </a:lnTo>
                  <a:close/>
                </a:path>
                <a:path w="219710" h="8889">
                  <a:moveTo>
                    <a:pt x="219710" y="0"/>
                  </a:moveTo>
                  <a:lnTo>
                    <a:pt x="127000" y="0"/>
                  </a:lnTo>
                  <a:lnTo>
                    <a:pt x="127000" y="7620"/>
                  </a:lnTo>
                  <a:lnTo>
                    <a:pt x="125730" y="7620"/>
                  </a:lnTo>
                  <a:lnTo>
                    <a:pt x="125730" y="8890"/>
                  </a:lnTo>
                  <a:lnTo>
                    <a:pt x="218440" y="8890"/>
                  </a:lnTo>
                  <a:lnTo>
                    <a:pt x="218440" y="7620"/>
                  </a:lnTo>
                  <a:lnTo>
                    <a:pt x="219710" y="7620"/>
                  </a:lnTo>
                  <a:lnTo>
                    <a:pt x="219710" y="0"/>
                  </a:lnTo>
                  <a:close/>
                </a:path>
              </a:pathLst>
            </a:custGeom>
            <a:solidFill>
              <a:srgbClr val="B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2" name="object 2482"/>
            <p:cNvSpPr/>
            <p:nvPr/>
          </p:nvSpPr>
          <p:spPr>
            <a:xfrm>
              <a:off x="5041900" y="4185919"/>
              <a:ext cx="217170" cy="8890"/>
            </a:xfrm>
            <a:custGeom>
              <a:avLst/>
              <a:gdLst/>
              <a:ahLst/>
              <a:cxnLst/>
              <a:rect l="l" t="t" r="r" b="b"/>
              <a:pathLst>
                <a:path w="217170" h="8889">
                  <a:moveTo>
                    <a:pt x="9906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7632"/>
                  </a:lnTo>
                  <a:close/>
                </a:path>
                <a:path w="217170" h="8889">
                  <a:moveTo>
                    <a:pt x="99060" y="6350"/>
                  </a:moveTo>
                  <a:lnTo>
                    <a:pt x="97790" y="6350"/>
                  </a:lnTo>
                  <a:lnTo>
                    <a:pt x="9779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99060" y="7620"/>
                  </a:lnTo>
                  <a:lnTo>
                    <a:pt x="99060" y="6350"/>
                  </a:lnTo>
                  <a:close/>
                </a:path>
                <a:path w="217170" h="8889">
                  <a:moveTo>
                    <a:pt x="215900" y="7632"/>
                  </a:moveTo>
                  <a:lnTo>
                    <a:pt x="120650" y="7632"/>
                  </a:lnTo>
                  <a:lnTo>
                    <a:pt x="120650" y="8890"/>
                  </a:lnTo>
                  <a:lnTo>
                    <a:pt x="215900" y="8890"/>
                  </a:lnTo>
                  <a:lnTo>
                    <a:pt x="215900" y="7632"/>
                  </a:lnTo>
                  <a:close/>
                </a:path>
                <a:path w="217170" h="8889">
                  <a:moveTo>
                    <a:pt x="217157" y="0"/>
                  </a:moveTo>
                  <a:lnTo>
                    <a:pt x="123190" y="0"/>
                  </a:lnTo>
                  <a:lnTo>
                    <a:pt x="123190" y="5080"/>
                  </a:lnTo>
                  <a:lnTo>
                    <a:pt x="123190" y="6350"/>
                  </a:lnTo>
                  <a:lnTo>
                    <a:pt x="121920" y="6350"/>
                  </a:lnTo>
                  <a:lnTo>
                    <a:pt x="121920" y="7620"/>
                  </a:lnTo>
                  <a:lnTo>
                    <a:pt x="215900" y="7620"/>
                  </a:lnTo>
                  <a:lnTo>
                    <a:pt x="215900" y="6350"/>
                  </a:lnTo>
                  <a:lnTo>
                    <a:pt x="215900" y="5080"/>
                  </a:lnTo>
                  <a:lnTo>
                    <a:pt x="217157" y="5080"/>
                  </a:lnTo>
                  <a:lnTo>
                    <a:pt x="217157" y="0"/>
                  </a:lnTo>
                  <a:close/>
                </a:path>
              </a:pathLst>
            </a:custGeom>
            <a:solidFill>
              <a:srgbClr val="B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3" name="object 2483"/>
            <p:cNvSpPr/>
            <p:nvPr/>
          </p:nvSpPr>
          <p:spPr>
            <a:xfrm>
              <a:off x="5041900" y="4194809"/>
              <a:ext cx="215900" cy="8890"/>
            </a:xfrm>
            <a:custGeom>
              <a:avLst/>
              <a:gdLst/>
              <a:ahLst/>
              <a:cxnLst/>
              <a:rect l="l" t="t" r="r" b="b"/>
              <a:pathLst>
                <a:path w="215900" h="8889">
                  <a:moveTo>
                    <a:pt x="104140" y="7620"/>
                  </a:moveTo>
                  <a:lnTo>
                    <a:pt x="102870" y="7620"/>
                  </a:lnTo>
                  <a:lnTo>
                    <a:pt x="102870" y="6350"/>
                  </a:lnTo>
                  <a:lnTo>
                    <a:pt x="101600" y="6350"/>
                  </a:lnTo>
                  <a:lnTo>
                    <a:pt x="101600" y="5080"/>
                  </a:lnTo>
                  <a:lnTo>
                    <a:pt x="100330" y="5080"/>
                  </a:lnTo>
                  <a:lnTo>
                    <a:pt x="100330" y="1270"/>
                  </a:lnTo>
                  <a:lnTo>
                    <a:pt x="99060" y="1270"/>
                  </a:lnTo>
                  <a:lnTo>
                    <a:pt x="99060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104140" y="8890"/>
                  </a:lnTo>
                  <a:lnTo>
                    <a:pt x="104140" y="7620"/>
                  </a:lnTo>
                  <a:close/>
                </a:path>
                <a:path w="215900" h="8889">
                  <a:moveTo>
                    <a:pt x="214630" y="5092"/>
                  </a:moveTo>
                  <a:lnTo>
                    <a:pt x="116840" y="5092"/>
                  </a:lnTo>
                  <a:lnTo>
                    <a:pt x="116840" y="6350"/>
                  </a:lnTo>
                  <a:lnTo>
                    <a:pt x="115570" y="6350"/>
                  </a:lnTo>
                  <a:lnTo>
                    <a:pt x="115570" y="7620"/>
                  </a:lnTo>
                  <a:lnTo>
                    <a:pt x="111760" y="7620"/>
                  </a:lnTo>
                  <a:lnTo>
                    <a:pt x="111760" y="8890"/>
                  </a:lnTo>
                  <a:lnTo>
                    <a:pt x="213360" y="8890"/>
                  </a:lnTo>
                  <a:lnTo>
                    <a:pt x="213360" y="7620"/>
                  </a:lnTo>
                  <a:lnTo>
                    <a:pt x="213360" y="6350"/>
                  </a:lnTo>
                  <a:lnTo>
                    <a:pt x="214630" y="6350"/>
                  </a:lnTo>
                  <a:lnTo>
                    <a:pt x="214630" y="5092"/>
                  </a:lnTo>
                  <a:close/>
                </a:path>
                <a:path w="215900" h="8889">
                  <a:moveTo>
                    <a:pt x="215900" y="0"/>
                  </a:moveTo>
                  <a:lnTo>
                    <a:pt x="120650" y="0"/>
                  </a:lnTo>
                  <a:lnTo>
                    <a:pt x="120650" y="1270"/>
                  </a:lnTo>
                  <a:lnTo>
                    <a:pt x="119380" y="1270"/>
                  </a:lnTo>
                  <a:lnTo>
                    <a:pt x="119380" y="3810"/>
                  </a:lnTo>
                  <a:lnTo>
                    <a:pt x="118110" y="3810"/>
                  </a:lnTo>
                  <a:lnTo>
                    <a:pt x="118110" y="5080"/>
                  </a:lnTo>
                  <a:lnTo>
                    <a:pt x="214630" y="5080"/>
                  </a:lnTo>
                  <a:lnTo>
                    <a:pt x="214630" y="3810"/>
                  </a:lnTo>
                  <a:lnTo>
                    <a:pt x="214630" y="1270"/>
                  </a:lnTo>
                  <a:lnTo>
                    <a:pt x="215900" y="1270"/>
                  </a:lnTo>
                  <a:lnTo>
                    <a:pt x="215900" y="0"/>
                  </a:lnTo>
                  <a:close/>
                </a:path>
              </a:pathLst>
            </a:custGeom>
            <a:solidFill>
              <a:srgbClr val="B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4" name="object 2484"/>
            <p:cNvSpPr/>
            <p:nvPr/>
          </p:nvSpPr>
          <p:spPr>
            <a:xfrm>
              <a:off x="5041900" y="4203700"/>
              <a:ext cx="213360" cy="8890"/>
            </a:xfrm>
            <a:custGeom>
              <a:avLst/>
              <a:gdLst/>
              <a:ahLst/>
              <a:cxnLst/>
              <a:rect l="l" t="t" r="r" b="b"/>
              <a:pathLst>
                <a:path w="213360" h="8889">
                  <a:moveTo>
                    <a:pt x="212090" y="2552"/>
                  </a:moveTo>
                  <a:lnTo>
                    <a:pt x="1270" y="2552"/>
                  </a:lnTo>
                  <a:lnTo>
                    <a:pt x="1270" y="8890"/>
                  </a:lnTo>
                  <a:lnTo>
                    <a:pt x="212090" y="8890"/>
                  </a:lnTo>
                  <a:lnTo>
                    <a:pt x="212090" y="2552"/>
                  </a:lnTo>
                  <a:close/>
                </a:path>
                <a:path w="213360" h="8889">
                  <a:moveTo>
                    <a:pt x="213360" y="0"/>
                  </a:moveTo>
                  <a:lnTo>
                    <a:pt x="109220" y="0"/>
                  </a:lnTo>
                  <a:lnTo>
                    <a:pt x="109220" y="1270"/>
                  </a:lnTo>
                  <a:lnTo>
                    <a:pt x="105410" y="1270"/>
                  </a:lnTo>
                  <a:lnTo>
                    <a:pt x="1054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213360" y="2540"/>
                  </a:lnTo>
                  <a:lnTo>
                    <a:pt x="213360" y="127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B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5" name="object 2485"/>
            <p:cNvSpPr/>
            <p:nvPr/>
          </p:nvSpPr>
          <p:spPr>
            <a:xfrm>
              <a:off x="5043170" y="4212589"/>
              <a:ext cx="210820" cy="7620"/>
            </a:xfrm>
            <a:custGeom>
              <a:avLst/>
              <a:gdLst/>
              <a:ahLst/>
              <a:cxnLst/>
              <a:rect l="l" t="t" r="r" b="b"/>
              <a:pathLst>
                <a:path w="210820" h="7620">
                  <a:moveTo>
                    <a:pt x="208280" y="6362"/>
                  </a:moveTo>
                  <a:lnTo>
                    <a:pt x="0" y="6362"/>
                  </a:lnTo>
                  <a:lnTo>
                    <a:pt x="0" y="7620"/>
                  </a:lnTo>
                  <a:lnTo>
                    <a:pt x="208280" y="7620"/>
                  </a:lnTo>
                  <a:lnTo>
                    <a:pt x="208280" y="6362"/>
                  </a:lnTo>
                  <a:close/>
                </a:path>
                <a:path w="210820" h="7620">
                  <a:moveTo>
                    <a:pt x="2108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6350"/>
                  </a:lnTo>
                  <a:lnTo>
                    <a:pt x="209550" y="6350"/>
                  </a:lnTo>
                  <a:lnTo>
                    <a:pt x="209550" y="1270"/>
                  </a:lnTo>
                  <a:lnTo>
                    <a:pt x="210820" y="127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B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6" name="object 2486"/>
            <p:cNvSpPr/>
            <p:nvPr/>
          </p:nvSpPr>
          <p:spPr>
            <a:xfrm>
              <a:off x="5043170" y="4220209"/>
              <a:ext cx="208279" cy="8890"/>
            </a:xfrm>
            <a:custGeom>
              <a:avLst/>
              <a:gdLst/>
              <a:ahLst/>
              <a:cxnLst/>
              <a:rect l="l" t="t" r="r" b="b"/>
              <a:pathLst>
                <a:path w="208279" h="8889">
                  <a:moveTo>
                    <a:pt x="208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1270" y="5080"/>
                  </a:lnTo>
                  <a:lnTo>
                    <a:pt x="1270" y="7620"/>
                  </a:lnTo>
                  <a:lnTo>
                    <a:pt x="1270" y="8890"/>
                  </a:lnTo>
                  <a:lnTo>
                    <a:pt x="204470" y="8890"/>
                  </a:lnTo>
                  <a:lnTo>
                    <a:pt x="204470" y="7620"/>
                  </a:lnTo>
                  <a:lnTo>
                    <a:pt x="205740" y="7620"/>
                  </a:lnTo>
                  <a:lnTo>
                    <a:pt x="205740" y="5080"/>
                  </a:lnTo>
                  <a:lnTo>
                    <a:pt x="207010" y="5080"/>
                  </a:lnTo>
                  <a:lnTo>
                    <a:pt x="207010" y="1270"/>
                  </a:lnTo>
                  <a:lnTo>
                    <a:pt x="208280" y="1270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B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7" name="object 2487"/>
            <p:cNvSpPr/>
            <p:nvPr/>
          </p:nvSpPr>
          <p:spPr>
            <a:xfrm>
              <a:off x="5044440" y="4229100"/>
              <a:ext cx="203200" cy="8890"/>
            </a:xfrm>
            <a:custGeom>
              <a:avLst/>
              <a:gdLst/>
              <a:ahLst/>
              <a:cxnLst/>
              <a:rect l="l" t="t" r="r" b="b"/>
              <a:pathLst>
                <a:path w="203200" h="8889">
                  <a:moveTo>
                    <a:pt x="20320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200660" y="8890"/>
                  </a:lnTo>
                  <a:lnTo>
                    <a:pt x="200660" y="7620"/>
                  </a:lnTo>
                  <a:lnTo>
                    <a:pt x="201917" y="7620"/>
                  </a:lnTo>
                  <a:lnTo>
                    <a:pt x="201917" y="2540"/>
                  </a:lnTo>
                  <a:lnTo>
                    <a:pt x="203200" y="254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B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8" name="object 2488"/>
            <p:cNvSpPr/>
            <p:nvPr/>
          </p:nvSpPr>
          <p:spPr>
            <a:xfrm>
              <a:off x="5045710" y="4237989"/>
              <a:ext cx="199390" cy="8890"/>
            </a:xfrm>
            <a:custGeom>
              <a:avLst/>
              <a:gdLst/>
              <a:ahLst/>
              <a:cxnLst/>
              <a:rect l="l" t="t" r="r" b="b"/>
              <a:pathLst>
                <a:path w="199389" h="8889">
                  <a:moveTo>
                    <a:pt x="19939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270" y="7620"/>
                  </a:lnTo>
                  <a:lnTo>
                    <a:pt x="1270" y="8890"/>
                  </a:lnTo>
                  <a:lnTo>
                    <a:pt x="196837" y="8890"/>
                  </a:lnTo>
                  <a:lnTo>
                    <a:pt x="196837" y="7620"/>
                  </a:lnTo>
                  <a:lnTo>
                    <a:pt x="196850" y="6350"/>
                  </a:lnTo>
                  <a:lnTo>
                    <a:pt x="198120" y="6350"/>
                  </a:lnTo>
                  <a:lnTo>
                    <a:pt x="198120" y="3810"/>
                  </a:lnTo>
                  <a:lnTo>
                    <a:pt x="199390" y="3810"/>
                  </a:lnTo>
                  <a:lnTo>
                    <a:pt x="199390" y="0"/>
                  </a:lnTo>
                  <a:close/>
                </a:path>
              </a:pathLst>
            </a:custGeom>
            <a:solidFill>
              <a:srgbClr val="B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9" name="object 2489"/>
            <p:cNvSpPr/>
            <p:nvPr/>
          </p:nvSpPr>
          <p:spPr>
            <a:xfrm>
              <a:off x="5046980" y="4246879"/>
              <a:ext cx="194310" cy="8890"/>
            </a:xfrm>
            <a:custGeom>
              <a:avLst/>
              <a:gdLst/>
              <a:ahLst/>
              <a:cxnLst/>
              <a:rect l="l" t="t" r="r" b="b"/>
              <a:pathLst>
                <a:path w="194310" h="8889">
                  <a:moveTo>
                    <a:pt x="19431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1270" y="6350"/>
                  </a:lnTo>
                  <a:lnTo>
                    <a:pt x="1270" y="7620"/>
                  </a:lnTo>
                  <a:lnTo>
                    <a:pt x="1270" y="8890"/>
                  </a:lnTo>
                  <a:lnTo>
                    <a:pt x="190500" y="8890"/>
                  </a:lnTo>
                  <a:lnTo>
                    <a:pt x="190500" y="7620"/>
                  </a:lnTo>
                  <a:lnTo>
                    <a:pt x="191770" y="7620"/>
                  </a:lnTo>
                  <a:lnTo>
                    <a:pt x="191770" y="6350"/>
                  </a:lnTo>
                  <a:lnTo>
                    <a:pt x="191770" y="5080"/>
                  </a:lnTo>
                  <a:lnTo>
                    <a:pt x="193027" y="5080"/>
                  </a:lnTo>
                  <a:lnTo>
                    <a:pt x="193027" y="2540"/>
                  </a:lnTo>
                  <a:lnTo>
                    <a:pt x="194310" y="2540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B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0" name="object 2490"/>
            <p:cNvSpPr/>
            <p:nvPr/>
          </p:nvSpPr>
          <p:spPr>
            <a:xfrm>
              <a:off x="5048250" y="4255769"/>
              <a:ext cx="189230" cy="7620"/>
            </a:xfrm>
            <a:custGeom>
              <a:avLst/>
              <a:gdLst/>
              <a:ahLst/>
              <a:cxnLst/>
              <a:rect l="l" t="t" r="r" b="b"/>
              <a:pathLst>
                <a:path w="189229" h="7620">
                  <a:moveTo>
                    <a:pt x="185420" y="6362"/>
                  </a:moveTo>
                  <a:lnTo>
                    <a:pt x="1270" y="6362"/>
                  </a:lnTo>
                  <a:lnTo>
                    <a:pt x="1270" y="7620"/>
                  </a:lnTo>
                  <a:lnTo>
                    <a:pt x="185420" y="7620"/>
                  </a:lnTo>
                  <a:lnTo>
                    <a:pt x="185420" y="6362"/>
                  </a:lnTo>
                  <a:close/>
                </a:path>
                <a:path w="189229" h="7620">
                  <a:moveTo>
                    <a:pt x="1892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186690" y="6350"/>
                  </a:lnTo>
                  <a:lnTo>
                    <a:pt x="186690" y="5080"/>
                  </a:lnTo>
                  <a:lnTo>
                    <a:pt x="186690" y="3810"/>
                  </a:lnTo>
                  <a:lnTo>
                    <a:pt x="187960" y="3810"/>
                  </a:lnTo>
                  <a:lnTo>
                    <a:pt x="187960" y="1270"/>
                  </a:lnTo>
                  <a:lnTo>
                    <a:pt x="189230" y="1270"/>
                  </a:lnTo>
                  <a:lnTo>
                    <a:pt x="189230" y="0"/>
                  </a:lnTo>
                  <a:close/>
                </a:path>
              </a:pathLst>
            </a:custGeom>
            <a:solidFill>
              <a:srgbClr val="B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1" name="object 2491"/>
            <p:cNvSpPr/>
            <p:nvPr/>
          </p:nvSpPr>
          <p:spPr>
            <a:xfrm>
              <a:off x="5049520" y="4263389"/>
              <a:ext cx="184150" cy="8890"/>
            </a:xfrm>
            <a:custGeom>
              <a:avLst/>
              <a:gdLst/>
              <a:ahLst/>
              <a:cxnLst/>
              <a:rect l="l" t="t" r="r" b="b"/>
              <a:pathLst>
                <a:path w="184150" h="8889">
                  <a:moveTo>
                    <a:pt x="180340" y="6362"/>
                  </a:moveTo>
                  <a:lnTo>
                    <a:pt x="1270" y="6362"/>
                  </a:lnTo>
                  <a:lnTo>
                    <a:pt x="1270" y="8890"/>
                  </a:lnTo>
                  <a:lnTo>
                    <a:pt x="180340" y="8890"/>
                  </a:lnTo>
                  <a:lnTo>
                    <a:pt x="180340" y="6362"/>
                  </a:lnTo>
                  <a:close/>
                </a:path>
                <a:path w="184150" h="8889">
                  <a:moveTo>
                    <a:pt x="1841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1270" y="3810"/>
                  </a:lnTo>
                  <a:lnTo>
                    <a:pt x="1270" y="6350"/>
                  </a:lnTo>
                  <a:lnTo>
                    <a:pt x="181610" y="6350"/>
                  </a:lnTo>
                  <a:lnTo>
                    <a:pt x="181610" y="3810"/>
                  </a:lnTo>
                  <a:lnTo>
                    <a:pt x="182880" y="3810"/>
                  </a:lnTo>
                  <a:lnTo>
                    <a:pt x="182880" y="1270"/>
                  </a:lnTo>
                  <a:lnTo>
                    <a:pt x="184150" y="1270"/>
                  </a:lnTo>
                  <a:lnTo>
                    <a:pt x="184150" y="0"/>
                  </a:lnTo>
                  <a:close/>
                </a:path>
              </a:pathLst>
            </a:custGeom>
            <a:solidFill>
              <a:srgbClr val="C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2" name="object 2492"/>
            <p:cNvSpPr/>
            <p:nvPr/>
          </p:nvSpPr>
          <p:spPr>
            <a:xfrm>
              <a:off x="5050790" y="4272279"/>
              <a:ext cx="177800" cy="8890"/>
            </a:xfrm>
            <a:custGeom>
              <a:avLst/>
              <a:gdLst/>
              <a:ahLst/>
              <a:cxnLst/>
              <a:rect l="l" t="t" r="r" b="b"/>
              <a:pathLst>
                <a:path w="177800" h="8889">
                  <a:moveTo>
                    <a:pt x="1778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2540" y="8890"/>
                  </a:lnTo>
                  <a:lnTo>
                    <a:pt x="173990" y="8890"/>
                  </a:lnTo>
                  <a:lnTo>
                    <a:pt x="173990" y="7620"/>
                  </a:lnTo>
                  <a:lnTo>
                    <a:pt x="175260" y="7620"/>
                  </a:lnTo>
                  <a:lnTo>
                    <a:pt x="175260" y="6350"/>
                  </a:lnTo>
                  <a:lnTo>
                    <a:pt x="175260" y="5080"/>
                  </a:lnTo>
                  <a:lnTo>
                    <a:pt x="176530" y="5080"/>
                  </a:lnTo>
                  <a:lnTo>
                    <a:pt x="176530" y="2540"/>
                  </a:lnTo>
                  <a:lnTo>
                    <a:pt x="177800" y="2540"/>
                  </a:lnTo>
                  <a:lnTo>
                    <a:pt x="177800" y="127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C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3" name="object 2493"/>
            <p:cNvSpPr/>
            <p:nvPr/>
          </p:nvSpPr>
          <p:spPr>
            <a:xfrm>
              <a:off x="5054600" y="4281169"/>
              <a:ext cx="170180" cy="8890"/>
            </a:xfrm>
            <a:custGeom>
              <a:avLst/>
              <a:gdLst/>
              <a:ahLst/>
              <a:cxnLst/>
              <a:rect l="l" t="t" r="r" b="b"/>
              <a:pathLst>
                <a:path w="170179" h="8889">
                  <a:moveTo>
                    <a:pt x="165100" y="7632"/>
                  </a:moveTo>
                  <a:lnTo>
                    <a:pt x="2540" y="7632"/>
                  </a:lnTo>
                  <a:lnTo>
                    <a:pt x="2540" y="8890"/>
                  </a:lnTo>
                  <a:lnTo>
                    <a:pt x="165100" y="8890"/>
                  </a:lnTo>
                  <a:lnTo>
                    <a:pt x="165100" y="7632"/>
                  </a:lnTo>
                  <a:close/>
                </a:path>
                <a:path w="170179" h="8889">
                  <a:moveTo>
                    <a:pt x="168910" y="1282"/>
                  </a:moveTo>
                  <a:lnTo>
                    <a:pt x="0" y="1282"/>
                  </a:lnTo>
                  <a:lnTo>
                    <a:pt x="0" y="381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166357" y="7620"/>
                  </a:lnTo>
                  <a:lnTo>
                    <a:pt x="166357" y="6350"/>
                  </a:lnTo>
                  <a:lnTo>
                    <a:pt x="166370" y="5080"/>
                  </a:lnTo>
                  <a:lnTo>
                    <a:pt x="167640" y="5080"/>
                  </a:lnTo>
                  <a:lnTo>
                    <a:pt x="167640" y="3810"/>
                  </a:lnTo>
                  <a:lnTo>
                    <a:pt x="168910" y="3810"/>
                  </a:lnTo>
                  <a:lnTo>
                    <a:pt x="168910" y="1282"/>
                  </a:lnTo>
                  <a:close/>
                </a:path>
                <a:path w="170179" h="8889">
                  <a:moveTo>
                    <a:pt x="170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70180" y="1270"/>
                  </a:lnTo>
                  <a:lnTo>
                    <a:pt x="170180" y="0"/>
                  </a:lnTo>
                  <a:close/>
                </a:path>
              </a:pathLst>
            </a:custGeom>
            <a:solidFill>
              <a:srgbClr val="C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4" name="object 2494"/>
            <p:cNvSpPr/>
            <p:nvPr/>
          </p:nvSpPr>
          <p:spPr>
            <a:xfrm>
              <a:off x="5057140" y="4290059"/>
              <a:ext cx="161290" cy="8890"/>
            </a:xfrm>
            <a:custGeom>
              <a:avLst/>
              <a:gdLst/>
              <a:ahLst/>
              <a:cxnLst/>
              <a:rect l="l" t="t" r="r" b="b"/>
              <a:pathLst>
                <a:path w="161289" h="8889">
                  <a:moveTo>
                    <a:pt x="1612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3810" y="7620"/>
                  </a:lnTo>
                  <a:lnTo>
                    <a:pt x="3810" y="8890"/>
                  </a:lnTo>
                  <a:lnTo>
                    <a:pt x="156210" y="8890"/>
                  </a:lnTo>
                  <a:lnTo>
                    <a:pt x="156210" y="7620"/>
                  </a:lnTo>
                  <a:lnTo>
                    <a:pt x="157467" y="7620"/>
                  </a:lnTo>
                  <a:lnTo>
                    <a:pt x="157467" y="6350"/>
                  </a:lnTo>
                  <a:lnTo>
                    <a:pt x="158750" y="6350"/>
                  </a:lnTo>
                  <a:lnTo>
                    <a:pt x="158750" y="5080"/>
                  </a:lnTo>
                  <a:lnTo>
                    <a:pt x="158750" y="3810"/>
                  </a:lnTo>
                  <a:lnTo>
                    <a:pt x="160020" y="3810"/>
                  </a:lnTo>
                  <a:lnTo>
                    <a:pt x="160020" y="2540"/>
                  </a:lnTo>
                  <a:lnTo>
                    <a:pt x="161290" y="2540"/>
                  </a:lnTo>
                  <a:lnTo>
                    <a:pt x="161290" y="1270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C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5" name="object 2495"/>
            <p:cNvSpPr/>
            <p:nvPr/>
          </p:nvSpPr>
          <p:spPr>
            <a:xfrm>
              <a:off x="5060950" y="4298950"/>
              <a:ext cx="152400" cy="7620"/>
            </a:xfrm>
            <a:custGeom>
              <a:avLst/>
              <a:gdLst/>
              <a:ahLst/>
              <a:cxnLst/>
              <a:rect l="l" t="t" r="r" b="b"/>
              <a:pathLst>
                <a:path w="152400" h="7620">
                  <a:moveTo>
                    <a:pt x="149860" y="2552"/>
                  </a:moveTo>
                  <a:lnTo>
                    <a:pt x="1270" y="2552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147307" y="7620"/>
                  </a:lnTo>
                  <a:lnTo>
                    <a:pt x="147307" y="6350"/>
                  </a:lnTo>
                  <a:lnTo>
                    <a:pt x="148590" y="6350"/>
                  </a:lnTo>
                  <a:lnTo>
                    <a:pt x="148590" y="5080"/>
                  </a:lnTo>
                  <a:lnTo>
                    <a:pt x="149860" y="5080"/>
                  </a:lnTo>
                  <a:lnTo>
                    <a:pt x="149860" y="2552"/>
                  </a:lnTo>
                  <a:close/>
                </a:path>
                <a:path w="152400" h="7620">
                  <a:moveTo>
                    <a:pt x="1524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51130" y="2540"/>
                  </a:lnTo>
                  <a:lnTo>
                    <a:pt x="151130" y="1270"/>
                  </a:lnTo>
                  <a:lnTo>
                    <a:pt x="152400" y="127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6" name="object 2496"/>
            <p:cNvSpPr/>
            <p:nvPr/>
          </p:nvSpPr>
          <p:spPr>
            <a:xfrm>
              <a:off x="5064760" y="4306569"/>
              <a:ext cx="142240" cy="8890"/>
            </a:xfrm>
            <a:custGeom>
              <a:avLst/>
              <a:gdLst/>
              <a:ahLst/>
              <a:cxnLst/>
              <a:rect l="l" t="t" r="r" b="b"/>
              <a:pathLst>
                <a:path w="142239" h="8889">
                  <a:moveTo>
                    <a:pt x="135890" y="7632"/>
                  </a:moveTo>
                  <a:lnTo>
                    <a:pt x="3810" y="7632"/>
                  </a:lnTo>
                  <a:lnTo>
                    <a:pt x="3810" y="8890"/>
                  </a:lnTo>
                  <a:lnTo>
                    <a:pt x="135890" y="8890"/>
                  </a:lnTo>
                  <a:lnTo>
                    <a:pt x="135890" y="7632"/>
                  </a:lnTo>
                  <a:close/>
                </a:path>
                <a:path w="142239" h="8889">
                  <a:moveTo>
                    <a:pt x="142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137160" y="7620"/>
                  </a:lnTo>
                  <a:lnTo>
                    <a:pt x="137160" y="6350"/>
                  </a:lnTo>
                  <a:lnTo>
                    <a:pt x="138430" y="6350"/>
                  </a:lnTo>
                  <a:lnTo>
                    <a:pt x="138430" y="5080"/>
                  </a:lnTo>
                  <a:lnTo>
                    <a:pt x="139700" y="5080"/>
                  </a:lnTo>
                  <a:lnTo>
                    <a:pt x="139700" y="3810"/>
                  </a:lnTo>
                  <a:lnTo>
                    <a:pt x="140970" y="3810"/>
                  </a:lnTo>
                  <a:lnTo>
                    <a:pt x="140970" y="2540"/>
                  </a:lnTo>
                  <a:lnTo>
                    <a:pt x="140970" y="1270"/>
                  </a:lnTo>
                  <a:lnTo>
                    <a:pt x="142240" y="1270"/>
                  </a:lnTo>
                  <a:lnTo>
                    <a:pt x="142240" y="0"/>
                  </a:lnTo>
                  <a:close/>
                </a:path>
              </a:pathLst>
            </a:custGeom>
            <a:solidFill>
              <a:srgbClr val="C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7" name="object 2497"/>
            <p:cNvSpPr/>
            <p:nvPr/>
          </p:nvSpPr>
          <p:spPr>
            <a:xfrm>
              <a:off x="5069840" y="4315459"/>
              <a:ext cx="129539" cy="8890"/>
            </a:xfrm>
            <a:custGeom>
              <a:avLst/>
              <a:gdLst/>
              <a:ahLst/>
              <a:cxnLst/>
              <a:rect l="l" t="t" r="r" b="b"/>
              <a:pathLst>
                <a:path w="129539" h="8889">
                  <a:moveTo>
                    <a:pt x="124460" y="5092"/>
                  </a:moveTo>
                  <a:lnTo>
                    <a:pt x="2540" y="5092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3810" y="8890"/>
                  </a:lnTo>
                  <a:lnTo>
                    <a:pt x="121920" y="8890"/>
                  </a:lnTo>
                  <a:lnTo>
                    <a:pt x="121920" y="7620"/>
                  </a:lnTo>
                  <a:lnTo>
                    <a:pt x="123190" y="7620"/>
                  </a:lnTo>
                  <a:lnTo>
                    <a:pt x="123190" y="6350"/>
                  </a:lnTo>
                  <a:lnTo>
                    <a:pt x="124460" y="6350"/>
                  </a:lnTo>
                  <a:lnTo>
                    <a:pt x="124460" y="5092"/>
                  </a:lnTo>
                  <a:close/>
                </a:path>
                <a:path w="129539" h="8889">
                  <a:moveTo>
                    <a:pt x="1295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125717" y="5080"/>
                  </a:lnTo>
                  <a:lnTo>
                    <a:pt x="125717" y="3810"/>
                  </a:lnTo>
                  <a:lnTo>
                    <a:pt x="127000" y="3810"/>
                  </a:lnTo>
                  <a:lnTo>
                    <a:pt x="127000" y="2540"/>
                  </a:lnTo>
                  <a:lnTo>
                    <a:pt x="128270" y="2540"/>
                  </a:lnTo>
                  <a:lnTo>
                    <a:pt x="128270" y="1270"/>
                  </a:lnTo>
                  <a:lnTo>
                    <a:pt x="129540" y="1270"/>
                  </a:lnTo>
                  <a:lnTo>
                    <a:pt x="129540" y="0"/>
                  </a:lnTo>
                  <a:close/>
                </a:path>
              </a:pathLst>
            </a:custGeom>
            <a:solidFill>
              <a:srgbClr val="C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8" name="object 2498"/>
            <p:cNvSpPr/>
            <p:nvPr/>
          </p:nvSpPr>
          <p:spPr>
            <a:xfrm>
              <a:off x="5074920" y="4324350"/>
              <a:ext cx="115570" cy="8890"/>
            </a:xfrm>
            <a:custGeom>
              <a:avLst/>
              <a:gdLst/>
              <a:ahLst/>
              <a:cxnLst/>
              <a:rect l="l" t="t" r="r" b="b"/>
              <a:pathLst>
                <a:path w="115570" h="8889">
                  <a:moveTo>
                    <a:pt x="111760" y="2552"/>
                  </a:moveTo>
                  <a:lnTo>
                    <a:pt x="1270" y="2552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6350" y="6350"/>
                  </a:lnTo>
                  <a:lnTo>
                    <a:pt x="6350" y="7620"/>
                  </a:lnTo>
                  <a:lnTo>
                    <a:pt x="7620" y="7620"/>
                  </a:lnTo>
                  <a:lnTo>
                    <a:pt x="7620" y="8890"/>
                  </a:lnTo>
                  <a:lnTo>
                    <a:pt x="105410" y="8890"/>
                  </a:lnTo>
                  <a:lnTo>
                    <a:pt x="105410" y="7620"/>
                  </a:lnTo>
                  <a:lnTo>
                    <a:pt x="107950" y="7620"/>
                  </a:lnTo>
                  <a:lnTo>
                    <a:pt x="107950" y="6350"/>
                  </a:lnTo>
                  <a:lnTo>
                    <a:pt x="109220" y="6350"/>
                  </a:lnTo>
                  <a:lnTo>
                    <a:pt x="109220" y="5080"/>
                  </a:lnTo>
                  <a:lnTo>
                    <a:pt x="110490" y="5080"/>
                  </a:lnTo>
                  <a:lnTo>
                    <a:pt x="110490" y="3810"/>
                  </a:lnTo>
                  <a:lnTo>
                    <a:pt x="111760" y="3810"/>
                  </a:lnTo>
                  <a:lnTo>
                    <a:pt x="111760" y="2552"/>
                  </a:lnTo>
                  <a:close/>
                </a:path>
                <a:path w="115570" h="8889">
                  <a:moveTo>
                    <a:pt x="1155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14300" y="2540"/>
                  </a:lnTo>
                  <a:lnTo>
                    <a:pt x="114300" y="1270"/>
                  </a:lnTo>
                  <a:lnTo>
                    <a:pt x="115570" y="1270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C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9" name="object 2499"/>
            <p:cNvSpPr/>
            <p:nvPr/>
          </p:nvSpPr>
          <p:spPr>
            <a:xfrm>
              <a:off x="5083810" y="4333252"/>
              <a:ext cx="95250" cy="8890"/>
            </a:xfrm>
            <a:custGeom>
              <a:avLst/>
              <a:gdLst/>
              <a:ahLst/>
              <a:cxnLst/>
              <a:rect l="l" t="t" r="r" b="b"/>
              <a:pathLst>
                <a:path w="95250" h="8889">
                  <a:moveTo>
                    <a:pt x="82550" y="6350"/>
                  </a:moveTo>
                  <a:lnTo>
                    <a:pt x="8890" y="6350"/>
                  </a:lnTo>
                  <a:lnTo>
                    <a:pt x="8890" y="7607"/>
                  </a:lnTo>
                  <a:lnTo>
                    <a:pt x="11430" y="7607"/>
                  </a:lnTo>
                  <a:lnTo>
                    <a:pt x="11430" y="8877"/>
                  </a:lnTo>
                  <a:lnTo>
                    <a:pt x="81280" y="8877"/>
                  </a:lnTo>
                  <a:lnTo>
                    <a:pt x="81280" y="7607"/>
                  </a:lnTo>
                  <a:lnTo>
                    <a:pt x="82550" y="7607"/>
                  </a:lnTo>
                  <a:lnTo>
                    <a:pt x="82550" y="6350"/>
                  </a:lnTo>
                  <a:close/>
                </a:path>
                <a:path w="95250" h="8889">
                  <a:moveTo>
                    <a:pt x="9525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2540" y="1257"/>
                  </a:lnTo>
                  <a:lnTo>
                    <a:pt x="2540" y="2527"/>
                  </a:lnTo>
                  <a:lnTo>
                    <a:pt x="3810" y="2527"/>
                  </a:lnTo>
                  <a:lnTo>
                    <a:pt x="3810" y="3797"/>
                  </a:lnTo>
                  <a:lnTo>
                    <a:pt x="6350" y="3797"/>
                  </a:lnTo>
                  <a:lnTo>
                    <a:pt x="6350" y="5067"/>
                  </a:lnTo>
                  <a:lnTo>
                    <a:pt x="7620" y="5067"/>
                  </a:lnTo>
                  <a:lnTo>
                    <a:pt x="7620" y="6337"/>
                  </a:lnTo>
                  <a:lnTo>
                    <a:pt x="86347" y="6337"/>
                  </a:lnTo>
                  <a:lnTo>
                    <a:pt x="86347" y="5067"/>
                  </a:lnTo>
                  <a:lnTo>
                    <a:pt x="88900" y="5067"/>
                  </a:lnTo>
                  <a:lnTo>
                    <a:pt x="88900" y="3797"/>
                  </a:lnTo>
                  <a:lnTo>
                    <a:pt x="91440" y="3797"/>
                  </a:lnTo>
                  <a:lnTo>
                    <a:pt x="91440" y="2527"/>
                  </a:lnTo>
                  <a:lnTo>
                    <a:pt x="93980" y="2527"/>
                  </a:lnTo>
                  <a:lnTo>
                    <a:pt x="93980" y="1257"/>
                  </a:lnTo>
                  <a:lnTo>
                    <a:pt x="95250" y="1257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C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0" name="object 2500"/>
            <p:cNvSpPr/>
            <p:nvPr/>
          </p:nvSpPr>
          <p:spPr>
            <a:xfrm>
              <a:off x="5096509" y="4342129"/>
              <a:ext cx="66040" cy="8890"/>
            </a:xfrm>
            <a:custGeom>
              <a:avLst/>
              <a:gdLst/>
              <a:ahLst/>
              <a:cxnLst/>
              <a:rect l="l" t="t" r="r" b="b"/>
              <a:pathLst>
                <a:path w="66039" h="8889">
                  <a:moveTo>
                    <a:pt x="59689" y="2540"/>
                  </a:moveTo>
                  <a:lnTo>
                    <a:pt x="5079" y="2540"/>
                  </a:lnTo>
                  <a:lnTo>
                    <a:pt x="5079" y="3810"/>
                  </a:lnTo>
                  <a:lnTo>
                    <a:pt x="59689" y="3810"/>
                  </a:lnTo>
                  <a:lnTo>
                    <a:pt x="59689" y="2540"/>
                  </a:lnTo>
                  <a:close/>
                </a:path>
                <a:path w="66039" h="8889">
                  <a:moveTo>
                    <a:pt x="63499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63499" y="2540"/>
                  </a:lnTo>
                  <a:lnTo>
                    <a:pt x="63499" y="1270"/>
                  </a:lnTo>
                  <a:close/>
                </a:path>
                <a:path w="66039" h="8889">
                  <a:moveTo>
                    <a:pt x="6603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6039" y="1270"/>
                  </a:lnTo>
                  <a:lnTo>
                    <a:pt x="66039" y="0"/>
                  </a:lnTo>
                  <a:close/>
                </a:path>
                <a:path w="66039" h="8889">
                  <a:moveTo>
                    <a:pt x="29210" y="7620"/>
                  </a:moveTo>
                  <a:lnTo>
                    <a:pt x="27939" y="7620"/>
                  </a:lnTo>
                  <a:lnTo>
                    <a:pt x="27939" y="8890"/>
                  </a:lnTo>
                  <a:lnTo>
                    <a:pt x="29210" y="8890"/>
                  </a:lnTo>
                  <a:lnTo>
                    <a:pt x="29210" y="7620"/>
                  </a:lnTo>
                  <a:close/>
                </a:path>
                <a:path w="66039" h="8889">
                  <a:moveTo>
                    <a:pt x="38100" y="6350"/>
                  </a:moveTo>
                  <a:lnTo>
                    <a:pt x="19050" y="6350"/>
                  </a:lnTo>
                  <a:lnTo>
                    <a:pt x="19050" y="7620"/>
                  </a:lnTo>
                  <a:lnTo>
                    <a:pt x="38100" y="7620"/>
                  </a:lnTo>
                  <a:lnTo>
                    <a:pt x="38100" y="6350"/>
                  </a:lnTo>
                  <a:close/>
                </a:path>
                <a:path w="66039" h="8889">
                  <a:moveTo>
                    <a:pt x="48260" y="5080"/>
                  </a:moveTo>
                  <a:lnTo>
                    <a:pt x="10160" y="5080"/>
                  </a:lnTo>
                  <a:lnTo>
                    <a:pt x="10160" y="6350"/>
                  </a:lnTo>
                  <a:lnTo>
                    <a:pt x="48260" y="6350"/>
                  </a:lnTo>
                  <a:lnTo>
                    <a:pt x="48260" y="5080"/>
                  </a:lnTo>
                  <a:close/>
                </a:path>
                <a:path w="66039" h="8889">
                  <a:moveTo>
                    <a:pt x="55879" y="3810"/>
                  </a:moveTo>
                  <a:lnTo>
                    <a:pt x="7619" y="3810"/>
                  </a:lnTo>
                  <a:lnTo>
                    <a:pt x="7619" y="5080"/>
                  </a:lnTo>
                  <a:lnTo>
                    <a:pt x="55879" y="5080"/>
                  </a:lnTo>
                  <a:lnTo>
                    <a:pt x="55879" y="3810"/>
                  </a:lnTo>
                  <a:close/>
                </a:path>
              </a:pathLst>
            </a:custGeom>
            <a:solidFill>
              <a:srgbClr val="C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1" name="object 2501"/>
            <p:cNvSpPr/>
            <p:nvPr/>
          </p:nvSpPr>
          <p:spPr>
            <a:xfrm>
              <a:off x="5038090" y="3468370"/>
              <a:ext cx="229870" cy="881380"/>
            </a:xfrm>
            <a:custGeom>
              <a:avLst/>
              <a:gdLst/>
              <a:ahLst/>
              <a:cxnLst/>
              <a:rect l="l" t="t" r="r" b="b"/>
              <a:pathLst>
                <a:path w="229870" h="881379">
                  <a:moveTo>
                    <a:pt x="229870" y="349249"/>
                  </a:moveTo>
                  <a:lnTo>
                    <a:pt x="132080" y="380999"/>
                  </a:lnTo>
                  <a:lnTo>
                    <a:pt x="132080" y="234949"/>
                  </a:lnTo>
                  <a:lnTo>
                    <a:pt x="132080" y="205739"/>
                  </a:lnTo>
                  <a:lnTo>
                    <a:pt x="132080" y="182879"/>
                  </a:lnTo>
                  <a:lnTo>
                    <a:pt x="130810" y="173989"/>
                  </a:lnTo>
                  <a:lnTo>
                    <a:pt x="130810" y="166369"/>
                  </a:lnTo>
                  <a:lnTo>
                    <a:pt x="129539" y="161289"/>
                  </a:lnTo>
                  <a:lnTo>
                    <a:pt x="129539" y="158749"/>
                  </a:lnTo>
                  <a:lnTo>
                    <a:pt x="129539" y="156209"/>
                  </a:lnTo>
                  <a:lnTo>
                    <a:pt x="129539" y="154939"/>
                  </a:lnTo>
                  <a:lnTo>
                    <a:pt x="128270" y="152399"/>
                  </a:lnTo>
                  <a:lnTo>
                    <a:pt x="128270" y="151129"/>
                  </a:lnTo>
                  <a:lnTo>
                    <a:pt x="127000" y="149859"/>
                  </a:lnTo>
                  <a:lnTo>
                    <a:pt x="125730" y="147319"/>
                  </a:lnTo>
                  <a:lnTo>
                    <a:pt x="124460" y="147319"/>
                  </a:lnTo>
                  <a:lnTo>
                    <a:pt x="124460" y="146049"/>
                  </a:lnTo>
                  <a:lnTo>
                    <a:pt x="123189" y="146049"/>
                  </a:lnTo>
                  <a:lnTo>
                    <a:pt x="121920" y="144779"/>
                  </a:lnTo>
                  <a:lnTo>
                    <a:pt x="120650" y="144779"/>
                  </a:lnTo>
                  <a:lnTo>
                    <a:pt x="119380" y="144779"/>
                  </a:lnTo>
                  <a:lnTo>
                    <a:pt x="118110" y="144779"/>
                  </a:lnTo>
                  <a:lnTo>
                    <a:pt x="115570" y="144779"/>
                  </a:lnTo>
                  <a:lnTo>
                    <a:pt x="113030" y="146049"/>
                  </a:lnTo>
                  <a:lnTo>
                    <a:pt x="111760" y="147319"/>
                  </a:lnTo>
                  <a:lnTo>
                    <a:pt x="110489" y="148589"/>
                  </a:lnTo>
                  <a:lnTo>
                    <a:pt x="109220" y="148589"/>
                  </a:lnTo>
                  <a:lnTo>
                    <a:pt x="107950" y="149859"/>
                  </a:lnTo>
                  <a:lnTo>
                    <a:pt x="106680" y="152399"/>
                  </a:lnTo>
                  <a:lnTo>
                    <a:pt x="105410" y="152399"/>
                  </a:lnTo>
                  <a:lnTo>
                    <a:pt x="105410" y="154939"/>
                  </a:lnTo>
                  <a:lnTo>
                    <a:pt x="104139" y="156209"/>
                  </a:lnTo>
                  <a:lnTo>
                    <a:pt x="102870" y="157479"/>
                  </a:lnTo>
                  <a:lnTo>
                    <a:pt x="102870" y="160019"/>
                  </a:lnTo>
                  <a:lnTo>
                    <a:pt x="101600" y="162559"/>
                  </a:lnTo>
                  <a:lnTo>
                    <a:pt x="101600" y="163829"/>
                  </a:lnTo>
                  <a:lnTo>
                    <a:pt x="100330" y="166369"/>
                  </a:lnTo>
                  <a:lnTo>
                    <a:pt x="100330" y="168909"/>
                  </a:lnTo>
                  <a:lnTo>
                    <a:pt x="100330" y="173989"/>
                  </a:lnTo>
                  <a:lnTo>
                    <a:pt x="99060" y="181609"/>
                  </a:lnTo>
                  <a:lnTo>
                    <a:pt x="99060" y="190499"/>
                  </a:lnTo>
                  <a:lnTo>
                    <a:pt x="97789" y="200659"/>
                  </a:lnTo>
                  <a:lnTo>
                    <a:pt x="97789" y="692149"/>
                  </a:lnTo>
                  <a:lnTo>
                    <a:pt x="99060" y="701039"/>
                  </a:lnTo>
                  <a:lnTo>
                    <a:pt x="99060" y="708659"/>
                  </a:lnTo>
                  <a:lnTo>
                    <a:pt x="100330" y="715009"/>
                  </a:lnTo>
                  <a:lnTo>
                    <a:pt x="100330" y="718819"/>
                  </a:lnTo>
                  <a:lnTo>
                    <a:pt x="100330" y="720089"/>
                  </a:lnTo>
                  <a:lnTo>
                    <a:pt x="100330" y="722629"/>
                  </a:lnTo>
                  <a:lnTo>
                    <a:pt x="101600" y="725169"/>
                  </a:lnTo>
                  <a:lnTo>
                    <a:pt x="101600" y="726439"/>
                  </a:lnTo>
                  <a:lnTo>
                    <a:pt x="102870" y="728979"/>
                  </a:lnTo>
                  <a:lnTo>
                    <a:pt x="102870" y="730249"/>
                  </a:lnTo>
                  <a:lnTo>
                    <a:pt x="104139" y="731519"/>
                  </a:lnTo>
                  <a:lnTo>
                    <a:pt x="105410" y="731519"/>
                  </a:lnTo>
                  <a:lnTo>
                    <a:pt x="105410" y="732789"/>
                  </a:lnTo>
                  <a:lnTo>
                    <a:pt x="106680" y="734059"/>
                  </a:lnTo>
                  <a:lnTo>
                    <a:pt x="107950" y="734059"/>
                  </a:lnTo>
                  <a:lnTo>
                    <a:pt x="107950" y="735329"/>
                  </a:lnTo>
                  <a:lnTo>
                    <a:pt x="110489" y="735329"/>
                  </a:lnTo>
                  <a:lnTo>
                    <a:pt x="111760" y="735329"/>
                  </a:lnTo>
                  <a:lnTo>
                    <a:pt x="113030" y="735329"/>
                  </a:lnTo>
                  <a:lnTo>
                    <a:pt x="115570" y="734059"/>
                  </a:lnTo>
                  <a:lnTo>
                    <a:pt x="116839" y="734059"/>
                  </a:lnTo>
                  <a:lnTo>
                    <a:pt x="118110" y="734059"/>
                  </a:lnTo>
                  <a:lnTo>
                    <a:pt x="119380" y="732789"/>
                  </a:lnTo>
                  <a:lnTo>
                    <a:pt x="120650" y="731519"/>
                  </a:lnTo>
                  <a:lnTo>
                    <a:pt x="121920" y="730249"/>
                  </a:lnTo>
                  <a:lnTo>
                    <a:pt x="123189" y="727709"/>
                  </a:lnTo>
                  <a:lnTo>
                    <a:pt x="124460" y="726439"/>
                  </a:lnTo>
                  <a:lnTo>
                    <a:pt x="124460" y="725169"/>
                  </a:lnTo>
                  <a:lnTo>
                    <a:pt x="125730" y="723899"/>
                  </a:lnTo>
                  <a:lnTo>
                    <a:pt x="127000" y="722629"/>
                  </a:lnTo>
                  <a:lnTo>
                    <a:pt x="127000" y="720089"/>
                  </a:lnTo>
                  <a:lnTo>
                    <a:pt x="127000" y="717549"/>
                  </a:lnTo>
                  <a:lnTo>
                    <a:pt x="128270" y="716279"/>
                  </a:lnTo>
                  <a:lnTo>
                    <a:pt x="129539" y="713739"/>
                  </a:lnTo>
                  <a:lnTo>
                    <a:pt x="129539" y="711199"/>
                  </a:lnTo>
                  <a:lnTo>
                    <a:pt x="129539" y="708659"/>
                  </a:lnTo>
                  <a:lnTo>
                    <a:pt x="129539" y="704849"/>
                  </a:lnTo>
                  <a:lnTo>
                    <a:pt x="130810" y="698499"/>
                  </a:lnTo>
                  <a:lnTo>
                    <a:pt x="130810" y="689609"/>
                  </a:lnTo>
                  <a:lnTo>
                    <a:pt x="132080" y="679449"/>
                  </a:lnTo>
                  <a:lnTo>
                    <a:pt x="132080" y="654049"/>
                  </a:lnTo>
                  <a:lnTo>
                    <a:pt x="132080" y="622299"/>
                  </a:lnTo>
                  <a:lnTo>
                    <a:pt x="132080" y="518159"/>
                  </a:lnTo>
                  <a:lnTo>
                    <a:pt x="229870" y="486409"/>
                  </a:lnTo>
                  <a:lnTo>
                    <a:pt x="229870" y="518159"/>
                  </a:lnTo>
                  <a:lnTo>
                    <a:pt x="229870" y="579119"/>
                  </a:lnTo>
                  <a:lnTo>
                    <a:pt x="228600" y="629919"/>
                  </a:lnTo>
                  <a:lnTo>
                    <a:pt x="227330" y="652779"/>
                  </a:lnTo>
                  <a:lnTo>
                    <a:pt x="226060" y="671829"/>
                  </a:lnTo>
                  <a:lnTo>
                    <a:pt x="223520" y="689609"/>
                  </a:lnTo>
                  <a:lnTo>
                    <a:pt x="222250" y="704849"/>
                  </a:lnTo>
                  <a:lnTo>
                    <a:pt x="219710" y="720089"/>
                  </a:lnTo>
                  <a:lnTo>
                    <a:pt x="215900" y="734059"/>
                  </a:lnTo>
                  <a:lnTo>
                    <a:pt x="213360" y="748029"/>
                  </a:lnTo>
                  <a:lnTo>
                    <a:pt x="208280" y="760729"/>
                  </a:lnTo>
                  <a:lnTo>
                    <a:pt x="204470" y="774699"/>
                  </a:lnTo>
                  <a:lnTo>
                    <a:pt x="198120" y="787399"/>
                  </a:lnTo>
                  <a:lnTo>
                    <a:pt x="191770" y="800099"/>
                  </a:lnTo>
                  <a:lnTo>
                    <a:pt x="185420" y="812799"/>
                  </a:lnTo>
                  <a:lnTo>
                    <a:pt x="177800" y="824229"/>
                  </a:lnTo>
                  <a:lnTo>
                    <a:pt x="144780" y="861059"/>
                  </a:lnTo>
                  <a:lnTo>
                    <a:pt x="127000" y="871219"/>
                  </a:lnTo>
                  <a:lnTo>
                    <a:pt x="116839" y="876299"/>
                  </a:lnTo>
                  <a:lnTo>
                    <a:pt x="105410" y="878839"/>
                  </a:lnTo>
                  <a:lnTo>
                    <a:pt x="95250" y="880109"/>
                  </a:lnTo>
                  <a:lnTo>
                    <a:pt x="86360" y="881379"/>
                  </a:lnTo>
                  <a:lnTo>
                    <a:pt x="77470" y="880109"/>
                  </a:lnTo>
                  <a:lnTo>
                    <a:pt x="68580" y="878839"/>
                  </a:lnTo>
                  <a:lnTo>
                    <a:pt x="59689" y="875029"/>
                  </a:lnTo>
                  <a:lnTo>
                    <a:pt x="53339" y="869949"/>
                  </a:lnTo>
                  <a:lnTo>
                    <a:pt x="45720" y="864869"/>
                  </a:lnTo>
                  <a:lnTo>
                    <a:pt x="38100" y="858519"/>
                  </a:lnTo>
                  <a:lnTo>
                    <a:pt x="33020" y="849629"/>
                  </a:lnTo>
                  <a:lnTo>
                    <a:pt x="27939" y="840739"/>
                  </a:lnTo>
                  <a:lnTo>
                    <a:pt x="22860" y="830579"/>
                  </a:lnTo>
                  <a:lnTo>
                    <a:pt x="19050" y="820419"/>
                  </a:lnTo>
                  <a:lnTo>
                    <a:pt x="13970" y="807719"/>
                  </a:lnTo>
                  <a:lnTo>
                    <a:pt x="11430" y="795019"/>
                  </a:lnTo>
                  <a:lnTo>
                    <a:pt x="5080" y="746759"/>
                  </a:lnTo>
                  <a:lnTo>
                    <a:pt x="2539" y="706119"/>
                  </a:lnTo>
                  <a:lnTo>
                    <a:pt x="0" y="656589"/>
                  </a:lnTo>
                  <a:lnTo>
                    <a:pt x="0" y="599439"/>
                  </a:lnTo>
                  <a:lnTo>
                    <a:pt x="0" y="354329"/>
                  </a:lnTo>
                  <a:lnTo>
                    <a:pt x="0" y="311149"/>
                  </a:lnTo>
                  <a:lnTo>
                    <a:pt x="0" y="274319"/>
                  </a:lnTo>
                  <a:lnTo>
                    <a:pt x="1270" y="243839"/>
                  </a:lnTo>
                  <a:lnTo>
                    <a:pt x="2539" y="217169"/>
                  </a:lnTo>
                  <a:lnTo>
                    <a:pt x="3810" y="205739"/>
                  </a:lnTo>
                  <a:lnTo>
                    <a:pt x="3810" y="194309"/>
                  </a:lnTo>
                  <a:lnTo>
                    <a:pt x="6350" y="182879"/>
                  </a:lnTo>
                  <a:lnTo>
                    <a:pt x="7620" y="171449"/>
                  </a:lnTo>
                  <a:lnTo>
                    <a:pt x="10160" y="160019"/>
                  </a:lnTo>
                  <a:lnTo>
                    <a:pt x="12700" y="147319"/>
                  </a:lnTo>
                  <a:lnTo>
                    <a:pt x="16510" y="137159"/>
                  </a:lnTo>
                  <a:lnTo>
                    <a:pt x="19050" y="124459"/>
                  </a:lnTo>
                  <a:lnTo>
                    <a:pt x="22860" y="113029"/>
                  </a:lnTo>
                  <a:lnTo>
                    <a:pt x="26670" y="102869"/>
                  </a:lnTo>
                  <a:lnTo>
                    <a:pt x="30480" y="92709"/>
                  </a:lnTo>
                  <a:lnTo>
                    <a:pt x="35560" y="82550"/>
                  </a:lnTo>
                  <a:lnTo>
                    <a:pt x="40639" y="72389"/>
                  </a:lnTo>
                  <a:lnTo>
                    <a:pt x="45720" y="63500"/>
                  </a:lnTo>
                  <a:lnTo>
                    <a:pt x="50800" y="54609"/>
                  </a:lnTo>
                  <a:lnTo>
                    <a:pt x="57150" y="46989"/>
                  </a:lnTo>
                  <a:lnTo>
                    <a:pt x="63500" y="39369"/>
                  </a:lnTo>
                  <a:lnTo>
                    <a:pt x="69850" y="31750"/>
                  </a:lnTo>
                  <a:lnTo>
                    <a:pt x="76200" y="25400"/>
                  </a:lnTo>
                  <a:lnTo>
                    <a:pt x="83820" y="20319"/>
                  </a:lnTo>
                  <a:lnTo>
                    <a:pt x="90170" y="15239"/>
                  </a:lnTo>
                  <a:lnTo>
                    <a:pt x="97789" y="10159"/>
                  </a:lnTo>
                  <a:lnTo>
                    <a:pt x="105410" y="7619"/>
                  </a:lnTo>
                  <a:lnTo>
                    <a:pt x="113030" y="3809"/>
                  </a:lnTo>
                  <a:lnTo>
                    <a:pt x="124460" y="1269"/>
                  </a:lnTo>
                  <a:lnTo>
                    <a:pt x="134620" y="0"/>
                  </a:lnTo>
                  <a:lnTo>
                    <a:pt x="143510" y="0"/>
                  </a:lnTo>
                  <a:lnTo>
                    <a:pt x="152400" y="0"/>
                  </a:lnTo>
                  <a:lnTo>
                    <a:pt x="190500" y="25400"/>
                  </a:lnTo>
                  <a:lnTo>
                    <a:pt x="196850" y="33019"/>
                  </a:lnTo>
                  <a:lnTo>
                    <a:pt x="203200" y="41909"/>
                  </a:lnTo>
                  <a:lnTo>
                    <a:pt x="207010" y="52069"/>
                  </a:lnTo>
                  <a:lnTo>
                    <a:pt x="212089" y="62229"/>
                  </a:lnTo>
                  <a:lnTo>
                    <a:pt x="215900" y="73659"/>
                  </a:lnTo>
                  <a:lnTo>
                    <a:pt x="218439" y="86359"/>
                  </a:lnTo>
                  <a:lnTo>
                    <a:pt x="220980" y="99059"/>
                  </a:lnTo>
                  <a:lnTo>
                    <a:pt x="223520" y="113029"/>
                  </a:lnTo>
                  <a:lnTo>
                    <a:pt x="224789" y="128269"/>
                  </a:lnTo>
                  <a:lnTo>
                    <a:pt x="226060" y="147319"/>
                  </a:lnTo>
                  <a:lnTo>
                    <a:pt x="228600" y="167639"/>
                  </a:lnTo>
                  <a:lnTo>
                    <a:pt x="228600" y="189229"/>
                  </a:lnTo>
                  <a:lnTo>
                    <a:pt x="229870" y="214629"/>
                  </a:lnTo>
                  <a:lnTo>
                    <a:pt x="229870" y="269239"/>
                  </a:lnTo>
                  <a:lnTo>
                    <a:pt x="229870" y="349249"/>
                  </a:lnTo>
                  <a:close/>
                </a:path>
              </a:pathLst>
            </a:custGeom>
            <a:ln w="9344">
              <a:solidFill>
                <a:srgbClr val="CC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2" name="object 2502"/>
            <p:cNvSpPr/>
            <p:nvPr/>
          </p:nvSpPr>
          <p:spPr>
            <a:xfrm>
              <a:off x="5447030" y="3366769"/>
              <a:ext cx="81280" cy="26670"/>
            </a:xfrm>
            <a:custGeom>
              <a:avLst/>
              <a:gdLst/>
              <a:ahLst/>
              <a:cxnLst/>
              <a:rect l="l" t="t" r="r" b="b"/>
              <a:pathLst>
                <a:path w="81279" h="26670">
                  <a:moveTo>
                    <a:pt x="81280" y="25527"/>
                  </a:moveTo>
                  <a:lnTo>
                    <a:pt x="3810" y="25527"/>
                  </a:lnTo>
                  <a:lnTo>
                    <a:pt x="3810" y="25400"/>
                  </a:lnTo>
                  <a:lnTo>
                    <a:pt x="0" y="25400"/>
                  </a:lnTo>
                  <a:lnTo>
                    <a:pt x="0" y="26670"/>
                  </a:lnTo>
                  <a:lnTo>
                    <a:pt x="81280" y="26670"/>
                  </a:lnTo>
                  <a:lnTo>
                    <a:pt x="81280" y="25527"/>
                  </a:lnTo>
                  <a:close/>
                </a:path>
                <a:path w="81279" h="26670">
                  <a:moveTo>
                    <a:pt x="81280" y="21717"/>
                  </a:moveTo>
                  <a:lnTo>
                    <a:pt x="16510" y="21717"/>
                  </a:lnTo>
                  <a:lnTo>
                    <a:pt x="16510" y="21590"/>
                  </a:lnTo>
                  <a:lnTo>
                    <a:pt x="12700" y="21590"/>
                  </a:lnTo>
                  <a:lnTo>
                    <a:pt x="12700" y="22860"/>
                  </a:lnTo>
                  <a:lnTo>
                    <a:pt x="8890" y="22860"/>
                  </a:lnTo>
                  <a:lnTo>
                    <a:pt x="8890" y="24257"/>
                  </a:lnTo>
                  <a:lnTo>
                    <a:pt x="3810" y="24257"/>
                  </a:lnTo>
                  <a:lnTo>
                    <a:pt x="3810" y="25400"/>
                  </a:lnTo>
                  <a:lnTo>
                    <a:pt x="81280" y="25400"/>
                  </a:lnTo>
                  <a:lnTo>
                    <a:pt x="81280" y="21717"/>
                  </a:lnTo>
                  <a:close/>
                </a:path>
                <a:path w="81279" h="26670">
                  <a:moveTo>
                    <a:pt x="81280" y="19177"/>
                  </a:moveTo>
                  <a:lnTo>
                    <a:pt x="24130" y="19177"/>
                  </a:lnTo>
                  <a:lnTo>
                    <a:pt x="24130" y="19050"/>
                  </a:lnTo>
                  <a:lnTo>
                    <a:pt x="20320" y="19050"/>
                  </a:lnTo>
                  <a:lnTo>
                    <a:pt x="20320" y="20447"/>
                  </a:lnTo>
                  <a:lnTo>
                    <a:pt x="16510" y="20447"/>
                  </a:lnTo>
                  <a:lnTo>
                    <a:pt x="16510" y="21590"/>
                  </a:lnTo>
                  <a:lnTo>
                    <a:pt x="81280" y="21590"/>
                  </a:lnTo>
                  <a:lnTo>
                    <a:pt x="81280" y="19177"/>
                  </a:lnTo>
                  <a:close/>
                </a:path>
                <a:path w="81279" h="26670">
                  <a:moveTo>
                    <a:pt x="81280" y="15367"/>
                  </a:moveTo>
                  <a:lnTo>
                    <a:pt x="35560" y="15367"/>
                  </a:lnTo>
                  <a:lnTo>
                    <a:pt x="35560" y="15240"/>
                  </a:lnTo>
                  <a:lnTo>
                    <a:pt x="31750" y="15240"/>
                  </a:lnTo>
                  <a:lnTo>
                    <a:pt x="31750" y="16510"/>
                  </a:lnTo>
                  <a:lnTo>
                    <a:pt x="27940" y="16510"/>
                  </a:lnTo>
                  <a:lnTo>
                    <a:pt x="27940" y="17780"/>
                  </a:lnTo>
                  <a:lnTo>
                    <a:pt x="27940" y="17907"/>
                  </a:lnTo>
                  <a:lnTo>
                    <a:pt x="24130" y="17907"/>
                  </a:lnTo>
                  <a:lnTo>
                    <a:pt x="24130" y="19050"/>
                  </a:lnTo>
                  <a:lnTo>
                    <a:pt x="81280" y="19050"/>
                  </a:lnTo>
                  <a:lnTo>
                    <a:pt x="81280" y="17780"/>
                  </a:lnTo>
                  <a:lnTo>
                    <a:pt x="81280" y="15367"/>
                  </a:lnTo>
                  <a:close/>
                </a:path>
                <a:path w="81279" h="26670">
                  <a:moveTo>
                    <a:pt x="81280" y="12827"/>
                  </a:moveTo>
                  <a:lnTo>
                    <a:pt x="43180" y="12827"/>
                  </a:lnTo>
                  <a:lnTo>
                    <a:pt x="43180" y="12700"/>
                  </a:lnTo>
                  <a:lnTo>
                    <a:pt x="39370" y="12700"/>
                  </a:lnTo>
                  <a:lnTo>
                    <a:pt x="39370" y="14097"/>
                  </a:lnTo>
                  <a:lnTo>
                    <a:pt x="35560" y="14097"/>
                  </a:lnTo>
                  <a:lnTo>
                    <a:pt x="35560" y="15240"/>
                  </a:lnTo>
                  <a:lnTo>
                    <a:pt x="81280" y="15240"/>
                  </a:lnTo>
                  <a:lnTo>
                    <a:pt x="81280" y="12827"/>
                  </a:lnTo>
                  <a:close/>
                </a:path>
                <a:path w="81279" h="26670">
                  <a:moveTo>
                    <a:pt x="81280" y="9017"/>
                  </a:moveTo>
                  <a:lnTo>
                    <a:pt x="54610" y="9017"/>
                  </a:lnTo>
                  <a:lnTo>
                    <a:pt x="54610" y="8890"/>
                  </a:lnTo>
                  <a:lnTo>
                    <a:pt x="50800" y="8890"/>
                  </a:lnTo>
                  <a:lnTo>
                    <a:pt x="50800" y="10160"/>
                  </a:lnTo>
                  <a:lnTo>
                    <a:pt x="46990" y="10160"/>
                  </a:lnTo>
                  <a:lnTo>
                    <a:pt x="46990" y="11557"/>
                  </a:lnTo>
                  <a:lnTo>
                    <a:pt x="43180" y="11557"/>
                  </a:lnTo>
                  <a:lnTo>
                    <a:pt x="43180" y="12700"/>
                  </a:lnTo>
                  <a:lnTo>
                    <a:pt x="81280" y="12700"/>
                  </a:lnTo>
                  <a:lnTo>
                    <a:pt x="81280" y="9017"/>
                  </a:lnTo>
                  <a:close/>
                </a:path>
                <a:path w="81279" h="26670">
                  <a:moveTo>
                    <a:pt x="81280" y="6477"/>
                  </a:moveTo>
                  <a:lnTo>
                    <a:pt x="63500" y="6477"/>
                  </a:lnTo>
                  <a:lnTo>
                    <a:pt x="63500" y="6350"/>
                  </a:lnTo>
                  <a:lnTo>
                    <a:pt x="59690" y="6350"/>
                  </a:lnTo>
                  <a:lnTo>
                    <a:pt x="59690" y="7620"/>
                  </a:lnTo>
                  <a:lnTo>
                    <a:pt x="59690" y="7747"/>
                  </a:lnTo>
                  <a:lnTo>
                    <a:pt x="54610" y="7747"/>
                  </a:lnTo>
                  <a:lnTo>
                    <a:pt x="54610" y="8890"/>
                  </a:lnTo>
                  <a:lnTo>
                    <a:pt x="81280" y="8890"/>
                  </a:lnTo>
                  <a:lnTo>
                    <a:pt x="81280" y="7620"/>
                  </a:lnTo>
                  <a:lnTo>
                    <a:pt x="81280" y="6477"/>
                  </a:lnTo>
                  <a:close/>
                </a:path>
                <a:path w="81279" h="26670">
                  <a:moveTo>
                    <a:pt x="81280" y="2667"/>
                  </a:moveTo>
                  <a:lnTo>
                    <a:pt x="74930" y="2667"/>
                  </a:lnTo>
                  <a:lnTo>
                    <a:pt x="74930" y="2540"/>
                  </a:lnTo>
                  <a:lnTo>
                    <a:pt x="71120" y="2540"/>
                  </a:lnTo>
                  <a:lnTo>
                    <a:pt x="71120" y="3810"/>
                  </a:lnTo>
                  <a:lnTo>
                    <a:pt x="67310" y="3810"/>
                  </a:lnTo>
                  <a:lnTo>
                    <a:pt x="67310" y="5207"/>
                  </a:lnTo>
                  <a:lnTo>
                    <a:pt x="63500" y="5207"/>
                  </a:lnTo>
                  <a:lnTo>
                    <a:pt x="63500" y="6350"/>
                  </a:lnTo>
                  <a:lnTo>
                    <a:pt x="81280" y="6350"/>
                  </a:lnTo>
                  <a:lnTo>
                    <a:pt x="81280" y="2667"/>
                  </a:lnTo>
                  <a:close/>
                </a:path>
                <a:path w="81279" h="26670">
                  <a:moveTo>
                    <a:pt x="81280" y="0"/>
                  </a:moveTo>
                  <a:lnTo>
                    <a:pt x="80010" y="0"/>
                  </a:lnTo>
                  <a:lnTo>
                    <a:pt x="80010" y="1397"/>
                  </a:lnTo>
                  <a:lnTo>
                    <a:pt x="74930" y="1397"/>
                  </a:lnTo>
                  <a:lnTo>
                    <a:pt x="74930" y="2540"/>
                  </a:lnTo>
                  <a:lnTo>
                    <a:pt x="81280" y="25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3" name="object 2503"/>
            <p:cNvSpPr/>
            <p:nvPr/>
          </p:nvSpPr>
          <p:spPr>
            <a:xfrm>
              <a:off x="5429250" y="3393439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9906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0160" y="1270"/>
                  </a:lnTo>
                  <a:lnTo>
                    <a:pt x="10160" y="2540"/>
                  </a:lnTo>
                  <a:lnTo>
                    <a:pt x="6350" y="2540"/>
                  </a:lnTo>
                  <a:lnTo>
                    <a:pt x="635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0" y="508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5080"/>
                  </a:lnTo>
                  <a:lnTo>
                    <a:pt x="99060" y="3810"/>
                  </a:lnTo>
                  <a:lnTo>
                    <a:pt x="99060" y="2540"/>
                  </a:lnTo>
                  <a:lnTo>
                    <a:pt x="99060" y="1270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6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4" name="object 2504"/>
            <p:cNvSpPr/>
            <p:nvPr/>
          </p:nvSpPr>
          <p:spPr>
            <a:xfrm>
              <a:off x="5396230" y="3402329"/>
              <a:ext cx="132080" cy="8890"/>
            </a:xfrm>
            <a:custGeom>
              <a:avLst/>
              <a:gdLst/>
              <a:ahLst/>
              <a:cxnLst/>
              <a:rect l="l" t="t" r="r" b="b"/>
              <a:pathLst>
                <a:path w="132079" h="8889">
                  <a:moveTo>
                    <a:pt x="6350" y="6350"/>
                  </a:moveTo>
                  <a:lnTo>
                    <a:pt x="5080" y="6350"/>
                  </a:lnTo>
                  <a:lnTo>
                    <a:pt x="508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6350" y="8890"/>
                  </a:lnTo>
                  <a:lnTo>
                    <a:pt x="6350" y="7620"/>
                  </a:lnTo>
                  <a:lnTo>
                    <a:pt x="6350" y="6350"/>
                  </a:lnTo>
                  <a:close/>
                </a:path>
                <a:path w="132079" h="8889">
                  <a:moveTo>
                    <a:pt x="132080" y="0"/>
                  </a:moveTo>
                  <a:lnTo>
                    <a:pt x="33020" y="0"/>
                  </a:lnTo>
                  <a:lnTo>
                    <a:pt x="33020" y="8890"/>
                  </a:lnTo>
                  <a:lnTo>
                    <a:pt x="132080" y="8890"/>
                  </a:lnTo>
                  <a:lnTo>
                    <a:pt x="132080" y="0"/>
                  </a:lnTo>
                  <a:close/>
                </a:path>
              </a:pathLst>
            </a:custGeom>
            <a:solidFill>
              <a:srgbClr val="6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5" name="object 2505"/>
            <p:cNvSpPr/>
            <p:nvPr/>
          </p:nvSpPr>
          <p:spPr>
            <a:xfrm>
              <a:off x="5368290" y="3411219"/>
              <a:ext cx="160020" cy="8890"/>
            </a:xfrm>
            <a:custGeom>
              <a:avLst/>
              <a:gdLst/>
              <a:ahLst/>
              <a:cxnLst/>
              <a:rect l="l" t="t" r="r" b="b"/>
              <a:pathLst>
                <a:path w="160020" h="8889">
                  <a:moveTo>
                    <a:pt x="34290" y="0"/>
                  </a:moveTo>
                  <a:lnTo>
                    <a:pt x="24130" y="0"/>
                  </a:lnTo>
                  <a:lnTo>
                    <a:pt x="24130" y="1270"/>
                  </a:lnTo>
                  <a:lnTo>
                    <a:pt x="20320" y="1270"/>
                  </a:lnTo>
                  <a:lnTo>
                    <a:pt x="20320" y="2540"/>
                  </a:lnTo>
                  <a:lnTo>
                    <a:pt x="16510" y="2540"/>
                  </a:lnTo>
                  <a:lnTo>
                    <a:pt x="16510" y="3810"/>
                  </a:lnTo>
                  <a:lnTo>
                    <a:pt x="12700" y="3810"/>
                  </a:lnTo>
                  <a:lnTo>
                    <a:pt x="12700" y="5080"/>
                  </a:lnTo>
                  <a:lnTo>
                    <a:pt x="7620" y="5080"/>
                  </a:lnTo>
                  <a:lnTo>
                    <a:pt x="762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34290" y="6350"/>
                  </a:lnTo>
                  <a:lnTo>
                    <a:pt x="34290" y="5080"/>
                  </a:lnTo>
                  <a:lnTo>
                    <a:pt x="34290" y="3810"/>
                  </a:lnTo>
                  <a:lnTo>
                    <a:pt x="34290" y="2540"/>
                  </a:lnTo>
                  <a:lnTo>
                    <a:pt x="34290" y="1270"/>
                  </a:lnTo>
                  <a:lnTo>
                    <a:pt x="34290" y="0"/>
                  </a:lnTo>
                  <a:close/>
                </a:path>
                <a:path w="160020" h="8889">
                  <a:moveTo>
                    <a:pt x="160020" y="6477"/>
                  </a:moveTo>
                  <a:lnTo>
                    <a:pt x="60960" y="6477"/>
                  </a:lnTo>
                  <a:lnTo>
                    <a:pt x="60960" y="8890"/>
                  </a:lnTo>
                  <a:lnTo>
                    <a:pt x="160020" y="8890"/>
                  </a:lnTo>
                  <a:lnTo>
                    <a:pt x="160020" y="6477"/>
                  </a:lnTo>
                  <a:close/>
                </a:path>
                <a:path w="160020" h="8889">
                  <a:moveTo>
                    <a:pt x="160020" y="2667"/>
                  </a:moveTo>
                  <a:lnTo>
                    <a:pt x="60960" y="2667"/>
                  </a:lnTo>
                  <a:lnTo>
                    <a:pt x="60960" y="6350"/>
                  </a:lnTo>
                  <a:lnTo>
                    <a:pt x="160020" y="6350"/>
                  </a:lnTo>
                  <a:lnTo>
                    <a:pt x="160020" y="2667"/>
                  </a:lnTo>
                  <a:close/>
                </a:path>
                <a:path w="160020" h="8889">
                  <a:moveTo>
                    <a:pt x="160020" y="127"/>
                  </a:moveTo>
                  <a:lnTo>
                    <a:pt x="60960" y="127"/>
                  </a:lnTo>
                  <a:lnTo>
                    <a:pt x="60960" y="2540"/>
                  </a:lnTo>
                  <a:lnTo>
                    <a:pt x="160020" y="2540"/>
                  </a:lnTo>
                  <a:lnTo>
                    <a:pt x="160020" y="127"/>
                  </a:lnTo>
                  <a:close/>
                </a:path>
              </a:pathLst>
            </a:custGeom>
            <a:solidFill>
              <a:srgbClr val="6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6" name="object 2506"/>
            <p:cNvSpPr/>
            <p:nvPr/>
          </p:nvSpPr>
          <p:spPr>
            <a:xfrm>
              <a:off x="5341620" y="3420109"/>
              <a:ext cx="186690" cy="8890"/>
            </a:xfrm>
            <a:custGeom>
              <a:avLst/>
              <a:gdLst/>
              <a:ahLst/>
              <a:cxnLst/>
              <a:rect l="l" t="t" r="r" b="b"/>
              <a:pathLst>
                <a:path w="186689" h="8889">
                  <a:moveTo>
                    <a:pt x="60960" y="0"/>
                  </a:moveTo>
                  <a:lnTo>
                    <a:pt x="22860" y="0"/>
                  </a:lnTo>
                  <a:lnTo>
                    <a:pt x="22860" y="1270"/>
                  </a:lnTo>
                  <a:lnTo>
                    <a:pt x="19050" y="1270"/>
                  </a:lnTo>
                  <a:lnTo>
                    <a:pt x="19050" y="2540"/>
                  </a:lnTo>
                  <a:lnTo>
                    <a:pt x="15240" y="2540"/>
                  </a:lnTo>
                  <a:lnTo>
                    <a:pt x="15240" y="3810"/>
                  </a:lnTo>
                  <a:lnTo>
                    <a:pt x="11430" y="3810"/>
                  </a:lnTo>
                  <a:lnTo>
                    <a:pt x="11430" y="5080"/>
                  </a:lnTo>
                  <a:lnTo>
                    <a:pt x="7620" y="5080"/>
                  </a:lnTo>
                  <a:lnTo>
                    <a:pt x="762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60960" y="8890"/>
                  </a:lnTo>
                  <a:lnTo>
                    <a:pt x="60960" y="7620"/>
                  </a:lnTo>
                  <a:lnTo>
                    <a:pt x="60960" y="6350"/>
                  </a:lnTo>
                  <a:lnTo>
                    <a:pt x="60960" y="5080"/>
                  </a:lnTo>
                  <a:lnTo>
                    <a:pt x="60960" y="3810"/>
                  </a:lnTo>
                  <a:lnTo>
                    <a:pt x="60960" y="2540"/>
                  </a:lnTo>
                  <a:lnTo>
                    <a:pt x="60960" y="1270"/>
                  </a:lnTo>
                  <a:lnTo>
                    <a:pt x="60960" y="0"/>
                  </a:lnTo>
                  <a:close/>
                </a:path>
                <a:path w="186689" h="8889">
                  <a:moveTo>
                    <a:pt x="186690" y="6477"/>
                  </a:moveTo>
                  <a:lnTo>
                    <a:pt x="87630" y="6477"/>
                  </a:lnTo>
                  <a:lnTo>
                    <a:pt x="87630" y="8890"/>
                  </a:lnTo>
                  <a:lnTo>
                    <a:pt x="186690" y="8890"/>
                  </a:lnTo>
                  <a:lnTo>
                    <a:pt x="186690" y="6477"/>
                  </a:lnTo>
                  <a:close/>
                </a:path>
                <a:path w="186689" h="8889">
                  <a:moveTo>
                    <a:pt x="186690" y="3937"/>
                  </a:moveTo>
                  <a:lnTo>
                    <a:pt x="87630" y="3937"/>
                  </a:lnTo>
                  <a:lnTo>
                    <a:pt x="87630" y="6350"/>
                  </a:lnTo>
                  <a:lnTo>
                    <a:pt x="186690" y="6350"/>
                  </a:lnTo>
                  <a:lnTo>
                    <a:pt x="186690" y="3937"/>
                  </a:lnTo>
                  <a:close/>
                </a:path>
                <a:path w="186689" h="8889">
                  <a:moveTo>
                    <a:pt x="186690" y="127"/>
                  </a:moveTo>
                  <a:lnTo>
                    <a:pt x="87630" y="127"/>
                  </a:lnTo>
                  <a:lnTo>
                    <a:pt x="87630" y="3810"/>
                  </a:lnTo>
                  <a:lnTo>
                    <a:pt x="186690" y="3810"/>
                  </a:lnTo>
                  <a:lnTo>
                    <a:pt x="186690" y="127"/>
                  </a:lnTo>
                  <a:close/>
                </a:path>
              </a:pathLst>
            </a:custGeom>
            <a:solidFill>
              <a:srgbClr val="6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7" name="object 2507"/>
            <p:cNvSpPr/>
            <p:nvPr/>
          </p:nvSpPr>
          <p:spPr>
            <a:xfrm>
              <a:off x="5313680" y="3429000"/>
              <a:ext cx="214629" cy="8890"/>
            </a:xfrm>
            <a:custGeom>
              <a:avLst/>
              <a:gdLst/>
              <a:ahLst/>
              <a:cxnLst/>
              <a:rect l="l" t="t" r="r" b="b"/>
              <a:pathLst>
                <a:path w="214629" h="8889">
                  <a:moveTo>
                    <a:pt x="88900" y="0"/>
                  </a:moveTo>
                  <a:lnTo>
                    <a:pt x="24130" y="0"/>
                  </a:lnTo>
                  <a:lnTo>
                    <a:pt x="24130" y="1270"/>
                  </a:lnTo>
                  <a:lnTo>
                    <a:pt x="20320" y="1270"/>
                  </a:lnTo>
                  <a:lnTo>
                    <a:pt x="20320" y="2540"/>
                  </a:lnTo>
                  <a:lnTo>
                    <a:pt x="16510" y="2540"/>
                  </a:lnTo>
                  <a:lnTo>
                    <a:pt x="16510" y="3810"/>
                  </a:lnTo>
                  <a:lnTo>
                    <a:pt x="11430" y="3810"/>
                  </a:lnTo>
                  <a:lnTo>
                    <a:pt x="11430" y="5080"/>
                  </a:lnTo>
                  <a:lnTo>
                    <a:pt x="7620" y="5080"/>
                  </a:lnTo>
                  <a:lnTo>
                    <a:pt x="762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8900" y="8890"/>
                  </a:lnTo>
                  <a:lnTo>
                    <a:pt x="88900" y="7620"/>
                  </a:lnTo>
                  <a:lnTo>
                    <a:pt x="88900" y="6350"/>
                  </a:lnTo>
                  <a:lnTo>
                    <a:pt x="88900" y="5080"/>
                  </a:lnTo>
                  <a:lnTo>
                    <a:pt x="88900" y="3810"/>
                  </a:lnTo>
                  <a:lnTo>
                    <a:pt x="88900" y="2540"/>
                  </a:lnTo>
                  <a:lnTo>
                    <a:pt x="88900" y="1270"/>
                  </a:lnTo>
                  <a:lnTo>
                    <a:pt x="88900" y="0"/>
                  </a:lnTo>
                  <a:close/>
                </a:path>
                <a:path w="214629" h="8889">
                  <a:moveTo>
                    <a:pt x="214630" y="7747"/>
                  </a:moveTo>
                  <a:lnTo>
                    <a:pt x="115570" y="7747"/>
                  </a:lnTo>
                  <a:lnTo>
                    <a:pt x="115570" y="8890"/>
                  </a:lnTo>
                  <a:lnTo>
                    <a:pt x="214630" y="8890"/>
                  </a:lnTo>
                  <a:lnTo>
                    <a:pt x="214630" y="7747"/>
                  </a:lnTo>
                  <a:close/>
                </a:path>
                <a:path w="214629" h="8889">
                  <a:moveTo>
                    <a:pt x="214630" y="3937"/>
                  </a:moveTo>
                  <a:lnTo>
                    <a:pt x="115570" y="3937"/>
                  </a:lnTo>
                  <a:lnTo>
                    <a:pt x="115570" y="7620"/>
                  </a:lnTo>
                  <a:lnTo>
                    <a:pt x="214630" y="7620"/>
                  </a:lnTo>
                  <a:lnTo>
                    <a:pt x="214630" y="3937"/>
                  </a:lnTo>
                  <a:close/>
                </a:path>
                <a:path w="214629" h="8889">
                  <a:moveTo>
                    <a:pt x="214630" y="1397"/>
                  </a:moveTo>
                  <a:lnTo>
                    <a:pt x="115570" y="1397"/>
                  </a:lnTo>
                  <a:lnTo>
                    <a:pt x="115570" y="3810"/>
                  </a:lnTo>
                  <a:lnTo>
                    <a:pt x="214630" y="3810"/>
                  </a:lnTo>
                  <a:lnTo>
                    <a:pt x="214630" y="1397"/>
                  </a:lnTo>
                  <a:close/>
                </a:path>
                <a:path w="214629" h="8889">
                  <a:moveTo>
                    <a:pt x="214630" y="0"/>
                  </a:moveTo>
                  <a:lnTo>
                    <a:pt x="115570" y="0"/>
                  </a:lnTo>
                  <a:lnTo>
                    <a:pt x="115570" y="1270"/>
                  </a:lnTo>
                  <a:lnTo>
                    <a:pt x="214630" y="1270"/>
                  </a:lnTo>
                  <a:lnTo>
                    <a:pt x="214630" y="0"/>
                  </a:lnTo>
                  <a:close/>
                </a:path>
              </a:pathLst>
            </a:custGeom>
            <a:solidFill>
              <a:srgbClr val="6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8" name="object 2508"/>
            <p:cNvSpPr/>
            <p:nvPr/>
          </p:nvSpPr>
          <p:spPr>
            <a:xfrm>
              <a:off x="5303520" y="343788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2552"/>
                  </a:moveTo>
                  <a:lnTo>
                    <a:pt x="0" y="2552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2552"/>
                  </a:lnTo>
                  <a:close/>
                </a:path>
                <a:path w="224789" h="8889">
                  <a:moveTo>
                    <a:pt x="99060" y="0"/>
                  </a:moveTo>
                  <a:lnTo>
                    <a:pt x="6350" y="0"/>
                  </a:lnTo>
                  <a:lnTo>
                    <a:pt x="6350" y="127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99060" y="2540"/>
                  </a:lnTo>
                  <a:lnTo>
                    <a:pt x="99060" y="127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2552"/>
                  </a:moveTo>
                  <a:lnTo>
                    <a:pt x="125730" y="2552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2552"/>
                  </a:lnTo>
                  <a:close/>
                </a:path>
                <a:path w="224789" h="8889">
                  <a:moveTo>
                    <a:pt x="224790" y="1397"/>
                  </a:moveTo>
                  <a:lnTo>
                    <a:pt x="125730" y="1397"/>
                  </a:lnTo>
                  <a:lnTo>
                    <a:pt x="125730" y="2540"/>
                  </a:lnTo>
                  <a:lnTo>
                    <a:pt x="224790" y="2540"/>
                  </a:lnTo>
                  <a:lnTo>
                    <a:pt x="224790" y="1397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1270"/>
                  </a:lnTo>
                  <a:lnTo>
                    <a:pt x="224790" y="127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6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9" name="object 2509"/>
            <p:cNvSpPr/>
            <p:nvPr/>
          </p:nvSpPr>
          <p:spPr>
            <a:xfrm>
              <a:off x="5303520" y="344677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6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0" name="object 2510"/>
            <p:cNvSpPr/>
            <p:nvPr/>
          </p:nvSpPr>
          <p:spPr>
            <a:xfrm>
              <a:off x="5303520" y="345566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6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1" name="object 2511"/>
            <p:cNvSpPr/>
            <p:nvPr/>
          </p:nvSpPr>
          <p:spPr>
            <a:xfrm>
              <a:off x="5303520" y="346455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6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2" name="object 2512"/>
            <p:cNvSpPr/>
            <p:nvPr/>
          </p:nvSpPr>
          <p:spPr>
            <a:xfrm>
              <a:off x="5303520" y="3473450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7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3" name="object 2513"/>
            <p:cNvSpPr/>
            <p:nvPr/>
          </p:nvSpPr>
          <p:spPr>
            <a:xfrm>
              <a:off x="5303520" y="348233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7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4" name="object 2514"/>
            <p:cNvSpPr/>
            <p:nvPr/>
          </p:nvSpPr>
          <p:spPr>
            <a:xfrm>
              <a:off x="5303520" y="349122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7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5" name="object 2515"/>
            <p:cNvSpPr/>
            <p:nvPr/>
          </p:nvSpPr>
          <p:spPr>
            <a:xfrm>
              <a:off x="5303520" y="350011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7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6" name="object 2516"/>
            <p:cNvSpPr/>
            <p:nvPr/>
          </p:nvSpPr>
          <p:spPr>
            <a:xfrm>
              <a:off x="5303520" y="350900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7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7" name="object 2517"/>
            <p:cNvSpPr/>
            <p:nvPr/>
          </p:nvSpPr>
          <p:spPr>
            <a:xfrm>
              <a:off x="5303520" y="3517900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7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8" name="object 2518"/>
            <p:cNvSpPr/>
            <p:nvPr/>
          </p:nvSpPr>
          <p:spPr>
            <a:xfrm>
              <a:off x="5303520" y="352678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7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9" name="object 2519"/>
            <p:cNvSpPr/>
            <p:nvPr/>
          </p:nvSpPr>
          <p:spPr>
            <a:xfrm>
              <a:off x="5303520" y="3535679"/>
              <a:ext cx="224790" cy="10160"/>
            </a:xfrm>
            <a:custGeom>
              <a:avLst/>
              <a:gdLst/>
              <a:ahLst/>
              <a:cxnLst/>
              <a:rect l="l" t="t" r="r" b="b"/>
              <a:pathLst>
                <a:path w="224789" h="10160">
                  <a:moveTo>
                    <a:pt x="990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9060" y="10160"/>
                  </a:lnTo>
                  <a:lnTo>
                    <a:pt x="99060" y="0"/>
                  </a:lnTo>
                  <a:close/>
                </a:path>
                <a:path w="224789" h="10160">
                  <a:moveTo>
                    <a:pt x="224790" y="0"/>
                  </a:moveTo>
                  <a:lnTo>
                    <a:pt x="125730" y="0"/>
                  </a:lnTo>
                  <a:lnTo>
                    <a:pt x="125730" y="10160"/>
                  </a:lnTo>
                  <a:lnTo>
                    <a:pt x="224790" y="1016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7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0" name="object 2520"/>
            <p:cNvSpPr/>
            <p:nvPr/>
          </p:nvSpPr>
          <p:spPr>
            <a:xfrm>
              <a:off x="5303520" y="354583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7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1" name="object 2521"/>
            <p:cNvSpPr/>
            <p:nvPr/>
          </p:nvSpPr>
          <p:spPr>
            <a:xfrm>
              <a:off x="5303520" y="3554729"/>
              <a:ext cx="224790" cy="7620"/>
            </a:xfrm>
            <a:custGeom>
              <a:avLst/>
              <a:gdLst/>
              <a:ahLst/>
              <a:cxnLst/>
              <a:rect l="l" t="t" r="r" b="b"/>
              <a:pathLst>
                <a:path w="224789" h="7620">
                  <a:moveTo>
                    <a:pt x="9906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99060" y="7620"/>
                  </a:lnTo>
                  <a:lnTo>
                    <a:pt x="99060" y="0"/>
                  </a:lnTo>
                  <a:close/>
                </a:path>
                <a:path w="224789" h="7620">
                  <a:moveTo>
                    <a:pt x="224790" y="0"/>
                  </a:moveTo>
                  <a:lnTo>
                    <a:pt x="125730" y="0"/>
                  </a:lnTo>
                  <a:lnTo>
                    <a:pt x="125730" y="7620"/>
                  </a:lnTo>
                  <a:lnTo>
                    <a:pt x="224790" y="762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7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2" name="object 2522"/>
            <p:cNvSpPr/>
            <p:nvPr/>
          </p:nvSpPr>
          <p:spPr>
            <a:xfrm>
              <a:off x="5303520" y="3562350"/>
              <a:ext cx="224790" cy="10160"/>
            </a:xfrm>
            <a:custGeom>
              <a:avLst/>
              <a:gdLst/>
              <a:ahLst/>
              <a:cxnLst/>
              <a:rect l="l" t="t" r="r" b="b"/>
              <a:pathLst>
                <a:path w="224789" h="10160">
                  <a:moveTo>
                    <a:pt x="990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9060" y="10160"/>
                  </a:lnTo>
                  <a:lnTo>
                    <a:pt x="99060" y="0"/>
                  </a:lnTo>
                  <a:close/>
                </a:path>
                <a:path w="224789" h="10160">
                  <a:moveTo>
                    <a:pt x="224790" y="0"/>
                  </a:moveTo>
                  <a:lnTo>
                    <a:pt x="125730" y="0"/>
                  </a:lnTo>
                  <a:lnTo>
                    <a:pt x="125730" y="10160"/>
                  </a:lnTo>
                  <a:lnTo>
                    <a:pt x="224790" y="1016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7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3" name="object 2523"/>
            <p:cNvSpPr/>
            <p:nvPr/>
          </p:nvSpPr>
          <p:spPr>
            <a:xfrm>
              <a:off x="5303520" y="357250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7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4" name="object 2524"/>
            <p:cNvSpPr/>
            <p:nvPr/>
          </p:nvSpPr>
          <p:spPr>
            <a:xfrm>
              <a:off x="5303520" y="3581400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7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5" name="object 2525"/>
            <p:cNvSpPr/>
            <p:nvPr/>
          </p:nvSpPr>
          <p:spPr>
            <a:xfrm>
              <a:off x="5303520" y="359028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7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6" name="object 2526"/>
            <p:cNvSpPr/>
            <p:nvPr/>
          </p:nvSpPr>
          <p:spPr>
            <a:xfrm>
              <a:off x="5303520" y="359917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7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7" name="object 2527"/>
            <p:cNvSpPr/>
            <p:nvPr/>
          </p:nvSpPr>
          <p:spPr>
            <a:xfrm>
              <a:off x="5303520" y="360806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7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8" name="object 2528"/>
            <p:cNvSpPr/>
            <p:nvPr/>
          </p:nvSpPr>
          <p:spPr>
            <a:xfrm>
              <a:off x="5303520" y="361695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8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9" name="object 2529"/>
            <p:cNvSpPr/>
            <p:nvPr/>
          </p:nvSpPr>
          <p:spPr>
            <a:xfrm>
              <a:off x="5303520" y="3625850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8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0" name="object 2530"/>
            <p:cNvSpPr/>
            <p:nvPr/>
          </p:nvSpPr>
          <p:spPr>
            <a:xfrm>
              <a:off x="5303520" y="363473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8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1" name="object 2531"/>
            <p:cNvSpPr/>
            <p:nvPr/>
          </p:nvSpPr>
          <p:spPr>
            <a:xfrm>
              <a:off x="5303520" y="364362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8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2" name="object 2532"/>
            <p:cNvSpPr/>
            <p:nvPr/>
          </p:nvSpPr>
          <p:spPr>
            <a:xfrm>
              <a:off x="5303520" y="365251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8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3" name="object 2533"/>
            <p:cNvSpPr/>
            <p:nvPr/>
          </p:nvSpPr>
          <p:spPr>
            <a:xfrm>
              <a:off x="5303520" y="366140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8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4" name="object 2534"/>
            <p:cNvSpPr/>
            <p:nvPr/>
          </p:nvSpPr>
          <p:spPr>
            <a:xfrm>
              <a:off x="5303520" y="3670300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8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5" name="object 2535"/>
            <p:cNvSpPr/>
            <p:nvPr/>
          </p:nvSpPr>
          <p:spPr>
            <a:xfrm>
              <a:off x="5303520" y="367918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8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6" name="object 2536"/>
            <p:cNvSpPr/>
            <p:nvPr/>
          </p:nvSpPr>
          <p:spPr>
            <a:xfrm>
              <a:off x="5303520" y="368807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8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7" name="object 2537"/>
            <p:cNvSpPr/>
            <p:nvPr/>
          </p:nvSpPr>
          <p:spPr>
            <a:xfrm>
              <a:off x="5303520" y="369696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7632"/>
                  </a:lnTo>
                  <a:close/>
                </a:path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99060" y="762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7632"/>
                  </a:moveTo>
                  <a:lnTo>
                    <a:pt x="106680" y="7632"/>
                  </a:lnTo>
                  <a:lnTo>
                    <a:pt x="106680" y="8890"/>
                  </a:lnTo>
                  <a:lnTo>
                    <a:pt x="224790" y="8890"/>
                  </a:lnTo>
                  <a:lnTo>
                    <a:pt x="224790" y="7632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2540"/>
                  </a:lnTo>
                  <a:lnTo>
                    <a:pt x="120650" y="2540"/>
                  </a:lnTo>
                  <a:lnTo>
                    <a:pt x="120650" y="3810"/>
                  </a:lnTo>
                  <a:lnTo>
                    <a:pt x="118110" y="3810"/>
                  </a:lnTo>
                  <a:lnTo>
                    <a:pt x="118110" y="5080"/>
                  </a:lnTo>
                  <a:lnTo>
                    <a:pt x="114300" y="5080"/>
                  </a:lnTo>
                  <a:lnTo>
                    <a:pt x="114300" y="6350"/>
                  </a:lnTo>
                  <a:lnTo>
                    <a:pt x="110490" y="6350"/>
                  </a:lnTo>
                  <a:lnTo>
                    <a:pt x="110490" y="7620"/>
                  </a:lnTo>
                  <a:lnTo>
                    <a:pt x="224790" y="7620"/>
                  </a:lnTo>
                  <a:lnTo>
                    <a:pt x="224790" y="6350"/>
                  </a:lnTo>
                  <a:lnTo>
                    <a:pt x="224790" y="5080"/>
                  </a:lnTo>
                  <a:lnTo>
                    <a:pt x="224790" y="3810"/>
                  </a:lnTo>
                  <a:lnTo>
                    <a:pt x="224790" y="254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8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8" name="object 2538"/>
            <p:cNvSpPr/>
            <p:nvPr/>
          </p:nvSpPr>
          <p:spPr>
            <a:xfrm>
              <a:off x="5303520" y="370585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224790" y="0"/>
                  </a:moveTo>
                  <a:lnTo>
                    <a:pt x="104140" y="0"/>
                  </a:lnTo>
                  <a:lnTo>
                    <a:pt x="104140" y="1270"/>
                  </a:lnTo>
                  <a:lnTo>
                    <a:pt x="100330" y="1270"/>
                  </a:lnTo>
                  <a:lnTo>
                    <a:pt x="100330" y="2540"/>
                  </a:lnTo>
                  <a:lnTo>
                    <a:pt x="99060" y="2540"/>
                  </a:lnTo>
                  <a:lnTo>
                    <a:pt x="9906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24790" y="8890"/>
                  </a:lnTo>
                  <a:lnTo>
                    <a:pt x="224790" y="2540"/>
                  </a:lnTo>
                  <a:lnTo>
                    <a:pt x="224790" y="127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8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9" name="object 2539"/>
            <p:cNvSpPr/>
            <p:nvPr/>
          </p:nvSpPr>
          <p:spPr>
            <a:xfrm>
              <a:off x="5303520" y="3714750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0" y="8889"/>
                  </a:moveTo>
                  <a:lnTo>
                    <a:pt x="0" y="0"/>
                  </a:lnTo>
                  <a:lnTo>
                    <a:pt x="224789" y="0"/>
                  </a:lnTo>
                  <a:lnTo>
                    <a:pt x="224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0" name="object 2540"/>
            <p:cNvSpPr/>
            <p:nvPr/>
          </p:nvSpPr>
          <p:spPr>
            <a:xfrm>
              <a:off x="5303520" y="3723640"/>
              <a:ext cx="224790" cy="10160"/>
            </a:xfrm>
            <a:custGeom>
              <a:avLst/>
              <a:gdLst/>
              <a:ahLst/>
              <a:cxnLst/>
              <a:rect l="l" t="t" r="r" b="b"/>
              <a:pathLst>
                <a:path w="224789" h="10160">
                  <a:moveTo>
                    <a:pt x="0" y="10160"/>
                  </a:moveTo>
                  <a:lnTo>
                    <a:pt x="0" y="0"/>
                  </a:lnTo>
                  <a:lnTo>
                    <a:pt x="224789" y="0"/>
                  </a:lnTo>
                  <a:lnTo>
                    <a:pt x="224789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8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1" name="object 2541"/>
            <p:cNvSpPr/>
            <p:nvPr/>
          </p:nvSpPr>
          <p:spPr>
            <a:xfrm>
              <a:off x="5303520" y="3733800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0" y="8889"/>
                  </a:moveTo>
                  <a:lnTo>
                    <a:pt x="0" y="0"/>
                  </a:lnTo>
                  <a:lnTo>
                    <a:pt x="224789" y="0"/>
                  </a:lnTo>
                  <a:lnTo>
                    <a:pt x="224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2" name="object 2542"/>
            <p:cNvSpPr/>
            <p:nvPr/>
          </p:nvSpPr>
          <p:spPr>
            <a:xfrm>
              <a:off x="5303520" y="3742690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0" y="8890"/>
                  </a:moveTo>
                  <a:lnTo>
                    <a:pt x="0" y="0"/>
                  </a:lnTo>
                  <a:lnTo>
                    <a:pt x="224789" y="0"/>
                  </a:lnTo>
                  <a:lnTo>
                    <a:pt x="224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8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3" name="object 2543"/>
            <p:cNvSpPr/>
            <p:nvPr/>
          </p:nvSpPr>
          <p:spPr>
            <a:xfrm>
              <a:off x="5303520" y="375157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0" y="8890"/>
                  </a:moveTo>
                  <a:lnTo>
                    <a:pt x="0" y="0"/>
                  </a:lnTo>
                  <a:lnTo>
                    <a:pt x="224789" y="0"/>
                  </a:lnTo>
                  <a:lnTo>
                    <a:pt x="224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8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4" name="object 2544"/>
            <p:cNvSpPr/>
            <p:nvPr/>
          </p:nvSpPr>
          <p:spPr>
            <a:xfrm>
              <a:off x="5303520" y="3760470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0" y="8889"/>
                  </a:moveTo>
                  <a:lnTo>
                    <a:pt x="0" y="0"/>
                  </a:lnTo>
                  <a:lnTo>
                    <a:pt x="224789" y="0"/>
                  </a:lnTo>
                  <a:lnTo>
                    <a:pt x="224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5" name="object 2545"/>
            <p:cNvSpPr/>
            <p:nvPr/>
          </p:nvSpPr>
          <p:spPr>
            <a:xfrm>
              <a:off x="5303520" y="376935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0" y="8889"/>
                  </a:moveTo>
                  <a:lnTo>
                    <a:pt x="0" y="0"/>
                  </a:lnTo>
                  <a:lnTo>
                    <a:pt x="224789" y="0"/>
                  </a:lnTo>
                  <a:lnTo>
                    <a:pt x="224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6" name="object 2546"/>
            <p:cNvSpPr/>
            <p:nvPr/>
          </p:nvSpPr>
          <p:spPr>
            <a:xfrm>
              <a:off x="5303520" y="3778250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0" y="8889"/>
                  </a:moveTo>
                  <a:lnTo>
                    <a:pt x="0" y="0"/>
                  </a:lnTo>
                  <a:lnTo>
                    <a:pt x="224789" y="0"/>
                  </a:lnTo>
                  <a:lnTo>
                    <a:pt x="224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7" name="object 2547"/>
            <p:cNvSpPr/>
            <p:nvPr/>
          </p:nvSpPr>
          <p:spPr>
            <a:xfrm>
              <a:off x="5303520" y="3787140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0" y="8890"/>
                  </a:moveTo>
                  <a:lnTo>
                    <a:pt x="0" y="0"/>
                  </a:lnTo>
                  <a:lnTo>
                    <a:pt x="224789" y="0"/>
                  </a:lnTo>
                  <a:lnTo>
                    <a:pt x="224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9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8" name="object 2548"/>
            <p:cNvSpPr/>
            <p:nvPr/>
          </p:nvSpPr>
          <p:spPr>
            <a:xfrm>
              <a:off x="5303520" y="379602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0" y="8890"/>
                  </a:moveTo>
                  <a:lnTo>
                    <a:pt x="0" y="0"/>
                  </a:lnTo>
                  <a:lnTo>
                    <a:pt x="224789" y="0"/>
                  </a:lnTo>
                  <a:lnTo>
                    <a:pt x="224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9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9" name="object 2549"/>
            <p:cNvSpPr/>
            <p:nvPr/>
          </p:nvSpPr>
          <p:spPr>
            <a:xfrm>
              <a:off x="5303520" y="3804920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0" y="8889"/>
                  </a:moveTo>
                  <a:lnTo>
                    <a:pt x="0" y="0"/>
                  </a:lnTo>
                  <a:lnTo>
                    <a:pt x="224789" y="0"/>
                  </a:lnTo>
                  <a:lnTo>
                    <a:pt x="224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0" name="object 2550"/>
            <p:cNvSpPr/>
            <p:nvPr/>
          </p:nvSpPr>
          <p:spPr>
            <a:xfrm>
              <a:off x="5303520" y="381380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0" y="8889"/>
                  </a:moveTo>
                  <a:lnTo>
                    <a:pt x="0" y="0"/>
                  </a:lnTo>
                  <a:lnTo>
                    <a:pt x="224789" y="0"/>
                  </a:lnTo>
                  <a:lnTo>
                    <a:pt x="224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1" name="object 2551"/>
            <p:cNvSpPr/>
            <p:nvPr/>
          </p:nvSpPr>
          <p:spPr>
            <a:xfrm>
              <a:off x="5303520" y="3822700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0" y="8889"/>
                  </a:moveTo>
                  <a:lnTo>
                    <a:pt x="0" y="0"/>
                  </a:lnTo>
                  <a:lnTo>
                    <a:pt x="224789" y="0"/>
                  </a:lnTo>
                  <a:lnTo>
                    <a:pt x="224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2" name="object 2552"/>
            <p:cNvSpPr/>
            <p:nvPr/>
          </p:nvSpPr>
          <p:spPr>
            <a:xfrm>
              <a:off x="5303520" y="3831590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0" y="8890"/>
                  </a:moveTo>
                  <a:lnTo>
                    <a:pt x="0" y="0"/>
                  </a:lnTo>
                  <a:lnTo>
                    <a:pt x="224789" y="0"/>
                  </a:lnTo>
                  <a:lnTo>
                    <a:pt x="224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9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3" name="object 2553"/>
            <p:cNvSpPr/>
            <p:nvPr/>
          </p:nvSpPr>
          <p:spPr>
            <a:xfrm>
              <a:off x="5303520" y="384047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0" y="8890"/>
                  </a:moveTo>
                  <a:lnTo>
                    <a:pt x="0" y="0"/>
                  </a:lnTo>
                  <a:lnTo>
                    <a:pt x="224789" y="0"/>
                  </a:lnTo>
                  <a:lnTo>
                    <a:pt x="224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9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4" name="object 2554"/>
            <p:cNvSpPr/>
            <p:nvPr/>
          </p:nvSpPr>
          <p:spPr>
            <a:xfrm>
              <a:off x="5303520" y="3849370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0" y="8889"/>
                  </a:moveTo>
                  <a:lnTo>
                    <a:pt x="0" y="0"/>
                  </a:lnTo>
                  <a:lnTo>
                    <a:pt x="224789" y="0"/>
                  </a:lnTo>
                  <a:lnTo>
                    <a:pt x="224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5" name="object 2555"/>
            <p:cNvSpPr/>
            <p:nvPr/>
          </p:nvSpPr>
          <p:spPr>
            <a:xfrm>
              <a:off x="5303520" y="385825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0" y="8889"/>
                  </a:moveTo>
                  <a:lnTo>
                    <a:pt x="0" y="0"/>
                  </a:lnTo>
                  <a:lnTo>
                    <a:pt x="224789" y="0"/>
                  </a:lnTo>
                  <a:lnTo>
                    <a:pt x="224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6" name="object 2556"/>
            <p:cNvSpPr/>
            <p:nvPr/>
          </p:nvSpPr>
          <p:spPr>
            <a:xfrm>
              <a:off x="5303520" y="3867150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0" y="8889"/>
                  </a:moveTo>
                  <a:lnTo>
                    <a:pt x="0" y="0"/>
                  </a:lnTo>
                  <a:lnTo>
                    <a:pt x="224789" y="0"/>
                  </a:lnTo>
                  <a:lnTo>
                    <a:pt x="22478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7" name="object 2557"/>
            <p:cNvSpPr/>
            <p:nvPr/>
          </p:nvSpPr>
          <p:spPr>
            <a:xfrm>
              <a:off x="5303520" y="3876040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0" y="8890"/>
                  </a:moveTo>
                  <a:lnTo>
                    <a:pt x="0" y="0"/>
                  </a:lnTo>
                  <a:lnTo>
                    <a:pt x="224789" y="0"/>
                  </a:lnTo>
                  <a:lnTo>
                    <a:pt x="22478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9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8" name="object 2558"/>
            <p:cNvSpPr/>
            <p:nvPr/>
          </p:nvSpPr>
          <p:spPr>
            <a:xfrm>
              <a:off x="5303520" y="388492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224790" y="3822"/>
                  </a:moveTo>
                  <a:lnTo>
                    <a:pt x="125730" y="3822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3822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04140" y="8890"/>
                  </a:lnTo>
                  <a:lnTo>
                    <a:pt x="104140" y="7620"/>
                  </a:lnTo>
                  <a:lnTo>
                    <a:pt x="107950" y="7620"/>
                  </a:lnTo>
                  <a:lnTo>
                    <a:pt x="107950" y="6350"/>
                  </a:lnTo>
                  <a:lnTo>
                    <a:pt x="113030" y="6350"/>
                  </a:lnTo>
                  <a:lnTo>
                    <a:pt x="113030" y="5080"/>
                  </a:lnTo>
                  <a:lnTo>
                    <a:pt x="116840" y="5080"/>
                  </a:lnTo>
                  <a:lnTo>
                    <a:pt x="116840" y="3810"/>
                  </a:lnTo>
                  <a:lnTo>
                    <a:pt x="120650" y="3810"/>
                  </a:lnTo>
                  <a:lnTo>
                    <a:pt x="120650" y="2540"/>
                  </a:lnTo>
                  <a:lnTo>
                    <a:pt x="124460" y="2540"/>
                  </a:lnTo>
                  <a:lnTo>
                    <a:pt x="124460" y="1270"/>
                  </a:lnTo>
                  <a:lnTo>
                    <a:pt x="125730" y="1270"/>
                  </a:lnTo>
                  <a:lnTo>
                    <a:pt x="125730" y="3810"/>
                  </a:lnTo>
                  <a:lnTo>
                    <a:pt x="224790" y="3810"/>
                  </a:lnTo>
                  <a:lnTo>
                    <a:pt x="224790" y="127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9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9" name="object 2559"/>
            <p:cNvSpPr/>
            <p:nvPr/>
          </p:nvSpPr>
          <p:spPr>
            <a:xfrm>
              <a:off x="5303520" y="389381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9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0" name="object 2560"/>
            <p:cNvSpPr/>
            <p:nvPr/>
          </p:nvSpPr>
          <p:spPr>
            <a:xfrm>
              <a:off x="5303520" y="390270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A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1" name="object 2561"/>
            <p:cNvSpPr/>
            <p:nvPr/>
          </p:nvSpPr>
          <p:spPr>
            <a:xfrm>
              <a:off x="5303520" y="3911600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A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2" name="object 2562"/>
            <p:cNvSpPr/>
            <p:nvPr/>
          </p:nvSpPr>
          <p:spPr>
            <a:xfrm>
              <a:off x="5303520" y="3920489"/>
              <a:ext cx="224790" cy="10160"/>
            </a:xfrm>
            <a:custGeom>
              <a:avLst/>
              <a:gdLst/>
              <a:ahLst/>
              <a:cxnLst/>
              <a:rect l="l" t="t" r="r" b="b"/>
              <a:pathLst>
                <a:path w="224789" h="10160">
                  <a:moveTo>
                    <a:pt x="990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9060" y="10160"/>
                  </a:lnTo>
                  <a:lnTo>
                    <a:pt x="99060" y="0"/>
                  </a:lnTo>
                  <a:close/>
                </a:path>
                <a:path w="224789" h="10160">
                  <a:moveTo>
                    <a:pt x="224790" y="0"/>
                  </a:moveTo>
                  <a:lnTo>
                    <a:pt x="125730" y="0"/>
                  </a:lnTo>
                  <a:lnTo>
                    <a:pt x="125730" y="10160"/>
                  </a:lnTo>
                  <a:lnTo>
                    <a:pt x="224790" y="1016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A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3" name="object 2563"/>
            <p:cNvSpPr/>
            <p:nvPr/>
          </p:nvSpPr>
          <p:spPr>
            <a:xfrm>
              <a:off x="5303520" y="3930650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A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4" name="object 2564"/>
            <p:cNvSpPr/>
            <p:nvPr/>
          </p:nvSpPr>
          <p:spPr>
            <a:xfrm>
              <a:off x="5303520" y="393953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A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5" name="object 2565"/>
            <p:cNvSpPr/>
            <p:nvPr/>
          </p:nvSpPr>
          <p:spPr>
            <a:xfrm>
              <a:off x="5303520" y="394842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A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6" name="object 2566"/>
            <p:cNvSpPr/>
            <p:nvPr/>
          </p:nvSpPr>
          <p:spPr>
            <a:xfrm>
              <a:off x="5303520" y="395731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A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7" name="object 2567"/>
            <p:cNvSpPr/>
            <p:nvPr/>
          </p:nvSpPr>
          <p:spPr>
            <a:xfrm>
              <a:off x="5303520" y="396620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A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8" name="object 2568"/>
            <p:cNvSpPr/>
            <p:nvPr/>
          </p:nvSpPr>
          <p:spPr>
            <a:xfrm>
              <a:off x="5303520" y="3975100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A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9" name="object 2569"/>
            <p:cNvSpPr/>
            <p:nvPr/>
          </p:nvSpPr>
          <p:spPr>
            <a:xfrm>
              <a:off x="5303520" y="398398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A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0" name="object 2570"/>
            <p:cNvSpPr/>
            <p:nvPr/>
          </p:nvSpPr>
          <p:spPr>
            <a:xfrm>
              <a:off x="5303520" y="399287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A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1" name="object 2571"/>
            <p:cNvSpPr/>
            <p:nvPr/>
          </p:nvSpPr>
          <p:spPr>
            <a:xfrm>
              <a:off x="5303520" y="400176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A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2" name="object 2572"/>
            <p:cNvSpPr/>
            <p:nvPr/>
          </p:nvSpPr>
          <p:spPr>
            <a:xfrm>
              <a:off x="5303520" y="401065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A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3" name="object 2573"/>
            <p:cNvSpPr/>
            <p:nvPr/>
          </p:nvSpPr>
          <p:spPr>
            <a:xfrm>
              <a:off x="5303520" y="4019550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A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4" name="object 2574"/>
            <p:cNvSpPr/>
            <p:nvPr/>
          </p:nvSpPr>
          <p:spPr>
            <a:xfrm>
              <a:off x="5303520" y="402843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A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5" name="object 2575"/>
            <p:cNvSpPr/>
            <p:nvPr/>
          </p:nvSpPr>
          <p:spPr>
            <a:xfrm>
              <a:off x="5303520" y="403732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A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6" name="object 2576"/>
            <p:cNvSpPr/>
            <p:nvPr/>
          </p:nvSpPr>
          <p:spPr>
            <a:xfrm>
              <a:off x="5303520" y="404621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B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7" name="object 2577"/>
            <p:cNvSpPr/>
            <p:nvPr/>
          </p:nvSpPr>
          <p:spPr>
            <a:xfrm>
              <a:off x="5303520" y="405510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B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8" name="object 2578"/>
            <p:cNvSpPr/>
            <p:nvPr/>
          </p:nvSpPr>
          <p:spPr>
            <a:xfrm>
              <a:off x="5303520" y="4064000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B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9" name="object 2579"/>
            <p:cNvSpPr/>
            <p:nvPr/>
          </p:nvSpPr>
          <p:spPr>
            <a:xfrm>
              <a:off x="5303520" y="407288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B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0" name="object 2580"/>
            <p:cNvSpPr/>
            <p:nvPr/>
          </p:nvSpPr>
          <p:spPr>
            <a:xfrm>
              <a:off x="5303520" y="408177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B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1" name="object 2581"/>
            <p:cNvSpPr/>
            <p:nvPr/>
          </p:nvSpPr>
          <p:spPr>
            <a:xfrm>
              <a:off x="5303520" y="409066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B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2" name="object 2582"/>
            <p:cNvSpPr/>
            <p:nvPr/>
          </p:nvSpPr>
          <p:spPr>
            <a:xfrm>
              <a:off x="5303520" y="409955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B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3" name="object 2583"/>
            <p:cNvSpPr/>
            <p:nvPr/>
          </p:nvSpPr>
          <p:spPr>
            <a:xfrm>
              <a:off x="5303520" y="4108450"/>
              <a:ext cx="224790" cy="10160"/>
            </a:xfrm>
            <a:custGeom>
              <a:avLst/>
              <a:gdLst/>
              <a:ahLst/>
              <a:cxnLst/>
              <a:rect l="l" t="t" r="r" b="b"/>
              <a:pathLst>
                <a:path w="224789" h="10160">
                  <a:moveTo>
                    <a:pt x="990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9060" y="10160"/>
                  </a:lnTo>
                  <a:lnTo>
                    <a:pt x="99060" y="0"/>
                  </a:lnTo>
                  <a:close/>
                </a:path>
                <a:path w="224789" h="10160">
                  <a:moveTo>
                    <a:pt x="224790" y="0"/>
                  </a:moveTo>
                  <a:lnTo>
                    <a:pt x="125730" y="0"/>
                  </a:lnTo>
                  <a:lnTo>
                    <a:pt x="125730" y="10160"/>
                  </a:lnTo>
                  <a:lnTo>
                    <a:pt x="224790" y="1016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B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4" name="object 2584"/>
            <p:cNvSpPr/>
            <p:nvPr/>
          </p:nvSpPr>
          <p:spPr>
            <a:xfrm>
              <a:off x="5303520" y="411860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B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5" name="object 2585"/>
            <p:cNvSpPr/>
            <p:nvPr/>
          </p:nvSpPr>
          <p:spPr>
            <a:xfrm>
              <a:off x="5303520" y="4127500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B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6" name="object 2586"/>
            <p:cNvSpPr/>
            <p:nvPr/>
          </p:nvSpPr>
          <p:spPr>
            <a:xfrm>
              <a:off x="5303520" y="413638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B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7" name="object 2587"/>
            <p:cNvSpPr/>
            <p:nvPr/>
          </p:nvSpPr>
          <p:spPr>
            <a:xfrm>
              <a:off x="5303520" y="414527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B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8" name="object 2588"/>
            <p:cNvSpPr/>
            <p:nvPr/>
          </p:nvSpPr>
          <p:spPr>
            <a:xfrm>
              <a:off x="5303520" y="415416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B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9" name="object 2589"/>
            <p:cNvSpPr/>
            <p:nvPr/>
          </p:nvSpPr>
          <p:spPr>
            <a:xfrm>
              <a:off x="5303520" y="416305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B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0" name="object 2590"/>
            <p:cNvSpPr/>
            <p:nvPr/>
          </p:nvSpPr>
          <p:spPr>
            <a:xfrm>
              <a:off x="5303520" y="4171950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B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1" name="object 2591"/>
            <p:cNvSpPr/>
            <p:nvPr/>
          </p:nvSpPr>
          <p:spPr>
            <a:xfrm>
              <a:off x="5303520" y="418083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B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2" name="object 2592"/>
            <p:cNvSpPr/>
            <p:nvPr/>
          </p:nvSpPr>
          <p:spPr>
            <a:xfrm>
              <a:off x="5303520" y="418972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8890"/>
                  </a:lnTo>
                  <a:lnTo>
                    <a:pt x="224790" y="889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C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3" name="object 2593"/>
            <p:cNvSpPr/>
            <p:nvPr/>
          </p:nvSpPr>
          <p:spPr>
            <a:xfrm>
              <a:off x="5303520" y="4198619"/>
              <a:ext cx="224790" cy="8890"/>
            </a:xfrm>
            <a:custGeom>
              <a:avLst/>
              <a:gdLst/>
              <a:ahLst/>
              <a:cxnLst/>
              <a:rect l="l" t="t" r="r" b="b"/>
              <a:pathLst>
                <a:path w="224789" h="8889">
                  <a:moveTo>
                    <a:pt x="9906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7632"/>
                  </a:lnTo>
                  <a:close/>
                </a:path>
                <a:path w="224789" h="8889">
                  <a:moveTo>
                    <a:pt x="9906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99060" y="7620"/>
                  </a:lnTo>
                  <a:lnTo>
                    <a:pt x="99060" y="0"/>
                  </a:lnTo>
                  <a:close/>
                </a:path>
                <a:path w="224789" h="8889">
                  <a:moveTo>
                    <a:pt x="222250" y="7632"/>
                  </a:moveTo>
                  <a:lnTo>
                    <a:pt x="125730" y="7632"/>
                  </a:lnTo>
                  <a:lnTo>
                    <a:pt x="125730" y="8890"/>
                  </a:lnTo>
                  <a:lnTo>
                    <a:pt x="222250" y="8890"/>
                  </a:lnTo>
                  <a:lnTo>
                    <a:pt x="222250" y="7632"/>
                  </a:lnTo>
                  <a:close/>
                </a:path>
                <a:path w="224789" h="8889">
                  <a:moveTo>
                    <a:pt x="224790" y="0"/>
                  </a:moveTo>
                  <a:lnTo>
                    <a:pt x="125730" y="0"/>
                  </a:lnTo>
                  <a:lnTo>
                    <a:pt x="125730" y="7620"/>
                  </a:lnTo>
                  <a:lnTo>
                    <a:pt x="224790" y="762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C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4" name="object 2594"/>
            <p:cNvSpPr/>
            <p:nvPr/>
          </p:nvSpPr>
          <p:spPr>
            <a:xfrm>
              <a:off x="5303520" y="420750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99060" y="5092"/>
                  </a:moveTo>
                  <a:lnTo>
                    <a:pt x="0" y="5092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5092"/>
                  </a:lnTo>
                  <a:close/>
                </a:path>
                <a:path w="218439" h="8889">
                  <a:moveTo>
                    <a:pt x="9906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9060" y="5080"/>
                  </a:lnTo>
                  <a:lnTo>
                    <a:pt x="99060" y="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25730" y="0"/>
                  </a:lnTo>
                  <a:lnTo>
                    <a:pt x="125730" y="1270"/>
                  </a:lnTo>
                  <a:lnTo>
                    <a:pt x="125730" y="2540"/>
                  </a:lnTo>
                  <a:lnTo>
                    <a:pt x="125730" y="8890"/>
                  </a:lnTo>
                  <a:lnTo>
                    <a:pt x="194310" y="8890"/>
                  </a:lnTo>
                  <a:lnTo>
                    <a:pt x="194310" y="7620"/>
                  </a:lnTo>
                  <a:lnTo>
                    <a:pt x="198120" y="7620"/>
                  </a:lnTo>
                  <a:lnTo>
                    <a:pt x="198120" y="6350"/>
                  </a:lnTo>
                  <a:lnTo>
                    <a:pt x="203200" y="6350"/>
                  </a:lnTo>
                  <a:lnTo>
                    <a:pt x="203200" y="5080"/>
                  </a:lnTo>
                  <a:lnTo>
                    <a:pt x="207010" y="5080"/>
                  </a:lnTo>
                  <a:lnTo>
                    <a:pt x="207010" y="3810"/>
                  </a:lnTo>
                  <a:lnTo>
                    <a:pt x="210820" y="3810"/>
                  </a:lnTo>
                  <a:lnTo>
                    <a:pt x="210820" y="2540"/>
                  </a:lnTo>
                  <a:lnTo>
                    <a:pt x="214630" y="2540"/>
                  </a:lnTo>
                  <a:lnTo>
                    <a:pt x="214630" y="1270"/>
                  </a:lnTo>
                  <a:lnTo>
                    <a:pt x="218440" y="127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C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5" name="object 2595"/>
            <p:cNvSpPr/>
            <p:nvPr/>
          </p:nvSpPr>
          <p:spPr>
            <a:xfrm>
              <a:off x="5303520" y="4216400"/>
              <a:ext cx="190500" cy="8890"/>
            </a:xfrm>
            <a:custGeom>
              <a:avLst/>
              <a:gdLst/>
              <a:ahLst/>
              <a:cxnLst/>
              <a:rect l="l" t="t" r="r" b="b"/>
              <a:pathLst>
                <a:path w="190500" h="8889">
                  <a:moveTo>
                    <a:pt x="99060" y="2552"/>
                  </a:moveTo>
                  <a:lnTo>
                    <a:pt x="0" y="2552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2552"/>
                  </a:lnTo>
                  <a:close/>
                </a:path>
                <a:path w="190500" h="8889">
                  <a:moveTo>
                    <a:pt x="9906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99060" y="2540"/>
                  </a:lnTo>
                  <a:lnTo>
                    <a:pt x="99060" y="0"/>
                  </a:lnTo>
                  <a:close/>
                </a:path>
                <a:path w="190500" h="8889">
                  <a:moveTo>
                    <a:pt x="190500" y="0"/>
                  </a:moveTo>
                  <a:lnTo>
                    <a:pt x="125730" y="0"/>
                  </a:lnTo>
                  <a:lnTo>
                    <a:pt x="125730" y="1270"/>
                  </a:lnTo>
                  <a:lnTo>
                    <a:pt x="125730" y="2540"/>
                  </a:lnTo>
                  <a:lnTo>
                    <a:pt x="125730" y="8890"/>
                  </a:lnTo>
                  <a:lnTo>
                    <a:pt x="167640" y="8890"/>
                  </a:lnTo>
                  <a:lnTo>
                    <a:pt x="167640" y="7620"/>
                  </a:lnTo>
                  <a:lnTo>
                    <a:pt x="171450" y="7620"/>
                  </a:lnTo>
                  <a:lnTo>
                    <a:pt x="171450" y="6350"/>
                  </a:lnTo>
                  <a:lnTo>
                    <a:pt x="175260" y="6350"/>
                  </a:lnTo>
                  <a:lnTo>
                    <a:pt x="175260" y="5080"/>
                  </a:lnTo>
                  <a:lnTo>
                    <a:pt x="179070" y="5080"/>
                  </a:lnTo>
                  <a:lnTo>
                    <a:pt x="179070" y="3810"/>
                  </a:lnTo>
                  <a:lnTo>
                    <a:pt x="182880" y="3810"/>
                  </a:lnTo>
                  <a:lnTo>
                    <a:pt x="182880" y="2540"/>
                  </a:lnTo>
                  <a:lnTo>
                    <a:pt x="186690" y="2540"/>
                  </a:lnTo>
                  <a:lnTo>
                    <a:pt x="186690" y="1270"/>
                  </a:lnTo>
                  <a:lnTo>
                    <a:pt x="190500" y="127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6" name="object 2596"/>
            <p:cNvSpPr/>
            <p:nvPr/>
          </p:nvSpPr>
          <p:spPr>
            <a:xfrm>
              <a:off x="5303520" y="4225289"/>
              <a:ext cx="163830" cy="8890"/>
            </a:xfrm>
            <a:custGeom>
              <a:avLst/>
              <a:gdLst/>
              <a:ahLst/>
              <a:cxnLst/>
              <a:rect l="l" t="t" r="r" b="b"/>
              <a:pathLst>
                <a:path w="163829" h="8889">
                  <a:moveTo>
                    <a:pt x="99060" y="6362"/>
                  </a:moveTo>
                  <a:lnTo>
                    <a:pt x="0" y="6362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6362"/>
                  </a:lnTo>
                  <a:close/>
                </a:path>
                <a:path w="163829" h="8889">
                  <a:moveTo>
                    <a:pt x="99060" y="12"/>
                  </a:moveTo>
                  <a:lnTo>
                    <a:pt x="0" y="12"/>
                  </a:lnTo>
                  <a:lnTo>
                    <a:pt x="0" y="6350"/>
                  </a:lnTo>
                  <a:lnTo>
                    <a:pt x="99060" y="6350"/>
                  </a:lnTo>
                  <a:lnTo>
                    <a:pt x="99060" y="12"/>
                  </a:lnTo>
                  <a:close/>
                </a:path>
                <a:path w="163829" h="8889">
                  <a:moveTo>
                    <a:pt x="163830" y="0"/>
                  </a:moveTo>
                  <a:lnTo>
                    <a:pt x="125730" y="0"/>
                  </a:lnTo>
                  <a:lnTo>
                    <a:pt x="125730" y="1270"/>
                  </a:lnTo>
                  <a:lnTo>
                    <a:pt x="125730" y="2540"/>
                  </a:lnTo>
                  <a:lnTo>
                    <a:pt x="125730" y="8890"/>
                  </a:lnTo>
                  <a:lnTo>
                    <a:pt x="139700" y="8890"/>
                  </a:lnTo>
                  <a:lnTo>
                    <a:pt x="139700" y="7620"/>
                  </a:lnTo>
                  <a:lnTo>
                    <a:pt x="143510" y="7620"/>
                  </a:lnTo>
                  <a:lnTo>
                    <a:pt x="143510" y="6350"/>
                  </a:lnTo>
                  <a:lnTo>
                    <a:pt x="147320" y="6350"/>
                  </a:lnTo>
                  <a:lnTo>
                    <a:pt x="147320" y="5080"/>
                  </a:lnTo>
                  <a:lnTo>
                    <a:pt x="152400" y="5080"/>
                  </a:lnTo>
                  <a:lnTo>
                    <a:pt x="152400" y="3810"/>
                  </a:lnTo>
                  <a:lnTo>
                    <a:pt x="156210" y="3810"/>
                  </a:lnTo>
                  <a:lnTo>
                    <a:pt x="156210" y="2540"/>
                  </a:lnTo>
                  <a:lnTo>
                    <a:pt x="160020" y="2540"/>
                  </a:lnTo>
                  <a:lnTo>
                    <a:pt x="160020" y="1270"/>
                  </a:lnTo>
                  <a:lnTo>
                    <a:pt x="163830" y="1270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7" name="object 2597"/>
            <p:cNvSpPr/>
            <p:nvPr/>
          </p:nvSpPr>
          <p:spPr>
            <a:xfrm>
              <a:off x="5303520" y="4234179"/>
              <a:ext cx="135890" cy="8890"/>
            </a:xfrm>
            <a:custGeom>
              <a:avLst/>
              <a:gdLst/>
              <a:ahLst/>
              <a:cxnLst/>
              <a:rect l="l" t="t" r="r" b="b"/>
              <a:pathLst>
                <a:path w="135889" h="8889">
                  <a:moveTo>
                    <a:pt x="99060" y="3822"/>
                  </a:moveTo>
                  <a:lnTo>
                    <a:pt x="0" y="3822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3822"/>
                  </a:lnTo>
                  <a:close/>
                </a:path>
                <a:path w="135889" h="8889">
                  <a:moveTo>
                    <a:pt x="9906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9060" y="3810"/>
                  </a:lnTo>
                  <a:lnTo>
                    <a:pt x="99060" y="0"/>
                  </a:lnTo>
                  <a:close/>
                </a:path>
                <a:path w="135889" h="8889">
                  <a:moveTo>
                    <a:pt x="135890" y="0"/>
                  </a:moveTo>
                  <a:lnTo>
                    <a:pt x="125730" y="0"/>
                  </a:lnTo>
                  <a:lnTo>
                    <a:pt x="125730" y="1270"/>
                  </a:lnTo>
                  <a:lnTo>
                    <a:pt x="125730" y="2540"/>
                  </a:lnTo>
                  <a:lnTo>
                    <a:pt x="125730" y="3810"/>
                  </a:lnTo>
                  <a:lnTo>
                    <a:pt x="127000" y="3810"/>
                  </a:lnTo>
                  <a:lnTo>
                    <a:pt x="127000" y="2540"/>
                  </a:lnTo>
                  <a:lnTo>
                    <a:pt x="132080" y="2540"/>
                  </a:lnTo>
                  <a:lnTo>
                    <a:pt x="132080" y="1270"/>
                  </a:lnTo>
                  <a:lnTo>
                    <a:pt x="135890" y="1270"/>
                  </a:lnTo>
                  <a:lnTo>
                    <a:pt x="135890" y="0"/>
                  </a:lnTo>
                  <a:close/>
                </a:path>
              </a:pathLst>
            </a:custGeom>
            <a:solidFill>
              <a:srgbClr val="C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8" name="object 2598"/>
            <p:cNvSpPr/>
            <p:nvPr/>
          </p:nvSpPr>
          <p:spPr>
            <a:xfrm>
              <a:off x="5303520" y="4243069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8509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85090" y="8890"/>
                  </a:lnTo>
                  <a:lnTo>
                    <a:pt x="85090" y="7632"/>
                  </a:lnTo>
                  <a:close/>
                </a:path>
                <a:path w="99060" h="8889">
                  <a:moveTo>
                    <a:pt x="9906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8900" y="7620"/>
                  </a:lnTo>
                  <a:lnTo>
                    <a:pt x="88900" y="6350"/>
                  </a:lnTo>
                  <a:lnTo>
                    <a:pt x="92710" y="6350"/>
                  </a:lnTo>
                  <a:lnTo>
                    <a:pt x="92710" y="5080"/>
                  </a:lnTo>
                  <a:lnTo>
                    <a:pt x="96520" y="5080"/>
                  </a:lnTo>
                  <a:lnTo>
                    <a:pt x="96520" y="3810"/>
                  </a:lnTo>
                  <a:lnTo>
                    <a:pt x="99060" y="3810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C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9" name="object 2599"/>
            <p:cNvSpPr/>
            <p:nvPr/>
          </p:nvSpPr>
          <p:spPr>
            <a:xfrm>
              <a:off x="5303520" y="4251959"/>
              <a:ext cx="81280" cy="8890"/>
            </a:xfrm>
            <a:custGeom>
              <a:avLst/>
              <a:gdLst/>
              <a:ahLst/>
              <a:cxnLst/>
              <a:rect l="l" t="t" r="r" b="b"/>
              <a:pathLst>
                <a:path w="81279" h="8889">
                  <a:moveTo>
                    <a:pt x="81279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69850" y="5079"/>
                  </a:lnTo>
                  <a:lnTo>
                    <a:pt x="69850" y="3809"/>
                  </a:lnTo>
                  <a:lnTo>
                    <a:pt x="73660" y="3809"/>
                  </a:lnTo>
                  <a:lnTo>
                    <a:pt x="73660" y="2539"/>
                  </a:lnTo>
                  <a:lnTo>
                    <a:pt x="77470" y="2539"/>
                  </a:lnTo>
                  <a:lnTo>
                    <a:pt x="77470" y="1269"/>
                  </a:lnTo>
                  <a:lnTo>
                    <a:pt x="81279" y="1269"/>
                  </a:lnTo>
                  <a:lnTo>
                    <a:pt x="81279" y="0"/>
                  </a:lnTo>
                  <a:close/>
                </a:path>
                <a:path w="81279" h="8889">
                  <a:moveTo>
                    <a:pt x="66039" y="5080"/>
                  </a:moveTo>
                  <a:lnTo>
                    <a:pt x="0" y="5080"/>
                  </a:lnTo>
                  <a:lnTo>
                    <a:pt x="0" y="8889"/>
                  </a:lnTo>
                  <a:lnTo>
                    <a:pt x="58420" y="8889"/>
                  </a:lnTo>
                  <a:lnTo>
                    <a:pt x="58420" y="7619"/>
                  </a:lnTo>
                  <a:lnTo>
                    <a:pt x="62229" y="7619"/>
                  </a:lnTo>
                  <a:lnTo>
                    <a:pt x="62229" y="6350"/>
                  </a:lnTo>
                  <a:lnTo>
                    <a:pt x="66039" y="6350"/>
                  </a:lnTo>
                  <a:lnTo>
                    <a:pt x="66039" y="5080"/>
                  </a:lnTo>
                  <a:close/>
                </a:path>
              </a:pathLst>
            </a:custGeom>
            <a:solidFill>
              <a:srgbClr val="C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0" name="object 2600"/>
            <p:cNvSpPr/>
            <p:nvPr/>
          </p:nvSpPr>
          <p:spPr>
            <a:xfrm>
              <a:off x="5303520" y="4260850"/>
              <a:ext cx="54610" cy="8890"/>
            </a:xfrm>
            <a:custGeom>
              <a:avLst/>
              <a:gdLst/>
              <a:ahLst/>
              <a:cxnLst/>
              <a:rect l="l" t="t" r="r" b="b"/>
              <a:pathLst>
                <a:path w="54610" h="8889">
                  <a:moveTo>
                    <a:pt x="54610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50800" y="2539"/>
                  </a:lnTo>
                  <a:lnTo>
                    <a:pt x="50800" y="1269"/>
                  </a:lnTo>
                  <a:lnTo>
                    <a:pt x="54610" y="1269"/>
                  </a:lnTo>
                  <a:lnTo>
                    <a:pt x="54610" y="0"/>
                  </a:lnTo>
                  <a:close/>
                </a:path>
                <a:path w="54610" h="8889">
                  <a:moveTo>
                    <a:pt x="48260" y="2540"/>
                  </a:moveTo>
                  <a:lnTo>
                    <a:pt x="0" y="2540"/>
                  </a:lnTo>
                  <a:lnTo>
                    <a:pt x="0" y="8889"/>
                  </a:lnTo>
                  <a:lnTo>
                    <a:pt x="33020" y="8889"/>
                  </a:lnTo>
                  <a:lnTo>
                    <a:pt x="33020" y="7619"/>
                  </a:lnTo>
                  <a:lnTo>
                    <a:pt x="36829" y="7619"/>
                  </a:lnTo>
                  <a:lnTo>
                    <a:pt x="36829" y="6350"/>
                  </a:lnTo>
                  <a:lnTo>
                    <a:pt x="40639" y="6350"/>
                  </a:lnTo>
                  <a:lnTo>
                    <a:pt x="40639" y="5080"/>
                  </a:lnTo>
                  <a:lnTo>
                    <a:pt x="44450" y="5080"/>
                  </a:lnTo>
                  <a:lnTo>
                    <a:pt x="44450" y="3810"/>
                  </a:lnTo>
                  <a:lnTo>
                    <a:pt x="48260" y="3810"/>
                  </a:lnTo>
                  <a:lnTo>
                    <a:pt x="48260" y="2540"/>
                  </a:lnTo>
                  <a:close/>
                </a:path>
              </a:pathLst>
            </a:custGeom>
            <a:solidFill>
              <a:srgbClr val="C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1" name="object 2601"/>
            <p:cNvSpPr/>
            <p:nvPr/>
          </p:nvSpPr>
          <p:spPr>
            <a:xfrm>
              <a:off x="5303520" y="4269740"/>
              <a:ext cx="29209" cy="8890"/>
            </a:xfrm>
            <a:custGeom>
              <a:avLst/>
              <a:gdLst/>
              <a:ahLst/>
              <a:cxnLst/>
              <a:rect l="l" t="t" r="r" b="b"/>
              <a:pathLst>
                <a:path w="29210" h="8889">
                  <a:moveTo>
                    <a:pt x="2921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13970" y="6349"/>
                  </a:lnTo>
                  <a:lnTo>
                    <a:pt x="13970" y="5079"/>
                  </a:lnTo>
                  <a:lnTo>
                    <a:pt x="17779" y="5079"/>
                  </a:lnTo>
                  <a:lnTo>
                    <a:pt x="17779" y="3809"/>
                  </a:lnTo>
                  <a:lnTo>
                    <a:pt x="21589" y="3809"/>
                  </a:lnTo>
                  <a:lnTo>
                    <a:pt x="21589" y="2539"/>
                  </a:lnTo>
                  <a:lnTo>
                    <a:pt x="25400" y="2539"/>
                  </a:lnTo>
                  <a:lnTo>
                    <a:pt x="25400" y="1269"/>
                  </a:lnTo>
                  <a:lnTo>
                    <a:pt x="29210" y="1269"/>
                  </a:lnTo>
                  <a:lnTo>
                    <a:pt x="29210" y="0"/>
                  </a:lnTo>
                  <a:close/>
                </a:path>
                <a:path w="29210" h="8889">
                  <a:moveTo>
                    <a:pt x="10160" y="6349"/>
                  </a:moveTo>
                  <a:lnTo>
                    <a:pt x="0" y="6349"/>
                  </a:lnTo>
                  <a:lnTo>
                    <a:pt x="0" y="8889"/>
                  </a:lnTo>
                  <a:lnTo>
                    <a:pt x="6350" y="8889"/>
                  </a:lnTo>
                  <a:lnTo>
                    <a:pt x="6350" y="7619"/>
                  </a:lnTo>
                  <a:lnTo>
                    <a:pt x="10160" y="7619"/>
                  </a:lnTo>
                  <a:lnTo>
                    <a:pt x="10160" y="6349"/>
                  </a:lnTo>
                  <a:close/>
                </a:path>
              </a:pathLst>
            </a:custGeom>
            <a:solidFill>
              <a:srgbClr val="C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2" name="object 2602"/>
            <p:cNvSpPr/>
            <p:nvPr/>
          </p:nvSpPr>
          <p:spPr>
            <a:xfrm>
              <a:off x="5303520" y="3366770"/>
              <a:ext cx="223520" cy="911860"/>
            </a:xfrm>
            <a:custGeom>
              <a:avLst/>
              <a:gdLst/>
              <a:ahLst/>
              <a:cxnLst/>
              <a:rect l="l" t="t" r="r" b="b"/>
              <a:pathLst>
                <a:path w="223520" h="911860">
                  <a:moveTo>
                    <a:pt x="223519" y="0"/>
                  </a:moveTo>
                  <a:lnTo>
                    <a:pt x="223519" y="838199"/>
                  </a:lnTo>
                  <a:lnTo>
                    <a:pt x="125729" y="869949"/>
                  </a:lnTo>
                  <a:lnTo>
                    <a:pt x="125729" y="518159"/>
                  </a:lnTo>
                  <a:lnTo>
                    <a:pt x="97789" y="527049"/>
                  </a:lnTo>
                  <a:lnTo>
                    <a:pt x="97789" y="878839"/>
                  </a:lnTo>
                  <a:lnTo>
                    <a:pt x="0" y="911859"/>
                  </a:lnTo>
                  <a:lnTo>
                    <a:pt x="0" y="73659"/>
                  </a:lnTo>
                  <a:lnTo>
                    <a:pt x="97789" y="41909"/>
                  </a:lnTo>
                  <a:lnTo>
                    <a:pt x="97789" y="341629"/>
                  </a:lnTo>
                  <a:lnTo>
                    <a:pt x="125729" y="331469"/>
                  </a:lnTo>
                  <a:lnTo>
                    <a:pt x="125729" y="31750"/>
                  </a:lnTo>
                  <a:lnTo>
                    <a:pt x="223519" y="0"/>
                  </a:lnTo>
                  <a:close/>
                </a:path>
              </a:pathLst>
            </a:custGeom>
            <a:ln w="9344">
              <a:solidFill>
                <a:srgbClr val="CC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3" name="object 2603"/>
            <p:cNvSpPr/>
            <p:nvPr/>
          </p:nvSpPr>
          <p:spPr>
            <a:xfrm>
              <a:off x="5654040" y="3300729"/>
              <a:ext cx="76200" cy="25400"/>
            </a:xfrm>
            <a:custGeom>
              <a:avLst/>
              <a:gdLst/>
              <a:ahLst/>
              <a:cxnLst/>
              <a:rect l="l" t="t" r="r" b="b"/>
              <a:pathLst>
                <a:path w="76200" h="25400">
                  <a:moveTo>
                    <a:pt x="3810" y="24130"/>
                  </a:moveTo>
                  <a:lnTo>
                    <a:pt x="0" y="24130"/>
                  </a:lnTo>
                  <a:lnTo>
                    <a:pt x="0" y="25400"/>
                  </a:lnTo>
                  <a:lnTo>
                    <a:pt x="3810" y="25400"/>
                  </a:lnTo>
                  <a:lnTo>
                    <a:pt x="3810" y="24130"/>
                  </a:lnTo>
                  <a:close/>
                </a:path>
                <a:path w="76200" h="25400">
                  <a:moveTo>
                    <a:pt x="76200" y="22860"/>
                  </a:moveTo>
                  <a:lnTo>
                    <a:pt x="11430" y="22860"/>
                  </a:lnTo>
                  <a:lnTo>
                    <a:pt x="11430" y="21590"/>
                  </a:lnTo>
                  <a:lnTo>
                    <a:pt x="7620" y="21590"/>
                  </a:lnTo>
                  <a:lnTo>
                    <a:pt x="7620" y="22860"/>
                  </a:lnTo>
                  <a:lnTo>
                    <a:pt x="3810" y="22860"/>
                  </a:lnTo>
                  <a:lnTo>
                    <a:pt x="3810" y="24130"/>
                  </a:lnTo>
                  <a:lnTo>
                    <a:pt x="76200" y="24130"/>
                  </a:lnTo>
                  <a:lnTo>
                    <a:pt x="76200" y="22860"/>
                  </a:lnTo>
                  <a:close/>
                </a:path>
                <a:path w="76200" h="25400">
                  <a:moveTo>
                    <a:pt x="76200" y="19050"/>
                  </a:moveTo>
                  <a:lnTo>
                    <a:pt x="22860" y="19050"/>
                  </a:lnTo>
                  <a:lnTo>
                    <a:pt x="22860" y="17780"/>
                  </a:lnTo>
                  <a:lnTo>
                    <a:pt x="19050" y="17780"/>
                  </a:lnTo>
                  <a:lnTo>
                    <a:pt x="19050" y="19050"/>
                  </a:lnTo>
                  <a:lnTo>
                    <a:pt x="15240" y="19050"/>
                  </a:lnTo>
                  <a:lnTo>
                    <a:pt x="15240" y="21590"/>
                  </a:lnTo>
                  <a:lnTo>
                    <a:pt x="76200" y="21590"/>
                  </a:lnTo>
                  <a:lnTo>
                    <a:pt x="76200" y="19050"/>
                  </a:lnTo>
                  <a:close/>
                </a:path>
                <a:path w="76200" h="25400">
                  <a:moveTo>
                    <a:pt x="76200" y="16510"/>
                  </a:moveTo>
                  <a:lnTo>
                    <a:pt x="30480" y="16510"/>
                  </a:lnTo>
                  <a:lnTo>
                    <a:pt x="30480" y="15240"/>
                  </a:lnTo>
                  <a:lnTo>
                    <a:pt x="26670" y="15240"/>
                  </a:lnTo>
                  <a:lnTo>
                    <a:pt x="26670" y="16510"/>
                  </a:lnTo>
                  <a:lnTo>
                    <a:pt x="22860" y="16510"/>
                  </a:lnTo>
                  <a:lnTo>
                    <a:pt x="22860" y="17780"/>
                  </a:lnTo>
                  <a:lnTo>
                    <a:pt x="76200" y="17780"/>
                  </a:lnTo>
                  <a:lnTo>
                    <a:pt x="76200" y="16510"/>
                  </a:lnTo>
                  <a:close/>
                </a:path>
                <a:path w="76200" h="25400">
                  <a:moveTo>
                    <a:pt x="76200" y="12700"/>
                  </a:moveTo>
                  <a:lnTo>
                    <a:pt x="43180" y="12700"/>
                  </a:lnTo>
                  <a:lnTo>
                    <a:pt x="43180" y="11430"/>
                  </a:lnTo>
                  <a:lnTo>
                    <a:pt x="39370" y="11430"/>
                  </a:lnTo>
                  <a:lnTo>
                    <a:pt x="39370" y="12700"/>
                  </a:lnTo>
                  <a:lnTo>
                    <a:pt x="34290" y="12700"/>
                  </a:lnTo>
                  <a:lnTo>
                    <a:pt x="34290" y="15240"/>
                  </a:lnTo>
                  <a:lnTo>
                    <a:pt x="76200" y="15240"/>
                  </a:lnTo>
                  <a:lnTo>
                    <a:pt x="76200" y="12700"/>
                  </a:lnTo>
                  <a:close/>
                </a:path>
                <a:path w="76200" h="25400">
                  <a:moveTo>
                    <a:pt x="76200" y="10160"/>
                  </a:moveTo>
                  <a:lnTo>
                    <a:pt x="50800" y="10160"/>
                  </a:lnTo>
                  <a:lnTo>
                    <a:pt x="50800" y="8890"/>
                  </a:lnTo>
                  <a:lnTo>
                    <a:pt x="46990" y="8890"/>
                  </a:lnTo>
                  <a:lnTo>
                    <a:pt x="46990" y="10160"/>
                  </a:lnTo>
                  <a:lnTo>
                    <a:pt x="43180" y="10160"/>
                  </a:lnTo>
                  <a:lnTo>
                    <a:pt x="43180" y="11430"/>
                  </a:lnTo>
                  <a:lnTo>
                    <a:pt x="76200" y="11430"/>
                  </a:lnTo>
                  <a:lnTo>
                    <a:pt x="76200" y="10160"/>
                  </a:lnTo>
                  <a:close/>
                </a:path>
                <a:path w="76200" h="25400">
                  <a:moveTo>
                    <a:pt x="76200" y="6350"/>
                  </a:moveTo>
                  <a:lnTo>
                    <a:pt x="62230" y="6350"/>
                  </a:lnTo>
                  <a:lnTo>
                    <a:pt x="62230" y="5080"/>
                  </a:lnTo>
                  <a:lnTo>
                    <a:pt x="58420" y="5080"/>
                  </a:lnTo>
                  <a:lnTo>
                    <a:pt x="58420" y="6350"/>
                  </a:lnTo>
                  <a:lnTo>
                    <a:pt x="54610" y="6350"/>
                  </a:lnTo>
                  <a:lnTo>
                    <a:pt x="54610" y="8890"/>
                  </a:lnTo>
                  <a:lnTo>
                    <a:pt x="76200" y="8890"/>
                  </a:lnTo>
                  <a:lnTo>
                    <a:pt x="76200" y="6350"/>
                  </a:lnTo>
                  <a:close/>
                </a:path>
                <a:path w="76200" h="25400">
                  <a:moveTo>
                    <a:pt x="76200" y="3810"/>
                  </a:moveTo>
                  <a:lnTo>
                    <a:pt x="69850" y="3810"/>
                  </a:lnTo>
                  <a:lnTo>
                    <a:pt x="69850" y="2540"/>
                  </a:lnTo>
                  <a:lnTo>
                    <a:pt x="66040" y="2540"/>
                  </a:lnTo>
                  <a:lnTo>
                    <a:pt x="66040" y="3810"/>
                  </a:lnTo>
                  <a:lnTo>
                    <a:pt x="62230" y="3810"/>
                  </a:lnTo>
                  <a:lnTo>
                    <a:pt x="62230" y="5080"/>
                  </a:lnTo>
                  <a:lnTo>
                    <a:pt x="76200" y="5080"/>
                  </a:lnTo>
                  <a:lnTo>
                    <a:pt x="76200" y="3810"/>
                  </a:lnTo>
                  <a:close/>
                </a:path>
                <a:path w="76200" h="25400">
                  <a:moveTo>
                    <a:pt x="76200" y="0"/>
                  </a:moveTo>
                  <a:lnTo>
                    <a:pt x="74930" y="0"/>
                  </a:lnTo>
                  <a:lnTo>
                    <a:pt x="74930" y="2540"/>
                  </a:lnTo>
                  <a:lnTo>
                    <a:pt x="76200" y="254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4" name="object 2604"/>
            <p:cNvSpPr/>
            <p:nvPr/>
          </p:nvSpPr>
          <p:spPr>
            <a:xfrm>
              <a:off x="5631180" y="3326129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99060" y="6350"/>
                  </a:moveTo>
                  <a:lnTo>
                    <a:pt x="7620" y="6350"/>
                  </a:lnTo>
                  <a:lnTo>
                    <a:pt x="762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6350"/>
                  </a:lnTo>
                  <a:close/>
                </a:path>
                <a:path w="99060" h="8889">
                  <a:moveTo>
                    <a:pt x="99060" y="3810"/>
                  </a:moveTo>
                  <a:lnTo>
                    <a:pt x="15240" y="3810"/>
                  </a:lnTo>
                  <a:lnTo>
                    <a:pt x="15240" y="2540"/>
                  </a:lnTo>
                  <a:lnTo>
                    <a:pt x="11430" y="2540"/>
                  </a:lnTo>
                  <a:lnTo>
                    <a:pt x="1143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99060" y="5080"/>
                  </a:lnTo>
                  <a:lnTo>
                    <a:pt x="99060" y="3810"/>
                  </a:lnTo>
                  <a:close/>
                </a:path>
                <a:path w="99060" h="8889">
                  <a:moveTo>
                    <a:pt x="99060" y="0"/>
                  </a:moveTo>
                  <a:lnTo>
                    <a:pt x="19050" y="0"/>
                  </a:lnTo>
                  <a:lnTo>
                    <a:pt x="19050" y="2540"/>
                  </a:lnTo>
                  <a:lnTo>
                    <a:pt x="99060" y="2540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6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5" name="object 2605"/>
            <p:cNvSpPr/>
            <p:nvPr/>
          </p:nvSpPr>
          <p:spPr>
            <a:xfrm>
              <a:off x="5599430" y="3335019"/>
              <a:ext cx="130810" cy="8890"/>
            </a:xfrm>
            <a:custGeom>
              <a:avLst/>
              <a:gdLst/>
              <a:ahLst/>
              <a:cxnLst/>
              <a:rect l="l" t="t" r="r" b="b"/>
              <a:pathLst>
                <a:path w="130810" h="8889">
                  <a:moveTo>
                    <a:pt x="130810" y="7620"/>
                  </a:moveTo>
                  <a:lnTo>
                    <a:pt x="7620" y="7620"/>
                  </a:lnTo>
                  <a:lnTo>
                    <a:pt x="762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30810" y="8890"/>
                  </a:lnTo>
                  <a:lnTo>
                    <a:pt x="130810" y="7620"/>
                  </a:lnTo>
                  <a:close/>
                </a:path>
                <a:path w="130810" h="8889">
                  <a:moveTo>
                    <a:pt x="130810" y="3810"/>
                  </a:moveTo>
                  <a:lnTo>
                    <a:pt x="20320" y="3810"/>
                  </a:lnTo>
                  <a:lnTo>
                    <a:pt x="20320" y="2540"/>
                  </a:lnTo>
                  <a:lnTo>
                    <a:pt x="16510" y="2540"/>
                  </a:lnTo>
                  <a:lnTo>
                    <a:pt x="16510" y="3810"/>
                  </a:lnTo>
                  <a:lnTo>
                    <a:pt x="12700" y="3810"/>
                  </a:lnTo>
                  <a:lnTo>
                    <a:pt x="12700" y="6350"/>
                  </a:lnTo>
                  <a:lnTo>
                    <a:pt x="130810" y="6350"/>
                  </a:lnTo>
                  <a:lnTo>
                    <a:pt x="130810" y="3810"/>
                  </a:lnTo>
                  <a:close/>
                </a:path>
                <a:path w="130810" h="8889">
                  <a:moveTo>
                    <a:pt x="130810" y="1270"/>
                  </a:moveTo>
                  <a:lnTo>
                    <a:pt x="27940" y="1270"/>
                  </a:lnTo>
                  <a:lnTo>
                    <a:pt x="27940" y="0"/>
                  </a:lnTo>
                  <a:lnTo>
                    <a:pt x="24130" y="0"/>
                  </a:lnTo>
                  <a:lnTo>
                    <a:pt x="24130" y="1270"/>
                  </a:lnTo>
                  <a:lnTo>
                    <a:pt x="20320" y="1270"/>
                  </a:lnTo>
                  <a:lnTo>
                    <a:pt x="20320" y="2540"/>
                  </a:lnTo>
                  <a:lnTo>
                    <a:pt x="130810" y="2540"/>
                  </a:lnTo>
                  <a:lnTo>
                    <a:pt x="130810" y="1270"/>
                  </a:lnTo>
                  <a:close/>
                </a:path>
              </a:pathLst>
            </a:custGeom>
            <a:solidFill>
              <a:srgbClr val="6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6" name="object 2606"/>
            <p:cNvSpPr/>
            <p:nvPr/>
          </p:nvSpPr>
          <p:spPr>
            <a:xfrm>
              <a:off x="5572760" y="3343909"/>
              <a:ext cx="157480" cy="8890"/>
            </a:xfrm>
            <a:custGeom>
              <a:avLst/>
              <a:gdLst/>
              <a:ahLst/>
              <a:cxnLst/>
              <a:rect l="l" t="t" r="r" b="b"/>
              <a:pathLst>
                <a:path w="157479" h="8889">
                  <a:moveTo>
                    <a:pt x="157480" y="7620"/>
                  </a:moveTo>
                  <a:lnTo>
                    <a:pt x="7620" y="7620"/>
                  </a:lnTo>
                  <a:lnTo>
                    <a:pt x="762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57480" y="8890"/>
                  </a:lnTo>
                  <a:lnTo>
                    <a:pt x="157480" y="7620"/>
                  </a:lnTo>
                  <a:close/>
                </a:path>
                <a:path w="157479" h="8889">
                  <a:moveTo>
                    <a:pt x="157480" y="5080"/>
                  </a:moveTo>
                  <a:lnTo>
                    <a:pt x="15240" y="5080"/>
                  </a:lnTo>
                  <a:lnTo>
                    <a:pt x="15240" y="3810"/>
                  </a:lnTo>
                  <a:lnTo>
                    <a:pt x="11430" y="3810"/>
                  </a:lnTo>
                  <a:lnTo>
                    <a:pt x="11430" y="5080"/>
                  </a:lnTo>
                  <a:lnTo>
                    <a:pt x="7620" y="5080"/>
                  </a:lnTo>
                  <a:lnTo>
                    <a:pt x="7620" y="6350"/>
                  </a:lnTo>
                  <a:lnTo>
                    <a:pt x="157480" y="6350"/>
                  </a:lnTo>
                  <a:lnTo>
                    <a:pt x="157480" y="5080"/>
                  </a:lnTo>
                  <a:close/>
                </a:path>
                <a:path w="157479" h="8889">
                  <a:moveTo>
                    <a:pt x="157480" y="1270"/>
                  </a:moveTo>
                  <a:lnTo>
                    <a:pt x="26670" y="1270"/>
                  </a:lnTo>
                  <a:lnTo>
                    <a:pt x="26670" y="0"/>
                  </a:lnTo>
                  <a:lnTo>
                    <a:pt x="22860" y="0"/>
                  </a:lnTo>
                  <a:lnTo>
                    <a:pt x="22860" y="1270"/>
                  </a:lnTo>
                  <a:lnTo>
                    <a:pt x="19050" y="1270"/>
                  </a:lnTo>
                  <a:lnTo>
                    <a:pt x="19050" y="3810"/>
                  </a:lnTo>
                  <a:lnTo>
                    <a:pt x="157480" y="3810"/>
                  </a:lnTo>
                  <a:lnTo>
                    <a:pt x="157480" y="1270"/>
                  </a:lnTo>
                  <a:close/>
                </a:path>
              </a:pathLst>
            </a:custGeom>
            <a:solidFill>
              <a:srgbClr val="6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7" name="object 2607"/>
            <p:cNvSpPr/>
            <p:nvPr/>
          </p:nvSpPr>
          <p:spPr>
            <a:xfrm>
              <a:off x="5566410" y="3352800"/>
              <a:ext cx="163830" cy="8890"/>
            </a:xfrm>
            <a:custGeom>
              <a:avLst/>
              <a:gdLst/>
              <a:ahLst/>
              <a:cxnLst/>
              <a:rect l="l" t="t" r="r" b="b"/>
              <a:pathLst>
                <a:path w="163829" h="8889">
                  <a:moveTo>
                    <a:pt x="163830" y="2540"/>
                  </a:moveTo>
                  <a:lnTo>
                    <a:pt x="2540" y="2540"/>
                  </a:lnTo>
                  <a:lnTo>
                    <a:pt x="254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63830" y="8890"/>
                  </a:lnTo>
                  <a:lnTo>
                    <a:pt x="163830" y="2540"/>
                  </a:lnTo>
                  <a:close/>
                </a:path>
                <a:path w="163829" h="8889">
                  <a:moveTo>
                    <a:pt x="163830" y="0"/>
                  </a:moveTo>
                  <a:lnTo>
                    <a:pt x="6350" y="0"/>
                  </a:lnTo>
                  <a:lnTo>
                    <a:pt x="6350" y="1270"/>
                  </a:lnTo>
                  <a:lnTo>
                    <a:pt x="163830" y="1270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6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8" name="object 2608"/>
            <p:cNvSpPr/>
            <p:nvPr/>
          </p:nvSpPr>
          <p:spPr>
            <a:xfrm>
              <a:off x="5566409" y="3361690"/>
              <a:ext cx="163830" cy="8890"/>
            </a:xfrm>
            <a:custGeom>
              <a:avLst/>
              <a:gdLst/>
              <a:ahLst/>
              <a:cxnLst/>
              <a:rect l="l" t="t" r="r" b="b"/>
              <a:pathLst>
                <a:path w="163829" h="8889">
                  <a:moveTo>
                    <a:pt x="0" y="8889"/>
                  </a:moveTo>
                  <a:lnTo>
                    <a:pt x="0" y="0"/>
                  </a:lnTo>
                  <a:lnTo>
                    <a:pt x="163829" y="0"/>
                  </a:lnTo>
                  <a:lnTo>
                    <a:pt x="16382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6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9" name="object 2609"/>
            <p:cNvSpPr/>
            <p:nvPr/>
          </p:nvSpPr>
          <p:spPr>
            <a:xfrm>
              <a:off x="5566409" y="3370579"/>
              <a:ext cx="163830" cy="8890"/>
            </a:xfrm>
            <a:custGeom>
              <a:avLst/>
              <a:gdLst/>
              <a:ahLst/>
              <a:cxnLst/>
              <a:rect l="l" t="t" r="r" b="b"/>
              <a:pathLst>
                <a:path w="163829" h="8889">
                  <a:moveTo>
                    <a:pt x="0" y="8890"/>
                  </a:moveTo>
                  <a:lnTo>
                    <a:pt x="0" y="0"/>
                  </a:lnTo>
                  <a:lnTo>
                    <a:pt x="163829" y="0"/>
                  </a:lnTo>
                  <a:lnTo>
                    <a:pt x="16382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6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0" name="object 2610"/>
            <p:cNvSpPr/>
            <p:nvPr/>
          </p:nvSpPr>
          <p:spPr>
            <a:xfrm>
              <a:off x="5566409" y="3379470"/>
              <a:ext cx="163830" cy="8890"/>
            </a:xfrm>
            <a:custGeom>
              <a:avLst/>
              <a:gdLst/>
              <a:ahLst/>
              <a:cxnLst/>
              <a:rect l="l" t="t" r="r" b="b"/>
              <a:pathLst>
                <a:path w="163829" h="8889">
                  <a:moveTo>
                    <a:pt x="0" y="8889"/>
                  </a:moveTo>
                  <a:lnTo>
                    <a:pt x="0" y="0"/>
                  </a:lnTo>
                  <a:lnTo>
                    <a:pt x="163829" y="0"/>
                  </a:lnTo>
                  <a:lnTo>
                    <a:pt x="16382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6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1" name="object 2611"/>
            <p:cNvSpPr/>
            <p:nvPr/>
          </p:nvSpPr>
          <p:spPr>
            <a:xfrm>
              <a:off x="5566409" y="3388359"/>
              <a:ext cx="163830" cy="7620"/>
            </a:xfrm>
            <a:custGeom>
              <a:avLst/>
              <a:gdLst/>
              <a:ahLst/>
              <a:cxnLst/>
              <a:rect l="l" t="t" r="r" b="b"/>
              <a:pathLst>
                <a:path w="163829" h="7620">
                  <a:moveTo>
                    <a:pt x="0" y="7619"/>
                  </a:moveTo>
                  <a:lnTo>
                    <a:pt x="0" y="0"/>
                  </a:lnTo>
                  <a:lnTo>
                    <a:pt x="163829" y="0"/>
                  </a:lnTo>
                  <a:lnTo>
                    <a:pt x="163829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6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2" name="object 2612"/>
            <p:cNvSpPr/>
            <p:nvPr/>
          </p:nvSpPr>
          <p:spPr>
            <a:xfrm>
              <a:off x="5566409" y="3395979"/>
              <a:ext cx="163830" cy="8890"/>
            </a:xfrm>
            <a:custGeom>
              <a:avLst/>
              <a:gdLst/>
              <a:ahLst/>
              <a:cxnLst/>
              <a:rect l="l" t="t" r="r" b="b"/>
              <a:pathLst>
                <a:path w="163829" h="8889">
                  <a:moveTo>
                    <a:pt x="0" y="8890"/>
                  </a:moveTo>
                  <a:lnTo>
                    <a:pt x="0" y="0"/>
                  </a:lnTo>
                  <a:lnTo>
                    <a:pt x="163829" y="0"/>
                  </a:lnTo>
                  <a:lnTo>
                    <a:pt x="16382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6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3" name="object 2613"/>
            <p:cNvSpPr/>
            <p:nvPr/>
          </p:nvSpPr>
          <p:spPr>
            <a:xfrm>
              <a:off x="5566409" y="3404870"/>
              <a:ext cx="163830" cy="8890"/>
            </a:xfrm>
            <a:custGeom>
              <a:avLst/>
              <a:gdLst/>
              <a:ahLst/>
              <a:cxnLst/>
              <a:rect l="l" t="t" r="r" b="b"/>
              <a:pathLst>
                <a:path w="163829" h="8889">
                  <a:moveTo>
                    <a:pt x="0" y="8889"/>
                  </a:moveTo>
                  <a:lnTo>
                    <a:pt x="0" y="0"/>
                  </a:lnTo>
                  <a:lnTo>
                    <a:pt x="163829" y="0"/>
                  </a:lnTo>
                  <a:lnTo>
                    <a:pt x="16382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7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4" name="object 2614"/>
            <p:cNvSpPr/>
            <p:nvPr/>
          </p:nvSpPr>
          <p:spPr>
            <a:xfrm>
              <a:off x="5566409" y="3413759"/>
              <a:ext cx="163830" cy="8890"/>
            </a:xfrm>
            <a:custGeom>
              <a:avLst/>
              <a:gdLst/>
              <a:ahLst/>
              <a:cxnLst/>
              <a:rect l="l" t="t" r="r" b="b"/>
              <a:pathLst>
                <a:path w="163829" h="8889">
                  <a:moveTo>
                    <a:pt x="0" y="8889"/>
                  </a:moveTo>
                  <a:lnTo>
                    <a:pt x="0" y="0"/>
                  </a:lnTo>
                  <a:lnTo>
                    <a:pt x="163829" y="0"/>
                  </a:lnTo>
                  <a:lnTo>
                    <a:pt x="16382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7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5" name="object 2615"/>
            <p:cNvSpPr/>
            <p:nvPr/>
          </p:nvSpPr>
          <p:spPr>
            <a:xfrm>
              <a:off x="5566409" y="3422650"/>
              <a:ext cx="163830" cy="8890"/>
            </a:xfrm>
            <a:custGeom>
              <a:avLst/>
              <a:gdLst/>
              <a:ahLst/>
              <a:cxnLst/>
              <a:rect l="l" t="t" r="r" b="b"/>
              <a:pathLst>
                <a:path w="163829" h="8889">
                  <a:moveTo>
                    <a:pt x="0" y="8889"/>
                  </a:moveTo>
                  <a:lnTo>
                    <a:pt x="0" y="0"/>
                  </a:lnTo>
                  <a:lnTo>
                    <a:pt x="163829" y="0"/>
                  </a:lnTo>
                  <a:lnTo>
                    <a:pt x="16382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7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6" name="object 2616"/>
            <p:cNvSpPr/>
            <p:nvPr/>
          </p:nvSpPr>
          <p:spPr>
            <a:xfrm>
              <a:off x="5566409" y="3431540"/>
              <a:ext cx="163830" cy="8890"/>
            </a:xfrm>
            <a:custGeom>
              <a:avLst/>
              <a:gdLst/>
              <a:ahLst/>
              <a:cxnLst/>
              <a:rect l="l" t="t" r="r" b="b"/>
              <a:pathLst>
                <a:path w="163829" h="8889">
                  <a:moveTo>
                    <a:pt x="0" y="8889"/>
                  </a:moveTo>
                  <a:lnTo>
                    <a:pt x="0" y="0"/>
                  </a:lnTo>
                  <a:lnTo>
                    <a:pt x="163829" y="0"/>
                  </a:lnTo>
                  <a:lnTo>
                    <a:pt x="16382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7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7" name="object 2617"/>
            <p:cNvSpPr/>
            <p:nvPr/>
          </p:nvSpPr>
          <p:spPr>
            <a:xfrm>
              <a:off x="5566409" y="3440429"/>
              <a:ext cx="163830" cy="8890"/>
            </a:xfrm>
            <a:custGeom>
              <a:avLst/>
              <a:gdLst/>
              <a:ahLst/>
              <a:cxnLst/>
              <a:rect l="l" t="t" r="r" b="b"/>
              <a:pathLst>
                <a:path w="163829" h="8889">
                  <a:moveTo>
                    <a:pt x="0" y="8890"/>
                  </a:moveTo>
                  <a:lnTo>
                    <a:pt x="0" y="0"/>
                  </a:lnTo>
                  <a:lnTo>
                    <a:pt x="163829" y="0"/>
                  </a:lnTo>
                  <a:lnTo>
                    <a:pt x="16382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7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8" name="object 2618"/>
            <p:cNvSpPr/>
            <p:nvPr/>
          </p:nvSpPr>
          <p:spPr>
            <a:xfrm>
              <a:off x="5566409" y="3449320"/>
              <a:ext cx="163830" cy="8890"/>
            </a:xfrm>
            <a:custGeom>
              <a:avLst/>
              <a:gdLst/>
              <a:ahLst/>
              <a:cxnLst/>
              <a:rect l="l" t="t" r="r" b="b"/>
              <a:pathLst>
                <a:path w="163829" h="8889">
                  <a:moveTo>
                    <a:pt x="0" y="8889"/>
                  </a:moveTo>
                  <a:lnTo>
                    <a:pt x="0" y="0"/>
                  </a:lnTo>
                  <a:lnTo>
                    <a:pt x="163829" y="0"/>
                  </a:lnTo>
                  <a:lnTo>
                    <a:pt x="16382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7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9" name="object 2619"/>
            <p:cNvSpPr/>
            <p:nvPr/>
          </p:nvSpPr>
          <p:spPr>
            <a:xfrm>
              <a:off x="5566409" y="3458209"/>
              <a:ext cx="163830" cy="7620"/>
            </a:xfrm>
            <a:custGeom>
              <a:avLst/>
              <a:gdLst/>
              <a:ahLst/>
              <a:cxnLst/>
              <a:rect l="l" t="t" r="r" b="b"/>
              <a:pathLst>
                <a:path w="163829" h="7620">
                  <a:moveTo>
                    <a:pt x="0" y="7619"/>
                  </a:moveTo>
                  <a:lnTo>
                    <a:pt x="0" y="0"/>
                  </a:lnTo>
                  <a:lnTo>
                    <a:pt x="163829" y="0"/>
                  </a:lnTo>
                  <a:lnTo>
                    <a:pt x="163829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7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0" name="object 2620"/>
            <p:cNvSpPr/>
            <p:nvPr/>
          </p:nvSpPr>
          <p:spPr>
            <a:xfrm>
              <a:off x="5566410" y="3465829"/>
              <a:ext cx="163830" cy="10160"/>
            </a:xfrm>
            <a:custGeom>
              <a:avLst/>
              <a:gdLst/>
              <a:ahLst/>
              <a:cxnLst/>
              <a:rect l="l" t="t" r="r" b="b"/>
              <a:pathLst>
                <a:path w="163829" h="10160">
                  <a:moveTo>
                    <a:pt x="153670" y="6350"/>
                  </a:moveTo>
                  <a:lnTo>
                    <a:pt x="0" y="6350"/>
                  </a:lnTo>
                  <a:lnTo>
                    <a:pt x="0" y="8890"/>
                  </a:lnTo>
                  <a:lnTo>
                    <a:pt x="146050" y="8890"/>
                  </a:lnTo>
                  <a:lnTo>
                    <a:pt x="146050" y="10160"/>
                  </a:lnTo>
                  <a:lnTo>
                    <a:pt x="149860" y="10160"/>
                  </a:lnTo>
                  <a:lnTo>
                    <a:pt x="149860" y="8890"/>
                  </a:lnTo>
                  <a:lnTo>
                    <a:pt x="153670" y="8890"/>
                  </a:lnTo>
                  <a:lnTo>
                    <a:pt x="153670" y="6350"/>
                  </a:lnTo>
                  <a:close/>
                </a:path>
                <a:path w="163829" h="10160">
                  <a:moveTo>
                    <a:pt x="1638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157480" y="5080"/>
                  </a:lnTo>
                  <a:lnTo>
                    <a:pt x="157480" y="6350"/>
                  </a:lnTo>
                  <a:lnTo>
                    <a:pt x="161290" y="6350"/>
                  </a:lnTo>
                  <a:lnTo>
                    <a:pt x="161290" y="5080"/>
                  </a:lnTo>
                  <a:lnTo>
                    <a:pt x="161290" y="3810"/>
                  </a:lnTo>
                  <a:lnTo>
                    <a:pt x="163830" y="3810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7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1" name="object 2621"/>
            <p:cNvSpPr/>
            <p:nvPr/>
          </p:nvSpPr>
          <p:spPr>
            <a:xfrm>
              <a:off x="5566410" y="3475989"/>
              <a:ext cx="142240" cy="7620"/>
            </a:xfrm>
            <a:custGeom>
              <a:avLst/>
              <a:gdLst/>
              <a:ahLst/>
              <a:cxnLst/>
              <a:rect l="l" t="t" r="r" b="b"/>
              <a:pathLst>
                <a:path w="142239" h="7620">
                  <a:moveTo>
                    <a:pt x="12319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123190" y="7620"/>
                  </a:lnTo>
                  <a:lnTo>
                    <a:pt x="123190" y="6350"/>
                  </a:lnTo>
                  <a:close/>
                </a:path>
                <a:path w="142239" h="7620">
                  <a:moveTo>
                    <a:pt x="134620" y="2540"/>
                  </a:moveTo>
                  <a:lnTo>
                    <a:pt x="0" y="2540"/>
                  </a:lnTo>
                  <a:lnTo>
                    <a:pt x="0" y="5080"/>
                  </a:lnTo>
                  <a:lnTo>
                    <a:pt x="127000" y="5080"/>
                  </a:lnTo>
                  <a:lnTo>
                    <a:pt x="127000" y="6350"/>
                  </a:lnTo>
                  <a:lnTo>
                    <a:pt x="130810" y="6350"/>
                  </a:lnTo>
                  <a:lnTo>
                    <a:pt x="130810" y="5080"/>
                  </a:lnTo>
                  <a:lnTo>
                    <a:pt x="134620" y="5080"/>
                  </a:lnTo>
                  <a:lnTo>
                    <a:pt x="134620" y="2540"/>
                  </a:lnTo>
                  <a:close/>
                </a:path>
                <a:path w="142239" h="7620">
                  <a:moveTo>
                    <a:pt x="142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8430" y="1270"/>
                  </a:lnTo>
                  <a:lnTo>
                    <a:pt x="138430" y="2540"/>
                  </a:lnTo>
                  <a:lnTo>
                    <a:pt x="142240" y="2540"/>
                  </a:lnTo>
                  <a:lnTo>
                    <a:pt x="142240" y="1270"/>
                  </a:lnTo>
                  <a:lnTo>
                    <a:pt x="142240" y="0"/>
                  </a:lnTo>
                  <a:close/>
                </a:path>
              </a:pathLst>
            </a:custGeom>
            <a:solidFill>
              <a:srgbClr val="7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2" name="object 2622"/>
            <p:cNvSpPr/>
            <p:nvPr/>
          </p:nvSpPr>
          <p:spPr>
            <a:xfrm>
              <a:off x="5566410" y="3483609"/>
              <a:ext cx="123189" cy="8890"/>
            </a:xfrm>
            <a:custGeom>
              <a:avLst/>
              <a:gdLst/>
              <a:ahLst/>
              <a:cxnLst/>
              <a:rect l="l" t="t" r="r" b="b"/>
              <a:pathLst>
                <a:path w="123189" h="8889">
                  <a:moveTo>
                    <a:pt x="104140" y="5080"/>
                  </a:moveTo>
                  <a:lnTo>
                    <a:pt x="0" y="508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7620"/>
                  </a:lnTo>
                  <a:lnTo>
                    <a:pt x="104140" y="7620"/>
                  </a:lnTo>
                  <a:lnTo>
                    <a:pt x="104140" y="5080"/>
                  </a:lnTo>
                  <a:close/>
                </a:path>
                <a:path w="123189" h="8889">
                  <a:moveTo>
                    <a:pt x="115570" y="1270"/>
                  </a:moveTo>
                  <a:lnTo>
                    <a:pt x="0" y="1270"/>
                  </a:lnTo>
                  <a:lnTo>
                    <a:pt x="0" y="3810"/>
                  </a:lnTo>
                  <a:lnTo>
                    <a:pt x="107950" y="3810"/>
                  </a:lnTo>
                  <a:lnTo>
                    <a:pt x="107950" y="5080"/>
                  </a:lnTo>
                  <a:lnTo>
                    <a:pt x="111760" y="5080"/>
                  </a:lnTo>
                  <a:lnTo>
                    <a:pt x="111760" y="3810"/>
                  </a:lnTo>
                  <a:lnTo>
                    <a:pt x="115570" y="3810"/>
                  </a:lnTo>
                  <a:lnTo>
                    <a:pt x="115570" y="1270"/>
                  </a:lnTo>
                  <a:close/>
                </a:path>
                <a:path w="123189" h="8889">
                  <a:moveTo>
                    <a:pt x="123190" y="0"/>
                  </a:moveTo>
                  <a:lnTo>
                    <a:pt x="119380" y="0"/>
                  </a:lnTo>
                  <a:lnTo>
                    <a:pt x="119380" y="1270"/>
                  </a:lnTo>
                  <a:lnTo>
                    <a:pt x="123190" y="1270"/>
                  </a:lnTo>
                  <a:lnTo>
                    <a:pt x="123190" y="0"/>
                  </a:lnTo>
                  <a:close/>
                </a:path>
              </a:pathLst>
            </a:custGeom>
            <a:solidFill>
              <a:srgbClr val="7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3" name="object 2623"/>
            <p:cNvSpPr/>
            <p:nvPr/>
          </p:nvSpPr>
          <p:spPr>
            <a:xfrm>
              <a:off x="5566409" y="3492500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89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7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4" name="object 2624"/>
            <p:cNvSpPr/>
            <p:nvPr/>
          </p:nvSpPr>
          <p:spPr>
            <a:xfrm>
              <a:off x="5566409" y="3501390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89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7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5" name="object 2625"/>
            <p:cNvSpPr/>
            <p:nvPr/>
          </p:nvSpPr>
          <p:spPr>
            <a:xfrm>
              <a:off x="5566409" y="3510279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90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7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6" name="object 2626"/>
            <p:cNvSpPr/>
            <p:nvPr/>
          </p:nvSpPr>
          <p:spPr>
            <a:xfrm>
              <a:off x="5566409" y="3519170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89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7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7" name="object 2627"/>
            <p:cNvSpPr/>
            <p:nvPr/>
          </p:nvSpPr>
          <p:spPr>
            <a:xfrm>
              <a:off x="5566409" y="3528059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89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7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8" name="object 2628"/>
            <p:cNvSpPr/>
            <p:nvPr/>
          </p:nvSpPr>
          <p:spPr>
            <a:xfrm>
              <a:off x="5566409" y="3536950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89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7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9" name="object 2629"/>
            <p:cNvSpPr/>
            <p:nvPr/>
          </p:nvSpPr>
          <p:spPr>
            <a:xfrm>
              <a:off x="5566409" y="3545840"/>
              <a:ext cx="99060" cy="7620"/>
            </a:xfrm>
            <a:custGeom>
              <a:avLst/>
              <a:gdLst/>
              <a:ahLst/>
              <a:cxnLst/>
              <a:rect l="l" t="t" r="r" b="b"/>
              <a:pathLst>
                <a:path w="99060" h="7620">
                  <a:moveTo>
                    <a:pt x="0" y="7620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762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8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0" name="object 2630"/>
            <p:cNvSpPr/>
            <p:nvPr/>
          </p:nvSpPr>
          <p:spPr>
            <a:xfrm>
              <a:off x="5566409" y="3553459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89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1" name="object 2631"/>
            <p:cNvSpPr/>
            <p:nvPr/>
          </p:nvSpPr>
          <p:spPr>
            <a:xfrm>
              <a:off x="5566409" y="3562350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89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2" name="object 2632"/>
            <p:cNvSpPr/>
            <p:nvPr/>
          </p:nvSpPr>
          <p:spPr>
            <a:xfrm>
              <a:off x="5566409" y="3571240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89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3" name="object 2633"/>
            <p:cNvSpPr/>
            <p:nvPr/>
          </p:nvSpPr>
          <p:spPr>
            <a:xfrm>
              <a:off x="5566409" y="3580129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90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8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4" name="object 2634"/>
            <p:cNvSpPr/>
            <p:nvPr/>
          </p:nvSpPr>
          <p:spPr>
            <a:xfrm>
              <a:off x="5566409" y="3589020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89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5" name="object 2635"/>
            <p:cNvSpPr/>
            <p:nvPr/>
          </p:nvSpPr>
          <p:spPr>
            <a:xfrm>
              <a:off x="5566409" y="3597909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89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6" name="object 2636"/>
            <p:cNvSpPr/>
            <p:nvPr/>
          </p:nvSpPr>
          <p:spPr>
            <a:xfrm>
              <a:off x="5566409" y="3606800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89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7" name="object 2637"/>
            <p:cNvSpPr/>
            <p:nvPr/>
          </p:nvSpPr>
          <p:spPr>
            <a:xfrm>
              <a:off x="5566409" y="3615690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90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8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8" name="object 2638"/>
            <p:cNvSpPr/>
            <p:nvPr/>
          </p:nvSpPr>
          <p:spPr>
            <a:xfrm>
              <a:off x="5566410" y="3624579"/>
              <a:ext cx="160020" cy="7620"/>
            </a:xfrm>
            <a:custGeom>
              <a:avLst/>
              <a:gdLst/>
              <a:ahLst/>
              <a:cxnLst/>
              <a:rect l="l" t="t" r="r" b="b"/>
              <a:pathLst>
                <a:path w="160020" h="7620">
                  <a:moveTo>
                    <a:pt x="99060" y="3822"/>
                  </a:moveTo>
                  <a:lnTo>
                    <a:pt x="0" y="3822"/>
                  </a:lnTo>
                  <a:lnTo>
                    <a:pt x="0" y="7620"/>
                  </a:lnTo>
                  <a:lnTo>
                    <a:pt x="99060" y="7620"/>
                  </a:lnTo>
                  <a:lnTo>
                    <a:pt x="99060" y="3822"/>
                  </a:lnTo>
                  <a:close/>
                </a:path>
                <a:path w="160020" h="7620">
                  <a:moveTo>
                    <a:pt x="9906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9060" y="3810"/>
                  </a:lnTo>
                  <a:lnTo>
                    <a:pt x="99060" y="0"/>
                  </a:lnTo>
                  <a:close/>
                </a:path>
                <a:path w="160020" h="7620">
                  <a:moveTo>
                    <a:pt x="160020" y="3810"/>
                  </a:moveTo>
                  <a:lnTo>
                    <a:pt x="158750" y="3810"/>
                  </a:lnTo>
                  <a:lnTo>
                    <a:pt x="158750" y="5080"/>
                  </a:lnTo>
                  <a:lnTo>
                    <a:pt x="153670" y="5080"/>
                  </a:lnTo>
                  <a:lnTo>
                    <a:pt x="153670" y="6350"/>
                  </a:lnTo>
                  <a:lnTo>
                    <a:pt x="149860" y="6350"/>
                  </a:lnTo>
                  <a:lnTo>
                    <a:pt x="149860" y="7620"/>
                  </a:lnTo>
                  <a:lnTo>
                    <a:pt x="160020" y="7620"/>
                  </a:lnTo>
                  <a:lnTo>
                    <a:pt x="160020" y="6350"/>
                  </a:lnTo>
                  <a:lnTo>
                    <a:pt x="160020" y="5080"/>
                  </a:lnTo>
                  <a:lnTo>
                    <a:pt x="160020" y="3810"/>
                  </a:lnTo>
                  <a:close/>
                </a:path>
              </a:pathLst>
            </a:custGeom>
            <a:solidFill>
              <a:srgbClr val="8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9" name="object 2639"/>
            <p:cNvSpPr/>
            <p:nvPr/>
          </p:nvSpPr>
          <p:spPr>
            <a:xfrm>
              <a:off x="5566410" y="3632200"/>
              <a:ext cx="160020" cy="8890"/>
            </a:xfrm>
            <a:custGeom>
              <a:avLst/>
              <a:gdLst/>
              <a:ahLst/>
              <a:cxnLst/>
              <a:rect l="l" t="t" r="r" b="b"/>
              <a:pathLst>
                <a:path w="160020" h="8889">
                  <a:moveTo>
                    <a:pt x="99060" y="2552"/>
                  </a:moveTo>
                  <a:lnTo>
                    <a:pt x="0" y="2552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2552"/>
                  </a:lnTo>
                  <a:close/>
                </a:path>
                <a:path w="160020" h="8889">
                  <a:moveTo>
                    <a:pt x="9906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99060" y="2540"/>
                  </a:lnTo>
                  <a:lnTo>
                    <a:pt x="99060" y="0"/>
                  </a:lnTo>
                  <a:close/>
                </a:path>
                <a:path w="160020" h="8889">
                  <a:moveTo>
                    <a:pt x="160020" y="0"/>
                  </a:moveTo>
                  <a:lnTo>
                    <a:pt x="146050" y="0"/>
                  </a:lnTo>
                  <a:lnTo>
                    <a:pt x="146050" y="1270"/>
                  </a:lnTo>
                  <a:lnTo>
                    <a:pt x="142240" y="1270"/>
                  </a:lnTo>
                  <a:lnTo>
                    <a:pt x="142240" y="2540"/>
                  </a:lnTo>
                  <a:lnTo>
                    <a:pt x="138430" y="2540"/>
                  </a:lnTo>
                  <a:lnTo>
                    <a:pt x="138430" y="3810"/>
                  </a:lnTo>
                  <a:lnTo>
                    <a:pt x="134620" y="3810"/>
                  </a:lnTo>
                  <a:lnTo>
                    <a:pt x="134620" y="5080"/>
                  </a:lnTo>
                  <a:lnTo>
                    <a:pt x="130810" y="5080"/>
                  </a:lnTo>
                  <a:lnTo>
                    <a:pt x="130810" y="6350"/>
                  </a:lnTo>
                  <a:lnTo>
                    <a:pt x="127000" y="6350"/>
                  </a:lnTo>
                  <a:lnTo>
                    <a:pt x="127000" y="7620"/>
                  </a:lnTo>
                  <a:lnTo>
                    <a:pt x="123190" y="7620"/>
                  </a:lnTo>
                  <a:lnTo>
                    <a:pt x="123190" y="8890"/>
                  </a:lnTo>
                  <a:lnTo>
                    <a:pt x="160020" y="8890"/>
                  </a:lnTo>
                  <a:lnTo>
                    <a:pt x="160020" y="7620"/>
                  </a:lnTo>
                  <a:lnTo>
                    <a:pt x="160020" y="6350"/>
                  </a:lnTo>
                  <a:lnTo>
                    <a:pt x="160020" y="5080"/>
                  </a:lnTo>
                  <a:lnTo>
                    <a:pt x="160020" y="3810"/>
                  </a:lnTo>
                  <a:lnTo>
                    <a:pt x="160020" y="2540"/>
                  </a:lnTo>
                  <a:lnTo>
                    <a:pt x="160020" y="127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8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0" name="object 2640"/>
            <p:cNvSpPr/>
            <p:nvPr/>
          </p:nvSpPr>
          <p:spPr>
            <a:xfrm>
              <a:off x="5566410" y="3641089"/>
              <a:ext cx="160020" cy="8890"/>
            </a:xfrm>
            <a:custGeom>
              <a:avLst/>
              <a:gdLst/>
              <a:ahLst/>
              <a:cxnLst/>
              <a:rect l="l" t="t" r="r" b="b"/>
              <a:pathLst>
                <a:path w="160020" h="8889">
                  <a:moveTo>
                    <a:pt x="160020" y="6362"/>
                  </a:moveTo>
                  <a:lnTo>
                    <a:pt x="100330" y="6362"/>
                  </a:lnTo>
                  <a:lnTo>
                    <a:pt x="100330" y="7620"/>
                  </a:lnTo>
                  <a:lnTo>
                    <a:pt x="99060" y="7620"/>
                  </a:lnTo>
                  <a:lnTo>
                    <a:pt x="99060" y="6350"/>
                  </a:lnTo>
                  <a:lnTo>
                    <a:pt x="99060" y="12"/>
                  </a:lnTo>
                  <a:lnTo>
                    <a:pt x="0" y="12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60020" y="8890"/>
                  </a:lnTo>
                  <a:lnTo>
                    <a:pt x="160020" y="7620"/>
                  </a:lnTo>
                  <a:lnTo>
                    <a:pt x="160020" y="6362"/>
                  </a:lnTo>
                  <a:close/>
                </a:path>
                <a:path w="160020" h="8889">
                  <a:moveTo>
                    <a:pt x="160020" y="0"/>
                  </a:moveTo>
                  <a:lnTo>
                    <a:pt x="119380" y="0"/>
                  </a:lnTo>
                  <a:lnTo>
                    <a:pt x="119380" y="1270"/>
                  </a:lnTo>
                  <a:lnTo>
                    <a:pt x="115570" y="1270"/>
                  </a:lnTo>
                  <a:lnTo>
                    <a:pt x="115570" y="2540"/>
                  </a:lnTo>
                  <a:lnTo>
                    <a:pt x="111760" y="2540"/>
                  </a:lnTo>
                  <a:lnTo>
                    <a:pt x="111760" y="3810"/>
                  </a:lnTo>
                  <a:lnTo>
                    <a:pt x="107950" y="3810"/>
                  </a:lnTo>
                  <a:lnTo>
                    <a:pt x="107950" y="5080"/>
                  </a:lnTo>
                  <a:lnTo>
                    <a:pt x="104140" y="5080"/>
                  </a:lnTo>
                  <a:lnTo>
                    <a:pt x="104140" y="6350"/>
                  </a:lnTo>
                  <a:lnTo>
                    <a:pt x="160020" y="6350"/>
                  </a:lnTo>
                  <a:lnTo>
                    <a:pt x="160020" y="5080"/>
                  </a:lnTo>
                  <a:lnTo>
                    <a:pt x="160020" y="3810"/>
                  </a:lnTo>
                  <a:lnTo>
                    <a:pt x="160020" y="2540"/>
                  </a:lnTo>
                  <a:lnTo>
                    <a:pt x="160020" y="127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8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1" name="object 2641"/>
            <p:cNvSpPr/>
            <p:nvPr/>
          </p:nvSpPr>
          <p:spPr>
            <a:xfrm>
              <a:off x="5566409" y="3649979"/>
              <a:ext cx="160020" cy="8890"/>
            </a:xfrm>
            <a:custGeom>
              <a:avLst/>
              <a:gdLst/>
              <a:ahLst/>
              <a:cxnLst/>
              <a:rect l="l" t="t" r="r" b="b"/>
              <a:pathLst>
                <a:path w="160020" h="8889">
                  <a:moveTo>
                    <a:pt x="0" y="8890"/>
                  </a:moveTo>
                  <a:lnTo>
                    <a:pt x="0" y="0"/>
                  </a:lnTo>
                  <a:lnTo>
                    <a:pt x="160020" y="0"/>
                  </a:lnTo>
                  <a:lnTo>
                    <a:pt x="160020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8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2" name="object 2642"/>
            <p:cNvSpPr/>
            <p:nvPr/>
          </p:nvSpPr>
          <p:spPr>
            <a:xfrm>
              <a:off x="5566409" y="3658870"/>
              <a:ext cx="160020" cy="8890"/>
            </a:xfrm>
            <a:custGeom>
              <a:avLst/>
              <a:gdLst/>
              <a:ahLst/>
              <a:cxnLst/>
              <a:rect l="l" t="t" r="r" b="b"/>
              <a:pathLst>
                <a:path w="160020" h="8889">
                  <a:moveTo>
                    <a:pt x="0" y="8889"/>
                  </a:moveTo>
                  <a:lnTo>
                    <a:pt x="0" y="0"/>
                  </a:lnTo>
                  <a:lnTo>
                    <a:pt x="160020" y="0"/>
                  </a:lnTo>
                  <a:lnTo>
                    <a:pt x="16002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3" name="object 2643"/>
            <p:cNvSpPr/>
            <p:nvPr/>
          </p:nvSpPr>
          <p:spPr>
            <a:xfrm>
              <a:off x="5566409" y="3667759"/>
              <a:ext cx="160020" cy="8890"/>
            </a:xfrm>
            <a:custGeom>
              <a:avLst/>
              <a:gdLst/>
              <a:ahLst/>
              <a:cxnLst/>
              <a:rect l="l" t="t" r="r" b="b"/>
              <a:pathLst>
                <a:path w="160020" h="8889">
                  <a:moveTo>
                    <a:pt x="0" y="8889"/>
                  </a:moveTo>
                  <a:lnTo>
                    <a:pt x="0" y="0"/>
                  </a:lnTo>
                  <a:lnTo>
                    <a:pt x="160020" y="0"/>
                  </a:lnTo>
                  <a:lnTo>
                    <a:pt x="16002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4" name="object 2644"/>
            <p:cNvSpPr/>
            <p:nvPr/>
          </p:nvSpPr>
          <p:spPr>
            <a:xfrm>
              <a:off x="5566409" y="3676650"/>
              <a:ext cx="160020" cy="8890"/>
            </a:xfrm>
            <a:custGeom>
              <a:avLst/>
              <a:gdLst/>
              <a:ahLst/>
              <a:cxnLst/>
              <a:rect l="l" t="t" r="r" b="b"/>
              <a:pathLst>
                <a:path w="160020" h="8889">
                  <a:moveTo>
                    <a:pt x="0" y="8889"/>
                  </a:moveTo>
                  <a:lnTo>
                    <a:pt x="0" y="0"/>
                  </a:lnTo>
                  <a:lnTo>
                    <a:pt x="160020" y="0"/>
                  </a:lnTo>
                  <a:lnTo>
                    <a:pt x="16002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8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5" name="object 2645"/>
            <p:cNvSpPr/>
            <p:nvPr/>
          </p:nvSpPr>
          <p:spPr>
            <a:xfrm>
              <a:off x="5566409" y="3685540"/>
              <a:ext cx="160020" cy="8890"/>
            </a:xfrm>
            <a:custGeom>
              <a:avLst/>
              <a:gdLst/>
              <a:ahLst/>
              <a:cxnLst/>
              <a:rect l="l" t="t" r="r" b="b"/>
              <a:pathLst>
                <a:path w="160020" h="8889">
                  <a:moveTo>
                    <a:pt x="0" y="8890"/>
                  </a:moveTo>
                  <a:lnTo>
                    <a:pt x="0" y="0"/>
                  </a:lnTo>
                  <a:lnTo>
                    <a:pt x="160020" y="0"/>
                  </a:lnTo>
                  <a:lnTo>
                    <a:pt x="160020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9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6" name="object 2646"/>
            <p:cNvSpPr/>
            <p:nvPr/>
          </p:nvSpPr>
          <p:spPr>
            <a:xfrm>
              <a:off x="5566409" y="3694429"/>
              <a:ext cx="160020" cy="7620"/>
            </a:xfrm>
            <a:custGeom>
              <a:avLst/>
              <a:gdLst/>
              <a:ahLst/>
              <a:cxnLst/>
              <a:rect l="l" t="t" r="r" b="b"/>
              <a:pathLst>
                <a:path w="160020" h="7620">
                  <a:moveTo>
                    <a:pt x="0" y="7620"/>
                  </a:moveTo>
                  <a:lnTo>
                    <a:pt x="0" y="0"/>
                  </a:lnTo>
                  <a:lnTo>
                    <a:pt x="160020" y="0"/>
                  </a:lnTo>
                  <a:lnTo>
                    <a:pt x="160020" y="762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9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7" name="object 2647"/>
            <p:cNvSpPr/>
            <p:nvPr/>
          </p:nvSpPr>
          <p:spPr>
            <a:xfrm>
              <a:off x="5566409" y="3702050"/>
              <a:ext cx="160020" cy="10160"/>
            </a:xfrm>
            <a:custGeom>
              <a:avLst/>
              <a:gdLst/>
              <a:ahLst/>
              <a:cxnLst/>
              <a:rect l="l" t="t" r="r" b="b"/>
              <a:pathLst>
                <a:path w="160020" h="10160">
                  <a:moveTo>
                    <a:pt x="0" y="10160"/>
                  </a:moveTo>
                  <a:lnTo>
                    <a:pt x="0" y="0"/>
                  </a:lnTo>
                  <a:lnTo>
                    <a:pt x="160020" y="0"/>
                  </a:lnTo>
                  <a:lnTo>
                    <a:pt x="16002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9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8" name="object 2648"/>
            <p:cNvSpPr/>
            <p:nvPr/>
          </p:nvSpPr>
          <p:spPr>
            <a:xfrm>
              <a:off x="5566409" y="3712209"/>
              <a:ext cx="160020" cy="7620"/>
            </a:xfrm>
            <a:custGeom>
              <a:avLst/>
              <a:gdLst/>
              <a:ahLst/>
              <a:cxnLst/>
              <a:rect l="l" t="t" r="r" b="b"/>
              <a:pathLst>
                <a:path w="160020" h="7620">
                  <a:moveTo>
                    <a:pt x="0" y="7619"/>
                  </a:moveTo>
                  <a:lnTo>
                    <a:pt x="0" y="0"/>
                  </a:lnTo>
                  <a:lnTo>
                    <a:pt x="160020" y="0"/>
                  </a:lnTo>
                  <a:lnTo>
                    <a:pt x="160020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9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9" name="object 2649"/>
            <p:cNvSpPr/>
            <p:nvPr/>
          </p:nvSpPr>
          <p:spPr>
            <a:xfrm>
              <a:off x="5566409" y="3719829"/>
              <a:ext cx="160020" cy="8890"/>
            </a:xfrm>
            <a:custGeom>
              <a:avLst/>
              <a:gdLst/>
              <a:ahLst/>
              <a:cxnLst/>
              <a:rect l="l" t="t" r="r" b="b"/>
              <a:pathLst>
                <a:path w="160020" h="8889">
                  <a:moveTo>
                    <a:pt x="0" y="8890"/>
                  </a:moveTo>
                  <a:lnTo>
                    <a:pt x="0" y="0"/>
                  </a:lnTo>
                  <a:lnTo>
                    <a:pt x="160020" y="0"/>
                  </a:lnTo>
                  <a:lnTo>
                    <a:pt x="160020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9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0" name="object 2650"/>
            <p:cNvSpPr/>
            <p:nvPr/>
          </p:nvSpPr>
          <p:spPr>
            <a:xfrm>
              <a:off x="5566409" y="3728720"/>
              <a:ext cx="160020" cy="8890"/>
            </a:xfrm>
            <a:custGeom>
              <a:avLst/>
              <a:gdLst/>
              <a:ahLst/>
              <a:cxnLst/>
              <a:rect l="l" t="t" r="r" b="b"/>
              <a:pathLst>
                <a:path w="160020" h="8889">
                  <a:moveTo>
                    <a:pt x="0" y="8889"/>
                  </a:moveTo>
                  <a:lnTo>
                    <a:pt x="0" y="0"/>
                  </a:lnTo>
                  <a:lnTo>
                    <a:pt x="160020" y="0"/>
                  </a:lnTo>
                  <a:lnTo>
                    <a:pt x="16002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1" name="object 2651"/>
            <p:cNvSpPr/>
            <p:nvPr/>
          </p:nvSpPr>
          <p:spPr>
            <a:xfrm>
              <a:off x="5566409" y="3737609"/>
              <a:ext cx="160020" cy="8890"/>
            </a:xfrm>
            <a:custGeom>
              <a:avLst/>
              <a:gdLst/>
              <a:ahLst/>
              <a:cxnLst/>
              <a:rect l="l" t="t" r="r" b="b"/>
              <a:pathLst>
                <a:path w="160020" h="8889">
                  <a:moveTo>
                    <a:pt x="0" y="8889"/>
                  </a:moveTo>
                  <a:lnTo>
                    <a:pt x="0" y="0"/>
                  </a:lnTo>
                  <a:lnTo>
                    <a:pt x="160020" y="0"/>
                  </a:lnTo>
                  <a:lnTo>
                    <a:pt x="16002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2" name="object 2652"/>
            <p:cNvSpPr/>
            <p:nvPr/>
          </p:nvSpPr>
          <p:spPr>
            <a:xfrm>
              <a:off x="5566409" y="3746500"/>
              <a:ext cx="160020" cy="8890"/>
            </a:xfrm>
            <a:custGeom>
              <a:avLst/>
              <a:gdLst/>
              <a:ahLst/>
              <a:cxnLst/>
              <a:rect l="l" t="t" r="r" b="b"/>
              <a:pathLst>
                <a:path w="160020" h="8889">
                  <a:moveTo>
                    <a:pt x="0" y="8889"/>
                  </a:moveTo>
                  <a:lnTo>
                    <a:pt x="0" y="0"/>
                  </a:lnTo>
                  <a:lnTo>
                    <a:pt x="160020" y="0"/>
                  </a:lnTo>
                  <a:lnTo>
                    <a:pt x="16002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3" name="object 2653"/>
            <p:cNvSpPr/>
            <p:nvPr/>
          </p:nvSpPr>
          <p:spPr>
            <a:xfrm>
              <a:off x="5566409" y="3755390"/>
              <a:ext cx="160020" cy="8890"/>
            </a:xfrm>
            <a:custGeom>
              <a:avLst/>
              <a:gdLst/>
              <a:ahLst/>
              <a:cxnLst/>
              <a:rect l="l" t="t" r="r" b="b"/>
              <a:pathLst>
                <a:path w="160020" h="8889">
                  <a:moveTo>
                    <a:pt x="0" y="8890"/>
                  </a:moveTo>
                  <a:lnTo>
                    <a:pt x="0" y="0"/>
                  </a:lnTo>
                  <a:lnTo>
                    <a:pt x="160020" y="0"/>
                  </a:lnTo>
                  <a:lnTo>
                    <a:pt x="160020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9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4" name="object 2654"/>
            <p:cNvSpPr/>
            <p:nvPr/>
          </p:nvSpPr>
          <p:spPr>
            <a:xfrm>
              <a:off x="5566409" y="3764279"/>
              <a:ext cx="160020" cy="8890"/>
            </a:xfrm>
            <a:custGeom>
              <a:avLst/>
              <a:gdLst/>
              <a:ahLst/>
              <a:cxnLst/>
              <a:rect l="l" t="t" r="r" b="b"/>
              <a:pathLst>
                <a:path w="160020" h="8889">
                  <a:moveTo>
                    <a:pt x="0" y="8890"/>
                  </a:moveTo>
                  <a:lnTo>
                    <a:pt x="0" y="0"/>
                  </a:lnTo>
                  <a:lnTo>
                    <a:pt x="160020" y="0"/>
                  </a:lnTo>
                  <a:lnTo>
                    <a:pt x="160020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9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5" name="object 2655"/>
            <p:cNvSpPr/>
            <p:nvPr/>
          </p:nvSpPr>
          <p:spPr>
            <a:xfrm>
              <a:off x="5566409" y="3773170"/>
              <a:ext cx="160020" cy="8890"/>
            </a:xfrm>
            <a:custGeom>
              <a:avLst/>
              <a:gdLst/>
              <a:ahLst/>
              <a:cxnLst/>
              <a:rect l="l" t="t" r="r" b="b"/>
              <a:pathLst>
                <a:path w="160020" h="8889">
                  <a:moveTo>
                    <a:pt x="0" y="8889"/>
                  </a:moveTo>
                  <a:lnTo>
                    <a:pt x="0" y="0"/>
                  </a:lnTo>
                  <a:lnTo>
                    <a:pt x="160020" y="0"/>
                  </a:lnTo>
                  <a:lnTo>
                    <a:pt x="16002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6" name="object 2656"/>
            <p:cNvSpPr/>
            <p:nvPr/>
          </p:nvSpPr>
          <p:spPr>
            <a:xfrm>
              <a:off x="5566410" y="3782059"/>
              <a:ext cx="160020" cy="8890"/>
            </a:xfrm>
            <a:custGeom>
              <a:avLst/>
              <a:gdLst/>
              <a:ahLst/>
              <a:cxnLst/>
              <a:rect l="l" t="t" r="r" b="b"/>
              <a:pathLst>
                <a:path w="160020" h="8889">
                  <a:moveTo>
                    <a:pt x="1600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57480" y="8890"/>
                  </a:lnTo>
                  <a:lnTo>
                    <a:pt x="157480" y="7620"/>
                  </a:lnTo>
                  <a:lnTo>
                    <a:pt x="160020" y="76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9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7" name="object 2657"/>
            <p:cNvSpPr/>
            <p:nvPr/>
          </p:nvSpPr>
          <p:spPr>
            <a:xfrm>
              <a:off x="5566410" y="3790950"/>
              <a:ext cx="153670" cy="7620"/>
            </a:xfrm>
            <a:custGeom>
              <a:avLst/>
              <a:gdLst/>
              <a:ahLst/>
              <a:cxnLst/>
              <a:rect l="l" t="t" r="r" b="b"/>
              <a:pathLst>
                <a:path w="153670" h="7620">
                  <a:moveTo>
                    <a:pt x="1536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33350" y="7620"/>
                  </a:lnTo>
                  <a:lnTo>
                    <a:pt x="133350" y="6350"/>
                  </a:lnTo>
                  <a:lnTo>
                    <a:pt x="137160" y="6350"/>
                  </a:lnTo>
                  <a:lnTo>
                    <a:pt x="137160" y="5080"/>
                  </a:lnTo>
                  <a:lnTo>
                    <a:pt x="140970" y="5080"/>
                  </a:lnTo>
                  <a:lnTo>
                    <a:pt x="140970" y="3810"/>
                  </a:lnTo>
                  <a:lnTo>
                    <a:pt x="144780" y="3810"/>
                  </a:lnTo>
                  <a:lnTo>
                    <a:pt x="144780" y="2540"/>
                  </a:lnTo>
                  <a:lnTo>
                    <a:pt x="149860" y="2540"/>
                  </a:lnTo>
                  <a:lnTo>
                    <a:pt x="149860" y="1270"/>
                  </a:lnTo>
                  <a:lnTo>
                    <a:pt x="153670" y="127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9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8" name="object 2658"/>
            <p:cNvSpPr/>
            <p:nvPr/>
          </p:nvSpPr>
          <p:spPr>
            <a:xfrm>
              <a:off x="5566410" y="3798569"/>
              <a:ext cx="129539" cy="8890"/>
            </a:xfrm>
            <a:custGeom>
              <a:avLst/>
              <a:gdLst/>
              <a:ahLst/>
              <a:cxnLst/>
              <a:rect l="l" t="t" r="r" b="b"/>
              <a:pathLst>
                <a:path w="129539" h="8889">
                  <a:moveTo>
                    <a:pt x="10414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104140" y="8890"/>
                  </a:lnTo>
                  <a:lnTo>
                    <a:pt x="104140" y="7632"/>
                  </a:lnTo>
                  <a:close/>
                </a:path>
                <a:path w="129539" h="8889">
                  <a:moveTo>
                    <a:pt x="1295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09220" y="7620"/>
                  </a:lnTo>
                  <a:lnTo>
                    <a:pt x="109220" y="6350"/>
                  </a:lnTo>
                  <a:lnTo>
                    <a:pt x="113030" y="6350"/>
                  </a:lnTo>
                  <a:lnTo>
                    <a:pt x="113030" y="5080"/>
                  </a:lnTo>
                  <a:lnTo>
                    <a:pt x="116840" y="5080"/>
                  </a:lnTo>
                  <a:lnTo>
                    <a:pt x="116840" y="3810"/>
                  </a:lnTo>
                  <a:lnTo>
                    <a:pt x="120650" y="3810"/>
                  </a:lnTo>
                  <a:lnTo>
                    <a:pt x="120650" y="2540"/>
                  </a:lnTo>
                  <a:lnTo>
                    <a:pt x="124460" y="2540"/>
                  </a:lnTo>
                  <a:lnTo>
                    <a:pt x="124460" y="1270"/>
                  </a:lnTo>
                  <a:lnTo>
                    <a:pt x="129540" y="1270"/>
                  </a:lnTo>
                  <a:lnTo>
                    <a:pt x="129540" y="0"/>
                  </a:lnTo>
                  <a:close/>
                </a:path>
              </a:pathLst>
            </a:custGeom>
            <a:solidFill>
              <a:srgbClr val="9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9" name="object 2659"/>
            <p:cNvSpPr/>
            <p:nvPr/>
          </p:nvSpPr>
          <p:spPr>
            <a:xfrm>
              <a:off x="5566409" y="3807459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990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99060" y="8889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9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0" name="object 2660"/>
            <p:cNvSpPr/>
            <p:nvPr/>
          </p:nvSpPr>
          <p:spPr>
            <a:xfrm>
              <a:off x="5566409" y="3816350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89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9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1" name="object 2661"/>
            <p:cNvSpPr/>
            <p:nvPr/>
          </p:nvSpPr>
          <p:spPr>
            <a:xfrm>
              <a:off x="5566409" y="3825240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90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A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2" name="object 2662"/>
            <p:cNvSpPr/>
            <p:nvPr/>
          </p:nvSpPr>
          <p:spPr>
            <a:xfrm>
              <a:off x="5566409" y="3834129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90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A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3" name="object 2663"/>
            <p:cNvSpPr/>
            <p:nvPr/>
          </p:nvSpPr>
          <p:spPr>
            <a:xfrm>
              <a:off x="5566409" y="3843020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89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4" name="object 2664"/>
            <p:cNvSpPr/>
            <p:nvPr/>
          </p:nvSpPr>
          <p:spPr>
            <a:xfrm>
              <a:off x="5566409" y="3851909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89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5" name="object 2665"/>
            <p:cNvSpPr/>
            <p:nvPr/>
          </p:nvSpPr>
          <p:spPr>
            <a:xfrm>
              <a:off x="5566409" y="3860800"/>
              <a:ext cx="99060" cy="7620"/>
            </a:xfrm>
            <a:custGeom>
              <a:avLst/>
              <a:gdLst/>
              <a:ahLst/>
              <a:cxnLst/>
              <a:rect l="l" t="t" r="r" b="b"/>
              <a:pathLst>
                <a:path w="99060" h="7620">
                  <a:moveTo>
                    <a:pt x="0" y="7619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A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6" name="object 2666"/>
            <p:cNvSpPr/>
            <p:nvPr/>
          </p:nvSpPr>
          <p:spPr>
            <a:xfrm>
              <a:off x="5566409" y="3868420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89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7" name="object 2667"/>
            <p:cNvSpPr/>
            <p:nvPr/>
          </p:nvSpPr>
          <p:spPr>
            <a:xfrm>
              <a:off x="5566409" y="3877309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89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8" name="object 2668"/>
            <p:cNvSpPr/>
            <p:nvPr/>
          </p:nvSpPr>
          <p:spPr>
            <a:xfrm>
              <a:off x="5566409" y="3886200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89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9" name="object 2669"/>
            <p:cNvSpPr/>
            <p:nvPr/>
          </p:nvSpPr>
          <p:spPr>
            <a:xfrm>
              <a:off x="5566409" y="3895090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90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A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0" name="object 2670"/>
            <p:cNvSpPr/>
            <p:nvPr/>
          </p:nvSpPr>
          <p:spPr>
            <a:xfrm>
              <a:off x="5566409" y="3903979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90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A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1" name="object 2671"/>
            <p:cNvSpPr/>
            <p:nvPr/>
          </p:nvSpPr>
          <p:spPr>
            <a:xfrm>
              <a:off x="5566409" y="3912870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89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2" name="object 2672"/>
            <p:cNvSpPr/>
            <p:nvPr/>
          </p:nvSpPr>
          <p:spPr>
            <a:xfrm>
              <a:off x="5566409" y="3921759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89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3" name="object 2673"/>
            <p:cNvSpPr/>
            <p:nvPr/>
          </p:nvSpPr>
          <p:spPr>
            <a:xfrm>
              <a:off x="5566409" y="3930650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89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4" name="object 2674"/>
            <p:cNvSpPr/>
            <p:nvPr/>
          </p:nvSpPr>
          <p:spPr>
            <a:xfrm>
              <a:off x="5566409" y="3939540"/>
              <a:ext cx="99060" cy="7620"/>
            </a:xfrm>
            <a:custGeom>
              <a:avLst/>
              <a:gdLst/>
              <a:ahLst/>
              <a:cxnLst/>
              <a:rect l="l" t="t" r="r" b="b"/>
              <a:pathLst>
                <a:path w="99060" h="7620">
                  <a:moveTo>
                    <a:pt x="0" y="7620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762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A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5" name="object 2675"/>
            <p:cNvSpPr/>
            <p:nvPr/>
          </p:nvSpPr>
          <p:spPr>
            <a:xfrm>
              <a:off x="5566409" y="3947159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89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6" name="object 2676"/>
            <p:cNvSpPr/>
            <p:nvPr/>
          </p:nvSpPr>
          <p:spPr>
            <a:xfrm>
              <a:off x="5566409" y="3956050"/>
              <a:ext cx="99060" cy="8890"/>
            </a:xfrm>
            <a:custGeom>
              <a:avLst/>
              <a:gdLst/>
              <a:ahLst/>
              <a:cxnLst/>
              <a:rect l="l" t="t" r="r" b="b"/>
              <a:pathLst>
                <a:path w="99060" h="8889">
                  <a:moveTo>
                    <a:pt x="0" y="8889"/>
                  </a:moveTo>
                  <a:lnTo>
                    <a:pt x="0" y="0"/>
                  </a:lnTo>
                  <a:lnTo>
                    <a:pt x="99060" y="0"/>
                  </a:lnTo>
                  <a:lnTo>
                    <a:pt x="9906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A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7" name="object 2677"/>
            <p:cNvSpPr/>
            <p:nvPr/>
          </p:nvSpPr>
          <p:spPr>
            <a:xfrm>
              <a:off x="5566410" y="3964939"/>
              <a:ext cx="170180" cy="8890"/>
            </a:xfrm>
            <a:custGeom>
              <a:avLst/>
              <a:gdLst/>
              <a:ahLst/>
              <a:cxnLst/>
              <a:rect l="l" t="t" r="r" b="b"/>
              <a:pathLst>
                <a:path w="170179" h="8889">
                  <a:moveTo>
                    <a:pt x="99060" y="6362"/>
                  </a:moveTo>
                  <a:lnTo>
                    <a:pt x="0" y="6362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6362"/>
                  </a:lnTo>
                  <a:close/>
                </a:path>
                <a:path w="170179" h="8889">
                  <a:moveTo>
                    <a:pt x="9906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99060" y="6350"/>
                  </a:lnTo>
                  <a:lnTo>
                    <a:pt x="99060" y="0"/>
                  </a:lnTo>
                  <a:close/>
                </a:path>
                <a:path w="170179" h="8889">
                  <a:moveTo>
                    <a:pt x="170180" y="3810"/>
                  </a:moveTo>
                  <a:lnTo>
                    <a:pt x="168910" y="3810"/>
                  </a:lnTo>
                  <a:lnTo>
                    <a:pt x="168910" y="5080"/>
                  </a:lnTo>
                  <a:lnTo>
                    <a:pt x="163830" y="5080"/>
                  </a:lnTo>
                  <a:lnTo>
                    <a:pt x="163830" y="6350"/>
                  </a:lnTo>
                  <a:lnTo>
                    <a:pt x="160020" y="6350"/>
                  </a:lnTo>
                  <a:lnTo>
                    <a:pt x="160020" y="7620"/>
                  </a:lnTo>
                  <a:lnTo>
                    <a:pt x="156210" y="7620"/>
                  </a:lnTo>
                  <a:lnTo>
                    <a:pt x="156210" y="8890"/>
                  </a:lnTo>
                  <a:lnTo>
                    <a:pt x="170180" y="8890"/>
                  </a:lnTo>
                  <a:lnTo>
                    <a:pt x="170180" y="7620"/>
                  </a:lnTo>
                  <a:lnTo>
                    <a:pt x="170180" y="6350"/>
                  </a:lnTo>
                  <a:lnTo>
                    <a:pt x="170180" y="5080"/>
                  </a:lnTo>
                  <a:lnTo>
                    <a:pt x="170180" y="3810"/>
                  </a:lnTo>
                  <a:close/>
                </a:path>
              </a:pathLst>
            </a:custGeom>
            <a:solidFill>
              <a:srgbClr val="B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8" name="object 2678"/>
            <p:cNvSpPr/>
            <p:nvPr/>
          </p:nvSpPr>
          <p:spPr>
            <a:xfrm>
              <a:off x="5566410" y="3973829"/>
              <a:ext cx="170180" cy="8890"/>
            </a:xfrm>
            <a:custGeom>
              <a:avLst/>
              <a:gdLst/>
              <a:ahLst/>
              <a:cxnLst/>
              <a:rect l="l" t="t" r="r" b="b"/>
              <a:pathLst>
                <a:path w="170179" h="8889">
                  <a:moveTo>
                    <a:pt x="99060" y="3822"/>
                  </a:moveTo>
                  <a:lnTo>
                    <a:pt x="0" y="3822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3822"/>
                  </a:lnTo>
                  <a:close/>
                </a:path>
                <a:path w="170179" h="8889">
                  <a:moveTo>
                    <a:pt x="9906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9060" y="3810"/>
                  </a:lnTo>
                  <a:lnTo>
                    <a:pt x="99060" y="0"/>
                  </a:lnTo>
                  <a:close/>
                </a:path>
                <a:path w="170179" h="8889">
                  <a:moveTo>
                    <a:pt x="170180" y="0"/>
                  </a:moveTo>
                  <a:lnTo>
                    <a:pt x="151130" y="0"/>
                  </a:lnTo>
                  <a:lnTo>
                    <a:pt x="151130" y="1270"/>
                  </a:lnTo>
                  <a:lnTo>
                    <a:pt x="147320" y="1270"/>
                  </a:lnTo>
                  <a:lnTo>
                    <a:pt x="147320" y="2540"/>
                  </a:lnTo>
                  <a:lnTo>
                    <a:pt x="143510" y="2540"/>
                  </a:lnTo>
                  <a:lnTo>
                    <a:pt x="143510" y="3810"/>
                  </a:lnTo>
                  <a:lnTo>
                    <a:pt x="139700" y="3810"/>
                  </a:lnTo>
                  <a:lnTo>
                    <a:pt x="139700" y="5080"/>
                  </a:lnTo>
                  <a:lnTo>
                    <a:pt x="135890" y="5080"/>
                  </a:lnTo>
                  <a:lnTo>
                    <a:pt x="135890" y="6350"/>
                  </a:lnTo>
                  <a:lnTo>
                    <a:pt x="132080" y="6350"/>
                  </a:lnTo>
                  <a:lnTo>
                    <a:pt x="132080" y="7620"/>
                  </a:lnTo>
                  <a:lnTo>
                    <a:pt x="128270" y="7620"/>
                  </a:lnTo>
                  <a:lnTo>
                    <a:pt x="128270" y="8890"/>
                  </a:lnTo>
                  <a:lnTo>
                    <a:pt x="170180" y="8890"/>
                  </a:lnTo>
                  <a:lnTo>
                    <a:pt x="170180" y="7620"/>
                  </a:lnTo>
                  <a:lnTo>
                    <a:pt x="170180" y="6350"/>
                  </a:lnTo>
                  <a:lnTo>
                    <a:pt x="170180" y="5080"/>
                  </a:lnTo>
                  <a:lnTo>
                    <a:pt x="170180" y="3810"/>
                  </a:lnTo>
                  <a:lnTo>
                    <a:pt x="170180" y="2540"/>
                  </a:lnTo>
                  <a:lnTo>
                    <a:pt x="170180" y="1270"/>
                  </a:lnTo>
                  <a:lnTo>
                    <a:pt x="170180" y="0"/>
                  </a:lnTo>
                  <a:close/>
                </a:path>
              </a:pathLst>
            </a:custGeom>
            <a:solidFill>
              <a:srgbClr val="B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9" name="object 2679"/>
            <p:cNvSpPr/>
            <p:nvPr/>
          </p:nvSpPr>
          <p:spPr>
            <a:xfrm>
              <a:off x="5566410" y="3982719"/>
              <a:ext cx="170180" cy="8890"/>
            </a:xfrm>
            <a:custGeom>
              <a:avLst/>
              <a:gdLst/>
              <a:ahLst/>
              <a:cxnLst/>
              <a:rect l="l" t="t" r="r" b="b"/>
              <a:pathLst>
                <a:path w="170179" h="8889">
                  <a:moveTo>
                    <a:pt x="9906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7632"/>
                  </a:lnTo>
                  <a:close/>
                </a:path>
                <a:path w="170179" h="8889">
                  <a:moveTo>
                    <a:pt x="99060" y="1282"/>
                  </a:moveTo>
                  <a:lnTo>
                    <a:pt x="0" y="1282"/>
                  </a:lnTo>
                  <a:lnTo>
                    <a:pt x="0" y="7620"/>
                  </a:lnTo>
                  <a:lnTo>
                    <a:pt x="99060" y="7620"/>
                  </a:lnTo>
                  <a:lnTo>
                    <a:pt x="99060" y="1282"/>
                  </a:lnTo>
                  <a:close/>
                </a:path>
                <a:path w="170179" h="8889">
                  <a:moveTo>
                    <a:pt x="990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99060" y="1270"/>
                  </a:lnTo>
                  <a:lnTo>
                    <a:pt x="99060" y="0"/>
                  </a:lnTo>
                  <a:close/>
                </a:path>
                <a:path w="170179" h="8889">
                  <a:moveTo>
                    <a:pt x="170180" y="7632"/>
                  </a:moveTo>
                  <a:lnTo>
                    <a:pt x="100330" y="7632"/>
                  </a:lnTo>
                  <a:lnTo>
                    <a:pt x="100330" y="8890"/>
                  </a:lnTo>
                  <a:lnTo>
                    <a:pt x="170180" y="8890"/>
                  </a:lnTo>
                  <a:lnTo>
                    <a:pt x="170180" y="7632"/>
                  </a:lnTo>
                  <a:close/>
                </a:path>
                <a:path w="170179" h="8889">
                  <a:moveTo>
                    <a:pt x="170180" y="0"/>
                  </a:moveTo>
                  <a:lnTo>
                    <a:pt x="124460" y="0"/>
                  </a:lnTo>
                  <a:lnTo>
                    <a:pt x="124460" y="1270"/>
                  </a:lnTo>
                  <a:lnTo>
                    <a:pt x="120650" y="1270"/>
                  </a:lnTo>
                  <a:lnTo>
                    <a:pt x="120650" y="2540"/>
                  </a:lnTo>
                  <a:lnTo>
                    <a:pt x="115570" y="2540"/>
                  </a:lnTo>
                  <a:lnTo>
                    <a:pt x="115570" y="3810"/>
                  </a:lnTo>
                  <a:lnTo>
                    <a:pt x="111760" y="3810"/>
                  </a:lnTo>
                  <a:lnTo>
                    <a:pt x="111760" y="5080"/>
                  </a:lnTo>
                  <a:lnTo>
                    <a:pt x="107950" y="5080"/>
                  </a:lnTo>
                  <a:lnTo>
                    <a:pt x="107950" y="6350"/>
                  </a:lnTo>
                  <a:lnTo>
                    <a:pt x="104140" y="6350"/>
                  </a:lnTo>
                  <a:lnTo>
                    <a:pt x="104140" y="7620"/>
                  </a:lnTo>
                  <a:lnTo>
                    <a:pt x="170180" y="7620"/>
                  </a:lnTo>
                  <a:lnTo>
                    <a:pt x="170180" y="6350"/>
                  </a:lnTo>
                  <a:lnTo>
                    <a:pt x="170180" y="5080"/>
                  </a:lnTo>
                  <a:lnTo>
                    <a:pt x="170180" y="3810"/>
                  </a:lnTo>
                  <a:lnTo>
                    <a:pt x="170180" y="2540"/>
                  </a:lnTo>
                  <a:lnTo>
                    <a:pt x="170180" y="1270"/>
                  </a:lnTo>
                  <a:lnTo>
                    <a:pt x="170180" y="0"/>
                  </a:lnTo>
                  <a:close/>
                </a:path>
              </a:pathLst>
            </a:custGeom>
            <a:solidFill>
              <a:srgbClr val="B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0" name="object 2680"/>
            <p:cNvSpPr/>
            <p:nvPr/>
          </p:nvSpPr>
          <p:spPr>
            <a:xfrm>
              <a:off x="5566409" y="3991609"/>
              <a:ext cx="170180" cy="8890"/>
            </a:xfrm>
            <a:custGeom>
              <a:avLst/>
              <a:gdLst/>
              <a:ahLst/>
              <a:cxnLst/>
              <a:rect l="l" t="t" r="r" b="b"/>
              <a:pathLst>
                <a:path w="170179" h="8889">
                  <a:moveTo>
                    <a:pt x="17017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70179" y="8889"/>
                  </a:lnTo>
                  <a:lnTo>
                    <a:pt x="170179" y="0"/>
                  </a:lnTo>
                  <a:close/>
                </a:path>
              </a:pathLst>
            </a:custGeom>
            <a:solidFill>
              <a:srgbClr val="B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1" name="object 2681"/>
            <p:cNvSpPr/>
            <p:nvPr/>
          </p:nvSpPr>
          <p:spPr>
            <a:xfrm>
              <a:off x="5566409" y="4000500"/>
              <a:ext cx="170180" cy="8890"/>
            </a:xfrm>
            <a:custGeom>
              <a:avLst/>
              <a:gdLst/>
              <a:ahLst/>
              <a:cxnLst/>
              <a:rect l="l" t="t" r="r" b="b"/>
              <a:pathLst>
                <a:path w="170179" h="8889">
                  <a:moveTo>
                    <a:pt x="0" y="8889"/>
                  </a:moveTo>
                  <a:lnTo>
                    <a:pt x="0" y="0"/>
                  </a:lnTo>
                  <a:lnTo>
                    <a:pt x="170179" y="0"/>
                  </a:lnTo>
                  <a:lnTo>
                    <a:pt x="17017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B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2" name="object 2682"/>
            <p:cNvSpPr/>
            <p:nvPr/>
          </p:nvSpPr>
          <p:spPr>
            <a:xfrm>
              <a:off x="5566409" y="4009390"/>
              <a:ext cx="170180" cy="7620"/>
            </a:xfrm>
            <a:custGeom>
              <a:avLst/>
              <a:gdLst/>
              <a:ahLst/>
              <a:cxnLst/>
              <a:rect l="l" t="t" r="r" b="b"/>
              <a:pathLst>
                <a:path w="170179" h="7620">
                  <a:moveTo>
                    <a:pt x="0" y="7620"/>
                  </a:moveTo>
                  <a:lnTo>
                    <a:pt x="0" y="0"/>
                  </a:lnTo>
                  <a:lnTo>
                    <a:pt x="170179" y="0"/>
                  </a:lnTo>
                  <a:lnTo>
                    <a:pt x="170179" y="762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B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3" name="object 2683"/>
            <p:cNvSpPr/>
            <p:nvPr/>
          </p:nvSpPr>
          <p:spPr>
            <a:xfrm>
              <a:off x="5566409" y="4017009"/>
              <a:ext cx="170180" cy="10160"/>
            </a:xfrm>
            <a:custGeom>
              <a:avLst/>
              <a:gdLst/>
              <a:ahLst/>
              <a:cxnLst/>
              <a:rect l="l" t="t" r="r" b="b"/>
              <a:pathLst>
                <a:path w="170179" h="10160">
                  <a:moveTo>
                    <a:pt x="0" y="10159"/>
                  </a:moveTo>
                  <a:lnTo>
                    <a:pt x="0" y="0"/>
                  </a:lnTo>
                  <a:lnTo>
                    <a:pt x="170179" y="0"/>
                  </a:lnTo>
                  <a:lnTo>
                    <a:pt x="170179" y="10159"/>
                  </a:lnTo>
                  <a:lnTo>
                    <a:pt x="0" y="10159"/>
                  </a:lnTo>
                  <a:close/>
                </a:path>
              </a:pathLst>
            </a:custGeom>
            <a:solidFill>
              <a:srgbClr val="B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4" name="object 2684"/>
            <p:cNvSpPr/>
            <p:nvPr/>
          </p:nvSpPr>
          <p:spPr>
            <a:xfrm>
              <a:off x="5566409" y="4027170"/>
              <a:ext cx="170180" cy="7620"/>
            </a:xfrm>
            <a:custGeom>
              <a:avLst/>
              <a:gdLst/>
              <a:ahLst/>
              <a:cxnLst/>
              <a:rect l="l" t="t" r="r" b="b"/>
              <a:pathLst>
                <a:path w="170179" h="7620">
                  <a:moveTo>
                    <a:pt x="0" y="7619"/>
                  </a:moveTo>
                  <a:lnTo>
                    <a:pt x="0" y="0"/>
                  </a:lnTo>
                  <a:lnTo>
                    <a:pt x="170179" y="0"/>
                  </a:lnTo>
                  <a:lnTo>
                    <a:pt x="170179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B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5" name="object 2685"/>
            <p:cNvSpPr/>
            <p:nvPr/>
          </p:nvSpPr>
          <p:spPr>
            <a:xfrm>
              <a:off x="5566409" y="4034790"/>
              <a:ext cx="170180" cy="8890"/>
            </a:xfrm>
            <a:custGeom>
              <a:avLst/>
              <a:gdLst/>
              <a:ahLst/>
              <a:cxnLst/>
              <a:rect l="l" t="t" r="r" b="b"/>
              <a:pathLst>
                <a:path w="170179" h="8889">
                  <a:moveTo>
                    <a:pt x="0" y="8890"/>
                  </a:moveTo>
                  <a:lnTo>
                    <a:pt x="0" y="0"/>
                  </a:lnTo>
                  <a:lnTo>
                    <a:pt x="170179" y="0"/>
                  </a:lnTo>
                  <a:lnTo>
                    <a:pt x="17017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B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6" name="object 2686"/>
            <p:cNvSpPr/>
            <p:nvPr/>
          </p:nvSpPr>
          <p:spPr>
            <a:xfrm>
              <a:off x="5566409" y="4043679"/>
              <a:ext cx="170180" cy="8890"/>
            </a:xfrm>
            <a:custGeom>
              <a:avLst/>
              <a:gdLst/>
              <a:ahLst/>
              <a:cxnLst/>
              <a:rect l="l" t="t" r="r" b="b"/>
              <a:pathLst>
                <a:path w="170179" h="8889">
                  <a:moveTo>
                    <a:pt x="0" y="8890"/>
                  </a:moveTo>
                  <a:lnTo>
                    <a:pt x="0" y="0"/>
                  </a:lnTo>
                  <a:lnTo>
                    <a:pt x="170179" y="0"/>
                  </a:lnTo>
                  <a:lnTo>
                    <a:pt x="17017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B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7" name="object 2687"/>
            <p:cNvSpPr/>
            <p:nvPr/>
          </p:nvSpPr>
          <p:spPr>
            <a:xfrm>
              <a:off x="5566409" y="4052570"/>
              <a:ext cx="170180" cy="8890"/>
            </a:xfrm>
            <a:custGeom>
              <a:avLst/>
              <a:gdLst/>
              <a:ahLst/>
              <a:cxnLst/>
              <a:rect l="l" t="t" r="r" b="b"/>
              <a:pathLst>
                <a:path w="170179" h="8889">
                  <a:moveTo>
                    <a:pt x="0" y="8889"/>
                  </a:moveTo>
                  <a:lnTo>
                    <a:pt x="0" y="0"/>
                  </a:lnTo>
                  <a:lnTo>
                    <a:pt x="170179" y="0"/>
                  </a:lnTo>
                  <a:lnTo>
                    <a:pt x="17017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B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8" name="object 2688"/>
            <p:cNvSpPr/>
            <p:nvPr/>
          </p:nvSpPr>
          <p:spPr>
            <a:xfrm>
              <a:off x="5566409" y="4061459"/>
              <a:ext cx="170180" cy="8890"/>
            </a:xfrm>
            <a:custGeom>
              <a:avLst/>
              <a:gdLst/>
              <a:ahLst/>
              <a:cxnLst/>
              <a:rect l="l" t="t" r="r" b="b"/>
              <a:pathLst>
                <a:path w="170179" h="8889">
                  <a:moveTo>
                    <a:pt x="0" y="8889"/>
                  </a:moveTo>
                  <a:lnTo>
                    <a:pt x="0" y="0"/>
                  </a:lnTo>
                  <a:lnTo>
                    <a:pt x="170179" y="0"/>
                  </a:lnTo>
                  <a:lnTo>
                    <a:pt x="17017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B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9" name="object 2689"/>
            <p:cNvSpPr/>
            <p:nvPr/>
          </p:nvSpPr>
          <p:spPr>
            <a:xfrm>
              <a:off x="5566409" y="4070350"/>
              <a:ext cx="170180" cy="8890"/>
            </a:xfrm>
            <a:custGeom>
              <a:avLst/>
              <a:gdLst/>
              <a:ahLst/>
              <a:cxnLst/>
              <a:rect l="l" t="t" r="r" b="b"/>
              <a:pathLst>
                <a:path w="170179" h="8889">
                  <a:moveTo>
                    <a:pt x="0" y="8889"/>
                  </a:moveTo>
                  <a:lnTo>
                    <a:pt x="0" y="0"/>
                  </a:lnTo>
                  <a:lnTo>
                    <a:pt x="170179" y="0"/>
                  </a:lnTo>
                  <a:lnTo>
                    <a:pt x="17017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B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0" name="object 2690"/>
            <p:cNvSpPr/>
            <p:nvPr/>
          </p:nvSpPr>
          <p:spPr>
            <a:xfrm>
              <a:off x="5566409" y="4079240"/>
              <a:ext cx="170180" cy="8890"/>
            </a:xfrm>
            <a:custGeom>
              <a:avLst/>
              <a:gdLst/>
              <a:ahLst/>
              <a:cxnLst/>
              <a:rect l="l" t="t" r="r" b="b"/>
              <a:pathLst>
                <a:path w="170179" h="8889">
                  <a:moveTo>
                    <a:pt x="0" y="8890"/>
                  </a:moveTo>
                  <a:lnTo>
                    <a:pt x="0" y="0"/>
                  </a:lnTo>
                  <a:lnTo>
                    <a:pt x="170179" y="0"/>
                  </a:lnTo>
                  <a:lnTo>
                    <a:pt x="17017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B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1" name="object 2691"/>
            <p:cNvSpPr/>
            <p:nvPr/>
          </p:nvSpPr>
          <p:spPr>
            <a:xfrm>
              <a:off x="5566409" y="4088129"/>
              <a:ext cx="170180" cy="8890"/>
            </a:xfrm>
            <a:custGeom>
              <a:avLst/>
              <a:gdLst/>
              <a:ahLst/>
              <a:cxnLst/>
              <a:rect l="l" t="t" r="r" b="b"/>
              <a:pathLst>
                <a:path w="170179" h="8889">
                  <a:moveTo>
                    <a:pt x="0" y="8890"/>
                  </a:moveTo>
                  <a:lnTo>
                    <a:pt x="0" y="0"/>
                  </a:lnTo>
                  <a:lnTo>
                    <a:pt x="170179" y="0"/>
                  </a:lnTo>
                  <a:lnTo>
                    <a:pt x="17017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B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2" name="object 2692"/>
            <p:cNvSpPr/>
            <p:nvPr/>
          </p:nvSpPr>
          <p:spPr>
            <a:xfrm>
              <a:off x="5566409" y="4097020"/>
              <a:ext cx="170180" cy="7620"/>
            </a:xfrm>
            <a:custGeom>
              <a:avLst/>
              <a:gdLst/>
              <a:ahLst/>
              <a:cxnLst/>
              <a:rect l="l" t="t" r="r" b="b"/>
              <a:pathLst>
                <a:path w="170179" h="7620">
                  <a:moveTo>
                    <a:pt x="0" y="7619"/>
                  </a:moveTo>
                  <a:lnTo>
                    <a:pt x="0" y="0"/>
                  </a:lnTo>
                  <a:lnTo>
                    <a:pt x="170179" y="0"/>
                  </a:lnTo>
                  <a:lnTo>
                    <a:pt x="170179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B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3" name="object 2693"/>
            <p:cNvSpPr/>
            <p:nvPr/>
          </p:nvSpPr>
          <p:spPr>
            <a:xfrm>
              <a:off x="5566409" y="4104640"/>
              <a:ext cx="170180" cy="8890"/>
            </a:xfrm>
            <a:custGeom>
              <a:avLst/>
              <a:gdLst/>
              <a:ahLst/>
              <a:cxnLst/>
              <a:rect l="l" t="t" r="r" b="b"/>
              <a:pathLst>
                <a:path w="170179" h="8889">
                  <a:moveTo>
                    <a:pt x="0" y="8890"/>
                  </a:moveTo>
                  <a:lnTo>
                    <a:pt x="0" y="0"/>
                  </a:lnTo>
                  <a:lnTo>
                    <a:pt x="170179" y="0"/>
                  </a:lnTo>
                  <a:lnTo>
                    <a:pt x="17017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C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4" name="object 2694"/>
            <p:cNvSpPr/>
            <p:nvPr/>
          </p:nvSpPr>
          <p:spPr>
            <a:xfrm>
              <a:off x="5566409" y="4113529"/>
              <a:ext cx="170180" cy="8890"/>
            </a:xfrm>
            <a:custGeom>
              <a:avLst/>
              <a:gdLst/>
              <a:ahLst/>
              <a:cxnLst/>
              <a:rect l="l" t="t" r="r" b="b"/>
              <a:pathLst>
                <a:path w="170179" h="8889">
                  <a:moveTo>
                    <a:pt x="0" y="8890"/>
                  </a:moveTo>
                  <a:lnTo>
                    <a:pt x="0" y="0"/>
                  </a:lnTo>
                  <a:lnTo>
                    <a:pt x="170179" y="0"/>
                  </a:lnTo>
                  <a:lnTo>
                    <a:pt x="170179" y="8890"/>
                  </a:lnTo>
                  <a:lnTo>
                    <a:pt x="0" y="8890"/>
                  </a:lnTo>
                  <a:close/>
                </a:path>
              </a:pathLst>
            </a:custGeom>
            <a:solidFill>
              <a:srgbClr val="C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5" name="object 2695"/>
            <p:cNvSpPr/>
            <p:nvPr/>
          </p:nvSpPr>
          <p:spPr>
            <a:xfrm>
              <a:off x="5566409" y="4122420"/>
              <a:ext cx="170180" cy="8890"/>
            </a:xfrm>
            <a:custGeom>
              <a:avLst/>
              <a:gdLst/>
              <a:ahLst/>
              <a:cxnLst/>
              <a:rect l="l" t="t" r="r" b="b"/>
              <a:pathLst>
                <a:path w="170179" h="8889">
                  <a:moveTo>
                    <a:pt x="0" y="8889"/>
                  </a:moveTo>
                  <a:lnTo>
                    <a:pt x="0" y="0"/>
                  </a:lnTo>
                  <a:lnTo>
                    <a:pt x="170179" y="0"/>
                  </a:lnTo>
                  <a:lnTo>
                    <a:pt x="170179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C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6" name="object 2696"/>
            <p:cNvSpPr/>
            <p:nvPr/>
          </p:nvSpPr>
          <p:spPr>
            <a:xfrm>
              <a:off x="5566410" y="4131309"/>
              <a:ext cx="170180" cy="8890"/>
            </a:xfrm>
            <a:custGeom>
              <a:avLst/>
              <a:gdLst/>
              <a:ahLst/>
              <a:cxnLst/>
              <a:rect l="l" t="t" r="r" b="b"/>
              <a:pathLst>
                <a:path w="170179" h="8889">
                  <a:moveTo>
                    <a:pt x="17018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63830" y="8890"/>
                  </a:lnTo>
                  <a:lnTo>
                    <a:pt x="163830" y="7620"/>
                  </a:lnTo>
                  <a:lnTo>
                    <a:pt x="167640" y="7620"/>
                  </a:lnTo>
                  <a:lnTo>
                    <a:pt x="167640" y="6350"/>
                  </a:lnTo>
                  <a:lnTo>
                    <a:pt x="170180" y="6350"/>
                  </a:lnTo>
                  <a:lnTo>
                    <a:pt x="170180" y="0"/>
                  </a:lnTo>
                  <a:close/>
                </a:path>
              </a:pathLst>
            </a:custGeom>
            <a:solidFill>
              <a:srgbClr val="C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7" name="object 2697"/>
            <p:cNvSpPr/>
            <p:nvPr/>
          </p:nvSpPr>
          <p:spPr>
            <a:xfrm>
              <a:off x="5566410" y="4140200"/>
              <a:ext cx="160020" cy="8890"/>
            </a:xfrm>
            <a:custGeom>
              <a:avLst/>
              <a:gdLst/>
              <a:ahLst/>
              <a:cxnLst/>
              <a:rect l="l" t="t" r="r" b="b"/>
              <a:pathLst>
                <a:path w="160020" h="8889">
                  <a:moveTo>
                    <a:pt x="1600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37160" y="8890"/>
                  </a:lnTo>
                  <a:lnTo>
                    <a:pt x="137160" y="7620"/>
                  </a:lnTo>
                  <a:lnTo>
                    <a:pt x="140970" y="7620"/>
                  </a:lnTo>
                  <a:lnTo>
                    <a:pt x="140970" y="6350"/>
                  </a:lnTo>
                  <a:lnTo>
                    <a:pt x="144780" y="6350"/>
                  </a:lnTo>
                  <a:lnTo>
                    <a:pt x="144780" y="5080"/>
                  </a:lnTo>
                  <a:lnTo>
                    <a:pt x="148590" y="5080"/>
                  </a:lnTo>
                  <a:lnTo>
                    <a:pt x="148590" y="3810"/>
                  </a:lnTo>
                  <a:lnTo>
                    <a:pt x="152400" y="3810"/>
                  </a:lnTo>
                  <a:lnTo>
                    <a:pt x="152400" y="2540"/>
                  </a:lnTo>
                  <a:lnTo>
                    <a:pt x="156210" y="2540"/>
                  </a:lnTo>
                  <a:lnTo>
                    <a:pt x="156210" y="1270"/>
                  </a:lnTo>
                  <a:lnTo>
                    <a:pt x="160020" y="127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C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8" name="object 2698"/>
            <p:cNvSpPr/>
            <p:nvPr/>
          </p:nvSpPr>
          <p:spPr>
            <a:xfrm>
              <a:off x="5566410" y="4149089"/>
              <a:ext cx="133350" cy="8890"/>
            </a:xfrm>
            <a:custGeom>
              <a:avLst/>
              <a:gdLst/>
              <a:ahLst/>
              <a:cxnLst/>
              <a:rect l="l" t="t" r="r" b="b"/>
              <a:pathLst>
                <a:path w="133350" h="8889">
                  <a:moveTo>
                    <a:pt x="1333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10490" y="8890"/>
                  </a:lnTo>
                  <a:lnTo>
                    <a:pt x="110490" y="7620"/>
                  </a:lnTo>
                  <a:lnTo>
                    <a:pt x="114300" y="7620"/>
                  </a:lnTo>
                  <a:lnTo>
                    <a:pt x="114300" y="6350"/>
                  </a:lnTo>
                  <a:lnTo>
                    <a:pt x="118110" y="6350"/>
                  </a:lnTo>
                  <a:lnTo>
                    <a:pt x="118110" y="5080"/>
                  </a:lnTo>
                  <a:lnTo>
                    <a:pt x="121920" y="5080"/>
                  </a:lnTo>
                  <a:lnTo>
                    <a:pt x="121920" y="3810"/>
                  </a:lnTo>
                  <a:lnTo>
                    <a:pt x="125730" y="3810"/>
                  </a:lnTo>
                  <a:lnTo>
                    <a:pt x="125730" y="2540"/>
                  </a:lnTo>
                  <a:lnTo>
                    <a:pt x="129540" y="2540"/>
                  </a:lnTo>
                  <a:lnTo>
                    <a:pt x="129540" y="1270"/>
                  </a:lnTo>
                  <a:lnTo>
                    <a:pt x="133350" y="127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9" name="object 2699"/>
            <p:cNvSpPr/>
            <p:nvPr/>
          </p:nvSpPr>
          <p:spPr>
            <a:xfrm>
              <a:off x="5566410" y="4157979"/>
              <a:ext cx="106680" cy="8890"/>
            </a:xfrm>
            <a:custGeom>
              <a:avLst/>
              <a:gdLst/>
              <a:ahLst/>
              <a:cxnLst/>
              <a:rect l="l" t="t" r="r" b="b"/>
              <a:pathLst>
                <a:path w="106679" h="8889">
                  <a:moveTo>
                    <a:pt x="1066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7620"/>
                  </a:lnTo>
                  <a:lnTo>
                    <a:pt x="87630" y="7620"/>
                  </a:lnTo>
                  <a:lnTo>
                    <a:pt x="87630" y="6350"/>
                  </a:lnTo>
                  <a:lnTo>
                    <a:pt x="91440" y="6350"/>
                  </a:lnTo>
                  <a:lnTo>
                    <a:pt x="91440" y="5080"/>
                  </a:lnTo>
                  <a:lnTo>
                    <a:pt x="95250" y="5080"/>
                  </a:lnTo>
                  <a:lnTo>
                    <a:pt x="95250" y="3810"/>
                  </a:lnTo>
                  <a:lnTo>
                    <a:pt x="99060" y="3810"/>
                  </a:lnTo>
                  <a:lnTo>
                    <a:pt x="99060" y="2540"/>
                  </a:lnTo>
                  <a:lnTo>
                    <a:pt x="102870" y="2540"/>
                  </a:lnTo>
                  <a:lnTo>
                    <a:pt x="102870" y="1270"/>
                  </a:lnTo>
                  <a:lnTo>
                    <a:pt x="106680" y="127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C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0" name="object 2700"/>
            <p:cNvSpPr/>
            <p:nvPr/>
          </p:nvSpPr>
          <p:spPr>
            <a:xfrm>
              <a:off x="5566409" y="4166870"/>
              <a:ext cx="78740" cy="8890"/>
            </a:xfrm>
            <a:custGeom>
              <a:avLst/>
              <a:gdLst/>
              <a:ahLst/>
              <a:cxnLst/>
              <a:rect l="l" t="t" r="r" b="b"/>
              <a:pathLst>
                <a:path w="78739" h="8889">
                  <a:moveTo>
                    <a:pt x="7873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78739" y="1269"/>
                  </a:lnTo>
                  <a:lnTo>
                    <a:pt x="78739" y="0"/>
                  </a:lnTo>
                  <a:close/>
                </a:path>
                <a:path w="78739" h="8889">
                  <a:moveTo>
                    <a:pt x="74929" y="1269"/>
                  </a:moveTo>
                  <a:lnTo>
                    <a:pt x="0" y="1269"/>
                  </a:lnTo>
                  <a:lnTo>
                    <a:pt x="0" y="7619"/>
                  </a:lnTo>
                  <a:lnTo>
                    <a:pt x="59689" y="7619"/>
                  </a:lnTo>
                  <a:lnTo>
                    <a:pt x="59689" y="6349"/>
                  </a:lnTo>
                  <a:lnTo>
                    <a:pt x="63500" y="6349"/>
                  </a:lnTo>
                  <a:lnTo>
                    <a:pt x="63500" y="5079"/>
                  </a:lnTo>
                  <a:lnTo>
                    <a:pt x="67310" y="5079"/>
                  </a:lnTo>
                  <a:lnTo>
                    <a:pt x="67310" y="3809"/>
                  </a:lnTo>
                  <a:lnTo>
                    <a:pt x="71120" y="3809"/>
                  </a:lnTo>
                  <a:lnTo>
                    <a:pt x="71120" y="2539"/>
                  </a:lnTo>
                  <a:lnTo>
                    <a:pt x="74929" y="2539"/>
                  </a:lnTo>
                  <a:lnTo>
                    <a:pt x="74929" y="1269"/>
                  </a:lnTo>
                  <a:close/>
                </a:path>
                <a:path w="78739" h="8889">
                  <a:moveTo>
                    <a:pt x="55879" y="7619"/>
                  </a:moveTo>
                  <a:lnTo>
                    <a:pt x="0" y="7619"/>
                  </a:lnTo>
                  <a:lnTo>
                    <a:pt x="0" y="8889"/>
                  </a:lnTo>
                  <a:lnTo>
                    <a:pt x="55879" y="8889"/>
                  </a:lnTo>
                  <a:lnTo>
                    <a:pt x="55879" y="7619"/>
                  </a:lnTo>
                  <a:close/>
                </a:path>
              </a:pathLst>
            </a:custGeom>
            <a:solidFill>
              <a:srgbClr val="C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1" name="object 2701"/>
            <p:cNvSpPr/>
            <p:nvPr/>
          </p:nvSpPr>
          <p:spPr>
            <a:xfrm>
              <a:off x="5566409" y="4175759"/>
              <a:ext cx="52069" cy="7620"/>
            </a:xfrm>
            <a:custGeom>
              <a:avLst/>
              <a:gdLst/>
              <a:ahLst/>
              <a:cxnLst/>
              <a:rect l="l" t="t" r="r" b="b"/>
              <a:pathLst>
                <a:path w="52070" h="7620">
                  <a:moveTo>
                    <a:pt x="5207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40639" y="5079"/>
                  </a:lnTo>
                  <a:lnTo>
                    <a:pt x="40639" y="3809"/>
                  </a:lnTo>
                  <a:lnTo>
                    <a:pt x="44450" y="3809"/>
                  </a:lnTo>
                  <a:lnTo>
                    <a:pt x="44450" y="2539"/>
                  </a:lnTo>
                  <a:lnTo>
                    <a:pt x="48260" y="2539"/>
                  </a:lnTo>
                  <a:lnTo>
                    <a:pt x="48260" y="1269"/>
                  </a:lnTo>
                  <a:lnTo>
                    <a:pt x="52070" y="1269"/>
                  </a:lnTo>
                  <a:lnTo>
                    <a:pt x="52070" y="0"/>
                  </a:lnTo>
                  <a:close/>
                </a:path>
                <a:path w="52070" h="7620">
                  <a:moveTo>
                    <a:pt x="36829" y="5080"/>
                  </a:moveTo>
                  <a:lnTo>
                    <a:pt x="0" y="5080"/>
                  </a:lnTo>
                  <a:lnTo>
                    <a:pt x="0" y="7619"/>
                  </a:lnTo>
                  <a:lnTo>
                    <a:pt x="33020" y="7619"/>
                  </a:lnTo>
                  <a:lnTo>
                    <a:pt x="33020" y="6350"/>
                  </a:lnTo>
                  <a:lnTo>
                    <a:pt x="36829" y="6350"/>
                  </a:lnTo>
                  <a:lnTo>
                    <a:pt x="36829" y="5080"/>
                  </a:lnTo>
                  <a:close/>
                </a:path>
              </a:pathLst>
            </a:custGeom>
            <a:solidFill>
              <a:srgbClr val="C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2" name="object 2702"/>
            <p:cNvSpPr/>
            <p:nvPr/>
          </p:nvSpPr>
          <p:spPr>
            <a:xfrm>
              <a:off x="5566409" y="4183379"/>
              <a:ext cx="29209" cy="10160"/>
            </a:xfrm>
            <a:custGeom>
              <a:avLst/>
              <a:gdLst/>
              <a:ahLst/>
              <a:cxnLst/>
              <a:rect l="l" t="t" r="r" b="b"/>
              <a:pathLst>
                <a:path w="29210" h="10160">
                  <a:moveTo>
                    <a:pt x="2921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21589" y="3810"/>
                  </a:lnTo>
                  <a:lnTo>
                    <a:pt x="21589" y="2540"/>
                  </a:lnTo>
                  <a:lnTo>
                    <a:pt x="25400" y="2540"/>
                  </a:lnTo>
                  <a:lnTo>
                    <a:pt x="25400" y="1270"/>
                  </a:lnTo>
                  <a:lnTo>
                    <a:pt x="29210" y="1270"/>
                  </a:lnTo>
                  <a:lnTo>
                    <a:pt x="29210" y="0"/>
                  </a:lnTo>
                  <a:close/>
                </a:path>
                <a:path w="29210" h="10160">
                  <a:moveTo>
                    <a:pt x="17779" y="3810"/>
                  </a:moveTo>
                  <a:lnTo>
                    <a:pt x="0" y="3810"/>
                  </a:lnTo>
                  <a:lnTo>
                    <a:pt x="0" y="10160"/>
                  </a:lnTo>
                  <a:lnTo>
                    <a:pt x="1270" y="10160"/>
                  </a:lnTo>
                  <a:lnTo>
                    <a:pt x="1270" y="8890"/>
                  </a:lnTo>
                  <a:lnTo>
                    <a:pt x="6350" y="8890"/>
                  </a:lnTo>
                  <a:lnTo>
                    <a:pt x="6350" y="7620"/>
                  </a:lnTo>
                  <a:lnTo>
                    <a:pt x="10160" y="7620"/>
                  </a:lnTo>
                  <a:lnTo>
                    <a:pt x="10160" y="6350"/>
                  </a:lnTo>
                  <a:lnTo>
                    <a:pt x="13970" y="6350"/>
                  </a:lnTo>
                  <a:lnTo>
                    <a:pt x="13970" y="5080"/>
                  </a:lnTo>
                  <a:lnTo>
                    <a:pt x="17779" y="5080"/>
                  </a:lnTo>
                  <a:lnTo>
                    <a:pt x="17779" y="3810"/>
                  </a:lnTo>
                  <a:close/>
                </a:path>
              </a:pathLst>
            </a:custGeom>
            <a:solidFill>
              <a:srgbClr val="C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3" name="object 2703"/>
            <p:cNvSpPr/>
            <p:nvPr/>
          </p:nvSpPr>
          <p:spPr>
            <a:xfrm>
              <a:off x="5566409" y="3300729"/>
              <a:ext cx="168910" cy="891540"/>
            </a:xfrm>
            <a:custGeom>
              <a:avLst/>
              <a:gdLst/>
              <a:ahLst/>
              <a:cxnLst/>
              <a:rect l="l" t="t" r="r" b="b"/>
              <a:pathLst>
                <a:path w="168910" h="891539">
                  <a:moveTo>
                    <a:pt x="0" y="53340"/>
                  </a:moveTo>
                  <a:lnTo>
                    <a:pt x="162560" y="0"/>
                  </a:lnTo>
                  <a:lnTo>
                    <a:pt x="162560" y="167640"/>
                  </a:lnTo>
                  <a:lnTo>
                    <a:pt x="97789" y="189230"/>
                  </a:lnTo>
                  <a:lnTo>
                    <a:pt x="97789" y="347980"/>
                  </a:lnTo>
                  <a:lnTo>
                    <a:pt x="158750" y="327660"/>
                  </a:lnTo>
                  <a:lnTo>
                    <a:pt x="158750" y="487680"/>
                  </a:lnTo>
                  <a:lnTo>
                    <a:pt x="97789" y="506730"/>
                  </a:lnTo>
                  <a:lnTo>
                    <a:pt x="97789" y="690880"/>
                  </a:lnTo>
                  <a:lnTo>
                    <a:pt x="168910" y="668020"/>
                  </a:lnTo>
                  <a:lnTo>
                    <a:pt x="168910" y="835660"/>
                  </a:lnTo>
                  <a:lnTo>
                    <a:pt x="0" y="891540"/>
                  </a:lnTo>
                  <a:lnTo>
                    <a:pt x="0" y="53340"/>
                  </a:lnTo>
                  <a:close/>
                </a:path>
              </a:pathLst>
            </a:custGeom>
            <a:ln w="9344">
              <a:solidFill>
                <a:srgbClr val="CC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4" name="object 2704"/>
            <p:cNvSpPr/>
            <p:nvPr/>
          </p:nvSpPr>
          <p:spPr>
            <a:xfrm>
              <a:off x="5901690" y="3218179"/>
              <a:ext cx="80010" cy="26670"/>
            </a:xfrm>
            <a:custGeom>
              <a:avLst/>
              <a:gdLst/>
              <a:ahLst/>
              <a:cxnLst/>
              <a:rect l="l" t="t" r="r" b="b"/>
              <a:pathLst>
                <a:path w="80010" h="26669">
                  <a:moveTo>
                    <a:pt x="80010" y="0"/>
                  </a:moveTo>
                  <a:lnTo>
                    <a:pt x="54610" y="7620"/>
                  </a:lnTo>
                  <a:lnTo>
                    <a:pt x="54610" y="8890"/>
                  </a:lnTo>
                  <a:lnTo>
                    <a:pt x="50800" y="8890"/>
                  </a:lnTo>
                  <a:lnTo>
                    <a:pt x="50800" y="10160"/>
                  </a:lnTo>
                  <a:lnTo>
                    <a:pt x="46990" y="10160"/>
                  </a:lnTo>
                  <a:lnTo>
                    <a:pt x="46990" y="11430"/>
                  </a:lnTo>
                  <a:lnTo>
                    <a:pt x="43180" y="11430"/>
                  </a:lnTo>
                  <a:lnTo>
                    <a:pt x="43180" y="12700"/>
                  </a:lnTo>
                  <a:lnTo>
                    <a:pt x="39370" y="12700"/>
                  </a:lnTo>
                  <a:lnTo>
                    <a:pt x="39370" y="13970"/>
                  </a:lnTo>
                  <a:lnTo>
                    <a:pt x="35560" y="13970"/>
                  </a:lnTo>
                  <a:lnTo>
                    <a:pt x="35560" y="15240"/>
                  </a:lnTo>
                  <a:lnTo>
                    <a:pt x="31750" y="15240"/>
                  </a:lnTo>
                  <a:lnTo>
                    <a:pt x="31750" y="16510"/>
                  </a:lnTo>
                  <a:lnTo>
                    <a:pt x="27940" y="16510"/>
                  </a:lnTo>
                  <a:lnTo>
                    <a:pt x="27940" y="17780"/>
                  </a:lnTo>
                  <a:lnTo>
                    <a:pt x="24130" y="17780"/>
                  </a:lnTo>
                  <a:lnTo>
                    <a:pt x="24130" y="19050"/>
                  </a:lnTo>
                  <a:lnTo>
                    <a:pt x="20320" y="19050"/>
                  </a:lnTo>
                  <a:lnTo>
                    <a:pt x="20320" y="20320"/>
                  </a:lnTo>
                  <a:lnTo>
                    <a:pt x="15240" y="20320"/>
                  </a:lnTo>
                  <a:lnTo>
                    <a:pt x="15240" y="21590"/>
                  </a:lnTo>
                  <a:lnTo>
                    <a:pt x="11430" y="21590"/>
                  </a:lnTo>
                  <a:lnTo>
                    <a:pt x="11430" y="22860"/>
                  </a:lnTo>
                  <a:lnTo>
                    <a:pt x="7620" y="22860"/>
                  </a:lnTo>
                  <a:lnTo>
                    <a:pt x="7620" y="24130"/>
                  </a:lnTo>
                  <a:lnTo>
                    <a:pt x="3810" y="24130"/>
                  </a:lnTo>
                  <a:lnTo>
                    <a:pt x="3810" y="25400"/>
                  </a:lnTo>
                  <a:lnTo>
                    <a:pt x="0" y="25400"/>
                  </a:lnTo>
                  <a:lnTo>
                    <a:pt x="0" y="26670"/>
                  </a:lnTo>
                  <a:lnTo>
                    <a:pt x="80010" y="26670"/>
                  </a:lnTo>
                  <a:lnTo>
                    <a:pt x="80010" y="16510"/>
                  </a:lnTo>
                  <a:lnTo>
                    <a:pt x="80010" y="762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5" name="object 2705"/>
            <p:cNvSpPr/>
            <p:nvPr/>
          </p:nvSpPr>
          <p:spPr>
            <a:xfrm>
              <a:off x="5899150" y="3244850"/>
              <a:ext cx="82550" cy="8890"/>
            </a:xfrm>
            <a:custGeom>
              <a:avLst/>
              <a:gdLst/>
              <a:ahLst/>
              <a:cxnLst/>
              <a:rect l="l" t="t" r="r" b="b"/>
              <a:pathLst>
                <a:path w="82550" h="8889">
                  <a:moveTo>
                    <a:pt x="0" y="8889"/>
                  </a:moveTo>
                  <a:lnTo>
                    <a:pt x="0" y="0"/>
                  </a:lnTo>
                  <a:lnTo>
                    <a:pt x="82550" y="0"/>
                  </a:lnTo>
                  <a:lnTo>
                    <a:pt x="8255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6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6" name="object 2706"/>
            <p:cNvSpPr/>
            <p:nvPr/>
          </p:nvSpPr>
          <p:spPr>
            <a:xfrm>
              <a:off x="5899150" y="3253740"/>
              <a:ext cx="82550" cy="8890"/>
            </a:xfrm>
            <a:custGeom>
              <a:avLst/>
              <a:gdLst/>
              <a:ahLst/>
              <a:cxnLst/>
              <a:rect l="l" t="t" r="r" b="b"/>
              <a:pathLst>
                <a:path w="82550" h="8889">
                  <a:moveTo>
                    <a:pt x="8255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2550" y="8889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6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7" name="object 2707"/>
            <p:cNvSpPr/>
            <p:nvPr/>
          </p:nvSpPr>
          <p:spPr>
            <a:xfrm>
              <a:off x="5820409" y="3262629"/>
              <a:ext cx="161290" cy="8890"/>
            </a:xfrm>
            <a:custGeom>
              <a:avLst/>
              <a:gdLst/>
              <a:ahLst/>
              <a:cxnLst/>
              <a:rect l="l" t="t" r="r" b="b"/>
              <a:pathLst>
                <a:path w="161289" h="8889">
                  <a:moveTo>
                    <a:pt x="161289" y="0"/>
                  </a:moveTo>
                  <a:lnTo>
                    <a:pt x="78739" y="0"/>
                  </a:lnTo>
                  <a:lnTo>
                    <a:pt x="78739" y="8890"/>
                  </a:lnTo>
                  <a:lnTo>
                    <a:pt x="161289" y="8890"/>
                  </a:lnTo>
                  <a:lnTo>
                    <a:pt x="161289" y="0"/>
                  </a:lnTo>
                  <a:close/>
                </a:path>
                <a:path w="161289" h="8889">
                  <a:moveTo>
                    <a:pt x="26669" y="5080"/>
                  </a:moveTo>
                  <a:lnTo>
                    <a:pt x="7619" y="5080"/>
                  </a:lnTo>
                  <a:lnTo>
                    <a:pt x="7619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26669" y="8890"/>
                  </a:lnTo>
                  <a:lnTo>
                    <a:pt x="26669" y="5080"/>
                  </a:lnTo>
                  <a:close/>
                </a:path>
                <a:path w="161289" h="8889">
                  <a:moveTo>
                    <a:pt x="25400" y="0"/>
                  </a:moveTo>
                  <a:lnTo>
                    <a:pt x="24129" y="0"/>
                  </a:lnTo>
                  <a:lnTo>
                    <a:pt x="24129" y="1270"/>
                  </a:lnTo>
                  <a:lnTo>
                    <a:pt x="19050" y="1270"/>
                  </a:lnTo>
                  <a:lnTo>
                    <a:pt x="19050" y="2540"/>
                  </a:lnTo>
                  <a:lnTo>
                    <a:pt x="15239" y="2540"/>
                  </a:lnTo>
                  <a:lnTo>
                    <a:pt x="15239" y="3810"/>
                  </a:lnTo>
                  <a:lnTo>
                    <a:pt x="11429" y="3810"/>
                  </a:lnTo>
                  <a:lnTo>
                    <a:pt x="11429" y="5080"/>
                  </a:lnTo>
                  <a:lnTo>
                    <a:pt x="25400" y="508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6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8" name="object 2708"/>
            <p:cNvSpPr/>
            <p:nvPr/>
          </p:nvSpPr>
          <p:spPr>
            <a:xfrm>
              <a:off x="5792470" y="3271520"/>
              <a:ext cx="189230" cy="8890"/>
            </a:xfrm>
            <a:custGeom>
              <a:avLst/>
              <a:gdLst/>
              <a:ahLst/>
              <a:cxnLst/>
              <a:rect l="l" t="t" r="r" b="b"/>
              <a:pathLst>
                <a:path w="189229" h="8889">
                  <a:moveTo>
                    <a:pt x="189229" y="0"/>
                  </a:moveTo>
                  <a:lnTo>
                    <a:pt x="106679" y="0"/>
                  </a:lnTo>
                  <a:lnTo>
                    <a:pt x="106679" y="8889"/>
                  </a:lnTo>
                  <a:lnTo>
                    <a:pt x="189229" y="8889"/>
                  </a:lnTo>
                  <a:lnTo>
                    <a:pt x="189229" y="0"/>
                  </a:lnTo>
                  <a:close/>
                </a:path>
                <a:path w="189229" h="8889">
                  <a:moveTo>
                    <a:pt x="55879" y="3809"/>
                  </a:moveTo>
                  <a:lnTo>
                    <a:pt x="11429" y="3809"/>
                  </a:lnTo>
                  <a:lnTo>
                    <a:pt x="11429" y="5079"/>
                  </a:lnTo>
                  <a:lnTo>
                    <a:pt x="7619" y="5079"/>
                  </a:lnTo>
                  <a:lnTo>
                    <a:pt x="7619" y="6350"/>
                  </a:lnTo>
                  <a:lnTo>
                    <a:pt x="3809" y="6350"/>
                  </a:lnTo>
                  <a:lnTo>
                    <a:pt x="3809" y="7619"/>
                  </a:lnTo>
                  <a:lnTo>
                    <a:pt x="0" y="7619"/>
                  </a:lnTo>
                  <a:lnTo>
                    <a:pt x="0" y="8889"/>
                  </a:lnTo>
                  <a:lnTo>
                    <a:pt x="55879" y="8889"/>
                  </a:lnTo>
                  <a:lnTo>
                    <a:pt x="55879" y="3809"/>
                  </a:lnTo>
                  <a:close/>
                </a:path>
                <a:path w="189229" h="8889">
                  <a:moveTo>
                    <a:pt x="54609" y="0"/>
                  </a:moveTo>
                  <a:lnTo>
                    <a:pt x="24129" y="0"/>
                  </a:lnTo>
                  <a:lnTo>
                    <a:pt x="24129" y="1269"/>
                  </a:lnTo>
                  <a:lnTo>
                    <a:pt x="20319" y="1269"/>
                  </a:lnTo>
                  <a:lnTo>
                    <a:pt x="20319" y="2539"/>
                  </a:lnTo>
                  <a:lnTo>
                    <a:pt x="16509" y="2539"/>
                  </a:lnTo>
                  <a:lnTo>
                    <a:pt x="16509" y="3809"/>
                  </a:lnTo>
                  <a:lnTo>
                    <a:pt x="54609" y="3809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6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9" name="object 2709"/>
            <p:cNvSpPr/>
            <p:nvPr/>
          </p:nvSpPr>
          <p:spPr>
            <a:xfrm>
              <a:off x="5765800" y="3280409"/>
              <a:ext cx="215900" cy="8890"/>
            </a:xfrm>
            <a:custGeom>
              <a:avLst/>
              <a:gdLst/>
              <a:ahLst/>
              <a:cxnLst/>
              <a:rect l="l" t="t" r="r" b="b"/>
              <a:pathLst>
                <a:path w="215900" h="8889">
                  <a:moveTo>
                    <a:pt x="215900" y="0"/>
                  </a:moveTo>
                  <a:lnTo>
                    <a:pt x="133350" y="0"/>
                  </a:lnTo>
                  <a:lnTo>
                    <a:pt x="133350" y="8889"/>
                  </a:lnTo>
                  <a:lnTo>
                    <a:pt x="215900" y="8889"/>
                  </a:lnTo>
                  <a:lnTo>
                    <a:pt x="215900" y="0"/>
                  </a:lnTo>
                  <a:close/>
                </a:path>
                <a:path w="215900" h="8889">
                  <a:moveTo>
                    <a:pt x="83819" y="3810"/>
                  </a:moveTo>
                  <a:lnTo>
                    <a:pt x="11429" y="3810"/>
                  </a:lnTo>
                  <a:lnTo>
                    <a:pt x="11429" y="5079"/>
                  </a:lnTo>
                  <a:lnTo>
                    <a:pt x="7620" y="5079"/>
                  </a:lnTo>
                  <a:lnTo>
                    <a:pt x="7620" y="6350"/>
                  </a:lnTo>
                  <a:lnTo>
                    <a:pt x="3810" y="6350"/>
                  </a:lnTo>
                  <a:lnTo>
                    <a:pt x="3810" y="7619"/>
                  </a:lnTo>
                  <a:lnTo>
                    <a:pt x="0" y="7619"/>
                  </a:lnTo>
                  <a:lnTo>
                    <a:pt x="0" y="8889"/>
                  </a:lnTo>
                  <a:lnTo>
                    <a:pt x="83820" y="8889"/>
                  </a:lnTo>
                  <a:lnTo>
                    <a:pt x="83819" y="3810"/>
                  </a:lnTo>
                  <a:close/>
                </a:path>
                <a:path w="215900" h="8889">
                  <a:moveTo>
                    <a:pt x="82550" y="0"/>
                  </a:moveTo>
                  <a:lnTo>
                    <a:pt x="22860" y="0"/>
                  </a:lnTo>
                  <a:lnTo>
                    <a:pt x="22860" y="1269"/>
                  </a:lnTo>
                  <a:lnTo>
                    <a:pt x="19050" y="1269"/>
                  </a:lnTo>
                  <a:lnTo>
                    <a:pt x="19050" y="2539"/>
                  </a:lnTo>
                  <a:lnTo>
                    <a:pt x="15239" y="2539"/>
                  </a:lnTo>
                  <a:lnTo>
                    <a:pt x="15239" y="3810"/>
                  </a:lnTo>
                  <a:lnTo>
                    <a:pt x="82550" y="381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6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0" name="object 2710"/>
            <p:cNvSpPr/>
            <p:nvPr/>
          </p:nvSpPr>
          <p:spPr>
            <a:xfrm>
              <a:off x="5763259" y="3289300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218439" y="0"/>
                  </a:moveTo>
                  <a:lnTo>
                    <a:pt x="135889" y="0"/>
                  </a:lnTo>
                  <a:lnTo>
                    <a:pt x="135889" y="8889"/>
                  </a:lnTo>
                  <a:lnTo>
                    <a:pt x="218439" y="8889"/>
                  </a:lnTo>
                  <a:lnTo>
                    <a:pt x="218439" y="0"/>
                  </a:lnTo>
                  <a:close/>
                </a:path>
                <a:path w="218439" h="8889">
                  <a:moveTo>
                    <a:pt x="863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7629" y="8889"/>
                  </a:lnTo>
                  <a:lnTo>
                    <a:pt x="87629" y="3810"/>
                  </a:lnTo>
                  <a:lnTo>
                    <a:pt x="86360" y="3810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6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1" name="object 2711"/>
            <p:cNvSpPr/>
            <p:nvPr/>
          </p:nvSpPr>
          <p:spPr>
            <a:xfrm>
              <a:off x="5763260" y="329818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8763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87630" y="2540"/>
                  </a:lnTo>
                  <a:lnTo>
                    <a:pt x="87630" y="0"/>
                  </a:lnTo>
                  <a:close/>
                </a:path>
                <a:path w="218439" h="8889">
                  <a:moveTo>
                    <a:pt x="88900" y="2552"/>
                  </a:moveTo>
                  <a:lnTo>
                    <a:pt x="0" y="2552"/>
                  </a:lnTo>
                  <a:lnTo>
                    <a:pt x="0" y="8890"/>
                  </a:lnTo>
                  <a:lnTo>
                    <a:pt x="88900" y="8890"/>
                  </a:lnTo>
                  <a:lnTo>
                    <a:pt x="88900" y="2552"/>
                  </a:lnTo>
                  <a:close/>
                </a:path>
                <a:path w="218439" h="8889">
                  <a:moveTo>
                    <a:pt x="218440" y="2552"/>
                  </a:moveTo>
                  <a:lnTo>
                    <a:pt x="135890" y="2552"/>
                  </a:lnTo>
                  <a:lnTo>
                    <a:pt x="135890" y="8890"/>
                  </a:lnTo>
                  <a:lnTo>
                    <a:pt x="218440" y="8890"/>
                  </a:lnTo>
                  <a:lnTo>
                    <a:pt x="218440" y="2552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35890" y="0"/>
                  </a:lnTo>
                  <a:lnTo>
                    <a:pt x="135890" y="2540"/>
                  </a:lnTo>
                  <a:lnTo>
                    <a:pt x="218440" y="254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6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2" name="object 2712"/>
            <p:cNvSpPr/>
            <p:nvPr/>
          </p:nvSpPr>
          <p:spPr>
            <a:xfrm>
              <a:off x="5763260" y="330707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90170" y="2540"/>
                  </a:moveTo>
                  <a:lnTo>
                    <a:pt x="88900" y="2540"/>
                  </a:lnTo>
                  <a:lnTo>
                    <a:pt x="8890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90170" y="8890"/>
                  </a:lnTo>
                  <a:lnTo>
                    <a:pt x="90170" y="254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35890" y="0"/>
                  </a:lnTo>
                  <a:lnTo>
                    <a:pt x="135890" y="8890"/>
                  </a:lnTo>
                  <a:lnTo>
                    <a:pt x="218440" y="889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6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3" name="object 2713"/>
            <p:cNvSpPr/>
            <p:nvPr/>
          </p:nvSpPr>
          <p:spPr>
            <a:xfrm>
              <a:off x="5763260" y="331596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91440" y="1270"/>
                  </a:moveTo>
                  <a:lnTo>
                    <a:pt x="90170" y="1270"/>
                  </a:lnTo>
                  <a:lnTo>
                    <a:pt x="901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890"/>
                  </a:lnTo>
                  <a:lnTo>
                    <a:pt x="91440" y="8890"/>
                  </a:lnTo>
                  <a:lnTo>
                    <a:pt x="91440" y="127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35890" y="0"/>
                  </a:lnTo>
                  <a:lnTo>
                    <a:pt x="135890" y="8890"/>
                  </a:lnTo>
                  <a:lnTo>
                    <a:pt x="218440" y="889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6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4" name="object 2714"/>
            <p:cNvSpPr/>
            <p:nvPr/>
          </p:nvSpPr>
          <p:spPr>
            <a:xfrm>
              <a:off x="5763260" y="332485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914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91440" y="1270"/>
                  </a:lnTo>
                  <a:lnTo>
                    <a:pt x="91440" y="0"/>
                  </a:lnTo>
                  <a:close/>
                </a:path>
                <a:path w="218439" h="8889">
                  <a:moveTo>
                    <a:pt x="92710" y="1282"/>
                  </a:moveTo>
                  <a:lnTo>
                    <a:pt x="0" y="1282"/>
                  </a:lnTo>
                  <a:lnTo>
                    <a:pt x="0" y="8890"/>
                  </a:lnTo>
                  <a:lnTo>
                    <a:pt x="92710" y="8890"/>
                  </a:lnTo>
                  <a:lnTo>
                    <a:pt x="92710" y="1282"/>
                  </a:lnTo>
                  <a:close/>
                </a:path>
                <a:path w="218439" h="8889">
                  <a:moveTo>
                    <a:pt x="218440" y="1282"/>
                  </a:moveTo>
                  <a:lnTo>
                    <a:pt x="135890" y="1282"/>
                  </a:lnTo>
                  <a:lnTo>
                    <a:pt x="135890" y="8890"/>
                  </a:lnTo>
                  <a:lnTo>
                    <a:pt x="218440" y="8890"/>
                  </a:lnTo>
                  <a:lnTo>
                    <a:pt x="218440" y="1282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35890" y="0"/>
                  </a:lnTo>
                  <a:lnTo>
                    <a:pt x="135890" y="1270"/>
                  </a:lnTo>
                  <a:lnTo>
                    <a:pt x="218440" y="127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7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5" name="object 2715"/>
            <p:cNvSpPr/>
            <p:nvPr/>
          </p:nvSpPr>
          <p:spPr>
            <a:xfrm>
              <a:off x="5763260" y="3333750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93980" y="1270"/>
                  </a:moveTo>
                  <a:lnTo>
                    <a:pt x="92710" y="1270"/>
                  </a:lnTo>
                  <a:lnTo>
                    <a:pt x="927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890"/>
                  </a:lnTo>
                  <a:lnTo>
                    <a:pt x="93980" y="8890"/>
                  </a:lnTo>
                  <a:lnTo>
                    <a:pt x="93980" y="127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35890" y="0"/>
                  </a:lnTo>
                  <a:lnTo>
                    <a:pt x="135890" y="8890"/>
                  </a:lnTo>
                  <a:lnTo>
                    <a:pt x="218440" y="889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7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6" name="object 2716"/>
            <p:cNvSpPr/>
            <p:nvPr/>
          </p:nvSpPr>
          <p:spPr>
            <a:xfrm>
              <a:off x="5763260" y="334263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952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5250" y="8890"/>
                  </a:lnTo>
                  <a:lnTo>
                    <a:pt x="95250" y="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35890" y="0"/>
                  </a:lnTo>
                  <a:lnTo>
                    <a:pt x="135890" y="8890"/>
                  </a:lnTo>
                  <a:lnTo>
                    <a:pt x="218440" y="889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7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7" name="object 2717"/>
            <p:cNvSpPr/>
            <p:nvPr/>
          </p:nvSpPr>
          <p:spPr>
            <a:xfrm>
              <a:off x="5763260" y="335152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97790" y="7620"/>
                  </a:moveTo>
                  <a:lnTo>
                    <a:pt x="96520" y="7620"/>
                  </a:lnTo>
                  <a:lnTo>
                    <a:pt x="96520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97790" y="8890"/>
                  </a:lnTo>
                  <a:lnTo>
                    <a:pt x="97790" y="762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35890" y="0"/>
                  </a:lnTo>
                  <a:lnTo>
                    <a:pt x="135890" y="8890"/>
                  </a:lnTo>
                  <a:lnTo>
                    <a:pt x="218440" y="889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7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8" name="object 2718"/>
            <p:cNvSpPr/>
            <p:nvPr/>
          </p:nvSpPr>
          <p:spPr>
            <a:xfrm>
              <a:off x="5763260" y="336041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99060" y="7620"/>
                  </a:moveTo>
                  <a:lnTo>
                    <a:pt x="97790" y="7620"/>
                  </a:lnTo>
                  <a:lnTo>
                    <a:pt x="97790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99060" y="8890"/>
                  </a:lnTo>
                  <a:lnTo>
                    <a:pt x="99060" y="762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35890" y="0"/>
                  </a:lnTo>
                  <a:lnTo>
                    <a:pt x="135890" y="8890"/>
                  </a:lnTo>
                  <a:lnTo>
                    <a:pt x="218440" y="889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7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9" name="object 2719"/>
            <p:cNvSpPr/>
            <p:nvPr/>
          </p:nvSpPr>
          <p:spPr>
            <a:xfrm>
              <a:off x="5763260" y="336930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100330" y="7620"/>
                  </a:moveTo>
                  <a:lnTo>
                    <a:pt x="99060" y="7620"/>
                  </a:lnTo>
                  <a:lnTo>
                    <a:pt x="99060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00330" y="8890"/>
                  </a:lnTo>
                  <a:lnTo>
                    <a:pt x="100330" y="762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35890" y="0"/>
                  </a:lnTo>
                  <a:lnTo>
                    <a:pt x="135890" y="8890"/>
                  </a:lnTo>
                  <a:lnTo>
                    <a:pt x="218440" y="889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7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0" name="object 2720"/>
            <p:cNvSpPr/>
            <p:nvPr/>
          </p:nvSpPr>
          <p:spPr>
            <a:xfrm>
              <a:off x="5763260" y="3378200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101600" y="6350"/>
                  </a:moveTo>
                  <a:lnTo>
                    <a:pt x="100330" y="6350"/>
                  </a:lnTo>
                  <a:lnTo>
                    <a:pt x="10033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01600" y="8890"/>
                  </a:lnTo>
                  <a:lnTo>
                    <a:pt x="101600" y="635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35890" y="0"/>
                  </a:lnTo>
                  <a:lnTo>
                    <a:pt x="135890" y="8890"/>
                  </a:lnTo>
                  <a:lnTo>
                    <a:pt x="218440" y="889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7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1" name="object 2721"/>
            <p:cNvSpPr/>
            <p:nvPr/>
          </p:nvSpPr>
          <p:spPr>
            <a:xfrm>
              <a:off x="5763260" y="338708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102870" y="6350"/>
                  </a:moveTo>
                  <a:lnTo>
                    <a:pt x="101600" y="6350"/>
                  </a:lnTo>
                  <a:lnTo>
                    <a:pt x="10160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02870" y="8890"/>
                  </a:lnTo>
                  <a:lnTo>
                    <a:pt x="102870" y="635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35890" y="0"/>
                  </a:lnTo>
                  <a:lnTo>
                    <a:pt x="135890" y="8890"/>
                  </a:lnTo>
                  <a:lnTo>
                    <a:pt x="218440" y="889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7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2" name="object 2722"/>
            <p:cNvSpPr/>
            <p:nvPr/>
          </p:nvSpPr>
          <p:spPr>
            <a:xfrm>
              <a:off x="5763260" y="339597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104140" y="5080"/>
                  </a:moveTo>
                  <a:lnTo>
                    <a:pt x="102870" y="5080"/>
                  </a:lnTo>
                  <a:lnTo>
                    <a:pt x="10287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8890"/>
                  </a:lnTo>
                  <a:lnTo>
                    <a:pt x="104140" y="8890"/>
                  </a:lnTo>
                  <a:lnTo>
                    <a:pt x="104140" y="508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35890" y="0"/>
                  </a:lnTo>
                  <a:lnTo>
                    <a:pt x="135890" y="8890"/>
                  </a:lnTo>
                  <a:lnTo>
                    <a:pt x="218440" y="889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7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3" name="object 2723"/>
            <p:cNvSpPr/>
            <p:nvPr/>
          </p:nvSpPr>
          <p:spPr>
            <a:xfrm>
              <a:off x="5763260" y="340486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105410" y="5080"/>
                  </a:moveTo>
                  <a:lnTo>
                    <a:pt x="104140" y="5080"/>
                  </a:lnTo>
                  <a:lnTo>
                    <a:pt x="10414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8890"/>
                  </a:lnTo>
                  <a:lnTo>
                    <a:pt x="105410" y="8890"/>
                  </a:lnTo>
                  <a:lnTo>
                    <a:pt x="105410" y="508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35890" y="0"/>
                  </a:lnTo>
                  <a:lnTo>
                    <a:pt x="135890" y="8890"/>
                  </a:lnTo>
                  <a:lnTo>
                    <a:pt x="218440" y="889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7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4" name="object 2724"/>
            <p:cNvSpPr/>
            <p:nvPr/>
          </p:nvSpPr>
          <p:spPr>
            <a:xfrm>
              <a:off x="5763260" y="341375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106680" y="5080"/>
                  </a:moveTo>
                  <a:lnTo>
                    <a:pt x="105410" y="5080"/>
                  </a:lnTo>
                  <a:lnTo>
                    <a:pt x="10541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8890"/>
                  </a:lnTo>
                  <a:lnTo>
                    <a:pt x="106680" y="8890"/>
                  </a:lnTo>
                  <a:lnTo>
                    <a:pt x="106680" y="508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35890" y="0"/>
                  </a:lnTo>
                  <a:lnTo>
                    <a:pt x="135890" y="8890"/>
                  </a:lnTo>
                  <a:lnTo>
                    <a:pt x="218440" y="889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7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5" name="object 2725"/>
            <p:cNvSpPr/>
            <p:nvPr/>
          </p:nvSpPr>
          <p:spPr>
            <a:xfrm>
              <a:off x="5763260" y="3422650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107950" y="3810"/>
                  </a:moveTo>
                  <a:lnTo>
                    <a:pt x="106680" y="3810"/>
                  </a:lnTo>
                  <a:lnTo>
                    <a:pt x="10668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8890"/>
                  </a:lnTo>
                  <a:lnTo>
                    <a:pt x="107950" y="8890"/>
                  </a:lnTo>
                  <a:lnTo>
                    <a:pt x="107950" y="381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35890" y="0"/>
                  </a:lnTo>
                  <a:lnTo>
                    <a:pt x="135890" y="8890"/>
                  </a:lnTo>
                  <a:lnTo>
                    <a:pt x="218440" y="889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7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6" name="object 2726"/>
            <p:cNvSpPr/>
            <p:nvPr/>
          </p:nvSpPr>
          <p:spPr>
            <a:xfrm>
              <a:off x="5763260" y="343153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109220" y="3810"/>
                  </a:moveTo>
                  <a:lnTo>
                    <a:pt x="107950" y="3810"/>
                  </a:lnTo>
                  <a:lnTo>
                    <a:pt x="10795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8890"/>
                  </a:lnTo>
                  <a:lnTo>
                    <a:pt x="109220" y="8890"/>
                  </a:lnTo>
                  <a:lnTo>
                    <a:pt x="109220" y="381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35890" y="0"/>
                  </a:lnTo>
                  <a:lnTo>
                    <a:pt x="135890" y="8890"/>
                  </a:lnTo>
                  <a:lnTo>
                    <a:pt x="218440" y="889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7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7" name="object 2727"/>
            <p:cNvSpPr/>
            <p:nvPr/>
          </p:nvSpPr>
          <p:spPr>
            <a:xfrm>
              <a:off x="5763260" y="344042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110490" y="2540"/>
                  </a:moveTo>
                  <a:lnTo>
                    <a:pt x="109220" y="2540"/>
                  </a:lnTo>
                  <a:lnTo>
                    <a:pt x="1092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10490" y="8890"/>
                  </a:lnTo>
                  <a:lnTo>
                    <a:pt x="110490" y="254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35890" y="0"/>
                  </a:lnTo>
                  <a:lnTo>
                    <a:pt x="135890" y="8890"/>
                  </a:lnTo>
                  <a:lnTo>
                    <a:pt x="218440" y="889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7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8" name="object 2728"/>
            <p:cNvSpPr/>
            <p:nvPr/>
          </p:nvSpPr>
          <p:spPr>
            <a:xfrm>
              <a:off x="5763260" y="344931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111760" y="2540"/>
                  </a:moveTo>
                  <a:lnTo>
                    <a:pt x="110490" y="2540"/>
                  </a:lnTo>
                  <a:lnTo>
                    <a:pt x="11049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11760" y="8890"/>
                  </a:lnTo>
                  <a:lnTo>
                    <a:pt x="111760" y="254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35890" y="0"/>
                  </a:lnTo>
                  <a:lnTo>
                    <a:pt x="135890" y="8890"/>
                  </a:lnTo>
                  <a:lnTo>
                    <a:pt x="218440" y="889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7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9" name="object 2729"/>
            <p:cNvSpPr/>
            <p:nvPr/>
          </p:nvSpPr>
          <p:spPr>
            <a:xfrm>
              <a:off x="5763260" y="345820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113030" y="2540"/>
                  </a:moveTo>
                  <a:lnTo>
                    <a:pt x="111760" y="2540"/>
                  </a:lnTo>
                  <a:lnTo>
                    <a:pt x="11176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13030" y="8890"/>
                  </a:lnTo>
                  <a:lnTo>
                    <a:pt x="113030" y="254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35890" y="0"/>
                  </a:lnTo>
                  <a:lnTo>
                    <a:pt x="135890" y="8890"/>
                  </a:lnTo>
                  <a:lnTo>
                    <a:pt x="218440" y="889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7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0" name="object 2730"/>
            <p:cNvSpPr/>
            <p:nvPr/>
          </p:nvSpPr>
          <p:spPr>
            <a:xfrm>
              <a:off x="5763260" y="3467100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114300" y="1270"/>
                  </a:moveTo>
                  <a:lnTo>
                    <a:pt x="113030" y="1270"/>
                  </a:lnTo>
                  <a:lnTo>
                    <a:pt x="1130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890"/>
                  </a:lnTo>
                  <a:lnTo>
                    <a:pt x="114300" y="8890"/>
                  </a:lnTo>
                  <a:lnTo>
                    <a:pt x="114300" y="127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35890" y="0"/>
                  </a:lnTo>
                  <a:lnTo>
                    <a:pt x="135890" y="8890"/>
                  </a:lnTo>
                  <a:lnTo>
                    <a:pt x="218440" y="889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8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1" name="object 2731"/>
            <p:cNvSpPr/>
            <p:nvPr/>
          </p:nvSpPr>
          <p:spPr>
            <a:xfrm>
              <a:off x="5763260" y="3475989"/>
              <a:ext cx="218440" cy="10160"/>
            </a:xfrm>
            <a:custGeom>
              <a:avLst/>
              <a:gdLst/>
              <a:ahLst/>
              <a:cxnLst/>
              <a:rect l="l" t="t" r="r" b="b"/>
              <a:pathLst>
                <a:path w="218439" h="10160">
                  <a:moveTo>
                    <a:pt x="115570" y="1270"/>
                  </a:moveTo>
                  <a:lnTo>
                    <a:pt x="114300" y="127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115570" y="10160"/>
                  </a:lnTo>
                  <a:lnTo>
                    <a:pt x="115570" y="1270"/>
                  </a:lnTo>
                  <a:close/>
                </a:path>
                <a:path w="218439" h="10160">
                  <a:moveTo>
                    <a:pt x="218440" y="0"/>
                  </a:moveTo>
                  <a:lnTo>
                    <a:pt x="135890" y="0"/>
                  </a:lnTo>
                  <a:lnTo>
                    <a:pt x="135890" y="10160"/>
                  </a:lnTo>
                  <a:lnTo>
                    <a:pt x="218440" y="1016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8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2" name="object 2732"/>
            <p:cNvSpPr/>
            <p:nvPr/>
          </p:nvSpPr>
          <p:spPr>
            <a:xfrm>
              <a:off x="5763260" y="3486150"/>
              <a:ext cx="218440" cy="7620"/>
            </a:xfrm>
            <a:custGeom>
              <a:avLst/>
              <a:gdLst/>
              <a:ahLst/>
              <a:cxnLst/>
              <a:rect l="l" t="t" r="r" b="b"/>
              <a:pathLst>
                <a:path w="218439" h="7620">
                  <a:moveTo>
                    <a:pt x="116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16840" y="7620"/>
                  </a:lnTo>
                  <a:lnTo>
                    <a:pt x="116840" y="0"/>
                  </a:lnTo>
                  <a:close/>
                </a:path>
                <a:path w="218439" h="7620">
                  <a:moveTo>
                    <a:pt x="218440" y="0"/>
                  </a:moveTo>
                  <a:lnTo>
                    <a:pt x="135890" y="0"/>
                  </a:lnTo>
                  <a:lnTo>
                    <a:pt x="135890" y="7620"/>
                  </a:lnTo>
                  <a:lnTo>
                    <a:pt x="218440" y="762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8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3" name="object 2733"/>
            <p:cNvSpPr/>
            <p:nvPr/>
          </p:nvSpPr>
          <p:spPr>
            <a:xfrm>
              <a:off x="5763260" y="349376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11811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18110" y="8890"/>
                  </a:lnTo>
                  <a:lnTo>
                    <a:pt x="118110" y="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35890" y="0"/>
                  </a:lnTo>
                  <a:lnTo>
                    <a:pt x="135890" y="8890"/>
                  </a:lnTo>
                  <a:lnTo>
                    <a:pt x="218440" y="889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8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4" name="object 2734"/>
            <p:cNvSpPr/>
            <p:nvPr/>
          </p:nvSpPr>
          <p:spPr>
            <a:xfrm>
              <a:off x="5763260" y="350265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11938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19380" y="7620"/>
                  </a:lnTo>
                  <a:lnTo>
                    <a:pt x="119380" y="0"/>
                  </a:lnTo>
                  <a:close/>
                </a:path>
                <a:path w="218439" h="8889">
                  <a:moveTo>
                    <a:pt x="12065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120650" y="8890"/>
                  </a:lnTo>
                  <a:lnTo>
                    <a:pt x="120650" y="7632"/>
                  </a:lnTo>
                  <a:close/>
                </a:path>
                <a:path w="218439" h="8889">
                  <a:moveTo>
                    <a:pt x="218440" y="7632"/>
                  </a:moveTo>
                  <a:lnTo>
                    <a:pt x="135890" y="7632"/>
                  </a:lnTo>
                  <a:lnTo>
                    <a:pt x="135890" y="8890"/>
                  </a:lnTo>
                  <a:lnTo>
                    <a:pt x="218440" y="8890"/>
                  </a:lnTo>
                  <a:lnTo>
                    <a:pt x="218440" y="7632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35890" y="0"/>
                  </a:lnTo>
                  <a:lnTo>
                    <a:pt x="135890" y="7620"/>
                  </a:lnTo>
                  <a:lnTo>
                    <a:pt x="218440" y="762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8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5" name="object 2735"/>
            <p:cNvSpPr/>
            <p:nvPr/>
          </p:nvSpPr>
          <p:spPr>
            <a:xfrm>
              <a:off x="5763260" y="3511550"/>
              <a:ext cx="218440" cy="10160"/>
            </a:xfrm>
            <a:custGeom>
              <a:avLst/>
              <a:gdLst/>
              <a:ahLst/>
              <a:cxnLst/>
              <a:rect l="l" t="t" r="r" b="b"/>
              <a:pathLst>
                <a:path w="218439" h="10160">
                  <a:moveTo>
                    <a:pt x="121920" y="7620"/>
                  </a:moveTo>
                  <a:lnTo>
                    <a:pt x="120650" y="7620"/>
                  </a:lnTo>
                  <a:lnTo>
                    <a:pt x="120650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121920" y="10160"/>
                  </a:lnTo>
                  <a:lnTo>
                    <a:pt x="121920" y="7620"/>
                  </a:lnTo>
                  <a:close/>
                </a:path>
                <a:path w="218439" h="10160">
                  <a:moveTo>
                    <a:pt x="218440" y="0"/>
                  </a:moveTo>
                  <a:lnTo>
                    <a:pt x="135890" y="0"/>
                  </a:lnTo>
                  <a:lnTo>
                    <a:pt x="135890" y="10160"/>
                  </a:lnTo>
                  <a:lnTo>
                    <a:pt x="218440" y="1016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8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6" name="object 2736"/>
            <p:cNvSpPr/>
            <p:nvPr/>
          </p:nvSpPr>
          <p:spPr>
            <a:xfrm>
              <a:off x="5763260" y="352170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123190" y="6350"/>
                  </a:moveTo>
                  <a:lnTo>
                    <a:pt x="121920" y="6350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23190" y="8890"/>
                  </a:lnTo>
                  <a:lnTo>
                    <a:pt x="123190" y="635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35890" y="0"/>
                  </a:lnTo>
                  <a:lnTo>
                    <a:pt x="135890" y="8890"/>
                  </a:lnTo>
                  <a:lnTo>
                    <a:pt x="218440" y="889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8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7" name="object 2737"/>
            <p:cNvSpPr/>
            <p:nvPr/>
          </p:nvSpPr>
          <p:spPr>
            <a:xfrm>
              <a:off x="5763260" y="3530600"/>
              <a:ext cx="218440" cy="8255"/>
            </a:xfrm>
            <a:custGeom>
              <a:avLst/>
              <a:gdLst/>
              <a:ahLst/>
              <a:cxnLst/>
              <a:rect l="l" t="t" r="r" b="b"/>
              <a:pathLst>
                <a:path w="218439" h="8254">
                  <a:moveTo>
                    <a:pt x="12319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123190" y="5080"/>
                  </a:lnTo>
                  <a:lnTo>
                    <a:pt x="123190" y="0"/>
                  </a:lnTo>
                  <a:close/>
                </a:path>
                <a:path w="218439" h="8254">
                  <a:moveTo>
                    <a:pt x="124460" y="5092"/>
                  </a:moveTo>
                  <a:lnTo>
                    <a:pt x="0" y="5092"/>
                  </a:lnTo>
                  <a:lnTo>
                    <a:pt x="0" y="7632"/>
                  </a:lnTo>
                  <a:lnTo>
                    <a:pt x="124460" y="7632"/>
                  </a:lnTo>
                  <a:lnTo>
                    <a:pt x="124460" y="5092"/>
                  </a:lnTo>
                  <a:close/>
                </a:path>
                <a:path w="218439" h="8254">
                  <a:moveTo>
                    <a:pt x="218440" y="5092"/>
                  </a:moveTo>
                  <a:lnTo>
                    <a:pt x="135890" y="5092"/>
                  </a:lnTo>
                  <a:lnTo>
                    <a:pt x="135890" y="7632"/>
                  </a:lnTo>
                  <a:lnTo>
                    <a:pt x="218440" y="7632"/>
                  </a:lnTo>
                  <a:lnTo>
                    <a:pt x="218440" y="5092"/>
                  </a:lnTo>
                  <a:close/>
                </a:path>
                <a:path w="218439" h="8254">
                  <a:moveTo>
                    <a:pt x="218440" y="0"/>
                  </a:moveTo>
                  <a:lnTo>
                    <a:pt x="135890" y="0"/>
                  </a:lnTo>
                  <a:lnTo>
                    <a:pt x="135890" y="5080"/>
                  </a:lnTo>
                  <a:lnTo>
                    <a:pt x="218440" y="508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8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8" name="object 2738"/>
            <p:cNvSpPr/>
            <p:nvPr/>
          </p:nvSpPr>
          <p:spPr>
            <a:xfrm>
              <a:off x="5763260" y="3538219"/>
              <a:ext cx="218440" cy="10160"/>
            </a:xfrm>
            <a:custGeom>
              <a:avLst/>
              <a:gdLst/>
              <a:ahLst/>
              <a:cxnLst/>
              <a:rect l="l" t="t" r="r" b="b"/>
              <a:pathLst>
                <a:path w="218439" h="10160">
                  <a:moveTo>
                    <a:pt x="125730" y="6350"/>
                  </a:moveTo>
                  <a:lnTo>
                    <a:pt x="124460" y="6350"/>
                  </a:lnTo>
                  <a:lnTo>
                    <a:pt x="12446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25730" y="10160"/>
                  </a:lnTo>
                  <a:lnTo>
                    <a:pt x="125730" y="6350"/>
                  </a:lnTo>
                  <a:close/>
                </a:path>
                <a:path w="218439" h="10160">
                  <a:moveTo>
                    <a:pt x="218440" y="12"/>
                  </a:moveTo>
                  <a:lnTo>
                    <a:pt x="135890" y="12"/>
                  </a:lnTo>
                  <a:lnTo>
                    <a:pt x="135890" y="10160"/>
                  </a:lnTo>
                  <a:lnTo>
                    <a:pt x="218440" y="10160"/>
                  </a:lnTo>
                  <a:lnTo>
                    <a:pt x="218440" y="12"/>
                  </a:lnTo>
                  <a:close/>
                </a:path>
              </a:pathLst>
            </a:custGeom>
            <a:solidFill>
              <a:srgbClr val="8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9" name="object 2739"/>
            <p:cNvSpPr/>
            <p:nvPr/>
          </p:nvSpPr>
          <p:spPr>
            <a:xfrm>
              <a:off x="5763260" y="3548379"/>
              <a:ext cx="218440" cy="9525"/>
            </a:xfrm>
            <a:custGeom>
              <a:avLst/>
              <a:gdLst/>
              <a:ahLst/>
              <a:cxnLst/>
              <a:rect l="l" t="t" r="r" b="b"/>
              <a:pathLst>
                <a:path w="218439" h="9525">
                  <a:moveTo>
                    <a:pt x="127000" y="3810"/>
                  </a:moveTo>
                  <a:lnTo>
                    <a:pt x="125730" y="3810"/>
                  </a:lnTo>
                  <a:lnTo>
                    <a:pt x="12573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8890"/>
                  </a:lnTo>
                  <a:lnTo>
                    <a:pt x="127000" y="8890"/>
                  </a:lnTo>
                  <a:lnTo>
                    <a:pt x="127000" y="3810"/>
                  </a:lnTo>
                  <a:close/>
                </a:path>
                <a:path w="218439" h="9525">
                  <a:moveTo>
                    <a:pt x="218440" y="0"/>
                  </a:moveTo>
                  <a:lnTo>
                    <a:pt x="135890" y="0"/>
                  </a:lnTo>
                  <a:lnTo>
                    <a:pt x="135890" y="8902"/>
                  </a:lnTo>
                  <a:lnTo>
                    <a:pt x="218440" y="8902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8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0" name="object 2740"/>
            <p:cNvSpPr/>
            <p:nvPr/>
          </p:nvSpPr>
          <p:spPr>
            <a:xfrm>
              <a:off x="5763260" y="3557282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127000" y="0"/>
                  </a:moveTo>
                  <a:lnTo>
                    <a:pt x="0" y="0"/>
                  </a:lnTo>
                  <a:lnTo>
                    <a:pt x="0" y="3797"/>
                  </a:lnTo>
                  <a:lnTo>
                    <a:pt x="127000" y="3797"/>
                  </a:lnTo>
                  <a:lnTo>
                    <a:pt x="127000" y="0"/>
                  </a:lnTo>
                  <a:close/>
                </a:path>
                <a:path w="218439" h="8889">
                  <a:moveTo>
                    <a:pt x="128270" y="3810"/>
                  </a:moveTo>
                  <a:lnTo>
                    <a:pt x="0" y="3810"/>
                  </a:lnTo>
                  <a:lnTo>
                    <a:pt x="0" y="8877"/>
                  </a:lnTo>
                  <a:lnTo>
                    <a:pt x="128270" y="8877"/>
                  </a:lnTo>
                  <a:lnTo>
                    <a:pt x="128270" y="3810"/>
                  </a:lnTo>
                  <a:close/>
                </a:path>
                <a:path w="218439" h="8889">
                  <a:moveTo>
                    <a:pt x="218440" y="3810"/>
                  </a:moveTo>
                  <a:lnTo>
                    <a:pt x="135890" y="3810"/>
                  </a:lnTo>
                  <a:lnTo>
                    <a:pt x="135890" y="8877"/>
                  </a:lnTo>
                  <a:lnTo>
                    <a:pt x="218440" y="8877"/>
                  </a:lnTo>
                  <a:lnTo>
                    <a:pt x="218440" y="381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35890" y="0"/>
                  </a:lnTo>
                  <a:lnTo>
                    <a:pt x="135890" y="3797"/>
                  </a:lnTo>
                  <a:lnTo>
                    <a:pt x="218440" y="3797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8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1" name="object 2741"/>
            <p:cNvSpPr/>
            <p:nvPr/>
          </p:nvSpPr>
          <p:spPr>
            <a:xfrm>
              <a:off x="5763260" y="356615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129540" y="3810"/>
                  </a:moveTo>
                  <a:lnTo>
                    <a:pt x="128270" y="3810"/>
                  </a:lnTo>
                  <a:lnTo>
                    <a:pt x="12827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8890"/>
                  </a:lnTo>
                  <a:lnTo>
                    <a:pt x="129540" y="8890"/>
                  </a:lnTo>
                  <a:lnTo>
                    <a:pt x="129540" y="381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35890" y="0"/>
                  </a:lnTo>
                  <a:lnTo>
                    <a:pt x="135890" y="8890"/>
                  </a:lnTo>
                  <a:lnTo>
                    <a:pt x="218440" y="889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8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2" name="object 2742"/>
            <p:cNvSpPr/>
            <p:nvPr/>
          </p:nvSpPr>
          <p:spPr>
            <a:xfrm>
              <a:off x="5763260" y="3575050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130810" y="2540"/>
                  </a:moveTo>
                  <a:lnTo>
                    <a:pt x="129540" y="2540"/>
                  </a:lnTo>
                  <a:lnTo>
                    <a:pt x="1295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30810" y="8890"/>
                  </a:lnTo>
                  <a:lnTo>
                    <a:pt x="130810" y="254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35890" y="0"/>
                  </a:lnTo>
                  <a:lnTo>
                    <a:pt x="135890" y="8890"/>
                  </a:lnTo>
                  <a:lnTo>
                    <a:pt x="218440" y="889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8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3" name="object 2743"/>
            <p:cNvSpPr/>
            <p:nvPr/>
          </p:nvSpPr>
          <p:spPr>
            <a:xfrm>
              <a:off x="5763260" y="358393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132080" y="2540"/>
                  </a:moveTo>
                  <a:lnTo>
                    <a:pt x="130810" y="254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32080" y="8890"/>
                  </a:lnTo>
                  <a:lnTo>
                    <a:pt x="132080" y="254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35890" y="0"/>
                  </a:lnTo>
                  <a:lnTo>
                    <a:pt x="135890" y="8890"/>
                  </a:lnTo>
                  <a:lnTo>
                    <a:pt x="218440" y="889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8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4" name="object 2744"/>
            <p:cNvSpPr/>
            <p:nvPr/>
          </p:nvSpPr>
          <p:spPr>
            <a:xfrm>
              <a:off x="5763260" y="3592829"/>
              <a:ext cx="218440" cy="9525"/>
            </a:xfrm>
            <a:custGeom>
              <a:avLst/>
              <a:gdLst/>
              <a:ahLst/>
              <a:cxnLst/>
              <a:rect l="l" t="t" r="r" b="b"/>
              <a:pathLst>
                <a:path w="218439" h="9525">
                  <a:moveTo>
                    <a:pt x="133350" y="1270"/>
                  </a:moveTo>
                  <a:lnTo>
                    <a:pt x="132080" y="1270"/>
                  </a:lnTo>
                  <a:lnTo>
                    <a:pt x="1320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890"/>
                  </a:lnTo>
                  <a:lnTo>
                    <a:pt x="133350" y="8890"/>
                  </a:lnTo>
                  <a:lnTo>
                    <a:pt x="133350" y="1270"/>
                  </a:lnTo>
                  <a:close/>
                </a:path>
                <a:path w="218439" h="9525">
                  <a:moveTo>
                    <a:pt x="218440" y="0"/>
                  </a:moveTo>
                  <a:lnTo>
                    <a:pt x="135890" y="0"/>
                  </a:lnTo>
                  <a:lnTo>
                    <a:pt x="135890" y="8902"/>
                  </a:lnTo>
                  <a:lnTo>
                    <a:pt x="218440" y="8902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8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5" name="object 2745"/>
            <p:cNvSpPr/>
            <p:nvPr/>
          </p:nvSpPr>
          <p:spPr>
            <a:xfrm>
              <a:off x="5763260" y="360171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134620" y="1270"/>
                  </a:moveTo>
                  <a:lnTo>
                    <a:pt x="133350" y="1270"/>
                  </a:lnTo>
                  <a:lnTo>
                    <a:pt x="1333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890"/>
                  </a:lnTo>
                  <a:lnTo>
                    <a:pt x="134620" y="8890"/>
                  </a:lnTo>
                  <a:lnTo>
                    <a:pt x="134620" y="1270"/>
                  </a:lnTo>
                  <a:close/>
                </a:path>
                <a:path w="218439" h="8889">
                  <a:moveTo>
                    <a:pt x="218440" y="12"/>
                  </a:moveTo>
                  <a:lnTo>
                    <a:pt x="135890" y="12"/>
                  </a:lnTo>
                  <a:lnTo>
                    <a:pt x="135890" y="8890"/>
                  </a:lnTo>
                  <a:lnTo>
                    <a:pt x="218440" y="8890"/>
                  </a:lnTo>
                  <a:lnTo>
                    <a:pt x="218440" y="12"/>
                  </a:lnTo>
                  <a:close/>
                </a:path>
              </a:pathLst>
            </a:custGeom>
            <a:solidFill>
              <a:srgbClr val="8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6" name="object 2746"/>
            <p:cNvSpPr/>
            <p:nvPr/>
          </p:nvSpPr>
          <p:spPr>
            <a:xfrm>
              <a:off x="5763260" y="361060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218440" y="0"/>
                  </a:moveTo>
                  <a:lnTo>
                    <a:pt x="135890" y="0"/>
                  </a:lnTo>
                  <a:lnTo>
                    <a:pt x="135890" y="1270"/>
                  </a:lnTo>
                  <a:lnTo>
                    <a:pt x="134620" y="1270"/>
                  </a:lnTo>
                  <a:lnTo>
                    <a:pt x="1346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890"/>
                  </a:lnTo>
                  <a:lnTo>
                    <a:pt x="218440" y="8890"/>
                  </a:lnTo>
                  <a:lnTo>
                    <a:pt x="218440" y="127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9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7" name="object 2747"/>
            <p:cNvSpPr/>
            <p:nvPr/>
          </p:nvSpPr>
          <p:spPr>
            <a:xfrm>
              <a:off x="5763259" y="3619500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21843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18439" y="8889"/>
                  </a:lnTo>
                  <a:lnTo>
                    <a:pt x="218439" y="0"/>
                  </a:lnTo>
                  <a:close/>
                </a:path>
              </a:pathLst>
            </a:custGeom>
            <a:solidFill>
              <a:srgbClr val="9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8" name="object 2748"/>
            <p:cNvSpPr/>
            <p:nvPr/>
          </p:nvSpPr>
          <p:spPr>
            <a:xfrm>
              <a:off x="5763259" y="3628390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21843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18439" y="8890"/>
                  </a:lnTo>
                  <a:lnTo>
                    <a:pt x="218439" y="0"/>
                  </a:lnTo>
                  <a:close/>
                </a:path>
              </a:pathLst>
            </a:custGeom>
            <a:solidFill>
              <a:srgbClr val="9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9" name="object 2749"/>
            <p:cNvSpPr/>
            <p:nvPr/>
          </p:nvSpPr>
          <p:spPr>
            <a:xfrm>
              <a:off x="5763259" y="363727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21843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18439" y="8890"/>
                  </a:lnTo>
                  <a:lnTo>
                    <a:pt x="218439" y="0"/>
                  </a:lnTo>
                  <a:close/>
                </a:path>
              </a:pathLst>
            </a:custGeom>
            <a:solidFill>
              <a:srgbClr val="9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0" name="object 2750"/>
            <p:cNvSpPr/>
            <p:nvPr/>
          </p:nvSpPr>
          <p:spPr>
            <a:xfrm>
              <a:off x="5763259" y="3646170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21843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18439" y="8889"/>
                  </a:lnTo>
                  <a:lnTo>
                    <a:pt x="218439" y="0"/>
                  </a:lnTo>
                  <a:close/>
                </a:path>
              </a:pathLst>
            </a:custGeom>
            <a:solidFill>
              <a:srgbClr val="9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1" name="object 2751"/>
            <p:cNvSpPr/>
            <p:nvPr/>
          </p:nvSpPr>
          <p:spPr>
            <a:xfrm>
              <a:off x="5763259" y="365505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21843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18439" y="8889"/>
                  </a:lnTo>
                  <a:lnTo>
                    <a:pt x="218439" y="0"/>
                  </a:lnTo>
                  <a:close/>
                </a:path>
              </a:pathLst>
            </a:custGeom>
            <a:solidFill>
              <a:srgbClr val="9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2" name="object 2752"/>
            <p:cNvSpPr/>
            <p:nvPr/>
          </p:nvSpPr>
          <p:spPr>
            <a:xfrm>
              <a:off x="5763259" y="3663950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21843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18439" y="8889"/>
                  </a:lnTo>
                  <a:lnTo>
                    <a:pt x="218439" y="0"/>
                  </a:lnTo>
                  <a:close/>
                </a:path>
              </a:pathLst>
            </a:custGeom>
            <a:solidFill>
              <a:srgbClr val="9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3" name="object 2753"/>
            <p:cNvSpPr/>
            <p:nvPr/>
          </p:nvSpPr>
          <p:spPr>
            <a:xfrm>
              <a:off x="5763259" y="3672840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21843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18439" y="8890"/>
                  </a:lnTo>
                  <a:lnTo>
                    <a:pt x="218439" y="0"/>
                  </a:lnTo>
                  <a:close/>
                </a:path>
              </a:pathLst>
            </a:custGeom>
            <a:solidFill>
              <a:srgbClr val="9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4" name="object 2754"/>
            <p:cNvSpPr/>
            <p:nvPr/>
          </p:nvSpPr>
          <p:spPr>
            <a:xfrm>
              <a:off x="5763259" y="368172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21843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18439" y="8890"/>
                  </a:lnTo>
                  <a:lnTo>
                    <a:pt x="218439" y="0"/>
                  </a:lnTo>
                  <a:close/>
                </a:path>
              </a:pathLst>
            </a:custGeom>
            <a:solidFill>
              <a:srgbClr val="9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5" name="object 2755"/>
            <p:cNvSpPr/>
            <p:nvPr/>
          </p:nvSpPr>
          <p:spPr>
            <a:xfrm>
              <a:off x="5763259" y="3690620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21843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18439" y="8889"/>
                  </a:lnTo>
                  <a:lnTo>
                    <a:pt x="218439" y="0"/>
                  </a:lnTo>
                  <a:close/>
                </a:path>
              </a:pathLst>
            </a:custGeom>
            <a:solidFill>
              <a:srgbClr val="9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6" name="object 2756"/>
            <p:cNvSpPr/>
            <p:nvPr/>
          </p:nvSpPr>
          <p:spPr>
            <a:xfrm>
              <a:off x="5763259" y="369950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21843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18439" y="8889"/>
                  </a:lnTo>
                  <a:lnTo>
                    <a:pt x="218439" y="0"/>
                  </a:lnTo>
                  <a:close/>
                </a:path>
              </a:pathLst>
            </a:custGeom>
            <a:solidFill>
              <a:srgbClr val="9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7" name="object 2757"/>
            <p:cNvSpPr/>
            <p:nvPr/>
          </p:nvSpPr>
          <p:spPr>
            <a:xfrm>
              <a:off x="5763259" y="3708400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21843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18439" y="8889"/>
                  </a:lnTo>
                  <a:lnTo>
                    <a:pt x="218439" y="0"/>
                  </a:lnTo>
                  <a:close/>
                </a:path>
              </a:pathLst>
            </a:custGeom>
            <a:solidFill>
              <a:srgbClr val="9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8" name="object 2758"/>
            <p:cNvSpPr/>
            <p:nvPr/>
          </p:nvSpPr>
          <p:spPr>
            <a:xfrm>
              <a:off x="5763259" y="3717290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21843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18439" y="8890"/>
                  </a:lnTo>
                  <a:lnTo>
                    <a:pt x="218439" y="0"/>
                  </a:lnTo>
                  <a:close/>
                </a:path>
              </a:pathLst>
            </a:custGeom>
            <a:solidFill>
              <a:srgbClr val="9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9" name="object 2759"/>
            <p:cNvSpPr/>
            <p:nvPr/>
          </p:nvSpPr>
          <p:spPr>
            <a:xfrm>
              <a:off x="5763260" y="372617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2184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7620"/>
                  </a:lnTo>
                  <a:lnTo>
                    <a:pt x="83820" y="7620"/>
                  </a:lnTo>
                  <a:lnTo>
                    <a:pt x="83820" y="8890"/>
                  </a:lnTo>
                  <a:lnTo>
                    <a:pt x="218440" y="8890"/>
                  </a:lnTo>
                  <a:lnTo>
                    <a:pt x="218440" y="762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9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0" name="object 2760"/>
            <p:cNvSpPr/>
            <p:nvPr/>
          </p:nvSpPr>
          <p:spPr>
            <a:xfrm>
              <a:off x="5763260" y="373506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825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83820" y="0"/>
                  </a:lnTo>
                  <a:lnTo>
                    <a:pt x="83820" y="7620"/>
                  </a:lnTo>
                  <a:lnTo>
                    <a:pt x="85090" y="7620"/>
                  </a:lnTo>
                  <a:lnTo>
                    <a:pt x="85090" y="8890"/>
                  </a:lnTo>
                  <a:lnTo>
                    <a:pt x="218440" y="8890"/>
                  </a:lnTo>
                  <a:lnTo>
                    <a:pt x="218440" y="762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9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1" name="object 2761"/>
            <p:cNvSpPr/>
            <p:nvPr/>
          </p:nvSpPr>
          <p:spPr>
            <a:xfrm>
              <a:off x="5763260" y="374395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825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85090" y="0"/>
                  </a:lnTo>
                  <a:lnTo>
                    <a:pt x="85090" y="8890"/>
                  </a:lnTo>
                  <a:lnTo>
                    <a:pt x="218440" y="889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9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2" name="object 2762"/>
            <p:cNvSpPr/>
            <p:nvPr/>
          </p:nvSpPr>
          <p:spPr>
            <a:xfrm>
              <a:off x="5763260" y="3752850"/>
              <a:ext cx="218440" cy="9525"/>
            </a:xfrm>
            <a:custGeom>
              <a:avLst/>
              <a:gdLst/>
              <a:ahLst/>
              <a:cxnLst/>
              <a:rect l="l" t="t" r="r" b="b"/>
              <a:pathLst>
                <a:path w="218439" h="9525">
                  <a:moveTo>
                    <a:pt x="825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0"/>
                  </a:lnTo>
                  <a:close/>
                </a:path>
                <a:path w="218439" h="9525">
                  <a:moveTo>
                    <a:pt x="218440" y="0"/>
                  </a:moveTo>
                  <a:lnTo>
                    <a:pt x="86360" y="0"/>
                  </a:lnTo>
                  <a:lnTo>
                    <a:pt x="86360" y="8902"/>
                  </a:lnTo>
                  <a:lnTo>
                    <a:pt x="218440" y="8902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A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3" name="object 2763"/>
            <p:cNvSpPr/>
            <p:nvPr/>
          </p:nvSpPr>
          <p:spPr>
            <a:xfrm>
              <a:off x="5763260" y="376173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825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87630" y="0"/>
                  </a:lnTo>
                  <a:lnTo>
                    <a:pt x="87630" y="8890"/>
                  </a:lnTo>
                  <a:lnTo>
                    <a:pt x="218440" y="889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A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4" name="object 2764"/>
            <p:cNvSpPr/>
            <p:nvPr/>
          </p:nvSpPr>
          <p:spPr>
            <a:xfrm>
              <a:off x="5763260" y="3770629"/>
              <a:ext cx="218440" cy="9525"/>
            </a:xfrm>
            <a:custGeom>
              <a:avLst/>
              <a:gdLst/>
              <a:ahLst/>
              <a:cxnLst/>
              <a:rect l="l" t="t" r="r" b="b"/>
              <a:pathLst>
                <a:path w="218439" h="9525">
                  <a:moveTo>
                    <a:pt x="825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0"/>
                  </a:lnTo>
                  <a:close/>
                </a:path>
                <a:path w="218439" h="9525">
                  <a:moveTo>
                    <a:pt x="218440" y="0"/>
                  </a:moveTo>
                  <a:lnTo>
                    <a:pt x="88900" y="0"/>
                  </a:lnTo>
                  <a:lnTo>
                    <a:pt x="88900" y="8902"/>
                  </a:lnTo>
                  <a:lnTo>
                    <a:pt x="218440" y="8902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A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5" name="object 2765"/>
            <p:cNvSpPr/>
            <p:nvPr/>
          </p:nvSpPr>
          <p:spPr>
            <a:xfrm>
              <a:off x="5763260" y="377951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825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90170" y="0"/>
                  </a:lnTo>
                  <a:lnTo>
                    <a:pt x="90170" y="8890"/>
                  </a:lnTo>
                  <a:lnTo>
                    <a:pt x="218440" y="889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A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6" name="object 2766"/>
            <p:cNvSpPr/>
            <p:nvPr/>
          </p:nvSpPr>
          <p:spPr>
            <a:xfrm>
              <a:off x="5763260" y="3788409"/>
              <a:ext cx="218440" cy="10160"/>
            </a:xfrm>
            <a:custGeom>
              <a:avLst/>
              <a:gdLst/>
              <a:ahLst/>
              <a:cxnLst/>
              <a:rect l="l" t="t" r="r" b="b"/>
              <a:pathLst>
                <a:path w="218439" h="10160">
                  <a:moveTo>
                    <a:pt x="825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2550" y="10160"/>
                  </a:lnTo>
                  <a:lnTo>
                    <a:pt x="82550" y="0"/>
                  </a:lnTo>
                  <a:close/>
                </a:path>
                <a:path w="218439" h="10160">
                  <a:moveTo>
                    <a:pt x="218440" y="0"/>
                  </a:moveTo>
                  <a:lnTo>
                    <a:pt x="91440" y="0"/>
                  </a:lnTo>
                  <a:lnTo>
                    <a:pt x="91440" y="8890"/>
                  </a:lnTo>
                  <a:lnTo>
                    <a:pt x="92710" y="8890"/>
                  </a:lnTo>
                  <a:lnTo>
                    <a:pt x="92710" y="10160"/>
                  </a:lnTo>
                  <a:lnTo>
                    <a:pt x="218440" y="10160"/>
                  </a:lnTo>
                  <a:lnTo>
                    <a:pt x="218440" y="889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A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7" name="object 2767"/>
            <p:cNvSpPr/>
            <p:nvPr/>
          </p:nvSpPr>
          <p:spPr>
            <a:xfrm>
              <a:off x="5763260" y="379856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825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92710" y="0"/>
                  </a:lnTo>
                  <a:lnTo>
                    <a:pt x="92710" y="8890"/>
                  </a:lnTo>
                  <a:lnTo>
                    <a:pt x="218440" y="889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A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8" name="object 2768"/>
            <p:cNvSpPr/>
            <p:nvPr/>
          </p:nvSpPr>
          <p:spPr>
            <a:xfrm>
              <a:off x="5763260" y="3807459"/>
              <a:ext cx="218440" cy="7620"/>
            </a:xfrm>
            <a:custGeom>
              <a:avLst/>
              <a:gdLst/>
              <a:ahLst/>
              <a:cxnLst/>
              <a:rect l="l" t="t" r="r" b="b"/>
              <a:pathLst>
                <a:path w="218439" h="7620">
                  <a:moveTo>
                    <a:pt x="8255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2550" y="7620"/>
                  </a:lnTo>
                  <a:lnTo>
                    <a:pt x="82550" y="0"/>
                  </a:lnTo>
                  <a:close/>
                </a:path>
                <a:path w="218439" h="7620">
                  <a:moveTo>
                    <a:pt x="218440" y="0"/>
                  </a:moveTo>
                  <a:lnTo>
                    <a:pt x="93980" y="0"/>
                  </a:lnTo>
                  <a:lnTo>
                    <a:pt x="93980" y="7620"/>
                  </a:lnTo>
                  <a:lnTo>
                    <a:pt x="218440" y="762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A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9" name="object 2769"/>
            <p:cNvSpPr/>
            <p:nvPr/>
          </p:nvSpPr>
          <p:spPr>
            <a:xfrm>
              <a:off x="5763260" y="3815079"/>
              <a:ext cx="218440" cy="10160"/>
            </a:xfrm>
            <a:custGeom>
              <a:avLst/>
              <a:gdLst/>
              <a:ahLst/>
              <a:cxnLst/>
              <a:rect l="l" t="t" r="r" b="b"/>
              <a:pathLst>
                <a:path w="218439" h="10160">
                  <a:moveTo>
                    <a:pt x="825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2550" y="10160"/>
                  </a:lnTo>
                  <a:lnTo>
                    <a:pt x="82550" y="0"/>
                  </a:lnTo>
                  <a:close/>
                </a:path>
                <a:path w="218439" h="10160">
                  <a:moveTo>
                    <a:pt x="218440" y="0"/>
                  </a:moveTo>
                  <a:lnTo>
                    <a:pt x="93980" y="0"/>
                  </a:lnTo>
                  <a:lnTo>
                    <a:pt x="93980" y="1270"/>
                  </a:lnTo>
                  <a:lnTo>
                    <a:pt x="95250" y="1270"/>
                  </a:lnTo>
                  <a:lnTo>
                    <a:pt x="95250" y="10160"/>
                  </a:lnTo>
                  <a:lnTo>
                    <a:pt x="218440" y="10160"/>
                  </a:lnTo>
                  <a:lnTo>
                    <a:pt x="218440" y="127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A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0" name="object 2770"/>
            <p:cNvSpPr/>
            <p:nvPr/>
          </p:nvSpPr>
          <p:spPr>
            <a:xfrm>
              <a:off x="5763260" y="382523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825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96520" y="0"/>
                  </a:lnTo>
                  <a:lnTo>
                    <a:pt x="96520" y="8890"/>
                  </a:lnTo>
                  <a:lnTo>
                    <a:pt x="218440" y="889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A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1" name="object 2771"/>
            <p:cNvSpPr/>
            <p:nvPr/>
          </p:nvSpPr>
          <p:spPr>
            <a:xfrm>
              <a:off x="5763260" y="383412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825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97790" y="0"/>
                  </a:lnTo>
                  <a:lnTo>
                    <a:pt x="97790" y="8890"/>
                  </a:lnTo>
                  <a:lnTo>
                    <a:pt x="218440" y="889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A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2" name="object 2772"/>
            <p:cNvSpPr/>
            <p:nvPr/>
          </p:nvSpPr>
          <p:spPr>
            <a:xfrm>
              <a:off x="5763260" y="384301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825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99060" y="0"/>
                  </a:lnTo>
                  <a:lnTo>
                    <a:pt x="99060" y="8890"/>
                  </a:lnTo>
                  <a:lnTo>
                    <a:pt x="218440" y="889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A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3" name="object 2773"/>
            <p:cNvSpPr/>
            <p:nvPr/>
          </p:nvSpPr>
          <p:spPr>
            <a:xfrm>
              <a:off x="5763260" y="385190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825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99060" y="0"/>
                  </a:lnTo>
                  <a:lnTo>
                    <a:pt x="99060" y="1270"/>
                  </a:lnTo>
                  <a:lnTo>
                    <a:pt x="100330" y="1270"/>
                  </a:lnTo>
                  <a:lnTo>
                    <a:pt x="100330" y="8890"/>
                  </a:lnTo>
                  <a:lnTo>
                    <a:pt x="218440" y="8890"/>
                  </a:lnTo>
                  <a:lnTo>
                    <a:pt x="218440" y="127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A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4" name="object 2774"/>
            <p:cNvSpPr/>
            <p:nvPr/>
          </p:nvSpPr>
          <p:spPr>
            <a:xfrm>
              <a:off x="5763260" y="3860800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82550" y="1282"/>
                  </a:moveTo>
                  <a:lnTo>
                    <a:pt x="0" y="1282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1282"/>
                  </a:lnTo>
                  <a:close/>
                </a:path>
                <a:path w="218439" h="8889">
                  <a:moveTo>
                    <a:pt x="825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2550" y="1270"/>
                  </a:lnTo>
                  <a:lnTo>
                    <a:pt x="82550" y="0"/>
                  </a:lnTo>
                  <a:close/>
                </a:path>
                <a:path w="218439" h="8889">
                  <a:moveTo>
                    <a:pt x="218440" y="1282"/>
                  </a:moveTo>
                  <a:lnTo>
                    <a:pt x="101600" y="1282"/>
                  </a:lnTo>
                  <a:lnTo>
                    <a:pt x="101600" y="8890"/>
                  </a:lnTo>
                  <a:lnTo>
                    <a:pt x="218440" y="8890"/>
                  </a:lnTo>
                  <a:lnTo>
                    <a:pt x="218440" y="1282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00330" y="0"/>
                  </a:lnTo>
                  <a:lnTo>
                    <a:pt x="100330" y="1270"/>
                  </a:lnTo>
                  <a:lnTo>
                    <a:pt x="218440" y="127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A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5" name="object 2775"/>
            <p:cNvSpPr/>
            <p:nvPr/>
          </p:nvSpPr>
          <p:spPr>
            <a:xfrm>
              <a:off x="5763260" y="386968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825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01600" y="0"/>
                  </a:lnTo>
                  <a:lnTo>
                    <a:pt x="101600" y="1270"/>
                  </a:lnTo>
                  <a:lnTo>
                    <a:pt x="102870" y="1270"/>
                  </a:lnTo>
                  <a:lnTo>
                    <a:pt x="102870" y="8890"/>
                  </a:lnTo>
                  <a:lnTo>
                    <a:pt x="218440" y="8890"/>
                  </a:lnTo>
                  <a:lnTo>
                    <a:pt x="218440" y="127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A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6" name="object 2776"/>
            <p:cNvSpPr/>
            <p:nvPr/>
          </p:nvSpPr>
          <p:spPr>
            <a:xfrm>
              <a:off x="5763260" y="387857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825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02870" y="0"/>
                  </a:lnTo>
                  <a:lnTo>
                    <a:pt x="102870" y="1270"/>
                  </a:lnTo>
                  <a:lnTo>
                    <a:pt x="104140" y="1270"/>
                  </a:lnTo>
                  <a:lnTo>
                    <a:pt x="104140" y="8890"/>
                  </a:lnTo>
                  <a:lnTo>
                    <a:pt x="218440" y="8890"/>
                  </a:lnTo>
                  <a:lnTo>
                    <a:pt x="218440" y="127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A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7" name="object 2777"/>
            <p:cNvSpPr/>
            <p:nvPr/>
          </p:nvSpPr>
          <p:spPr>
            <a:xfrm>
              <a:off x="5763260" y="388746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82550" y="1282"/>
                  </a:moveTo>
                  <a:lnTo>
                    <a:pt x="0" y="1282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1282"/>
                  </a:lnTo>
                  <a:close/>
                </a:path>
                <a:path w="218439" h="8889">
                  <a:moveTo>
                    <a:pt x="825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2550" y="1270"/>
                  </a:lnTo>
                  <a:lnTo>
                    <a:pt x="82550" y="0"/>
                  </a:lnTo>
                  <a:close/>
                </a:path>
                <a:path w="218439" h="8889">
                  <a:moveTo>
                    <a:pt x="218440" y="1282"/>
                  </a:moveTo>
                  <a:lnTo>
                    <a:pt x="105410" y="1282"/>
                  </a:lnTo>
                  <a:lnTo>
                    <a:pt x="105410" y="8890"/>
                  </a:lnTo>
                  <a:lnTo>
                    <a:pt x="218440" y="8890"/>
                  </a:lnTo>
                  <a:lnTo>
                    <a:pt x="218440" y="1282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04140" y="0"/>
                  </a:lnTo>
                  <a:lnTo>
                    <a:pt x="104140" y="1270"/>
                  </a:lnTo>
                  <a:lnTo>
                    <a:pt x="218440" y="127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A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8" name="object 2778"/>
            <p:cNvSpPr/>
            <p:nvPr/>
          </p:nvSpPr>
          <p:spPr>
            <a:xfrm>
              <a:off x="5763260" y="389635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825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05410" y="0"/>
                  </a:lnTo>
                  <a:lnTo>
                    <a:pt x="105410" y="1270"/>
                  </a:lnTo>
                  <a:lnTo>
                    <a:pt x="106680" y="1270"/>
                  </a:lnTo>
                  <a:lnTo>
                    <a:pt x="106680" y="8890"/>
                  </a:lnTo>
                  <a:lnTo>
                    <a:pt x="218440" y="8890"/>
                  </a:lnTo>
                  <a:lnTo>
                    <a:pt x="218440" y="127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B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9" name="object 2779"/>
            <p:cNvSpPr/>
            <p:nvPr/>
          </p:nvSpPr>
          <p:spPr>
            <a:xfrm>
              <a:off x="5763260" y="3905250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82550" y="2552"/>
                  </a:moveTo>
                  <a:lnTo>
                    <a:pt x="0" y="2552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2552"/>
                  </a:lnTo>
                  <a:close/>
                </a:path>
                <a:path w="218439" h="8889">
                  <a:moveTo>
                    <a:pt x="8255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82550" y="2540"/>
                  </a:lnTo>
                  <a:lnTo>
                    <a:pt x="82550" y="0"/>
                  </a:lnTo>
                  <a:close/>
                </a:path>
                <a:path w="218439" h="8889">
                  <a:moveTo>
                    <a:pt x="218440" y="2552"/>
                  </a:moveTo>
                  <a:lnTo>
                    <a:pt x="107950" y="2552"/>
                  </a:lnTo>
                  <a:lnTo>
                    <a:pt x="107950" y="8890"/>
                  </a:lnTo>
                  <a:lnTo>
                    <a:pt x="218440" y="8890"/>
                  </a:lnTo>
                  <a:lnTo>
                    <a:pt x="218440" y="2552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06680" y="0"/>
                  </a:lnTo>
                  <a:lnTo>
                    <a:pt x="106680" y="2540"/>
                  </a:lnTo>
                  <a:lnTo>
                    <a:pt x="218440" y="254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B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0" name="object 2780"/>
            <p:cNvSpPr/>
            <p:nvPr/>
          </p:nvSpPr>
          <p:spPr>
            <a:xfrm>
              <a:off x="5763260" y="391413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825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07950" y="0"/>
                  </a:lnTo>
                  <a:lnTo>
                    <a:pt x="107950" y="2540"/>
                  </a:lnTo>
                  <a:lnTo>
                    <a:pt x="109220" y="2540"/>
                  </a:lnTo>
                  <a:lnTo>
                    <a:pt x="109220" y="8890"/>
                  </a:lnTo>
                  <a:lnTo>
                    <a:pt x="218440" y="8890"/>
                  </a:lnTo>
                  <a:lnTo>
                    <a:pt x="218440" y="254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B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1" name="object 2781"/>
            <p:cNvSpPr/>
            <p:nvPr/>
          </p:nvSpPr>
          <p:spPr>
            <a:xfrm>
              <a:off x="5763260" y="392302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82550" y="2552"/>
                  </a:moveTo>
                  <a:lnTo>
                    <a:pt x="0" y="2552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2552"/>
                  </a:lnTo>
                  <a:close/>
                </a:path>
                <a:path w="218439" h="8889">
                  <a:moveTo>
                    <a:pt x="8255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82550" y="2540"/>
                  </a:lnTo>
                  <a:lnTo>
                    <a:pt x="82550" y="0"/>
                  </a:lnTo>
                  <a:close/>
                </a:path>
                <a:path w="218439" h="8889">
                  <a:moveTo>
                    <a:pt x="218440" y="2552"/>
                  </a:moveTo>
                  <a:lnTo>
                    <a:pt x="110490" y="2552"/>
                  </a:lnTo>
                  <a:lnTo>
                    <a:pt x="110490" y="8890"/>
                  </a:lnTo>
                  <a:lnTo>
                    <a:pt x="218440" y="8890"/>
                  </a:lnTo>
                  <a:lnTo>
                    <a:pt x="218440" y="2552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09220" y="0"/>
                  </a:lnTo>
                  <a:lnTo>
                    <a:pt x="109220" y="2540"/>
                  </a:lnTo>
                  <a:lnTo>
                    <a:pt x="218440" y="254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B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2" name="object 2782"/>
            <p:cNvSpPr/>
            <p:nvPr/>
          </p:nvSpPr>
          <p:spPr>
            <a:xfrm>
              <a:off x="5763260" y="393191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825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10490" y="0"/>
                  </a:lnTo>
                  <a:lnTo>
                    <a:pt x="110490" y="2540"/>
                  </a:lnTo>
                  <a:lnTo>
                    <a:pt x="111760" y="2540"/>
                  </a:lnTo>
                  <a:lnTo>
                    <a:pt x="111760" y="8890"/>
                  </a:lnTo>
                  <a:lnTo>
                    <a:pt x="218440" y="8890"/>
                  </a:lnTo>
                  <a:lnTo>
                    <a:pt x="218440" y="254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B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3" name="object 2783"/>
            <p:cNvSpPr/>
            <p:nvPr/>
          </p:nvSpPr>
          <p:spPr>
            <a:xfrm>
              <a:off x="5763260" y="394080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825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11760" y="0"/>
                  </a:lnTo>
                  <a:lnTo>
                    <a:pt x="111760" y="2540"/>
                  </a:lnTo>
                  <a:lnTo>
                    <a:pt x="113030" y="2540"/>
                  </a:lnTo>
                  <a:lnTo>
                    <a:pt x="113030" y="8890"/>
                  </a:lnTo>
                  <a:lnTo>
                    <a:pt x="218440" y="8890"/>
                  </a:lnTo>
                  <a:lnTo>
                    <a:pt x="218440" y="254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B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4" name="object 2784"/>
            <p:cNvSpPr/>
            <p:nvPr/>
          </p:nvSpPr>
          <p:spPr>
            <a:xfrm>
              <a:off x="5763260" y="3949700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825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13030" y="0"/>
                  </a:lnTo>
                  <a:lnTo>
                    <a:pt x="113030" y="2540"/>
                  </a:lnTo>
                  <a:lnTo>
                    <a:pt x="114300" y="2540"/>
                  </a:lnTo>
                  <a:lnTo>
                    <a:pt x="114300" y="8890"/>
                  </a:lnTo>
                  <a:lnTo>
                    <a:pt x="218440" y="8890"/>
                  </a:lnTo>
                  <a:lnTo>
                    <a:pt x="218440" y="254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B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5" name="object 2785"/>
            <p:cNvSpPr/>
            <p:nvPr/>
          </p:nvSpPr>
          <p:spPr>
            <a:xfrm>
              <a:off x="5763260" y="395858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825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14300" y="0"/>
                  </a:lnTo>
                  <a:lnTo>
                    <a:pt x="114300" y="3810"/>
                  </a:lnTo>
                  <a:lnTo>
                    <a:pt x="115570" y="3810"/>
                  </a:lnTo>
                  <a:lnTo>
                    <a:pt x="115570" y="8890"/>
                  </a:lnTo>
                  <a:lnTo>
                    <a:pt x="218440" y="8890"/>
                  </a:lnTo>
                  <a:lnTo>
                    <a:pt x="218440" y="381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B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6" name="object 2786"/>
            <p:cNvSpPr/>
            <p:nvPr/>
          </p:nvSpPr>
          <p:spPr>
            <a:xfrm>
              <a:off x="5763260" y="396747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82550" y="3822"/>
                  </a:moveTo>
                  <a:lnTo>
                    <a:pt x="0" y="3822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3822"/>
                  </a:lnTo>
                  <a:close/>
                </a:path>
                <a:path w="218439" h="8889">
                  <a:moveTo>
                    <a:pt x="8255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82550" y="3810"/>
                  </a:lnTo>
                  <a:lnTo>
                    <a:pt x="82550" y="0"/>
                  </a:lnTo>
                  <a:close/>
                </a:path>
                <a:path w="218439" h="8889">
                  <a:moveTo>
                    <a:pt x="218440" y="3822"/>
                  </a:moveTo>
                  <a:lnTo>
                    <a:pt x="116840" y="3822"/>
                  </a:lnTo>
                  <a:lnTo>
                    <a:pt x="116840" y="8890"/>
                  </a:lnTo>
                  <a:lnTo>
                    <a:pt x="218440" y="8890"/>
                  </a:lnTo>
                  <a:lnTo>
                    <a:pt x="218440" y="3822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15570" y="0"/>
                  </a:lnTo>
                  <a:lnTo>
                    <a:pt x="115570" y="3810"/>
                  </a:lnTo>
                  <a:lnTo>
                    <a:pt x="218440" y="381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B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7" name="object 2787"/>
            <p:cNvSpPr/>
            <p:nvPr/>
          </p:nvSpPr>
          <p:spPr>
            <a:xfrm>
              <a:off x="5763260" y="397636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825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16840" y="0"/>
                  </a:lnTo>
                  <a:lnTo>
                    <a:pt x="116840" y="3810"/>
                  </a:lnTo>
                  <a:lnTo>
                    <a:pt x="118110" y="3810"/>
                  </a:lnTo>
                  <a:lnTo>
                    <a:pt x="118110" y="8890"/>
                  </a:lnTo>
                  <a:lnTo>
                    <a:pt x="218440" y="8890"/>
                  </a:lnTo>
                  <a:lnTo>
                    <a:pt x="218440" y="381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B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8" name="object 2788"/>
            <p:cNvSpPr/>
            <p:nvPr/>
          </p:nvSpPr>
          <p:spPr>
            <a:xfrm>
              <a:off x="5763260" y="398525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82550" y="3822"/>
                  </a:moveTo>
                  <a:lnTo>
                    <a:pt x="0" y="3822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3822"/>
                  </a:lnTo>
                  <a:close/>
                </a:path>
                <a:path w="218439" h="8889">
                  <a:moveTo>
                    <a:pt x="8255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82550" y="3810"/>
                  </a:lnTo>
                  <a:lnTo>
                    <a:pt x="82550" y="0"/>
                  </a:lnTo>
                  <a:close/>
                </a:path>
                <a:path w="218439" h="8889">
                  <a:moveTo>
                    <a:pt x="218440" y="3822"/>
                  </a:moveTo>
                  <a:lnTo>
                    <a:pt x="119380" y="3822"/>
                  </a:lnTo>
                  <a:lnTo>
                    <a:pt x="119380" y="8890"/>
                  </a:lnTo>
                  <a:lnTo>
                    <a:pt x="218440" y="8890"/>
                  </a:lnTo>
                  <a:lnTo>
                    <a:pt x="218440" y="3822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18110" y="0"/>
                  </a:lnTo>
                  <a:lnTo>
                    <a:pt x="118110" y="3810"/>
                  </a:lnTo>
                  <a:lnTo>
                    <a:pt x="218440" y="381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BA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9" name="object 2789"/>
            <p:cNvSpPr/>
            <p:nvPr/>
          </p:nvSpPr>
          <p:spPr>
            <a:xfrm>
              <a:off x="5763260" y="3994150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825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19380" y="0"/>
                  </a:lnTo>
                  <a:lnTo>
                    <a:pt x="119380" y="3810"/>
                  </a:lnTo>
                  <a:lnTo>
                    <a:pt x="120650" y="3810"/>
                  </a:lnTo>
                  <a:lnTo>
                    <a:pt x="120650" y="8890"/>
                  </a:lnTo>
                  <a:lnTo>
                    <a:pt x="218440" y="8890"/>
                  </a:lnTo>
                  <a:lnTo>
                    <a:pt x="218440" y="381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BB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0" name="object 2790"/>
            <p:cNvSpPr/>
            <p:nvPr/>
          </p:nvSpPr>
          <p:spPr>
            <a:xfrm>
              <a:off x="5763260" y="400303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82550" y="5092"/>
                  </a:moveTo>
                  <a:lnTo>
                    <a:pt x="0" y="5092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5092"/>
                  </a:lnTo>
                  <a:close/>
                </a:path>
                <a:path w="218439" h="8889">
                  <a:moveTo>
                    <a:pt x="8255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82550" y="5080"/>
                  </a:lnTo>
                  <a:lnTo>
                    <a:pt x="82550" y="0"/>
                  </a:lnTo>
                  <a:close/>
                </a:path>
                <a:path w="218439" h="8889">
                  <a:moveTo>
                    <a:pt x="218440" y="5092"/>
                  </a:moveTo>
                  <a:lnTo>
                    <a:pt x="121920" y="5092"/>
                  </a:lnTo>
                  <a:lnTo>
                    <a:pt x="121920" y="8890"/>
                  </a:lnTo>
                  <a:lnTo>
                    <a:pt x="218440" y="8890"/>
                  </a:lnTo>
                  <a:lnTo>
                    <a:pt x="218440" y="5092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20650" y="0"/>
                  </a:lnTo>
                  <a:lnTo>
                    <a:pt x="120650" y="5080"/>
                  </a:lnTo>
                  <a:lnTo>
                    <a:pt x="218440" y="508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B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1" name="object 2791"/>
            <p:cNvSpPr/>
            <p:nvPr/>
          </p:nvSpPr>
          <p:spPr>
            <a:xfrm>
              <a:off x="5763260" y="401192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825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21920" y="0"/>
                  </a:lnTo>
                  <a:lnTo>
                    <a:pt x="121920" y="5080"/>
                  </a:lnTo>
                  <a:lnTo>
                    <a:pt x="123190" y="5080"/>
                  </a:lnTo>
                  <a:lnTo>
                    <a:pt x="123190" y="8890"/>
                  </a:lnTo>
                  <a:lnTo>
                    <a:pt x="218440" y="8890"/>
                  </a:lnTo>
                  <a:lnTo>
                    <a:pt x="218440" y="508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BD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2" name="object 2792"/>
            <p:cNvSpPr/>
            <p:nvPr/>
          </p:nvSpPr>
          <p:spPr>
            <a:xfrm>
              <a:off x="5763260" y="402081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825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23190" y="0"/>
                  </a:lnTo>
                  <a:lnTo>
                    <a:pt x="123190" y="5080"/>
                  </a:lnTo>
                  <a:lnTo>
                    <a:pt x="124460" y="5080"/>
                  </a:lnTo>
                  <a:lnTo>
                    <a:pt x="124460" y="8890"/>
                  </a:lnTo>
                  <a:lnTo>
                    <a:pt x="218440" y="8890"/>
                  </a:lnTo>
                  <a:lnTo>
                    <a:pt x="218440" y="508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BE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3" name="object 2793"/>
            <p:cNvSpPr/>
            <p:nvPr/>
          </p:nvSpPr>
          <p:spPr>
            <a:xfrm>
              <a:off x="5763260" y="402970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82550" y="5092"/>
                  </a:moveTo>
                  <a:lnTo>
                    <a:pt x="0" y="5092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5092"/>
                  </a:lnTo>
                  <a:close/>
                </a:path>
                <a:path w="218439" h="8889">
                  <a:moveTo>
                    <a:pt x="8255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82550" y="5080"/>
                  </a:lnTo>
                  <a:lnTo>
                    <a:pt x="82550" y="0"/>
                  </a:lnTo>
                  <a:close/>
                </a:path>
                <a:path w="218439" h="8889">
                  <a:moveTo>
                    <a:pt x="218440" y="5092"/>
                  </a:moveTo>
                  <a:lnTo>
                    <a:pt x="125730" y="5092"/>
                  </a:lnTo>
                  <a:lnTo>
                    <a:pt x="125730" y="8890"/>
                  </a:lnTo>
                  <a:lnTo>
                    <a:pt x="218440" y="8890"/>
                  </a:lnTo>
                  <a:lnTo>
                    <a:pt x="218440" y="5092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24460" y="0"/>
                  </a:lnTo>
                  <a:lnTo>
                    <a:pt x="124460" y="5080"/>
                  </a:lnTo>
                  <a:lnTo>
                    <a:pt x="218440" y="508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BF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4" name="object 2794"/>
            <p:cNvSpPr/>
            <p:nvPr/>
          </p:nvSpPr>
          <p:spPr>
            <a:xfrm>
              <a:off x="5763260" y="4038600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825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25730" y="0"/>
                  </a:lnTo>
                  <a:lnTo>
                    <a:pt x="125730" y="5080"/>
                  </a:lnTo>
                  <a:lnTo>
                    <a:pt x="127000" y="5080"/>
                  </a:lnTo>
                  <a:lnTo>
                    <a:pt x="127000" y="8890"/>
                  </a:lnTo>
                  <a:lnTo>
                    <a:pt x="218440" y="8890"/>
                  </a:lnTo>
                  <a:lnTo>
                    <a:pt x="218440" y="508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C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5" name="object 2795"/>
            <p:cNvSpPr/>
            <p:nvPr/>
          </p:nvSpPr>
          <p:spPr>
            <a:xfrm>
              <a:off x="5763260" y="404748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8255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27000" y="0"/>
                  </a:lnTo>
                  <a:lnTo>
                    <a:pt x="127000" y="5080"/>
                  </a:lnTo>
                  <a:lnTo>
                    <a:pt x="128270" y="5080"/>
                  </a:lnTo>
                  <a:lnTo>
                    <a:pt x="128270" y="8890"/>
                  </a:lnTo>
                  <a:lnTo>
                    <a:pt x="218440" y="8890"/>
                  </a:lnTo>
                  <a:lnTo>
                    <a:pt x="218440" y="508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C1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6" name="object 2796"/>
            <p:cNvSpPr/>
            <p:nvPr/>
          </p:nvSpPr>
          <p:spPr>
            <a:xfrm>
              <a:off x="5763260" y="4056379"/>
              <a:ext cx="218440" cy="8890"/>
            </a:xfrm>
            <a:custGeom>
              <a:avLst/>
              <a:gdLst/>
              <a:ahLst/>
              <a:cxnLst/>
              <a:rect l="l" t="t" r="r" b="b"/>
              <a:pathLst>
                <a:path w="218439" h="8889">
                  <a:moveTo>
                    <a:pt x="82550" y="3822"/>
                  </a:moveTo>
                  <a:lnTo>
                    <a:pt x="0" y="3822"/>
                  </a:lnTo>
                  <a:lnTo>
                    <a:pt x="0" y="8890"/>
                  </a:lnTo>
                  <a:lnTo>
                    <a:pt x="82550" y="8890"/>
                  </a:lnTo>
                  <a:lnTo>
                    <a:pt x="82550" y="3822"/>
                  </a:lnTo>
                  <a:close/>
                </a:path>
                <a:path w="218439" h="8889">
                  <a:moveTo>
                    <a:pt x="8255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82550" y="3810"/>
                  </a:lnTo>
                  <a:lnTo>
                    <a:pt x="82550" y="0"/>
                  </a:lnTo>
                  <a:close/>
                </a:path>
                <a:path w="218439" h="8889">
                  <a:moveTo>
                    <a:pt x="218440" y="0"/>
                  </a:moveTo>
                  <a:lnTo>
                    <a:pt x="128270" y="0"/>
                  </a:lnTo>
                  <a:lnTo>
                    <a:pt x="128270" y="1270"/>
                  </a:lnTo>
                  <a:lnTo>
                    <a:pt x="128270" y="2540"/>
                  </a:lnTo>
                  <a:lnTo>
                    <a:pt x="128270" y="3810"/>
                  </a:lnTo>
                  <a:lnTo>
                    <a:pt x="128270" y="5080"/>
                  </a:lnTo>
                  <a:lnTo>
                    <a:pt x="128270" y="6350"/>
                  </a:lnTo>
                  <a:lnTo>
                    <a:pt x="129540" y="6350"/>
                  </a:lnTo>
                  <a:lnTo>
                    <a:pt x="129540" y="7620"/>
                  </a:lnTo>
                  <a:lnTo>
                    <a:pt x="129540" y="8890"/>
                  </a:lnTo>
                  <a:lnTo>
                    <a:pt x="198120" y="8890"/>
                  </a:lnTo>
                  <a:lnTo>
                    <a:pt x="198120" y="7620"/>
                  </a:lnTo>
                  <a:lnTo>
                    <a:pt x="201930" y="7620"/>
                  </a:lnTo>
                  <a:lnTo>
                    <a:pt x="201930" y="6350"/>
                  </a:lnTo>
                  <a:lnTo>
                    <a:pt x="205740" y="6350"/>
                  </a:lnTo>
                  <a:lnTo>
                    <a:pt x="205740" y="5080"/>
                  </a:lnTo>
                  <a:lnTo>
                    <a:pt x="209537" y="5080"/>
                  </a:lnTo>
                  <a:lnTo>
                    <a:pt x="209537" y="3810"/>
                  </a:lnTo>
                  <a:lnTo>
                    <a:pt x="213347" y="3810"/>
                  </a:lnTo>
                  <a:lnTo>
                    <a:pt x="213347" y="2540"/>
                  </a:lnTo>
                  <a:lnTo>
                    <a:pt x="217170" y="2540"/>
                  </a:lnTo>
                  <a:lnTo>
                    <a:pt x="217170" y="1270"/>
                  </a:lnTo>
                  <a:lnTo>
                    <a:pt x="218440" y="127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C2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7" name="object 2797"/>
            <p:cNvSpPr/>
            <p:nvPr/>
          </p:nvSpPr>
          <p:spPr>
            <a:xfrm>
              <a:off x="5763259" y="4065270"/>
              <a:ext cx="193040" cy="10160"/>
            </a:xfrm>
            <a:custGeom>
              <a:avLst/>
              <a:gdLst/>
              <a:ahLst/>
              <a:cxnLst/>
              <a:rect l="l" t="t" r="r" b="b"/>
              <a:pathLst>
                <a:path w="193039" h="10160">
                  <a:moveTo>
                    <a:pt x="8255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82550" y="1269"/>
                  </a:lnTo>
                  <a:lnTo>
                    <a:pt x="82550" y="0"/>
                  </a:lnTo>
                  <a:close/>
                </a:path>
                <a:path w="193039" h="10160">
                  <a:moveTo>
                    <a:pt x="193039" y="0"/>
                  </a:moveTo>
                  <a:lnTo>
                    <a:pt x="129539" y="0"/>
                  </a:lnTo>
                  <a:lnTo>
                    <a:pt x="129539" y="1269"/>
                  </a:lnTo>
                  <a:lnTo>
                    <a:pt x="193039" y="1269"/>
                  </a:lnTo>
                  <a:lnTo>
                    <a:pt x="193039" y="0"/>
                  </a:lnTo>
                  <a:close/>
                </a:path>
                <a:path w="193039" h="10160">
                  <a:moveTo>
                    <a:pt x="82550" y="1269"/>
                  </a:moveTo>
                  <a:lnTo>
                    <a:pt x="0" y="1269"/>
                  </a:lnTo>
                  <a:lnTo>
                    <a:pt x="0" y="7619"/>
                  </a:lnTo>
                  <a:lnTo>
                    <a:pt x="82550" y="7619"/>
                  </a:lnTo>
                  <a:lnTo>
                    <a:pt x="82550" y="1269"/>
                  </a:lnTo>
                  <a:close/>
                </a:path>
                <a:path w="193039" h="10160">
                  <a:moveTo>
                    <a:pt x="173989" y="6349"/>
                  </a:moveTo>
                  <a:lnTo>
                    <a:pt x="130810" y="6349"/>
                  </a:lnTo>
                  <a:lnTo>
                    <a:pt x="130810" y="7619"/>
                  </a:lnTo>
                  <a:lnTo>
                    <a:pt x="173989" y="7619"/>
                  </a:lnTo>
                  <a:lnTo>
                    <a:pt x="173989" y="6349"/>
                  </a:lnTo>
                  <a:close/>
                </a:path>
                <a:path w="193039" h="10160">
                  <a:moveTo>
                    <a:pt x="189229" y="1269"/>
                  </a:moveTo>
                  <a:lnTo>
                    <a:pt x="129539" y="1269"/>
                  </a:lnTo>
                  <a:lnTo>
                    <a:pt x="129539" y="6349"/>
                  </a:lnTo>
                  <a:lnTo>
                    <a:pt x="177800" y="6349"/>
                  </a:lnTo>
                  <a:lnTo>
                    <a:pt x="177800" y="5079"/>
                  </a:lnTo>
                  <a:lnTo>
                    <a:pt x="181610" y="5079"/>
                  </a:lnTo>
                  <a:lnTo>
                    <a:pt x="181610" y="3809"/>
                  </a:lnTo>
                  <a:lnTo>
                    <a:pt x="185419" y="3809"/>
                  </a:lnTo>
                  <a:lnTo>
                    <a:pt x="185419" y="2539"/>
                  </a:lnTo>
                  <a:lnTo>
                    <a:pt x="189229" y="2539"/>
                  </a:lnTo>
                  <a:lnTo>
                    <a:pt x="189229" y="1269"/>
                  </a:lnTo>
                  <a:close/>
                </a:path>
                <a:path w="193039" h="10160">
                  <a:moveTo>
                    <a:pt x="82550" y="7619"/>
                  </a:moveTo>
                  <a:lnTo>
                    <a:pt x="0" y="7619"/>
                  </a:lnTo>
                  <a:lnTo>
                    <a:pt x="0" y="10159"/>
                  </a:lnTo>
                  <a:lnTo>
                    <a:pt x="82550" y="10159"/>
                  </a:lnTo>
                  <a:lnTo>
                    <a:pt x="82550" y="7619"/>
                  </a:lnTo>
                  <a:close/>
                </a:path>
                <a:path w="193039" h="10160">
                  <a:moveTo>
                    <a:pt x="170180" y="7619"/>
                  </a:moveTo>
                  <a:lnTo>
                    <a:pt x="130810" y="7619"/>
                  </a:lnTo>
                  <a:lnTo>
                    <a:pt x="130810" y="10159"/>
                  </a:lnTo>
                  <a:lnTo>
                    <a:pt x="166370" y="10159"/>
                  </a:lnTo>
                  <a:lnTo>
                    <a:pt x="166370" y="8889"/>
                  </a:lnTo>
                  <a:lnTo>
                    <a:pt x="170180" y="8889"/>
                  </a:lnTo>
                  <a:lnTo>
                    <a:pt x="170180" y="7619"/>
                  </a:lnTo>
                  <a:close/>
                </a:path>
              </a:pathLst>
            </a:custGeom>
            <a:solidFill>
              <a:srgbClr val="C3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8" name="object 2798"/>
            <p:cNvSpPr/>
            <p:nvPr/>
          </p:nvSpPr>
          <p:spPr>
            <a:xfrm>
              <a:off x="5763259" y="4075429"/>
              <a:ext cx="162560" cy="7620"/>
            </a:xfrm>
            <a:custGeom>
              <a:avLst/>
              <a:gdLst/>
              <a:ahLst/>
              <a:cxnLst/>
              <a:rect l="l" t="t" r="r" b="b"/>
              <a:pathLst>
                <a:path w="162560" h="7620">
                  <a:moveTo>
                    <a:pt x="8255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82550" y="3810"/>
                  </a:lnTo>
                  <a:lnTo>
                    <a:pt x="82550" y="0"/>
                  </a:lnTo>
                  <a:close/>
                </a:path>
                <a:path w="162560" h="7620">
                  <a:moveTo>
                    <a:pt x="162560" y="0"/>
                  </a:moveTo>
                  <a:lnTo>
                    <a:pt x="130810" y="0"/>
                  </a:lnTo>
                  <a:lnTo>
                    <a:pt x="130810" y="3810"/>
                  </a:lnTo>
                  <a:lnTo>
                    <a:pt x="154939" y="3810"/>
                  </a:lnTo>
                  <a:lnTo>
                    <a:pt x="154939" y="2540"/>
                  </a:lnTo>
                  <a:lnTo>
                    <a:pt x="158750" y="2540"/>
                  </a:lnTo>
                  <a:lnTo>
                    <a:pt x="158750" y="1270"/>
                  </a:lnTo>
                  <a:lnTo>
                    <a:pt x="162560" y="1270"/>
                  </a:lnTo>
                  <a:lnTo>
                    <a:pt x="162560" y="0"/>
                  </a:lnTo>
                  <a:close/>
                </a:path>
                <a:path w="162560" h="7620">
                  <a:moveTo>
                    <a:pt x="82550" y="3810"/>
                  </a:moveTo>
                  <a:lnTo>
                    <a:pt x="0" y="3810"/>
                  </a:lnTo>
                  <a:lnTo>
                    <a:pt x="0" y="7620"/>
                  </a:lnTo>
                  <a:lnTo>
                    <a:pt x="82550" y="7620"/>
                  </a:lnTo>
                  <a:lnTo>
                    <a:pt x="82550" y="3810"/>
                  </a:lnTo>
                  <a:close/>
                </a:path>
                <a:path w="162560" h="7620">
                  <a:moveTo>
                    <a:pt x="146050" y="5080"/>
                  </a:moveTo>
                  <a:lnTo>
                    <a:pt x="132079" y="5080"/>
                  </a:lnTo>
                  <a:lnTo>
                    <a:pt x="132079" y="7620"/>
                  </a:lnTo>
                  <a:lnTo>
                    <a:pt x="142239" y="7620"/>
                  </a:lnTo>
                  <a:lnTo>
                    <a:pt x="142239" y="6350"/>
                  </a:lnTo>
                  <a:lnTo>
                    <a:pt x="146050" y="6350"/>
                  </a:lnTo>
                  <a:lnTo>
                    <a:pt x="146050" y="5080"/>
                  </a:lnTo>
                  <a:close/>
                </a:path>
                <a:path w="162560" h="7620">
                  <a:moveTo>
                    <a:pt x="149860" y="3810"/>
                  </a:moveTo>
                  <a:lnTo>
                    <a:pt x="130810" y="3810"/>
                  </a:lnTo>
                  <a:lnTo>
                    <a:pt x="130810" y="5080"/>
                  </a:lnTo>
                  <a:lnTo>
                    <a:pt x="149860" y="5080"/>
                  </a:lnTo>
                  <a:lnTo>
                    <a:pt x="149860" y="3810"/>
                  </a:lnTo>
                  <a:close/>
                </a:path>
              </a:pathLst>
            </a:custGeom>
            <a:solidFill>
              <a:srgbClr val="C4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9" name="object 2799"/>
            <p:cNvSpPr/>
            <p:nvPr/>
          </p:nvSpPr>
          <p:spPr>
            <a:xfrm>
              <a:off x="5763259" y="4083050"/>
              <a:ext cx="138430" cy="8890"/>
            </a:xfrm>
            <a:custGeom>
              <a:avLst/>
              <a:gdLst/>
              <a:ahLst/>
              <a:cxnLst/>
              <a:rect l="l" t="t" r="r" b="b"/>
              <a:pathLst>
                <a:path w="138429" h="8889">
                  <a:moveTo>
                    <a:pt x="8255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2550" y="8889"/>
                  </a:lnTo>
                  <a:lnTo>
                    <a:pt x="82550" y="0"/>
                  </a:lnTo>
                  <a:close/>
                </a:path>
                <a:path w="138429" h="8889">
                  <a:moveTo>
                    <a:pt x="138429" y="0"/>
                  </a:moveTo>
                  <a:lnTo>
                    <a:pt x="132079" y="0"/>
                  </a:lnTo>
                  <a:lnTo>
                    <a:pt x="132079" y="2539"/>
                  </a:lnTo>
                  <a:lnTo>
                    <a:pt x="133350" y="2539"/>
                  </a:lnTo>
                  <a:lnTo>
                    <a:pt x="133350" y="1269"/>
                  </a:lnTo>
                  <a:lnTo>
                    <a:pt x="138429" y="1269"/>
                  </a:lnTo>
                  <a:lnTo>
                    <a:pt x="138429" y="0"/>
                  </a:lnTo>
                  <a:close/>
                </a:path>
              </a:pathLst>
            </a:custGeom>
            <a:solidFill>
              <a:srgbClr val="C5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0" name="object 2800"/>
            <p:cNvSpPr/>
            <p:nvPr/>
          </p:nvSpPr>
          <p:spPr>
            <a:xfrm>
              <a:off x="5763259" y="4091940"/>
              <a:ext cx="82550" cy="10160"/>
            </a:xfrm>
            <a:custGeom>
              <a:avLst/>
              <a:gdLst/>
              <a:ahLst/>
              <a:cxnLst/>
              <a:rect l="l" t="t" r="r" b="b"/>
              <a:pathLst>
                <a:path w="82550" h="10160">
                  <a:moveTo>
                    <a:pt x="0" y="0"/>
                  </a:moveTo>
                  <a:lnTo>
                    <a:pt x="82550" y="0"/>
                  </a:lnTo>
                  <a:lnTo>
                    <a:pt x="82550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1" name="object 2801"/>
            <p:cNvSpPr/>
            <p:nvPr/>
          </p:nvSpPr>
          <p:spPr>
            <a:xfrm>
              <a:off x="5763259" y="4102100"/>
              <a:ext cx="80010" cy="8890"/>
            </a:xfrm>
            <a:custGeom>
              <a:avLst/>
              <a:gdLst/>
              <a:ahLst/>
              <a:cxnLst/>
              <a:rect l="l" t="t" r="r" b="b"/>
              <a:pathLst>
                <a:path w="80010" h="8889">
                  <a:moveTo>
                    <a:pt x="80010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76200" y="2539"/>
                  </a:lnTo>
                  <a:lnTo>
                    <a:pt x="76200" y="1269"/>
                  </a:lnTo>
                  <a:lnTo>
                    <a:pt x="80010" y="1269"/>
                  </a:lnTo>
                  <a:lnTo>
                    <a:pt x="80010" y="0"/>
                  </a:lnTo>
                  <a:close/>
                </a:path>
                <a:path w="80010" h="8889">
                  <a:moveTo>
                    <a:pt x="72389" y="2540"/>
                  </a:moveTo>
                  <a:lnTo>
                    <a:pt x="0" y="2540"/>
                  </a:lnTo>
                  <a:lnTo>
                    <a:pt x="0" y="8889"/>
                  </a:lnTo>
                  <a:lnTo>
                    <a:pt x="57150" y="8889"/>
                  </a:lnTo>
                  <a:lnTo>
                    <a:pt x="57150" y="7619"/>
                  </a:lnTo>
                  <a:lnTo>
                    <a:pt x="60960" y="7619"/>
                  </a:lnTo>
                  <a:lnTo>
                    <a:pt x="60960" y="6350"/>
                  </a:lnTo>
                  <a:lnTo>
                    <a:pt x="64770" y="6350"/>
                  </a:lnTo>
                  <a:lnTo>
                    <a:pt x="64770" y="5080"/>
                  </a:lnTo>
                  <a:lnTo>
                    <a:pt x="68579" y="5080"/>
                  </a:lnTo>
                  <a:lnTo>
                    <a:pt x="68579" y="3810"/>
                  </a:lnTo>
                  <a:lnTo>
                    <a:pt x="72389" y="3810"/>
                  </a:lnTo>
                  <a:lnTo>
                    <a:pt x="72389" y="2540"/>
                  </a:lnTo>
                  <a:close/>
                </a:path>
              </a:pathLst>
            </a:custGeom>
            <a:solidFill>
              <a:srgbClr val="C7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2" name="object 2802"/>
            <p:cNvSpPr/>
            <p:nvPr/>
          </p:nvSpPr>
          <p:spPr>
            <a:xfrm>
              <a:off x="5763259" y="4110990"/>
              <a:ext cx="53340" cy="8890"/>
            </a:xfrm>
            <a:custGeom>
              <a:avLst/>
              <a:gdLst/>
              <a:ahLst/>
              <a:cxnLst/>
              <a:rect l="l" t="t" r="r" b="b"/>
              <a:pathLst>
                <a:path w="53339" h="8889">
                  <a:moveTo>
                    <a:pt x="53339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36829" y="6349"/>
                  </a:lnTo>
                  <a:lnTo>
                    <a:pt x="36829" y="5079"/>
                  </a:lnTo>
                  <a:lnTo>
                    <a:pt x="41910" y="5079"/>
                  </a:lnTo>
                  <a:lnTo>
                    <a:pt x="41910" y="3809"/>
                  </a:lnTo>
                  <a:lnTo>
                    <a:pt x="45720" y="3809"/>
                  </a:lnTo>
                  <a:lnTo>
                    <a:pt x="45720" y="2539"/>
                  </a:lnTo>
                  <a:lnTo>
                    <a:pt x="49529" y="2539"/>
                  </a:lnTo>
                  <a:lnTo>
                    <a:pt x="49529" y="1269"/>
                  </a:lnTo>
                  <a:lnTo>
                    <a:pt x="53339" y="1269"/>
                  </a:lnTo>
                  <a:lnTo>
                    <a:pt x="53339" y="0"/>
                  </a:lnTo>
                  <a:close/>
                </a:path>
                <a:path w="53339" h="8889">
                  <a:moveTo>
                    <a:pt x="33020" y="6349"/>
                  </a:moveTo>
                  <a:lnTo>
                    <a:pt x="0" y="6349"/>
                  </a:lnTo>
                  <a:lnTo>
                    <a:pt x="0" y="8889"/>
                  </a:lnTo>
                  <a:lnTo>
                    <a:pt x="29210" y="8889"/>
                  </a:lnTo>
                  <a:lnTo>
                    <a:pt x="29210" y="7619"/>
                  </a:lnTo>
                  <a:lnTo>
                    <a:pt x="33020" y="7619"/>
                  </a:lnTo>
                  <a:lnTo>
                    <a:pt x="33020" y="6349"/>
                  </a:lnTo>
                  <a:close/>
                </a:path>
              </a:pathLst>
            </a:custGeom>
            <a:solidFill>
              <a:srgbClr val="C8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3" name="object 2803"/>
            <p:cNvSpPr/>
            <p:nvPr/>
          </p:nvSpPr>
          <p:spPr>
            <a:xfrm>
              <a:off x="5763259" y="4119879"/>
              <a:ext cx="25400" cy="8890"/>
            </a:xfrm>
            <a:custGeom>
              <a:avLst/>
              <a:gdLst/>
              <a:ahLst/>
              <a:cxnLst/>
              <a:rect l="l" t="t" r="r" b="b"/>
              <a:pathLst>
                <a:path w="25400" h="8889">
                  <a:moveTo>
                    <a:pt x="2540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17779" y="3810"/>
                  </a:lnTo>
                  <a:lnTo>
                    <a:pt x="17779" y="2540"/>
                  </a:lnTo>
                  <a:lnTo>
                    <a:pt x="21589" y="2540"/>
                  </a:lnTo>
                  <a:lnTo>
                    <a:pt x="21589" y="1270"/>
                  </a:lnTo>
                  <a:lnTo>
                    <a:pt x="25400" y="1270"/>
                  </a:lnTo>
                  <a:lnTo>
                    <a:pt x="25400" y="0"/>
                  </a:lnTo>
                  <a:close/>
                </a:path>
                <a:path w="25400" h="8889">
                  <a:moveTo>
                    <a:pt x="13970" y="3810"/>
                  </a:moveTo>
                  <a:lnTo>
                    <a:pt x="0" y="3810"/>
                  </a:lnTo>
                  <a:lnTo>
                    <a:pt x="0" y="8890"/>
                  </a:lnTo>
                  <a:lnTo>
                    <a:pt x="1270" y="8890"/>
                  </a:lnTo>
                  <a:lnTo>
                    <a:pt x="1270" y="7620"/>
                  </a:lnTo>
                  <a:lnTo>
                    <a:pt x="6350" y="7620"/>
                  </a:lnTo>
                  <a:lnTo>
                    <a:pt x="6350" y="6350"/>
                  </a:lnTo>
                  <a:lnTo>
                    <a:pt x="10160" y="6350"/>
                  </a:lnTo>
                  <a:lnTo>
                    <a:pt x="10160" y="5080"/>
                  </a:lnTo>
                  <a:lnTo>
                    <a:pt x="13970" y="5080"/>
                  </a:lnTo>
                  <a:lnTo>
                    <a:pt x="13970" y="3810"/>
                  </a:lnTo>
                  <a:close/>
                </a:path>
              </a:pathLst>
            </a:custGeom>
            <a:solidFill>
              <a:srgbClr val="C9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4" name="object 2804"/>
            <p:cNvSpPr/>
            <p:nvPr/>
          </p:nvSpPr>
          <p:spPr>
            <a:xfrm>
              <a:off x="5763259" y="3218179"/>
              <a:ext cx="218440" cy="909319"/>
            </a:xfrm>
            <a:custGeom>
              <a:avLst/>
              <a:gdLst/>
              <a:ahLst/>
              <a:cxnLst/>
              <a:rect l="l" t="t" r="r" b="b"/>
              <a:pathLst>
                <a:path w="218439" h="909320">
                  <a:moveTo>
                    <a:pt x="218439" y="0"/>
                  </a:moveTo>
                  <a:lnTo>
                    <a:pt x="218439" y="838200"/>
                  </a:lnTo>
                  <a:lnTo>
                    <a:pt x="132079" y="866140"/>
                  </a:lnTo>
                  <a:lnTo>
                    <a:pt x="81279" y="501650"/>
                  </a:lnTo>
                  <a:lnTo>
                    <a:pt x="81279" y="882650"/>
                  </a:lnTo>
                  <a:lnTo>
                    <a:pt x="0" y="909320"/>
                  </a:lnTo>
                  <a:lnTo>
                    <a:pt x="0" y="71120"/>
                  </a:lnTo>
                  <a:lnTo>
                    <a:pt x="81279" y="44450"/>
                  </a:lnTo>
                  <a:lnTo>
                    <a:pt x="135889" y="405130"/>
                  </a:lnTo>
                  <a:lnTo>
                    <a:pt x="135889" y="26670"/>
                  </a:lnTo>
                  <a:lnTo>
                    <a:pt x="218439" y="0"/>
                  </a:lnTo>
                  <a:close/>
                </a:path>
              </a:pathLst>
            </a:custGeom>
            <a:ln w="9344">
              <a:solidFill>
                <a:srgbClr val="CC9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9142730" y="0"/>
                </a:moveTo>
                <a:lnTo>
                  <a:pt x="0" y="0"/>
                </a:lnTo>
                <a:lnTo>
                  <a:pt x="0" y="6856730"/>
                </a:lnTo>
                <a:lnTo>
                  <a:pt x="4570730" y="6856730"/>
                </a:lnTo>
                <a:lnTo>
                  <a:pt x="9142730" y="6856730"/>
                </a:lnTo>
                <a:lnTo>
                  <a:pt x="9142730" y="0"/>
                </a:lnTo>
                <a:close/>
              </a:path>
            </a:pathLst>
          </a:custGeom>
          <a:solidFill>
            <a:srgbClr val="33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5989" y="330200"/>
            <a:ext cx="72009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u="heavy" spc="200" dirty="0">
                <a:solidFill>
                  <a:srgbClr val="FFFF66"/>
                </a:solidFill>
                <a:uFill>
                  <a:solidFill>
                    <a:srgbClr val="FFFF66"/>
                  </a:solidFill>
                </a:uFill>
                <a:latin typeface="Tahoma"/>
                <a:cs typeface="Tahoma"/>
              </a:rPr>
              <a:t>SAPROPHYTISM</a:t>
            </a:r>
            <a:endParaRPr sz="6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1634490"/>
            <a:ext cx="650113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42900" algn="r">
              <a:lnSpc>
                <a:spcPct val="100000"/>
              </a:lnSpc>
              <a:spcBef>
                <a:spcPts val="100"/>
              </a:spcBef>
              <a:buChar char="•"/>
              <a:tabLst>
                <a:tab pos="342900" algn="l"/>
              </a:tabLst>
            </a:pPr>
            <a:r>
              <a:rPr sz="3200" dirty="0">
                <a:solidFill>
                  <a:srgbClr val="FFFFFF"/>
                </a:solidFill>
                <a:latin typeface="Lucida Console"/>
                <a:cs typeface="Lucida Console"/>
              </a:rPr>
              <a:t>An</a:t>
            </a:r>
            <a:r>
              <a:rPr sz="3200" spc="-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200" dirty="0">
                <a:solidFill>
                  <a:srgbClr val="FFFFFF"/>
                </a:solidFill>
                <a:latin typeface="Lucida Console"/>
                <a:cs typeface="Lucida Console"/>
              </a:rPr>
              <a:t>interaction</a:t>
            </a:r>
            <a:r>
              <a:rPr sz="3200" spc="-1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200" dirty="0">
                <a:solidFill>
                  <a:srgbClr val="FFFFFF"/>
                </a:solidFill>
                <a:latin typeface="Lucida Console"/>
                <a:cs typeface="Lucida Console"/>
              </a:rPr>
              <a:t>whereby</a:t>
            </a:r>
            <a:r>
              <a:rPr sz="3200" spc="-2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Lucida Console"/>
                <a:cs typeface="Lucida Console"/>
              </a:rPr>
              <a:t>an</a:t>
            </a:r>
            <a:endParaRPr sz="3200">
              <a:latin typeface="Lucida Console"/>
              <a:cs typeface="Lucida Console"/>
            </a:endParaRPr>
          </a:p>
          <a:p>
            <a:pPr marR="5080" algn="r">
              <a:lnSpc>
                <a:spcPct val="100000"/>
              </a:lnSpc>
            </a:pPr>
            <a:r>
              <a:rPr sz="3200" spc="5" dirty="0">
                <a:solidFill>
                  <a:srgbClr val="FFFFFF"/>
                </a:solidFill>
                <a:latin typeface="Lucida Console"/>
                <a:cs typeface="Lucida Console"/>
              </a:rPr>
              <a:t>on</a:t>
            </a:r>
            <a:endParaRPr sz="32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569" y="2122170"/>
            <a:ext cx="542163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Lucida Console"/>
                <a:cs typeface="Lucida Console"/>
              </a:rPr>
              <a:t>organism</a:t>
            </a:r>
            <a:r>
              <a:rPr sz="3200" spc="-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200" dirty="0">
                <a:solidFill>
                  <a:srgbClr val="FFFFFF"/>
                </a:solidFill>
                <a:latin typeface="Lucida Console"/>
                <a:cs typeface="Lucida Console"/>
              </a:rPr>
              <a:t>lives</a:t>
            </a:r>
            <a:r>
              <a:rPr sz="3200" spc="-1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200" dirty="0">
                <a:solidFill>
                  <a:srgbClr val="FFFFFF"/>
                </a:solidFill>
                <a:latin typeface="Lucida Console"/>
                <a:cs typeface="Lucida Console"/>
              </a:rPr>
              <a:t>&amp;</a:t>
            </a:r>
            <a:r>
              <a:rPr sz="3200" spc="-2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200" dirty="0">
                <a:solidFill>
                  <a:srgbClr val="FFFFFF"/>
                </a:solidFill>
                <a:latin typeface="Lucida Console"/>
                <a:cs typeface="Lucida Console"/>
              </a:rPr>
              <a:t>feeds </a:t>
            </a:r>
            <a:r>
              <a:rPr sz="3200" spc="-1914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200" dirty="0">
                <a:solidFill>
                  <a:srgbClr val="FFFFFF"/>
                </a:solidFill>
                <a:latin typeface="Lucida Console"/>
                <a:cs typeface="Lucida Console"/>
              </a:rPr>
              <a:t>decaying</a:t>
            </a:r>
            <a:endParaRPr sz="32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3199129"/>
            <a:ext cx="25749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Lucida Console"/>
                <a:cs typeface="Lucida Console"/>
              </a:rPr>
              <a:t>Two</a:t>
            </a:r>
            <a:r>
              <a:rPr sz="3200" spc="-9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200" dirty="0">
                <a:solidFill>
                  <a:srgbClr val="FFFFFF"/>
                </a:solidFill>
                <a:latin typeface="Lucida Console"/>
                <a:cs typeface="Lucida Console"/>
              </a:rPr>
              <a:t>types</a:t>
            </a:r>
            <a:endParaRPr sz="32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4322" y="2508250"/>
            <a:ext cx="3460115" cy="1203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dirty="0">
                <a:solidFill>
                  <a:srgbClr val="FFFFFF"/>
                </a:solidFill>
                <a:latin typeface="Lucida Console"/>
                <a:cs typeface="Lucida Console"/>
              </a:rPr>
              <a:t>organic</a:t>
            </a:r>
            <a:r>
              <a:rPr sz="3200" spc="-7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200" dirty="0">
                <a:solidFill>
                  <a:srgbClr val="FFFFFF"/>
                </a:solidFill>
                <a:latin typeface="Lucida Console"/>
                <a:cs typeface="Lucida Console"/>
              </a:rPr>
              <a:t>matter</a:t>
            </a:r>
            <a:endParaRPr sz="3200">
              <a:latin typeface="Lucida Console"/>
              <a:cs typeface="Lucida Console"/>
            </a:endParaRPr>
          </a:p>
          <a:p>
            <a:pPr marL="258445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  <a:endParaRPr sz="32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3769" y="3774440"/>
            <a:ext cx="3149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4200" baseline="5952" dirty="0">
                <a:solidFill>
                  <a:srgbClr val="D10F21"/>
                </a:solidFill>
                <a:latin typeface="Lucida Console"/>
                <a:cs typeface="Lucida Console"/>
              </a:rPr>
              <a:t>–</a:t>
            </a:r>
            <a:r>
              <a:rPr sz="4200" spc="-1687" baseline="5952" dirty="0">
                <a:solidFill>
                  <a:srgbClr val="D10F21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D10F21"/>
                </a:solidFill>
                <a:latin typeface="Lucida Console"/>
                <a:cs typeface="Lucida Console"/>
              </a:rPr>
              <a:t>Saprophyte</a:t>
            </a:r>
            <a:r>
              <a:rPr sz="2800" dirty="0">
                <a:solidFill>
                  <a:srgbClr val="D10F21"/>
                </a:solidFill>
                <a:latin typeface="Lucida Console"/>
                <a:cs typeface="Lucida Console"/>
              </a:rPr>
              <a:t>s</a:t>
            </a:r>
            <a:r>
              <a:rPr sz="2800" spc="-15" dirty="0">
                <a:solidFill>
                  <a:srgbClr val="D10F21"/>
                </a:solidFill>
                <a:latin typeface="Lucida Console"/>
                <a:cs typeface="Lucida Console"/>
              </a:rPr>
              <a:t> </a:t>
            </a:r>
            <a:r>
              <a:rPr sz="2800" dirty="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4659" y="3774440"/>
            <a:ext cx="32258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plant</a:t>
            </a:r>
            <a:r>
              <a:rPr sz="2800" spc="-6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(types</a:t>
            </a:r>
            <a:r>
              <a:rPr sz="2800" spc="-5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of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969" y="4201159"/>
            <a:ext cx="7279640" cy="1822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0" marR="483234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fungi</a:t>
            </a:r>
            <a:r>
              <a:rPr sz="2800" spc="-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dirty="0">
                <a:solidFill>
                  <a:srgbClr val="FFFFFF"/>
                </a:solidFill>
                <a:latin typeface="Lucida Console"/>
                <a:cs typeface="Lucida Console"/>
              </a:rPr>
              <a:t>–</a:t>
            </a:r>
            <a:r>
              <a:rPr sz="2800" spc="-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mushroom,</a:t>
            </a:r>
            <a:r>
              <a:rPr sz="2800" spc="-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bread</a:t>
            </a:r>
            <a:r>
              <a:rPr sz="2800" spc="-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mould, </a:t>
            </a:r>
            <a:r>
              <a:rPr sz="2800" spc="-167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bracket</a:t>
            </a:r>
            <a:r>
              <a:rPr sz="2800" spc="-2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fungus)</a:t>
            </a:r>
            <a:endParaRPr sz="2800">
              <a:latin typeface="Lucida Console"/>
              <a:cs typeface="Lucida Console"/>
            </a:endParaRPr>
          </a:p>
          <a:p>
            <a:pPr marL="387350" marR="55880" indent="-285750">
              <a:lnSpc>
                <a:spcPts val="3350"/>
              </a:lnSpc>
              <a:spcBef>
                <a:spcPts val="820"/>
              </a:spcBef>
            </a:pPr>
            <a:r>
              <a:rPr sz="4200" baseline="5952" dirty="0">
                <a:solidFill>
                  <a:srgbClr val="D10F21"/>
                </a:solidFill>
                <a:latin typeface="Lucida Console"/>
                <a:cs typeface="Lucida Console"/>
              </a:rPr>
              <a:t>–</a:t>
            </a:r>
            <a:r>
              <a:rPr sz="4200" spc="-1687" baseline="5952" dirty="0">
                <a:solidFill>
                  <a:srgbClr val="D10F21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D10F21"/>
                </a:solidFill>
                <a:latin typeface="Lucida Console"/>
                <a:cs typeface="Lucida Console"/>
              </a:rPr>
              <a:t>Saprozoit</a:t>
            </a:r>
            <a:r>
              <a:rPr sz="2800" dirty="0">
                <a:solidFill>
                  <a:srgbClr val="D10F21"/>
                </a:solidFill>
                <a:latin typeface="Lucida Console"/>
                <a:cs typeface="Lucida Console"/>
              </a:rPr>
              <a:t>s</a:t>
            </a:r>
            <a:r>
              <a:rPr sz="2800" spc="-15" dirty="0">
                <a:solidFill>
                  <a:srgbClr val="D10F21"/>
                </a:solidFill>
                <a:latin typeface="Lucida Console"/>
                <a:cs typeface="Lucida Console"/>
              </a:rPr>
              <a:t> </a:t>
            </a:r>
            <a:r>
              <a:rPr sz="2800" dirty="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  <a:r>
              <a:rPr sz="2800" spc="-1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microscopi</a:t>
            </a:r>
            <a:r>
              <a:rPr sz="2800" dirty="0">
                <a:solidFill>
                  <a:srgbClr val="FFFFFF"/>
                </a:solidFill>
                <a:latin typeface="Lucida Console"/>
                <a:cs typeface="Lucida Console"/>
              </a:rPr>
              <a:t>c</a:t>
            </a:r>
            <a:r>
              <a:rPr sz="2800" spc="-1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animal</a:t>
            </a:r>
            <a:r>
              <a:rPr sz="2800" dirty="0">
                <a:solidFill>
                  <a:srgbClr val="FFFFFF"/>
                </a:solidFill>
                <a:latin typeface="Lucida Console"/>
                <a:cs typeface="Lucida Console"/>
              </a:rPr>
              <a:t>s  </a:t>
            </a:r>
            <a:r>
              <a:rPr sz="2800" spc="-65" dirty="0">
                <a:solidFill>
                  <a:srgbClr val="FFFFFF"/>
                </a:solidFill>
                <a:latin typeface="Lucida Console"/>
                <a:cs typeface="Lucida Console"/>
              </a:rPr>
              <a:t>(</a:t>
            </a:r>
            <a:r>
              <a:rPr sz="2900" spc="-65" dirty="0">
                <a:solidFill>
                  <a:srgbClr val="FFFFFF"/>
                </a:solidFill>
                <a:latin typeface="Lucida Console"/>
                <a:cs typeface="Lucida Console"/>
              </a:rPr>
              <a:t>Paramecium</a:t>
            </a:r>
            <a:r>
              <a:rPr sz="2900" spc="-8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900" spc="-70" dirty="0">
                <a:solidFill>
                  <a:srgbClr val="FFFFFF"/>
                </a:solidFill>
                <a:latin typeface="Lucida Console"/>
                <a:cs typeface="Lucida Console"/>
              </a:rPr>
              <a:t>sp.</a:t>
            </a:r>
            <a:r>
              <a:rPr sz="2900" spc="-8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900" spc="-65" dirty="0">
                <a:solidFill>
                  <a:srgbClr val="FFFFFF"/>
                </a:solidFill>
                <a:latin typeface="Lucida Console"/>
                <a:cs typeface="Lucida Console"/>
              </a:rPr>
              <a:t>&amp;</a:t>
            </a:r>
            <a:r>
              <a:rPr sz="2900" spc="-8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900" spc="-70" dirty="0">
                <a:solidFill>
                  <a:srgbClr val="FFFFFF"/>
                </a:solidFill>
                <a:latin typeface="Lucida Console"/>
                <a:cs typeface="Lucida Console"/>
              </a:rPr>
              <a:t>Amoeba</a:t>
            </a:r>
            <a:r>
              <a:rPr sz="2900" spc="-8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900" spc="-40" dirty="0">
                <a:solidFill>
                  <a:srgbClr val="FFFFFF"/>
                </a:solidFill>
                <a:latin typeface="Lucida Console"/>
                <a:cs typeface="Lucida Console"/>
              </a:rPr>
              <a:t>sp</a:t>
            </a:r>
            <a:r>
              <a:rPr sz="2800" spc="-40" dirty="0">
                <a:solidFill>
                  <a:srgbClr val="FFFFFF"/>
                </a:solidFill>
                <a:latin typeface="Lucida Console"/>
                <a:cs typeface="Lucida Console"/>
              </a:rPr>
              <a:t>.)</a:t>
            </a:r>
            <a:endParaRPr sz="28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286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3600" y="0"/>
              <a:ext cx="2773679" cy="3733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6800" y="0"/>
              <a:ext cx="4267200" cy="3276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6000" y="3247389"/>
              <a:ext cx="6858000" cy="361061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9142730" y="0"/>
                </a:moveTo>
                <a:lnTo>
                  <a:pt x="0" y="0"/>
                </a:lnTo>
                <a:lnTo>
                  <a:pt x="0" y="6856730"/>
                </a:lnTo>
                <a:lnTo>
                  <a:pt x="4570730" y="6856730"/>
                </a:lnTo>
                <a:lnTo>
                  <a:pt x="9142730" y="6856730"/>
                </a:lnTo>
                <a:lnTo>
                  <a:pt x="914273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2110" y="102870"/>
            <a:ext cx="565848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6585" marR="5080" indent="-604520">
              <a:lnSpc>
                <a:spcPct val="100000"/>
              </a:lnSpc>
              <a:spcBef>
                <a:spcPts val="100"/>
              </a:spcBef>
            </a:pPr>
            <a:r>
              <a:rPr sz="4800" u="heavy" spc="430" dirty="0">
                <a:solidFill>
                  <a:srgbClr val="BADFE2"/>
                </a:solidFill>
                <a:uFill>
                  <a:solidFill>
                    <a:srgbClr val="BADFE2"/>
                  </a:solidFill>
                </a:uFill>
                <a:latin typeface="Tahoma"/>
                <a:cs typeface="Tahoma"/>
              </a:rPr>
              <a:t>P</a:t>
            </a:r>
            <a:r>
              <a:rPr sz="4800" u="heavy" spc="190" dirty="0">
                <a:solidFill>
                  <a:srgbClr val="BADFE2"/>
                </a:solidFill>
                <a:uFill>
                  <a:solidFill>
                    <a:srgbClr val="BADFE2"/>
                  </a:solidFill>
                </a:uFill>
                <a:latin typeface="Tahoma"/>
                <a:cs typeface="Tahoma"/>
              </a:rPr>
              <a:t>R</a:t>
            </a:r>
            <a:r>
              <a:rPr sz="4800" u="heavy" spc="105" dirty="0">
                <a:solidFill>
                  <a:srgbClr val="BADFE2"/>
                </a:solidFill>
                <a:uFill>
                  <a:solidFill>
                    <a:srgbClr val="BADFE2"/>
                  </a:solidFill>
                </a:uFill>
                <a:latin typeface="Tahoma"/>
                <a:cs typeface="Tahoma"/>
              </a:rPr>
              <a:t>E</a:t>
            </a:r>
            <a:r>
              <a:rPr sz="4800" u="heavy" spc="545" dirty="0">
                <a:solidFill>
                  <a:srgbClr val="BADFE2"/>
                </a:solidFill>
                <a:uFill>
                  <a:solidFill>
                    <a:srgbClr val="BADFE2"/>
                  </a:solidFill>
                </a:uFill>
                <a:latin typeface="Tahoma"/>
                <a:cs typeface="Tahoma"/>
              </a:rPr>
              <a:t>Y</a:t>
            </a:r>
            <a:r>
              <a:rPr sz="4800" u="heavy" spc="315" dirty="0">
                <a:solidFill>
                  <a:srgbClr val="BADFE2"/>
                </a:solidFill>
                <a:uFill>
                  <a:solidFill>
                    <a:srgbClr val="BADFE2"/>
                  </a:solidFill>
                </a:uFill>
                <a:latin typeface="Tahoma"/>
                <a:cs typeface="Tahoma"/>
              </a:rPr>
              <a:t>-</a:t>
            </a:r>
            <a:r>
              <a:rPr sz="4800" u="heavy" spc="420" dirty="0">
                <a:solidFill>
                  <a:srgbClr val="BADFE2"/>
                </a:solidFill>
                <a:uFill>
                  <a:solidFill>
                    <a:srgbClr val="BADFE2"/>
                  </a:solidFill>
                </a:uFill>
                <a:latin typeface="Tahoma"/>
                <a:cs typeface="Tahoma"/>
              </a:rPr>
              <a:t>P</a:t>
            </a:r>
            <a:r>
              <a:rPr sz="4800" u="heavy" spc="200" dirty="0">
                <a:solidFill>
                  <a:srgbClr val="BADFE2"/>
                </a:solidFill>
                <a:uFill>
                  <a:solidFill>
                    <a:srgbClr val="BADFE2"/>
                  </a:solidFill>
                </a:uFill>
                <a:latin typeface="Tahoma"/>
                <a:cs typeface="Tahoma"/>
              </a:rPr>
              <a:t>R</a:t>
            </a:r>
            <a:r>
              <a:rPr sz="4800" u="heavy" spc="105" dirty="0">
                <a:solidFill>
                  <a:srgbClr val="BADFE2"/>
                </a:solidFill>
                <a:uFill>
                  <a:solidFill>
                    <a:srgbClr val="BADFE2"/>
                  </a:solidFill>
                </a:uFill>
                <a:latin typeface="Tahoma"/>
                <a:cs typeface="Tahoma"/>
              </a:rPr>
              <a:t>E</a:t>
            </a:r>
            <a:r>
              <a:rPr sz="4800" u="heavy" spc="140" dirty="0">
                <a:solidFill>
                  <a:srgbClr val="BADFE2"/>
                </a:solidFill>
                <a:uFill>
                  <a:solidFill>
                    <a:srgbClr val="BADFE2"/>
                  </a:solidFill>
                </a:uFill>
                <a:latin typeface="Tahoma"/>
                <a:cs typeface="Tahoma"/>
              </a:rPr>
              <a:t>D</a:t>
            </a:r>
            <a:r>
              <a:rPr sz="4800" u="heavy" spc="60" dirty="0">
                <a:solidFill>
                  <a:srgbClr val="BADFE2"/>
                </a:solidFill>
                <a:uFill>
                  <a:solidFill>
                    <a:srgbClr val="BADFE2"/>
                  </a:solidFill>
                </a:uFill>
                <a:latin typeface="Tahoma"/>
                <a:cs typeface="Tahoma"/>
              </a:rPr>
              <a:t>A</a:t>
            </a:r>
            <a:r>
              <a:rPr sz="4800" u="heavy" spc="445" dirty="0">
                <a:solidFill>
                  <a:srgbClr val="BADFE2"/>
                </a:solidFill>
                <a:uFill>
                  <a:solidFill>
                    <a:srgbClr val="BADFE2"/>
                  </a:solidFill>
                </a:uFill>
                <a:latin typeface="Tahoma"/>
                <a:cs typeface="Tahoma"/>
              </a:rPr>
              <a:t>T</a:t>
            </a:r>
            <a:r>
              <a:rPr sz="4800" u="heavy" spc="20" dirty="0">
                <a:solidFill>
                  <a:srgbClr val="BADFE2"/>
                </a:solidFill>
                <a:uFill>
                  <a:solidFill>
                    <a:srgbClr val="BADFE2"/>
                  </a:solidFill>
                </a:uFill>
                <a:latin typeface="Tahoma"/>
                <a:cs typeface="Tahoma"/>
              </a:rPr>
              <a:t>O</a:t>
            </a:r>
            <a:r>
              <a:rPr sz="4800" u="heavy" spc="-145" dirty="0">
                <a:solidFill>
                  <a:srgbClr val="BADFE2"/>
                </a:solidFill>
                <a:uFill>
                  <a:solidFill>
                    <a:srgbClr val="BADFE2"/>
                  </a:solidFill>
                </a:uFill>
                <a:latin typeface="Tahoma"/>
                <a:cs typeface="Tahoma"/>
              </a:rPr>
              <a:t>R </a:t>
            </a:r>
            <a:r>
              <a:rPr sz="4800" spc="-85" dirty="0">
                <a:solidFill>
                  <a:srgbClr val="BADFE2"/>
                </a:solidFill>
                <a:latin typeface="Tahoma"/>
                <a:cs typeface="Tahoma"/>
              </a:rPr>
              <a:t> </a:t>
            </a:r>
            <a:r>
              <a:rPr sz="4800" u="heavy" spc="20" dirty="0">
                <a:solidFill>
                  <a:srgbClr val="BADFE2"/>
                </a:solidFill>
                <a:uFill>
                  <a:solidFill>
                    <a:srgbClr val="BADFE2"/>
                  </a:solidFill>
                </a:uFill>
                <a:latin typeface="Tahoma"/>
                <a:cs typeface="Tahoma"/>
              </a:rPr>
              <a:t>INTERACTION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1634490"/>
            <a:ext cx="7625715" cy="4128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140" dirty="0">
                <a:solidFill>
                  <a:srgbClr val="FFFFFF"/>
                </a:solidFill>
                <a:latin typeface="Cambria"/>
                <a:cs typeface="Cambria"/>
              </a:rPr>
              <a:t>An </a:t>
            </a:r>
            <a:r>
              <a:rPr sz="3200" spc="70" dirty="0">
                <a:solidFill>
                  <a:srgbClr val="FFFFFF"/>
                </a:solidFill>
                <a:latin typeface="Cambria"/>
                <a:cs typeface="Cambria"/>
              </a:rPr>
              <a:t>interaction </a:t>
            </a:r>
            <a:r>
              <a:rPr sz="3200" spc="150" dirty="0">
                <a:solidFill>
                  <a:srgbClr val="FFFFFF"/>
                </a:solidFill>
                <a:latin typeface="Cambria"/>
                <a:cs typeface="Cambria"/>
              </a:rPr>
              <a:t>between </a:t>
            </a:r>
            <a:r>
              <a:rPr sz="3200" spc="5" dirty="0">
                <a:solidFill>
                  <a:srgbClr val="FFFFFF"/>
                </a:solidFill>
                <a:latin typeface="Cambria"/>
                <a:cs typeface="Cambria"/>
              </a:rPr>
              <a:t>two </a:t>
            </a:r>
            <a:r>
              <a:rPr sz="3200" spc="90" dirty="0">
                <a:solidFill>
                  <a:srgbClr val="FFFFFF"/>
                </a:solidFill>
                <a:latin typeface="Cambria"/>
                <a:cs typeface="Cambria"/>
              </a:rPr>
              <a:t>population </a:t>
            </a:r>
            <a:r>
              <a:rPr sz="3200" spc="-6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32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Cambria"/>
                <a:cs typeface="Cambria"/>
              </a:rPr>
              <a:t>organisms</a:t>
            </a:r>
            <a:r>
              <a:rPr sz="32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32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Cambria"/>
                <a:cs typeface="Cambria"/>
              </a:rPr>
              <a:t>which</a:t>
            </a:r>
            <a:r>
              <a:rPr sz="32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32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Cambria"/>
                <a:cs typeface="Cambria"/>
              </a:rPr>
              <a:t>organism </a:t>
            </a:r>
            <a:r>
              <a:rPr sz="320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Cambria"/>
                <a:cs typeface="Cambria"/>
              </a:rPr>
              <a:t>(</a:t>
            </a:r>
            <a:r>
              <a:rPr sz="3200" b="1" spc="50" dirty="0">
                <a:solidFill>
                  <a:srgbClr val="FFFFFF"/>
                </a:solidFill>
                <a:latin typeface="Cambria"/>
                <a:cs typeface="Cambria"/>
              </a:rPr>
              <a:t>predator</a:t>
            </a:r>
            <a:r>
              <a:rPr sz="3200" spc="50" dirty="0">
                <a:solidFill>
                  <a:srgbClr val="FFFFFF"/>
                </a:solidFill>
                <a:latin typeface="Cambria"/>
                <a:cs typeface="Cambria"/>
              </a:rPr>
              <a:t>),</a:t>
            </a:r>
            <a:r>
              <a:rPr sz="32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Cambria"/>
                <a:cs typeface="Cambria"/>
              </a:rPr>
              <a:t>hunts,</a:t>
            </a:r>
            <a:r>
              <a:rPr sz="32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Cambria"/>
                <a:cs typeface="Cambria"/>
              </a:rPr>
              <a:t>captures</a:t>
            </a:r>
            <a:r>
              <a:rPr sz="32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Cambria"/>
                <a:cs typeface="Cambria"/>
              </a:rPr>
              <a:t>&amp;</a:t>
            </a:r>
            <a:r>
              <a:rPr sz="32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Cambria"/>
                <a:cs typeface="Cambria"/>
              </a:rPr>
              <a:t>kills</a:t>
            </a:r>
            <a:r>
              <a:rPr sz="32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32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Cambria"/>
                <a:cs typeface="Cambria"/>
              </a:rPr>
              <a:t>other </a:t>
            </a:r>
            <a:r>
              <a:rPr sz="3200" spc="120" dirty="0">
                <a:solidFill>
                  <a:srgbClr val="FFFFFF"/>
                </a:solidFill>
                <a:latin typeface="Cambria"/>
                <a:cs typeface="Cambria"/>
              </a:rPr>
              <a:t>organisms</a:t>
            </a:r>
            <a:r>
              <a:rPr sz="3200" spc="90" dirty="0">
                <a:solidFill>
                  <a:srgbClr val="FFFFFF"/>
                </a:solidFill>
                <a:latin typeface="Cambria"/>
                <a:cs typeface="Cambria"/>
              </a:rPr>
              <a:t> (</a:t>
            </a:r>
            <a:r>
              <a:rPr sz="3200" b="1" spc="90" dirty="0">
                <a:solidFill>
                  <a:srgbClr val="FFFFFF"/>
                </a:solidFill>
                <a:latin typeface="Cambria"/>
                <a:cs typeface="Cambria"/>
              </a:rPr>
              <a:t>prey</a:t>
            </a:r>
            <a:r>
              <a:rPr sz="3200" spc="90" dirty="0">
                <a:solidFill>
                  <a:srgbClr val="FFFFFF"/>
                </a:solidFill>
                <a:latin typeface="Cambria"/>
                <a:cs typeface="Cambria"/>
              </a:rPr>
              <a:t>),</a:t>
            </a:r>
            <a:r>
              <a:rPr sz="32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32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114" dirty="0">
                <a:solidFill>
                  <a:srgbClr val="FFFFFF"/>
                </a:solidFill>
                <a:latin typeface="Cambria"/>
                <a:cs typeface="Cambria"/>
              </a:rPr>
              <a:t>food</a:t>
            </a:r>
            <a:endParaRPr sz="3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Cambria"/>
              <a:buChar char="•"/>
            </a:pPr>
            <a:endParaRPr sz="4600">
              <a:latin typeface="Cambria"/>
              <a:cs typeface="Cambria"/>
            </a:endParaRPr>
          </a:p>
          <a:p>
            <a:pPr marL="354965" marR="3429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  <a:tab pos="6992620" algn="l"/>
              </a:tabLst>
            </a:pPr>
            <a:r>
              <a:rPr sz="3200" spc="11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3200" spc="5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3200" spc="-20" dirty="0">
                <a:solidFill>
                  <a:srgbClr val="FFFFFF"/>
                </a:solidFill>
                <a:latin typeface="Cambria"/>
                <a:cs typeface="Cambria"/>
              </a:rPr>
              <a:t>z</a:t>
            </a:r>
            <a:r>
              <a:rPr sz="3200" spc="27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32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3200" spc="-35" dirty="0">
                <a:solidFill>
                  <a:srgbClr val="FFFFFF"/>
                </a:solidFill>
                <a:latin typeface="Cambria"/>
                <a:cs typeface="Cambria"/>
              </a:rPr>
              <a:t>f</a:t>
            </a:r>
            <a:r>
              <a:rPr sz="32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225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3200" spc="12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3200" spc="15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3200" spc="185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32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3200" spc="9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32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3200" spc="9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3200" spc="30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3200" spc="13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3200" spc="7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3200" spc="8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3200" spc="165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32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3200" spc="105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3200" spc="14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3200" spc="6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3200" spc="7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3200" spc="27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3200" spc="1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32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12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3200" spc="70" dirty="0">
                <a:solidFill>
                  <a:srgbClr val="FFFFFF"/>
                </a:solidFill>
                <a:latin typeface="Cambria"/>
                <a:cs typeface="Cambria"/>
              </a:rPr>
              <a:t>h</a:t>
            </a:r>
            <a:r>
              <a:rPr sz="3200" spc="13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3200" spc="4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32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3200" spc="-12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3200" spc="70" dirty="0">
                <a:solidFill>
                  <a:srgbClr val="FFFFFF"/>
                </a:solidFill>
                <a:latin typeface="Cambria"/>
                <a:cs typeface="Cambria"/>
              </a:rPr>
              <a:t>h</a:t>
            </a:r>
            <a:r>
              <a:rPr sz="3200" spc="170" dirty="0">
                <a:solidFill>
                  <a:srgbClr val="FFFFFF"/>
                </a:solidFill>
                <a:latin typeface="Cambria"/>
                <a:cs typeface="Cambria"/>
              </a:rPr>
              <a:t>e  </a:t>
            </a:r>
            <a:r>
              <a:rPr sz="3200" spc="130" dirty="0">
                <a:solidFill>
                  <a:srgbClr val="FFFFFF"/>
                </a:solidFill>
                <a:latin typeface="Cambria"/>
                <a:cs typeface="Cambria"/>
              </a:rPr>
              <a:t>predator, </a:t>
            </a:r>
            <a:r>
              <a:rPr sz="3200" spc="70" dirty="0">
                <a:solidFill>
                  <a:srgbClr val="FFFFFF"/>
                </a:solidFill>
                <a:latin typeface="Cambria"/>
                <a:cs typeface="Cambria"/>
              </a:rPr>
              <a:t>but the </a:t>
            </a:r>
            <a:r>
              <a:rPr sz="3200" spc="125" dirty="0">
                <a:solidFill>
                  <a:srgbClr val="FFFFFF"/>
                </a:solidFill>
                <a:latin typeface="Cambria"/>
                <a:cs typeface="Cambria"/>
              </a:rPr>
              <a:t>number </a:t>
            </a:r>
            <a:r>
              <a:rPr sz="3200" spc="45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3200" spc="170" dirty="0">
                <a:solidFill>
                  <a:srgbClr val="FFFFFF"/>
                </a:solidFill>
                <a:latin typeface="Cambria"/>
                <a:cs typeface="Cambria"/>
              </a:rPr>
              <a:t>prey </a:t>
            </a:r>
            <a:r>
              <a:rPr sz="3200" spc="70" dirty="0">
                <a:solidFill>
                  <a:srgbClr val="FFFFFF"/>
                </a:solidFill>
                <a:latin typeface="Cambria"/>
                <a:cs typeface="Cambria"/>
              </a:rPr>
              <a:t>is </a:t>
            </a:r>
            <a:r>
              <a:rPr sz="32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Cambria"/>
                <a:cs typeface="Cambria"/>
              </a:rPr>
              <a:t>always</a:t>
            </a:r>
            <a:r>
              <a:rPr sz="32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Cambria"/>
                <a:cs typeface="Cambria"/>
              </a:rPr>
              <a:t>more</a:t>
            </a:r>
            <a:r>
              <a:rPr sz="32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Cambria"/>
                <a:cs typeface="Cambria"/>
              </a:rPr>
              <a:t>than</a:t>
            </a:r>
            <a:r>
              <a:rPr sz="32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32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Cambria"/>
                <a:cs typeface="Cambria"/>
              </a:rPr>
              <a:t>predator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9142730" y="0"/>
                </a:moveTo>
                <a:lnTo>
                  <a:pt x="0" y="0"/>
                </a:lnTo>
                <a:lnTo>
                  <a:pt x="0" y="6856730"/>
                </a:lnTo>
                <a:lnTo>
                  <a:pt x="4570730" y="6856730"/>
                </a:lnTo>
                <a:lnTo>
                  <a:pt x="9142730" y="6856730"/>
                </a:lnTo>
                <a:lnTo>
                  <a:pt x="914273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8700" y="224790"/>
            <a:ext cx="69799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6860" marR="5080" indent="-1534160">
              <a:lnSpc>
                <a:spcPct val="100000"/>
              </a:lnSpc>
              <a:spcBef>
                <a:spcPts val="100"/>
              </a:spcBef>
            </a:pPr>
            <a:r>
              <a:rPr sz="4000" u="heavy" spc="30" dirty="0">
                <a:solidFill>
                  <a:srgbClr val="339866"/>
                </a:solidFill>
                <a:uFill>
                  <a:solidFill>
                    <a:srgbClr val="339866"/>
                  </a:solidFill>
                </a:uFill>
                <a:latin typeface="Tahoma"/>
                <a:cs typeface="Tahoma"/>
              </a:rPr>
              <a:t>ABIOTIC</a:t>
            </a:r>
            <a:r>
              <a:rPr sz="4000" u="heavy" spc="280" dirty="0">
                <a:solidFill>
                  <a:srgbClr val="339866"/>
                </a:solidFill>
                <a:uFill>
                  <a:solidFill>
                    <a:srgbClr val="339866"/>
                  </a:solidFill>
                </a:uFill>
                <a:latin typeface="Tahoma"/>
                <a:cs typeface="Tahoma"/>
              </a:rPr>
              <a:t> </a:t>
            </a:r>
            <a:r>
              <a:rPr sz="4000" u="heavy" spc="5" dirty="0">
                <a:solidFill>
                  <a:srgbClr val="339866"/>
                </a:solidFill>
                <a:uFill>
                  <a:solidFill>
                    <a:srgbClr val="339866"/>
                  </a:solidFill>
                </a:uFill>
                <a:latin typeface="Tahoma"/>
                <a:cs typeface="Tahoma"/>
              </a:rPr>
              <a:t>COMPONENTS</a:t>
            </a:r>
            <a:r>
              <a:rPr sz="4000" u="heavy" spc="275" dirty="0">
                <a:solidFill>
                  <a:srgbClr val="339866"/>
                </a:solidFill>
                <a:uFill>
                  <a:solidFill>
                    <a:srgbClr val="339866"/>
                  </a:solidFill>
                </a:uFill>
                <a:latin typeface="Tahoma"/>
                <a:cs typeface="Tahoma"/>
              </a:rPr>
              <a:t> </a:t>
            </a:r>
            <a:r>
              <a:rPr sz="4000" u="heavy" spc="-65" dirty="0">
                <a:solidFill>
                  <a:srgbClr val="339866"/>
                </a:solidFill>
                <a:uFill>
                  <a:solidFill>
                    <a:srgbClr val="339866"/>
                  </a:solidFill>
                </a:uFill>
                <a:latin typeface="Tahoma"/>
                <a:cs typeface="Tahoma"/>
              </a:rPr>
              <a:t>OF </a:t>
            </a:r>
            <a:r>
              <a:rPr sz="4000" spc="-1160" dirty="0">
                <a:solidFill>
                  <a:srgbClr val="339866"/>
                </a:solidFill>
                <a:latin typeface="Tahoma"/>
                <a:cs typeface="Tahoma"/>
              </a:rPr>
              <a:t> </a:t>
            </a:r>
            <a:r>
              <a:rPr sz="4000" u="heavy" spc="-235" dirty="0">
                <a:solidFill>
                  <a:srgbClr val="339866"/>
                </a:solidFill>
                <a:uFill>
                  <a:solidFill>
                    <a:srgbClr val="339866"/>
                  </a:solidFill>
                </a:uFill>
                <a:latin typeface="Tahoma"/>
                <a:cs typeface="Tahoma"/>
              </a:rPr>
              <a:t>AN</a:t>
            </a:r>
            <a:r>
              <a:rPr sz="4000" u="heavy" spc="285" dirty="0">
                <a:solidFill>
                  <a:srgbClr val="339866"/>
                </a:solidFill>
                <a:uFill>
                  <a:solidFill>
                    <a:srgbClr val="339866"/>
                  </a:solidFill>
                </a:uFill>
                <a:latin typeface="Tahoma"/>
                <a:cs typeface="Tahoma"/>
              </a:rPr>
              <a:t> </a:t>
            </a:r>
            <a:r>
              <a:rPr sz="4000" u="heavy" spc="45" dirty="0">
                <a:solidFill>
                  <a:srgbClr val="339866"/>
                </a:solidFill>
                <a:uFill>
                  <a:solidFill>
                    <a:srgbClr val="339866"/>
                  </a:solidFill>
                </a:uFill>
                <a:latin typeface="Tahoma"/>
                <a:cs typeface="Tahoma"/>
              </a:rPr>
              <a:t>ECOSYSTEM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1579879"/>
            <a:ext cx="8065770" cy="42570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4965" marR="5080" indent="-342900">
              <a:lnSpc>
                <a:spcPct val="89900"/>
              </a:lnSpc>
              <a:spcBef>
                <a:spcPts val="535"/>
              </a:spcBef>
              <a:buFont typeface="Cambria"/>
              <a:buChar char="•"/>
              <a:tabLst>
                <a:tab pos="354965" algn="l"/>
                <a:tab pos="355600" algn="l"/>
              </a:tabLst>
            </a:pPr>
            <a:r>
              <a:rPr sz="3600" b="1" i="1" spc="145" dirty="0">
                <a:latin typeface="Cambria"/>
                <a:cs typeface="Cambria"/>
              </a:rPr>
              <a:t>Physical </a:t>
            </a:r>
            <a:r>
              <a:rPr sz="3600" b="1" i="1" spc="50" dirty="0">
                <a:latin typeface="Cambria"/>
                <a:cs typeface="Cambria"/>
              </a:rPr>
              <a:t>factors </a:t>
            </a:r>
            <a:r>
              <a:rPr sz="3600" spc="120" dirty="0">
                <a:solidFill>
                  <a:srgbClr val="A40020"/>
                </a:solidFill>
                <a:latin typeface="Cambria"/>
                <a:cs typeface="Cambria"/>
              </a:rPr>
              <a:t>such </a:t>
            </a:r>
            <a:r>
              <a:rPr sz="3600" spc="125" dirty="0">
                <a:solidFill>
                  <a:srgbClr val="A40020"/>
                </a:solidFill>
                <a:latin typeface="Cambria"/>
                <a:cs typeface="Cambria"/>
              </a:rPr>
              <a:t>as </a:t>
            </a:r>
            <a:r>
              <a:rPr sz="3600" i="1" u="heavy" spc="150" dirty="0">
                <a:solidFill>
                  <a:srgbClr val="A40020"/>
                </a:solidFill>
                <a:uFill>
                  <a:solidFill>
                    <a:srgbClr val="A40020"/>
                  </a:solidFill>
                </a:uFill>
                <a:latin typeface="Cambria"/>
                <a:cs typeface="Cambria"/>
              </a:rPr>
              <a:t>pH </a:t>
            </a:r>
            <a:r>
              <a:rPr sz="3600" i="1" u="heavy" spc="190" dirty="0">
                <a:solidFill>
                  <a:srgbClr val="A40020"/>
                </a:solidFill>
                <a:uFill>
                  <a:solidFill>
                    <a:srgbClr val="A40020"/>
                  </a:solidFill>
                </a:uFill>
                <a:latin typeface="Cambria"/>
                <a:cs typeface="Cambria"/>
              </a:rPr>
              <a:t>level, </a:t>
            </a:r>
            <a:r>
              <a:rPr sz="3600" i="1" spc="195" dirty="0">
                <a:solidFill>
                  <a:srgbClr val="A40020"/>
                </a:solidFill>
                <a:latin typeface="Cambria"/>
                <a:cs typeface="Cambria"/>
              </a:rPr>
              <a:t> </a:t>
            </a:r>
            <a:r>
              <a:rPr sz="3600" i="1" u="heavy" spc="110" dirty="0">
                <a:solidFill>
                  <a:srgbClr val="A40020"/>
                </a:solidFill>
                <a:uFill>
                  <a:solidFill>
                    <a:srgbClr val="A40020"/>
                  </a:solidFill>
                </a:uFill>
                <a:latin typeface="Cambria"/>
                <a:cs typeface="Cambria"/>
              </a:rPr>
              <a:t>temperature, </a:t>
            </a:r>
            <a:r>
              <a:rPr sz="3600" i="1" u="heavy" spc="50" dirty="0">
                <a:solidFill>
                  <a:srgbClr val="A40020"/>
                </a:solidFill>
                <a:uFill>
                  <a:solidFill>
                    <a:srgbClr val="A40020"/>
                  </a:solidFill>
                </a:uFill>
                <a:latin typeface="Cambria"/>
                <a:cs typeface="Cambria"/>
              </a:rPr>
              <a:t>light</a:t>
            </a:r>
            <a:r>
              <a:rPr sz="3600" i="1" u="heavy" spc="114" dirty="0">
                <a:solidFill>
                  <a:srgbClr val="A40020"/>
                </a:solidFill>
                <a:uFill>
                  <a:solidFill>
                    <a:srgbClr val="A40020"/>
                  </a:solidFill>
                </a:uFill>
                <a:latin typeface="Cambria"/>
                <a:cs typeface="Cambria"/>
              </a:rPr>
              <a:t> </a:t>
            </a:r>
            <a:r>
              <a:rPr sz="3600" i="1" u="heavy" spc="75" dirty="0">
                <a:solidFill>
                  <a:srgbClr val="A40020"/>
                </a:solidFill>
                <a:uFill>
                  <a:solidFill>
                    <a:srgbClr val="A40020"/>
                  </a:solidFill>
                </a:uFill>
                <a:latin typeface="Cambria"/>
                <a:cs typeface="Cambria"/>
              </a:rPr>
              <a:t>intensity,</a:t>
            </a:r>
            <a:r>
              <a:rPr sz="3600" i="1" u="heavy" spc="110" dirty="0">
                <a:solidFill>
                  <a:srgbClr val="A40020"/>
                </a:solidFill>
                <a:uFill>
                  <a:solidFill>
                    <a:srgbClr val="A40020"/>
                  </a:solidFill>
                </a:uFill>
                <a:latin typeface="Cambria"/>
                <a:cs typeface="Cambria"/>
              </a:rPr>
              <a:t> </a:t>
            </a:r>
            <a:r>
              <a:rPr sz="3600" i="1" u="heavy" spc="100" dirty="0">
                <a:solidFill>
                  <a:srgbClr val="A40020"/>
                </a:solidFill>
                <a:uFill>
                  <a:solidFill>
                    <a:srgbClr val="A40020"/>
                  </a:solidFill>
                </a:uFill>
                <a:latin typeface="Cambria"/>
                <a:cs typeface="Cambria"/>
              </a:rPr>
              <a:t>humidity, </a:t>
            </a:r>
            <a:r>
              <a:rPr sz="3600" i="1" spc="-775" dirty="0">
                <a:solidFill>
                  <a:srgbClr val="A40020"/>
                </a:solidFill>
                <a:latin typeface="Cambria"/>
                <a:cs typeface="Cambria"/>
              </a:rPr>
              <a:t> </a:t>
            </a:r>
            <a:r>
              <a:rPr sz="3600" i="1" u="heavy" spc="140" dirty="0">
                <a:solidFill>
                  <a:srgbClr val="A40020"/>
                </a:solidFill>
                <a:uFill>
                  <a:solidFill>
                    <a:srgbClr val="A40020"/>
                  </a:solidFill>
                </a:uFill>
                <a:latin typeface="Cambria"/>
                <a:cs typeface="Cambria"/>
              </a:rPr>
              <a:t>topography, </a:t>
            </a:r>
            <a:r>
              <a:rPr sz="3600" i="1" u="heavy" spc="100" dirty="0">
                <a:solidFill>
                  <a:srgbClr val="A40020"/>
                </a:solidFill>
                <a:uFill>
                  <a:solidFill>
                    <a:srgbClr val="A40020"/>
                  </a:solidFill>
                </a:uFill>
                <a:latin typeface="Cambria"/>
                <a:cs typeface="Cambria"/>
              </a:rPr>
              <a:t>microclimate </a:t>
            </a:r>
            <a:r>
              <a:rPr sz="3600" i="1" u="heavy" spc="-125" dirty="0">
                <a:solidFill>
                  <a:srgbClr val="A40020"/>
                </a:solidFill>
                <a:uFill>
                  <a:solidFill>
                    <a:srgbClr val="A40020"/>
                  </a:solidFill>
                </a:uFill>
                <a:latin typeface="Cambria"/>
                <a:cs typeface="Cambria"/>
              </a:rPr>
              <a:t>&amp;</a:t>
            </a:r>
            <a:r>
              <a:rPr sz="3600" i="1" u="heavy" spc="-120" dirty="0">
                <a:solidFill>
                  <a:srgbClr val="A40020"/>
                </a:solidFill>
                <a:uFill>
                  <a:solidFill>
                    <a:srgbClr val="A40020"/>
                  </a:solidFill>
                </a:uFill>
                <a:latin typeface="Cambria"/>
                <a:cs typeface="Cambria"/>
              </a:rPr>
              <a:t> </a:t>
            </a:r>
            <a:r>
              <a:rPr sz="3600" i="1" u="heavy" spc="75" dirty="0">
                <a:solidFill>
                  <a:srgbClr val="A40020"/>
                </a:solidFill>
                <a:uFill>
                  <a:solidFill>
                    <a:srgbClr val="A40020"/>
                  </a:solidFill>
                </a:uFill>
                <a:latin typeface="Cambria"/>
                <a:cs typeface="Cambria"/>
              </a:rPr>
              <a:t>the </a:t>
            </a:r>
            <a:r>
              <a:rPr sz="3600" i="1" spc="80" dirty="0">
                <a:solidFill>
                  <a:srgbClr val="A40020"/>
                </a:solidFill>
                <a:latin typeface="Cambria"/>
                <a:cs typeface="Cambria"/>
              </a:rPr>
              <a:t> </a:t>
            </a:r>
            <a:r>
              <a:rPr sz="3600" i="1" u="heavy" spc="180" dirty="0">
                <a:solidFill>
                  <a:srgbClr val="A40020"/>
                </a:solidFill>
                <a:uFill>
                  <a:solidFill>
                    <a:srgbClr val="A40020"/>
                  </a:solidFill>
                </a:uFill>
                <a:latin typeface="Cambria"/>
                <a:cs typeface="Cambria"/>
              </a:rPr>
              <a:t>edaphic </a:t>
            </a:r>
            <a:r>
              <a:rPr sz="3600" i="1" u="heavy" spc="30" dirty="0">
                <a:solidFill>
                  <a:srgbClr val="A40020"/>
                </a:solidFill>
                <a:uFill>
                  <a:solidFill>
                    <a:srgbClr val="A40020"/>
                  </a:solidFill>
                </a:uFill>
                <a:latin typeface="Cambria"/>
                <a:cs typeface="Cambria"/>
              </a:rPr>
              <a:t>factor</a:t>
            </a:r>
            <a:r>
              <a:rPr sz="3600" i="1" spc="30" dirty="0">
                <a:solidFill>
                  <a:srgbClr val="A40020"/>
                </a:solidFill>
                <a:latin typeface="Cambria"/>
                <a:cs typeface="Cambria"/>
              </a:rPr>
              <a:t> </a:t>
            </a:r>
            <a:r>
              <a:rPr sz="3600" spc="130" dirty="0">
                <a:solidFill>
                  <a:srgbClr val="A40020"/>
                </a:solidFill>
                <a:latin typeface="Cambria"/>
                <a:cs typeface="Cambria"/>
              </a:rPr>
              <a:t>(physical </a:t>
            </a:r>
            <a:r>
              <a:rPr sz="3600" spc="445" dirty="0">
                <a:solidFill>
                  <a:srgbClr val="A40020"/>
                </a:solidFill>
                <a:latin typeface="Cambria"/>
                <a:cs typeface="Cambria"/>
              </a:rPr>
              <a:t>@ </a:t>
            </a:r>
            <a:r>
              <a:rPr sz="3600" spc="165" dirty="0">
                <a:solidFill>
                  <a:srgbClr val="A40020"/>
                </a:solidFill>
                <a:latin typeface="Cambria"/>
                <a:cs typeface="Cambria"/>
              </a:rPr>
              <a:t>chemical </a:t>
            </a:r>
            <a:r>
              <a:rPr sz="3600" spc="-780" dirty="0">
                <a:solidFill>
                  <a:srgbClr val="A40020"/>
                </a:solidFill>
                <a:latin typeface="Cambria"/>
                <a:cs typeface="Cambria"/>
              </a:rPr>
              <a:t> </a:t>
            </a:r>
            <a:r>
              <a:rPr sz="3600" spc="110" dirty="0">
                <a:solidFill>
                  <a:srgbClr val="A40020"/>
                </a:solidFill>
                <a:latin typeface="Cambria"/>
                <a:cs typeface="Cambria"/>
              </a:rPr>
              <a:t>composition</a:t>
            </a:r>
            <a:r>
              <a:rPr sz="3600" spc="95" dirty="0">
                <a:solidFill>
                  <a:srgbClr val="A40020"/>
                </a:solidFill>
                <a:latin typeface="Cambria"/>
                <a:cs typeface="Cambria"/>
              </a:rPr>
              <a:t> </a:t>
            </a:r>
            <a:r>
              <a:rPr sz="3600" spc="50" dirty="0">
                <a:solidFill>
                  <a:srgbClr val="A40020"/>
                </a:solidFill>
                <a:latin typeface="Cambria"/>
                <a:cs typeface="Cambria"/>
              </a:rPr>
              <a:t>of</a:t>
            </a:r>
            <a:r>
              <a:rPr sz="3600" spc="110" dirty="0">
                <a:solidFill>
                  <a:srgbClr val="A40020"/>
                </a:solidFill>
                <a:latin typeface="Cambria"/>
                <a:cs typeface="Cambria"/>
              </a:rPr>
              <a:t> </a:t>
            </a:r>
            <a:r>
              <a:rPr sz="3600" spc="85" dirty="0">
                <a:solidFill>
                  <a:srgbClr val="A40020"/>
                </a:solidFill>
                <a:latin typeface="Cambria"/>
                <a:cs typeface="Cambria"/>
              </a:rPr>
              <a:t>the</a:t>
            </a:r>
            <a:r>
              <a:rPr sz="3600" spc="100" dirty="0">
                <a:solidFill>
                  <a:srgbClr val="A40020"/>
                </a:solidFill>
                <a:latin typeface="Cambria"/>
                <a:cs typeface="Cambria"/>
              </a:rPr>
              <a:t> </a:t>
            </a:r>
            <a:r>
              <a:rPr sz="3600" spc="70" dirty="0">
                <a:solidFill>
                  <a:srgbClr val="A40020"/>
                </a:solidFill>
                <a:latin typeface="Cambria"/>
                <a:cs typeface="Cambria"/>
              </a:rPr>
              <a:t>soil)</a:t>
            </a:r>
            <a:endParaRPr sz="3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4850">
              <a:latin typeface="Cambria"/>
              <a:cs typeface="Cambria"/>
            </a:endParaRPr>
          </a:p>
          <a:p>
            <a:pPr marL="354965" marR="772160" indent="-342900">
              <a:lnSpc>
                <a:spcPts val="3890"/>
              </a:lnSpc>
              <a:buChar char="•"/>
              <a:tabLst>
                <a:tab pos="354965" algn="l"/>
                <a:tab pos="355600" algn="l"/>
              </a:tabLst>
            </a:pPr>
            <a:r>
              <a:rPr sz="3600" spc="135" dirty="0">
                <a:solidFill>
                  <a:srgbClr val="A40020"/>
                </a:solidFill>
                <a:latin typeface="Cambria"/>
                <a:cs typeface="Cambria"/>
              </a:rPr>
              <a:t>All </a:t>
            </a:r>
            <a:r>
              <a:rPr sz="3600" spc="130" dirty="0">
                <a:solidFill>
                  <a:srgbClr val="A40020"/>
                </a:solidFill>
                <a:latin typeface="Cambria"/>
                <a:cs typeface="Cambria"/>
              </a:rPr>
              <a:t>these </a:t>
            </a:r>
            <a:r>
              <a:rPr sz="3600" spc="75" dirty="0">
                <a:solidFill>
                  <a:srgbClr val="A40020"/>
                </a:solidFill>
                <a:latin typeface="Cambria"/>
                <a:cs typeface="Cambria"/>
              </a:rPr>
              <a:t>factors </a:t>
            </a:r>
            <a:r>
              <a:rPr sz="3600" spc="85" dirty="0">
                <a:solidFill>
                  <a:srgbClr val="A40020"/>
                </a:solidFill>
                <a:latin typeface="Cambria"/>
                <a:cs typeface="Cambria"/>
              </a:rPr>
              <a:t>affect </a:t>
            </a:r>
            <a:r>
              <a:rPr sz="3600" spc="80" dirty="0">
                <a:solidFill>
                  <a:srgbClr val="A40020"/>
                </a:solidFill>
                <a:latin typeface="Cambria"/>
                <a:cs typeface="Cambria"/>
              </a:rPr>
              <a:t>the </a:t>
            </a:r>
            <a:r>
              <a:rPr sz="3600" spc="135" dirty="0">
                <a:solidFill>
                  <a:srgbClr val="A40020"/>
                </a:solidFill>
                <a:latin typeface="Cambria"/>
                <a:cs typeface="Cambria"/>
              </a:rPr>
              <a:t>lives </a:t>
            </a:r>
            <a:r>
              <a:rPr sz="3600" spc="-40" dirty="0">
                <a:solidFill>
                  <a:srgbClr val="A40020"/>
                </a:solidFill>
                <a:latin typeface="Cambria"/>
                <a:cs typeface="Cambria"/>
              </a:rPr>
              <a:t>&amp; </a:t>
            </a:r>
            <a:r>
              <a:rPr sz="3600" spc="-780" dirty="0">
                <a:solidFill>
                  <a:srgbClr val="A40020"/>
                </a:solidFill>
                <a:latin typeface="Cambria"/>
                <a:cs typeface="Cambria"/>
              </a:rPr>
              <a:t> </a:t>
            </a:r>
            <a:r>
              <a:rPr sz="3600" spc="70" dirty="0">
                <a:solidFill>
                  <a:srgbClr val="A40020"/>
                </a:solidFill>
                <a:latin typeface="Cambria"/>
                <a:cs typeface="Cambria"/>
              </a:rPr>
              <a:t>distribution</a:t>
            </a:r>
            <a:r>
              <a:rPr sz="3600" spc="95" dirty="0">
                <a:solidFill>
                  <a:srgbClr val="A40020"/>
                </a:solidFill>
                <a:latin typeface="Cambria"/>
                <a:cs typeface="Cambria"/>
              </a:rPr>
              <a:t> </a:t>
            </a:r>
            <a:r>
              <a:rPr sz="3600" spc="55" dirty="0">
                <a:solidFill>
                  <a:srgbClr val="A40020"/>
                </a:solidFill>
                <a:latin typeface="Cambria"/>
                <a:cs typeface="Cambria"/>
              </a:rPr>
              <a:t>of</a:t>
            </a:r>
            <a:r>
              <a:rPr sz="3600" spc="105" dirty="0">
                <a:solidFill>
                  <a:srgbClr val="A40020"/>
                </a:solidFill>
                <a:latin typeface="Cambria"/>
                <a:cs typeface="Cambria"/>
              </a:rPr>
              <a:t> </a:t>
            </a:r>
            <a:r>
              <a:rPr sz="3600" spc="150" dirty="0">
                <a:solidFill>
                  <a:srgbClr val="A40020"/>
                </a:solidFill>
                <a:latin typeface="Cambria"/>
                <a:cs typeface="Cambria"/>
              </a:rPr>
              <a:t>organisms.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3400" y="0"/>
              <a:ext cx="4800600" cy="3200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419600" cy="2971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0" y="2844800"/>
              <a:ext cx="6019800" cy="401320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9142730" y="0"/>
                </a:moveTo>
                <a:lnTo>
                  <a:pt x="0" y="0"/>
                </a:lnTo>
                <a:lnTo>
                  <a:pt x="0" y="6856730"/>
                </a:lnTo>
                <a:lnTo>
                  <a:pt x="4570730" y="6856730"/>
                </a:lnTo>
                <a:lnTo>
                  <a:pt x="9142730" y="6856730"/>
                </a:lnTo>
                <a:lnTo>
                  <a:pt x="9142730" y="0"/>
                </a:lnTo>
                <a:close/>
              </a:path>
            </a:pathLst>
          </a:custGeom>
          <a:solidFill>
            <a:srgbClr val="98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000" y="177800"/>
            <a:ext cx="859980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4000" u="heavy" spc="20" dirty="0">
                <a:solidFill>
                  <a:srgbClr val="BADFE2"/>
                </a:solidFill>
                <a:uFill>
                  <a:solidFill>
                    <a:srgbClr val="BADFE2"/>
                  </a:solidFill>
                </a:uFill>
                <a:latin typeface="Tahoma"/>
                <a:cs typeface="Tahoma"/>
              </a:rPr>
              <a:t>INTERACTION</a:t>
            </a:r>
            <a:r>
              <a:rPr sz="4000" u="heavy" spc="280" dirty="0">
                <a:solidFill>
                  <a:srgbClr val="BADFE2"/>
                </a:solidFill>
                <a:uFill>
                  <a:solidFill>
                    <a:srgbClr val="BADFE2"/>
                  </a:solidFill>
                </a:uFill>
                <a:latin typeface="Tahoma"/>
                <a:cs typeface="Tahoma"/>
              </a:rPr>
              <a:t> </a:t>
            </a:r>
            <a:r>
              <a:rPr sz="4000" u="heavy" spc="100" dirty="0">
                <a:solidFill>
                  <a:srgbClr val="BADFE2"/>
                </a:solidFill>
                <a:uFill>
                  <a:solidFill>
                    <a:srgbClr val="BADFE2"/>
                  </a:solidFill>
                </a:uFill>
                <a:latin typeface="Tahoma"/>
                <a:cs typeface="Tahoma"/>
              </a:rPr>
              <a:t>BETWEEN</a:t>
            </a:r>
            <a:r>
              <a:rPr sz="4000" u="heavy" spc="295" dirty="0">
                <a:solidFill>
                  <a:srgbClr val="BADFE2"/>
                </a:solidFill>
                <a:uFill>
                  <a:solidFill>
                    <a:srgbClr val="BADFE2"/>
                  </a:solidFill>
                </a:uFill>
                <a:latin typeface="Tahoma"/>
                <a:cs typeface="Tahoma"/>
              </a:rPr>
              <a:t> </a:t>
            </a:r>
            <a:r>
              <a:rPr sz="4000" u="heavy" spc="25" dirty="0">
                <a:solidFill>
                  <a:srgbClr val="BADFE2"/>
                </a:solidFill>
                <a:uFill>
                  <a:solidFill>
                    <a:srgbClr val="BADFE2"/>
                  </a:solidFill>
                </a:uFill>
                <a:latin typeface="Tahoma"/>
                <a:cs typeface="Tahoma"/>
              </a:rPr>
              <a:t>BIOTIC </a:t>
            </a:r>
            <a:r>
              <a:rPr sz="4000" spc="-1155" dirty="0">
                <a:solidFill>
                  <a:srgbClr val="BADFE2"/>
                </a:solidFill>
                <a:latin typeface="Tahoma"/>
                <a:cs typeface="Tahoma"/>
              </a:rPr>
              <a:t> </a:t>
            </a:r>
            <a:r>
              <a:rPr sz="4000" u="heavy" spc="5" dirty="0">
                <a:solidFill>
                  <a:srgbClr val="BADFE2"/>
                </a:solidFill>
                <a:uFill>
                  <a:solidFill>
                    <a:srgbClr val="BADFE2"/>
                  </a:solidFill>
                </a:uFill>
                <a:latin typeface="Tahoma"/>
                <a:cs typeface="Tahoma"/>
              </a:rPr>
              <a:t>COMPONENTS</a:t>
            </a:r>
            <a:r>
              <a:rPr sz="4000" u="heavy" spc="285" dirty="0">
                <a:solidFill>
                  <a:srgbClr val="BADFE2"/>
                </a:solidFill>
                <a:uFill>
                  <a:solidFill>
                    <a:srgbClr val="BADFE2"/>
                  </a:solidFill>
                </a:uFill>
                <a:latin typeface="Tahoma"/>
                <a:cs typeface="Tahoma"/>
              </a:rPr>
              <a:t> </a:t>
            </a:r>
            <a:r>
              <a:rPr sz="4000" u="heavy" spc="-305" dirty="0">
                <a:solidFill>
                  <a:srgbClr val="BADFE2"/>
                </a:solidFill>
                <a:uFill>
                  <a:solidFill>
                    <a:srgbClr val="BADFE2"/>
                  </a:solidFill>
                </a:uFill>
                <a:latin typeface="Tahoma"/>
                <a:cs typeface="Tahoma"/>
              </a:rPr>
              <a:t>IN</a:t>
            </a:r>
            <a:r>
              <a:rPr sz="4000" u="heavy" spc="285" dirty="0">
                <a:solidFill>
                  <a:srgbClr val="BADFE2"/>
                </a:solidFill>
                <a:uFill>
                  <a:solidFill>
                    <a:srgbClr val="BADFE2"/>
                  </a:solidFill>
                </a:uFill>
                <a:latin typeface="Tahoma"/>
                <a:cs typeface="Tahoma"/>
              </a:rPr>
              <a:t> </a:t>
            </a:r>
            <a:r>
              <a:rPr sz="4000" u="heavy" spc="30" dirty="0">
                <a:solidFill>
                  <a:srgbClr val="BADFE2"/>
                </a:solidFill>
                <a:uFill>
                  <a:solidFill>
                    <a:srgbClr val="BADFE2"/>
                  </a:solidFill>
                </a:uFill>
                <a:latin typeface="Tahoma"/>
                <a:cs typeface="Tahoma"/>
              </a:rPr>
              <a:t>RELATION</a:t>
            </a:r>
            <a:r>
              <a:rPr sz="4000" u="heavy" spc="290" dirty="0">
                <a:solidFill>
                  <a:srgbClr val="BADFE2"/>
                </a:solidFill>
                <a:uFill>
                  <a:solidFill>
                    <a:srgbClr val="BADFE2"/>
                  </a:solidFill>
                </a:uFill>
                <a:latin typeface="Tahoma"/>
                <a:cs typeface="Tahoma"/>
              </a:rPr>
              <a:t> </a:t>
            </a:r>
            <a:r>
              <a:rPr sz="4000" u="heavy" spc="35" dirty="0">
                <a:solidFill>
                  <a:srgbClr val="BADFE2"/>
                </a:solidFill>
                <a:uFill>
                  <a:solidFill>
                    <a:srgbClr val="BADFE2"/>
                  </a:solidFill>
                </a:uFill>
                <a:latin typeface="Tahoma"/>
                <a:cs typeface="Tahoma"/>
              </a:rPr>
              <a:t>TO </a:t>
            </a:r>
            <a:r>
              <a:rPr sz="4000" spc="40" dirty="0">
                <a:solidFill>
                  <a:srgbClr val="BADFE2"/>
                </a:solidFill>
                <a:latin typeface="Tahoma"/>
                <a:cs typeface="Tahoma"/>
              </a:rPr>
              <a:t> </a:t>
            </a:r>
            <a:r>
              <a:rPr sz="4000" u="heavy" spc="60" dirty="0">
                <a:solidFill>
                  <a:srgbClr val="BADFE2"/>
                </a:solidFill>
                <a:uFill>
                  <a:solidFill>
                    <a:srgbClr val="BADFE2"/>
                  </a:solidFill>
                </a:uFill>
                <a:latin typeface="Tahoma"/>
                <a:cs typeface="Tahoma"/>
              </a:rPr>
              <a:t>COMPETITION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870" y="2118359"/>
            <a:ext cx="8527415" cy="43624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ct val="8990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sz="3200" spc="-229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200" spc="-2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te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00" spc="-31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2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2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2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3200" spc="-23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200" spc="-235" dirty="0">
                <a:solidFill>
                  <a:srgbClr val="FFFFFF"/>
                </a:solidFill>
                <a:latin typeface="Microsoft Sans Serif"/>
                <a:cs typeface="Microsoft Sans Serif"/>
              </a:rPr>
              <a:t>ee</a:t>
            </a:r>
            <a:r>
              <a:rPr sz="32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229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3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2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00" spc="-64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3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265" dirty="0">
                <a:solidFill>
                  <a:srgbClr val="FFFFFF"/>
                </a:solidFill>
                <a:latin typeface="Microsoft Sans Serif"/>
                <a:cs typeface="Microsoft Sans Serif"/>
              </a:rPr>
              <a:t>@</a:t>
            </a:r>
            <a:r>
              <a:rPr sz="32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2  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32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32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2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32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200" spc="-2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2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32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2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mm</a:t>
            </a:r>
            <a:r>
              <a:rPr sz="32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2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2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00" spc="-64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00" spc="-31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2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200" spc="-23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3200" spc="-64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f  </a:t>
            </a:r>
            <a:r>
              <a:rPr sz="3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li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3200" spc="-2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200" spc="-2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li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te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32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(</a:t>
            </a:r>
            <a:r>
              <a:rPr sz="3200" spc="-64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3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00" spc="-32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200" spc="-23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2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3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te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2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3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3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200" spc="-23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200" spc="-64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,  </a:t>
            </a:r>
            <a:r>
              <a:rPr sz="32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sunlight,</a:t>
            </a:r>
            <a:r>
              <a:rPr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food</a:t>
            </a:r>
            <a:r>
              <a:rPr sz="3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&amp;</a:t>
            </a:r>
            <a:r>
              <a:rPr sz="3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mates)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850">
              <a:latin typeface="Microsoft Sans Serif"/>
              <a:cs typeface="Microsoft Sans Serif"/>
            </a:endParaRPr>
          </a:p>
          <a:p>
            <a:pPr marL="355600" marR="1772285" indent="-342900">
              <a:lnSpc>
                <a:spcPts val="346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32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2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2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3200" spc="-23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200" spc="-64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32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20" dirty="0">
                <a:solidFill>
                  <a:srgbClr val="FFFF66"/>
                </a:solidFill>
                <a:latin typeface="Microsoft Sans Serif"/>
                <a:cs typeface="Microsoft Sans Serif"/>
              </a:rPr>
              <a:t>i</a:t>
            </a:r>
            <a:r>
              <a:rPr sz="3200" spc="-105" dirty="0">
                <a:solidFill>
                  <a:srgbClr val="FFFF66"/>
                </a:solidFill>
                <a:latin typeface="Microsoft Sans Serif"/>
                <a:cs typeface="Microsoft Sans Serif"/>
              </a:rPr>
              <a:t>n</a:t>
            </a:r>
            <a:r>
              <a:rPr sz="3200" spc="85" dirty="0">
                <a:solidFill>
                  <a:srgbClr val="FFFF66"/>
                </a:solidFill>
                <a:latin typeface="Microsoft Sans Serif"/>
                <a:cs typeface="Microsoft Sans Serif"/>
              </a:rPr>
              <a:t>t</a:t>
            </a:r>
            <a:r>
              <a:rPr sz="3200" spc="110" dirty="0">
                <a:solidFill>
                  <a:srgbClr val="FFFF66"/>
                </a:solidFill>
                <a:latin typeface="Microsoft Sans Serif"/>
                <a:cs typeface="Microsoft Sans Serif"/>
              </a:rPr>
              <a:t>r</a:t>
            </a:r>
            <a:r>
              <a:rPr sz="3200" spc="-5" dirty="0">
                <a:solidFill>
                  <a:srgbClr val="FFFF66"/>
                </a:solidFill>
                <a:latin typeface="Microsoft Sans Serif"/>
                <a:cs typeface="Microsoft Sans Serif"/>
              </a:rPr>
              <a:t>a</a:t>
            </a:r>
            <a:r>
              <a:rPr sz="3200" spc="-645" dirty="0">
                <a:solidFill>
                  <a:srgbClr val="FFFF66"/>
                </a:solidFill>
                <a:latin typeface="Microsoft Sans Serif"/>
                <a:cs typeface="Microsoft Sans Serif"/>
              </a:rPr>
              <a:t>s</a:t>
            </a:r>
            <a:r>
              <a:rPr sz="3200" spc="30" dirty="0">
                <a:solidFill>
                  <a:srgbClr val="FFFF66"/>
                </a:solidFill>
                <a:latin typeface="Microsoft Sans Serif"/>
                <a:cs typeface="Microsoft Sans Serif"/>
              </a:rPr>
              <a:t>p</a:t>
            </a:r>
            <a:r>
              <a:rPr sz="3200" spc="-235" dirty="0">
                <a:solidFill>
                  <a:srgbClr val="FFFF66"/>
                </a:solidFill>
                <a:latin typeface="Microsoft Sans Serif"/>
                <a:cs typeface="Microsoft Sans Serif"/>
              </a:rPr>
              <a:t>e</a:t>
            </a:r>
            <a:r>
              <a:rPr sz="3200" spc="-325" dirty="0">
                <a:solidFill>
                  <a:srgbClr val="FFFF66"/>
                </a:solidFill>
                <a:latin typeface="Microsoft Sans Serif"/>
                <a:cs typeface="Microsoft Sans Serif"/>
              </a:rPr>
              <a:t>c</a:t>
            </a:r>
            <a:r>
              <a:rPr sz="3200" spc="-20" dirty="0">
                <a:solidFill>
                  <a:srgbClr val="FFFF66"/>
                </a:solidFill>
                <a:latin typeface="Microsoft Sans Serif"/>
                <a:cs typeface="Microsoft Sans Serif"/>
              </a:rPr>
              <a:t>i</a:t>
            </a:r>
            <a:r>
              <a:rPr sz="3200" spc="40" dirty="0">
                <a:solidFill>
                  <a:srgbClr val="FFFF66"/>
                </a:solidFill>
                <a:latin typeface="Microsoft Sans Serif"/>
                <a:cs typeface="Microsoft Sans Serif"/>
              </a:rPr>
              <a:t>f</a:t>
            </a:r>
            <a:r>
              <a:rPr sz="3200" spc="-20" dirty="0">
                <a:solidFill>
                  <a:srgbClr val="FFFF66"/>
                </a:solidFill>
                <a:latin typeface="Microsoft Sans Serif"/>
                <a:cs typeface="Microsoft Sans Serif"/>
              </a:rPr>
              <a:t>i</a:t>
            </a:r>
            <a:r>
              <a:rPr sz="3200" spc="-315" dirty="0">
                <a:solidFill>
                  <a:srgbClr val="FFFF66"/>
                </a:solidFill>
                <a:latin typeface="Microsoft Sans Serif"/>
                <a:cs typeface="Microsoft Sans Serif"/>
              </a:rPr>
              <a:t>c</a:t>
            </a:r>
            <a:r>
              <a:rPr sz="3200" spc="-45" dirty="0">
                <a:solidFill>
                  <a:srgbClr val="FFFF66"/>
                </a:solidFill>
                <a:latin typeface="Microsoft Sans Serif"/>
                <a:cs typeface="Microsoft Sans Serif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&amp;</a:t>
            </a:r>
            <a:r>
              <a:rPr sz="3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20" dirty="0">
                <a:solidFill>
                  <a:srgbClr val="FFFF66"/>
                </a:solidFill>
                <a:latin typeface="Microsoft Sans Serif"/>
                <a:cs typeface="Microsoft Sans Serif"/>
              </a:rPr>
              <a:t>i</a:t>
            </a:r>
            <a:r>
              <a:rPr sz="3200" spc="-105" dirty="0">
                <a:solidFill>
                  <a:srgbClr val="FFFF66"/>
                </a:solidFill>
                <a:latin typeface="Microsoft Sans Serif"/>
                <a:cs typeface="Microsoft Sans Serif"/>
              </a:rPr>
              <a:t>n</a:t>
            </a:r>
            <a:r>
              <a:rPr sz="3200" spc="-20" dirty="0">
                <a:solidFill>
                  <a:srgbClr val="FFFF66"/>
                </a:solidFill>
                <a:latin typeface="Microsoft Sans Serif"/>
                <a:cs typeface="Microsoft Sans Serif"/>
              </a:rPr>
              <a:t>te</a:t>
            </a:r>
            <a:r>
              <a:rPr sz="3200" dirty="0">
                <a:solidFill>
                  <a:srgbClr val="FFFF66"/>
                </a:solidFill>
                <a:latin typeface="Microsoft Sans Serif"/>
                <a:cs typeface="Microsoft Sans Serif"/>
              </a:rPr>
              <a:t>r</a:t>
            </a:r>
            <a:r>
              <a:rPr sz="3200" spc="-645" dirty="0">
                <a:solidFill>
                  <a:srgbClr val="FFFF66"/>
                </a:solidFill>
                <a:latin typeface="Microsoft Sans Serif"/>
                <a:cs typeface="Microsoft Sans Serif"/>
              </a:rPr>
              <a:t>s</a:t>
            </a:r>
            <a:r>
              <a:rPr sz="3200" spc="30" dirty="0">
                <a:solidFill>
                  <a:srgbClr val="FFFF66"/>
                </a:solidFill>
                <a:latin typeface="Microsoft Sans Serif"/>
                <a:cs typeface="Microsoft Sans Serif"/>
              </a:rPr>
              <a:t>p</a:t>
            </a:r>
            <a:r>
              <a:rPr sz="3200" spc="-235" dirty="0">
                <a:solidFill>
                  <a:srgbClr val="FFFF66"/>
                </a:solidFill>
                <a:latin typeface="Microsoft Sans Serif"/>
                <a:cs typeface="Microsoft Sans Serif"/>
              </a:rPr>
              <a:t>e</a:t>
            </a:r>
            <a:r>
              <a:rPr sz="3200" spc="-325" dirty="0">
                <a:solidFill>
                  <a:srgbClr val="FFFF66"/>
                </a:solidFill>
                <a:latin typeface="Microsoft Sans Serif"/>
                <a:cs typeface="Microsoft Sans Serif"/>
              </a:rPr>
              <a:t>c</a:t>
            </a:r>
            <a:r>
              <a:rPr sz="3200" spc="-20" dirty="0">
                <a:solidFill>
                  <a:srgbClr val="FFFF66"/>
                </a:solidFill>
                <a:latin typeface="Microsoft Sans Serif"/>
                <a:cs typeface="Microsoft Sans Serif"/>
              </a:rPr>
              <a:t>i</a:t>
            </a:r>
            <a:r>
              <a:rPr sz="3200" spc="50" dirty="0">
                <a:solidFill>
                  <a:srgbClr val="FFFF66"/>
                </a:solidFill>
                <a:latin typeface="Microsoft Sans Serif"/>
                <a:cs typeface="Microsoft Sans Serif"/>
              </a:rPr>
              <a:t>f</a:t>
            </a:r>
            <a:r>
              <a:rPr sz="3200" spc="-35" dirty="0">
                <a:solidFill>
                  <a:srgbClr val="FFFF66"/>
                </a:solidFill>
                <a:latin typeface="Microsoft Sans Serif"/>
                <a:cs typeface="Microsoft Sans Serif"/>
              </a:rPr>
              <a:t>i</a:t>
            </a:r>
            <a:r>
              <a:rPr sz="32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c  </a:t>
            </a:r>
            <a:r>
              <a:rPr sz="3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competition</a:t>
            </a:r>
            <a:endParaRPr sz="32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2745"/>
              </a:spcBef>
              <a:buChar char="•"/>
              <a:tabLst>
                <a:tab pos="355600" algn="l"/>
              </a:tabLst>
            </a:pPr>
            <a:r>
              <a:rPr sz="3200" spc="-135" dirty="0">
                <a:solidFill>
                  <a:srgbClr val="FFFF66"/>
                </a:solidFill>
                <a:latin typeface="Microsoft Sans Serif"/>
                <a:cs typeface="Microsoft Sans Serif"/>
              </a:rPr>
              <a:t>I</a:t>
            </a:r>
            <a:r>
              <a:rPr sz="3200" spc="60" dirty="0">
                <a:solidFill>
                  <a:srgbClr val="FFFF66"/>
                </a:solidFill>
                <a:latin typeface="Microsoft Sans Serif"/>
                <a:cs typeface="Microsoft Sans Serif"/>
              </a:rPr>
              <a:t>n</a:t>
            </a:r>
            <a:r>
              <a:rPr sz="3200" spc="35" dirty="0">
                <a:solidFill>
                  <a:srgbClr val="FFFF66"/>
                </a:solidFill>
                <a:latin typeface="Microsoft Sans Serif"/>
                <a:cs typeface="Microsoft Sans Serif"/>
              </a:rPr>
              <a:t>t</a:t>
            </a:r>
            <a:r>
              <a:rPr sz="3200" spc="-10" dirty="0">
                <a:solidFill>
                  <a:srgbClr val="FFFF66"/>
                </a:solidFill>
                <a:latin typeface="Microsoft Sans Serif"/>
                <a:cs typeface="Microsoft Sans Serif"/>
              </a:rPr>
              <a:t>r</a:t>
            </a:r>
            <a:r>
              <a:rPr sz="3200" spc="-5" dirty="0">
                <a:solidFill>
                  <a:srgbClr val="FFFF66"/>
                </a:solidFill>
                <a:latin typeface="Microsoft Sans Serif"/>
                <a:cs typeface="Microsoft Sans Serif"/>
              </a:rPr>
              <a:t>a</a:t>
            </a:r>
            <a:r>
              <a:rPr sz="3200" spc="-645" dirty="0">
                <a:solidFill>
                  <a:srgbClr val="FFFF66"/>
                </a:solidFill>
                <a:latin typeface="Microsoft Sans Serif"/>
                <a:cs typeface="Microsoft Sans Serif"/>
              </a:rPr>
              <a:t>s</a:t>
            </a:r>
            <a:r>
              <a:rPr sz="3200" spc="30" dirty="0">
                <a:solidFill>
                  <a:srgbClr val="FFFF66"/>
                </a:solidFill>
                <a:latin typeface="Microsoft Sans Serif"/>
                <a:cs typeface="Microsoft Sans Serif"/>
              </a:rPr>
              <a:t>p</a:t>
            </a:r>
            <a:r>
              <a:rPr sz="3200" spc="-235" dirty="0">
                <a:solidFill>
                  <a:srgbClr val="FFFF66"/>
                </a:solidFill>
                <a:latin typeface="Microsoft Sans Serif"/>
                <a:cs typeface="Microsoft Sans Serif"/>
              </a:rPr>
              <a:t>e</a:t>
            </a:r>
            <a:r>
              <a:rPr sz="3200" spc="-315" dirty="0">
                <a:solidFill>
                  <a:srgbClr val="FFFF66"/>
                </a:solidFill>
                <a:latin typeface="Microsoft Sans Serif"/>
                <a:cs typeface="Microsoft Sans Serif"/>
              </a:rPr>
              <a:t>c</a:t>
            </a:r>
            <a:r>
              <a:rPr sz="3200" spc="-30" dirty="0">
                <a:solidFill>
                  <a:srgbClr val="FFFF66"/>
                </a:solidFill>
                <a:latin typeface="Microsoft Sans Serif"/>
                <a:cs typeface="Microsoft Sans Serif"/>
              </a:rPr>
              <a:t>i</a:t>
            </a:r>
            <a:r>
              <a:rPr sz="3200" spc="50" dirty="0">
                <a:solidFill>
                  <a:srgbClr val="FFFF66"/>
                </a:solidFill>
                <a:latin typeface="Microsoft Sans Serif"/>
                <a:cs typeface="Microsoft Sans Serif"/>
              </a:rPr>
              <a:t>f</a:t>
            </a:r>
            <a:r>
              <a:rPr sz="3200" spc="-20" dirty="0">
                <a:solidFill>
                  <a:srgbClr val="FFFF66"/>
                </a:solidFill>
                <a:latin typeface="Microsoft Sans Serif"/>
                <a:cs typeface="Microsoft Sans Serif"/>
              </a:rPr>
              <a:t>i</a:t>
            </a:r>
            <a:r>
              <a:rPr sz="3200" spc="-315" dirty="0">
                <a:solidFill>
                  <a:srgbClr val="FFFF66"/>
                </a:solidFill>
                <a:latin typeface="Microsoft Sans Serif"/>
                <a:cs typeface="Microsoft Sans Serif"/>
              </a:rPr>
              <a:t>c</a:t>
            </a:r>
            <a:r>
              <a:rPr sz="3200" spc="-60" dirty="0">
                <a:solidFill>
                  <a:srgbClr val="FFFF66"/>
                </a:solidFill>
                <a:latin typeface="Microsoft Sans Serif"/>
                <a:cs typeface="Microsoft Sans Serif"/>
              </a:rPr>
              <a:t> </a:t>
            </a:r>
            <a:r>
              <a:rPr sz="3200" spc="-315" dirty="0">
                <a:solidFill>
                  <a:srgbClr val="FFFF66"/>
                </a:solidFill>
                <a:latin typeface="Microsoft Sans Serif"/>
                <a:cs typeface="Microsoft Sans Serif"/>
              </a:rPr>
              <a:t>c</a:t>
            </a:r>
            <a:r>
              <a:rPr sz="3200" spc="-140" dirty="0">
                <a:solidFill>
                  <a:srgbClr val="FFFF66"/>
                </a:solidFill>
                <a:latin typeface="Microsoft Sans Serif"/>
                <a:cs typeface="Microsoft Sans Serif"/>
              </a:rPr>
              <a:t>o</a:t>
            </a:r>
            <a:r>
              <a:rPr sz="3200" spc="20" dirty="0">
                <a:solidFill>
                  <a:srgbClr val="FFFF66"/>
                </a:solidFill>
                <a:latin typeface="Microsoft Sans Serif"/>
                <a:cs typeface="Microsoft Sans Serif"/>
              </a:rPr>
              <a:t>m</a:t>
            </a:r>
            <a:r>
              <a:rPr sz="3200" spc="30" dirty="0">
                <a:solidFill>
                  <a:srgbClr val="FFFF66"/>
                </a:solidFill>
                <a:latin typeface="Microsoft Sans Serif"/>
                <a:cs typeface="Microsoft Sans Serif"/>
              </a:rPr>
              <a:t>p</a:t>
            </a:r>
            <a:r>
              <a:rPr sz="3200" spc="-235" dirty="0">
                <a:solidFill>
                  <a:srgbClr val="FFFF66"/>
                </a:solidFill>
                <a:latin typeface="Microsoft Sans Serif"/>
                <a:cs typeface="Microsoft Sans Serif"/>
              </a:rPr>
              <a:t>e</a:t>
            </a:r>
            <a:r>
              <a:rPr sz="3200" spc="90" dirty="0">
                <a:solidFill>
                  <a:srgbClr val="FFFF66"/>
                </a:solidFill>
                <a:latin typeface="Microsoft Sans Serif"/>
                <a:cs typeface="Microsoft Sans Serif"/>
              </a:rPr>
              <a:t>t</a:t>
            </a:r>
            <a:r>
              <a:rPr sz="3200" spc="80" dirty="0">
                <a:solidFill>
                  <a:srgbClr val="FFFF66"/>
                </a:solidFill>
                <a:latin typeface="Microsoft Sans Serif"/>
                <a:cs typeface="Microsoft Sans Serif"/>
              </a:rPr>
              <a:t>i</a:t>
            </a:r>
            <a:r>
              <a:rPr sz="3200" spc="90" dirty="0">
                <a:solidFill>
                  <a:srgbClr val="FFFF66"/>
                </a:solidFill>
                <a:latin typeface="Microsoft Sans Serif"/>
                <a:cs typeface="Microsoft Sans Serif"/>
              </a:rPr>
              <a:t>t</a:t>
            </a:r>
            <a:r>
              <a:rPr sz="3200" spc="80" dirty="0">
                <a:solidFill>
                  <a:srgbClr val="FFFF66"/>
                </a:solidFill>
                <a:latin typeface="Microsoft Sans Serif"/>
                <a:cs typeface="Microsoft Sans Serif"/>
              </a:rPr>
              <a:t>i</a:t>
            </a:r>
            <a:r>
              <a:rPr sz="3200" spc="-130" dirty="0">
                <a:solidFill>
                  <a:srgbClr val="FFFF66"/>
                </a:solidFill>
                <a:latin typeface="Microsoft Sans Serif"/>
                <a:cs typeface="Microsoft Sans Serif"/>
              </a:rPr>
              <a:t>o</a:t>
            </a:r>
            <a:r>
              <a:rPr sz="3200" spc="-110" dirty="0">
                <a:solidFill>
                  <a:srgbClr val="FFFF66"/>
                </a:solidFill>
                <a:latin typeface="Microsoft Sans Serif"/>
                <a:cs typeface="Microsoft Sans Serif"/>
              </a:rPr>
              <a:t>n</a:t>
            </a:r>
            <a:r>
              <a:rPr sz="3200" spc="-50" dirty="0">
                <a:solidFill>
                  <a:srgbClr val="FFFF66"/>
                </a:solidFill>
                <a:latin typeface="Microsoft Sans Serif"/>
                <a:cs typeface="Microsoft Sans Serif"/>
              </a:rPr>
              <a:t> </a:t>
            </a:r>
            <a:r>
              <a:rPr sz="32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32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64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3200" spc="-2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63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3200" spc="-30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200" spc="-26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00" spc="-23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200" spc="-64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endParaRPr sz="32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260"/>
              </a:spcBef>
            </a:pPr>
            <a:r>
              <a:rPr sz="3600" spc="975" baseline="3472" dirty="0">
                <a:solidFill>
                  <a:srgbClr val="FFFFFF"/>
                </a:solidFill>
                <a:latin typeface="Microsoft Sans Serif"/>
                <a:cs typeface="Microsoft Sans Serif"/>
              </a:rPr>
              <a:t>–</a:t>
            </a:r>
            <a:r>
              <a:rPr sz="3600" spc="390" baseline="3472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Maize</a:t>
            </a:r>
            <a:r>
              <a:rPr sz="2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plants,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seedlings,</a:t>
            </a:r>
            <a:r>
              <a:rPr sz="2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50" i="1" spc="-85" dirty="0">
                <a:solidFill>
                  <a:srgbClr val="FFFFFF"/>
                </a:solidFill>
                <a:latin typeface="Arial"/>
                <a:cs typeface="Arial"/>
              </a:rPr>
              <a:t>Paramecium</a:t>
            </a:r>
            <a:r>
              <a:rPr sz="245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i="1" spc="-55" dirty="0">
                <a:solidFill>
                  <a:srgbClr val="FFFFFF"/>
                </a:solidFill>
                <a:latin typeface="Arial"/>
                <a:cs typeface="Arial"/>
              </a:rPr>
              <a:t>aurelia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9142730" y="0"/>
                </a:moveTo>
                <a:lnTo>
                  <a:pt x="0" y="0"/>
                </a:lnTo>
                <a:lnTo>
                  <a:pt x="0" y="6856730"/>
                </a:lnTo>
                <a:lnTo>
                  <a:pt x="4570730" y="6856730"/>
                </a:lnTo>
                <a:lnTo>
                  <a:pt x="9142730" y="6856730"/>
                </a:lnTo>
                <a:lnTo>
                  <a:pt x="9142730" y="0"/>
                </a:lnTo>
                <a:close/>
              </a:path>
            </a:pathLst>
          </a:custGeom>
          <a:solidFill>
            <a:srgbClr val="98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4669" y="567690"/>
            <a:ext cx="6992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FF66"/>
              </a:buClr>
              <a:buFont typeface="Lucida Console"/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FFFF66"/>
                </a:solidFill>
                <a:latin typeface="Lucida Console"/>
                <a:cs typeface="Lucida Console"/>
              </a:rPr>
              <a:t>Interspecific</a:t>
            </a:r>
            <a:r>
              <a:rPr sz="3200" spc="-20" dirty="0">
                <a:solidFill>
                  <a:srgbClr val="FFFF66"/>
                </a:solidFill>
                <a:latin typeface="Lucida Console"/>
                <a:cs typeface="Lucida Console"/>
              </a:rPr>
              <a:t> </a:t>
            </a:r>
            <a:r>
              <a:rPr sz="3200" dirty="0">
                <a:solidFill>
                  <a:srgbClr val="FFFF66"/>
                </a:solidFill>
                <a:latin typeface="Lucida Console"/>
                <a:cs typeface="Lucida Console"/>
              </a:rPr>
              <a:t>competition</a:t>
            </a:r>
            <a:r>
              <a:rPr sz="3200" spc="-20" dirty="0">
                <a:solidFill>
                  <a:srgbClr val="FFFF66"/>
                </a:solidFill>
                <a:latin typeface="Lucida Console"/>
                <a:cs typeface="Lucida Console"/>
              </a:rPr>
              <a:t> </a:t>
            </a:r>
            <a:r>
              <a:rPr sz="3200" dirty="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  <a:endParaRPr sz="32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0600" y="1055370"/>
            <a:ext cx="174243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Lucida Console"/>
                <a:cs typeface="Lucida Console"/>
              </a:rPr>
              <a:t>spe</a:t>
            </a:r>
            <a:r>
              <a:rPr sz="3200" spc="10" dirty="0">
                <a:solidFill>
                  <a:srgbClr val="FFFFFF"/>
                </a:solidFill>
                <a:latin typeface="Lucida Console"/>
                <a:cs typeface="Lucida Console"/>
              </a:rPr>
              <a:t>c</a:t>
            </a:r>
            <a:r>
              <a:rPr sz="3200" dirty="0">
                <a:solidFill>
                  <a:srgbClr val="FFFFFF"/>
                </a:solidFill>
                <a:latin typeface="Lucida Console"/>
                <a:cs typeface="Lucida Console"/>
              </a:rPr>
              <a:t>ies</a:t>
            </a:r>
            <a:endParaRPr sz="32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2169" y="955463"/>
            <a:ext cx="2350135" cy="105410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R="97155" algn="r">
              <a:lnSpc>
                <a:spcPct val="100000"/>
              </a:lnSpc>
              <a:spcBef>
                <a:spcPts val="885"/>
              </a:spcBef>
            </a:pPr>
            <a:r>
              <a:rPr sz="3200" dirty="0">
                <a:solidFill>
                  <a:srgbClr val="FFFFFF"/>
                </a:solidFill>
                <a:latin typeface="Lucida Console"/>
                <a:cs typeface="Lucida Console"/>
              </a:rPr>
              <a:t>different</a:t>
            </a:r>
            <a:endParaRPr sz="3200">
              <a:latin typeface="Lucida Console"/>
              <a:cs typeface="Lucida Console"/>
            </a:endParaRPr>
          </a:p>
          <a:p>
            <a:pPr marL="228600" marR="30480" indent="-228600" algn="r">
              <a:lnSpc>
                <a:spcPct val="100000"/>
              </a:lnSpc>
              <a:spcBef>
                <a:spcPts val="590"/>
              </a:spcBef>
              <a:buChar char="•"/>
              <a:tabLst>
                <a:tab pos="228600" algn="l"/>
              </a:tabLst>
            </a:pPr>
            <a:r>
              <a:rPr sz="2400" dirty="0">
                <a:solidFill>
                  <a:srgbClr val="FFFFFF"/>
                </a:solidFill>
                <a:latin typeface="Lucida Console"/>
                <a:cs typeface="Lucida Console"/>
              </a:rPr>
              <a:t>St</a:t>
            </a:r>
            <a:r>
              <a:rPr sz="2400" spc="10" dirty="0">
                <a:solidFill>
                  <a:srgbClr val="FFFFFF"/>
                </a:solidFill>
                <a:latin typeface="Lucida Console"/>
                <a:cs typeface="Lucida Console"/>
              </a:rPr>
              <a:t>r</a:t>
            </a:r>
            <a:r>
              <a:rPr sz="2400" dirty="0">
                <a:solidFill>
                  <a:srgbClr val="FFFFFF"/>
                </a:solidFill>
                <a:latin typeface="Lucida Console"/>
                <a:cs typeface="Lucida Console"/>
              </a:rPr>
              <a:t>onger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8716" y="2059940"/>
            <a:ext cx="1315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Lucida Console"/>
                <a:cs typeface="Lucida Console"/>
              </a:rPr>
              <a:t>plan</a:t>
            </a:r>
            <a:r>
              <a:rPr sz="2400" spc="10" dirty="0">
                <a:solidFill>
                  <a:srgbClr val="FFFFFF"/>
                </a:solidFill>
                <a:latin typeface="Lucida Console"/>
                <a:cs typeface="Lucida Console"/>
              </a:rPr>
              <a:t>t</a:t>
            </a:r>
            <a:r>
              <a:rPr sz="2400" dirty="0">
                <a:solidFill>
                  <a:srgbClr val="FFFFFF"/>
                </a:solidFill>
                <a:latin typeface="Lucida Console"/>
                <a:cs typeface="Lucida Console"/>
              </a:rPr>
              <a:t>s,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7001" y="1554761"/>
            <a:ext cx="4265930" cy="8985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solidFill>
                  <a:srgbClr val="FFFFFF"/>
                </a:solidFill>
                <a:latin typeface="Lucida Console"/>
                <a:cs typeface="Lucida Console"/>
              </a:rPr>
              <a:t>species</a:t>
            </a:r>
            <a:r>
              <a:rPr sz="2400" spc="-2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Console"/>
                <a:cs typeface="Lucida Console"/>
              </a:rPr>
              <a:t>will</a:t>
            </a:r>
            <a:r>
              <a:rPr sz="2400" spc="-2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Console"/>
                <a:cs typeface="Lucida Console"/>
              </a:rPr>
              <a:t>survive</a:t>
            </a:r>
            <a:endParaRPr sz="2400">
              <a:latin typeface="Lucida Console"/>
              <a:cs typeface="Lucida Console"/>
            </a:endParaRPr>
          </a:p>
          <a:p>
            <a:pPr marL="2409190">
              <a:lnSpc>
                <a:spcPct val="100000"/>
              </a:lnSpc>
              <a:spcBef>
                <a:spcPts val="550"/>
              </a:spcBef>
            </a:pPr>
            <a:r>
              <a:rPr sz="2450" spc="-30" dirty="0">
                <a:solidFill>
                  <a:srgbClr val="FFFFFF"/>
                </a:solidFill>
                <a:latin typeface="Lucida Console"/>
                <a:cs typeface="Lucida Console"/>
              </a:rPr>
              <a:t>Paramecium</a:t>
            </a:r>
            <a:endParaRPr sz="245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9069" y="2059940"/>
            <a:ext cx="264985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855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Lucida Console"/>
                <a:cs typeface="Lucida Console"/>
              </a:rPr>
              <a:t>Maize</a:t>
            </a:r>
            <a:r>
              <a:rPr sz="2400" spc="-4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Console"/>
                <a:cs typeface="Lucida Console"/>
              </a:rPr>
              <a:t>&amp;</a:t>
            </a:r>
            <a:r>
              <a:rPr sz="2400" spc="-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Console"/>
                <a:cs typeface="Lucida Console"/>
              </a:rPr>
              <a:t>paddy</a:t>
            </a:r>
            <a:endParaRPr sz="2400">
              <a:latin typeface="Lucida Console"/>
              <a:cs typeface="Lucida Console"/>
            </a:endParaRPr>
          </a:p>
          <a:p>
            <a:pPr marL="241300">
              <a:lnSpc>
                <a:spcPts val="2915"/>
              </a:lnSpc>
            </a:pPr>
            <a:r>
              <a:rPr sz="2450" spc="-30" dirty="0">
                <a:solidFill>
                  <a:srgbClr val="FFFFFF"/>
                </a:solidFill>
                <a:latin typeface="Lucida Console"/>
                <a:cs typeface="Lucida Console"/>
              </a:rPr>
              <a:t>aurelia</a:t>
            </a:r>
            <a:endParaRPr sz="245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3308" y="2414948"/>
            <a:ext cx="3896360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solidFill>
                  <a:srgbClr val="FFFFFF"/>
                </a:solidFill>
                <a:latin typeface="Lucida Console"/>
                <a:cs typeface="Lucida Console"/>
              </a:rPr>
              <a:t>&amp;</a:t>
            </a:r>
            <a:r>
              <a:rPr sz="2400" spc="-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Lucida Console"/>
                <a:cs typeface="Lucida Console"/>
              </a:rPr>
              <a:t>Paramecium</a:t>
            </a:r>
            <a:r>
              <a:rPr sz="2450" spc="-5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Lucida Console"/>
                <a:cs typeface="Lucida Console"/>
              </a:rPr>
              <a:t>caudatum</a:t>
            </a:r>
            <a:endParaRPr sz="245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673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6070" y="322962"/>
            <a:ext cx="7544434" cy="462788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5600" marR="645795" indent="-342900">
              <a:lnSpc>
                <a:spcPts val="4320"/>
              </a:lnSpc>
              <a:spcBef>
                <a:spcPts val="370"/>
              </a:spcBef>
              <a:buClr>
                <a:srgbClr val="BADFE2"/>
              </a:buClr>
              <a:buSzPct val="97297"/>
              <a:buFont typeface="Microsoft Sans Serif"/>
              <a:buChar char="•"/>
              <a:tabLst>
                <a:tab pos="355600" algn="l"/>
              </a:tabLst>
            </a:pPr>
            <a:r>
              <a:rPr sz="3700" b="1" i="1" spc="-260" dirty="0">
                <a:solidFill>
                  <a:srgbClr val="BADFE2"/>
                </a:solidFill>
                <a:latin typeface="Trebuchet MS"/>
                <a:cs typeface="Trebuchet MS"/>
              </a:rPr>
              <a:t>T</a:t>
            </a:r>
            <a:r>
              <a:rPr sz="3700" b="1" i="1" spc="-210" dirty="0">
                <a:solidFill>
                  <a:srgbClr val="BADFE2"/>
                </a:solidFill>
                <a:latin typeface="Trebuchet MS"/>
                <a:cs typeface="Trebuchet MS"/>
              </a:rPr>
              <a:t>h</a:t>
            </a:r>
            <a:r>
              <a:rPr sz="3700" b="1" i="1" spc="-100" dirty="0">
                <a:solidFill>
                  <a:srgbClr val="BADFE2"/>
                </a:solidFill>
                <a:latin typeface="Trebuchet MS"/>
                <a:cs typeface="Trebuchet MS"/>
              </a:rPr>
              <a:t>e</a:t>
            </a:r>
            <a:r>
              <a:rPr sz="3700" b="1" i="1" spc="-220" dirty="0">
                <a:solidFill>
                  <a:srgbClr val="BADFE2"/>
                </a:solidFill>
                <a:latin typeface="Trebuchet MS"/>
                <a:cs typeface="Trebuchet MS"/>
              </a:rPr>
              <a:t> </a:t>
            </a:r>
            <a:r>
              <a:rPr sz="3700" b="1" i="1" spc="90" dirty="0">
                <a:solidFill>
                  <a:srgbClr val="BADFE2"/>
                </a:solidFill>
                <a:latin typeface="Trebuchet MS"/>
                <a:cs typeface="Trebuchet MS"/>
              </a:rPr>
              <a:t>p</a:t>
            </a:r>
            <a:r>
              <a:rPr sz="3700" b="1" i="1" spc="270" dirty="0">
                <a:solidFill>
                  <a:srgbClr val="BADFE2"/>
                </a:solidFill>
                <a:latin typeface="Trebuchet MS"/>
                <a:cs typeface="Trebuchet MS"/>
              </a:rPr>
              <a:t>H</a:t>
            </a:r>
            <a:r>
              <a:rPr sz="3700" b="1" i="1" spc="-225" dirty="0">
                <a:solidFill>
                  <a:srgbClr val="BADFE2"/>
                </a:solidFill>
                <a:latin typeface="Trebuchet MS"/>
                <a:cs typeface="Trebuchet MS"/>
              </a:rPr>
              <a:t> </a:t>
            </a:r>
            <a:r>
              <a:rPr sz="3700" b="1" i="1" spc="-10" dirty="0">
                <a:solidFill>
                  <a:srgbClr val="BADFE2"/>
                </a:solidFill>
                <a:latin typeface="Trebuchet MS"/>
                <a:cs typeface="Trebuchet MS"/>
              </a:rPr>
              <a:t>v</a:t>
            </a:r>
            <a:r>
              <a:rPr sz="3700" b="1" i="1" spc="50" dirty="0">
                <a:solidFill>
                  <a:srgbClr val="BADFE2"/>
                </a:solidFill>
                <a:latin typeface="Trebuchet MS"/>
                <a:cs typeface="Trebuchet MS"/>
              </a:rPr>
              <a:t>a</a:t>
            </a:r>
            <a:r>
              <a:rPr sz="3700" b="1" i="1" spc="-20" dirty="0">
                <a:solidFill>
                  <a:srgbClr val="BADFE2"/>
                </a:solidFill>
                <a:latin typeface="Trebuchet MS"/>
                <a:cs typeface="Trebuchet MS"/>
              </a:rPr>
              <a:t>l</a:t>
            </a:r>
            <a:r>
              <a:rPr sz="3700" b="1" i="1" spc="145" dirty="0">
                <a:solidFill>
                  <a:srgbClr val="BADFE2"/>
                </a:solidFill>
                <a:latin typeface="Trebuchet MS"/>
                <a:cs typeface="Trebuchet MS"/>
              </a:rPr>
              <a:t>u</a:t>
            </a:r>
            <a:r>
              <a:rPr sz="3700" b="1" i="1" spc="-100" dirty="0">
                <a:solidFill>
                  <a:srgbClr val="BADFE2"/>
                </a:solidFill>
                <a:latin typeface="Trebuchet MS"/>
                <a:cs typeface="Trebuchet MS"/>
              </a:rPr>
              <a:t>e</a:t>
            </a:r>
            <a:r>
              <a:rPr sz="3700" b="1" i="1" spc="-220" dirty="0">
                <a:solidFill>
                  <a:srgbClr val="BADFE2"/>
                </a:solidFill>
                <a:latin typeface="Trebuchet MS"/>
                <a:cs typeface="Trebuchet MS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6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36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6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600" spc="-27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72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6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oi</a:t>
            </a:r>
            <a:r>
              <a:rPr sz="36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6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&amp;</a:t>
            </a:r>
            <a:r>
              <a:rPr sz="3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6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600" spc="-27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r  </a:t>
            </a:r>
            <a:r>
              <a:rPr sz="36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affects</a:t>
            </a:r>
            <a:r>
              <a:rPr sz="3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the</a:t>
            </a:r>
            <a:r>
              <a:rPr sz="36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distribution</a:t>
            </a:r>
            <a:r>
              <a:rPr sz="3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of</a:t>
            </a:r>
            <a:r>
              <a:rPr sz="36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organism</a:t>
            </a: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BADFE2"/>
              </a:buClr>
              <a:buFont typeface="Microsoft Sans Serif"/>
              <a:buChar char="•"/>
            </a:pPr>
            <a:endParaRPr sz="5100">
              <a:latin typeface="Microsoft Sans Serif"/>
              <a:cs typeface="Microsoft Sans Serif"/>
            </a:endParaRPr>
          </a:p>
          <a:p>
            <a:pPr marL="1155700" marR="441325" lvl="1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1155700" algn="l"/>
              </a:tabLst>
            </a:pPr>
            <a:r>
              <a:rPr sz="2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2800" spc="-37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800" spc="-34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2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2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2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800" spc="-56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2800" spc="-56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li</a:t>
            </a:r>
            <a:r>
              <a:rPr sz="2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28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8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2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al</a:t>
            </a:r>
            <a:r>
              <a:rPr sz="2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105" dirty="0">
                <a:solidFill>
                  <a:srgbClr val="FFFFFF"/>
                </a:solidFill>
                <a:latin typeface="Microsoft Sans Serif"/>
                <a:cs typeface="Microsoft Sans Serif"/>
              </a:rPr>
              <a:t>@</a:t>
            </a:r>
            <a:r>
              <a:rPr sz="2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8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y  </a:t>
            </a:r>
            <a:r>
              <a:rPr sz="2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neutral</a:t>
            </a:r>
            <a:r>
              <a:rPr sz="2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environment</a:t>
            </a:r>
            <a:r>
              <a:rPr sz="2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(pH6-7.5)</a:t>
            </a:r>
            <a:endParaRPr sz="28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Microsoft Sans Serif"/>
              <a:buChar char="•"/>
            </a:pPr>
            <a:endParaRPr sz="4150">
              <a:latin typeface="Microsoft Sans Serif"/>
              <a:cs typeface="Microsoft Sans Serif"/>
            </a:endParaRPr>
          </a:p>
          <a:p>
            <a:pPr marL="1155700" marR="5080" lvl="1" indent="-228600">
              <a:lnSpc>
                <a:spcPct val="100000"/>
              </a:lnSpc>
              <a:buChar char="•"/>
              <a:tabLst>
                <a:tab pos="1155700" algn="l"/>
              </a:tabLst>
            </a:pPr>
            <a:r>
              <a:rPr sz="2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2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ai</a:t>
            </a:r>
            <a:r>
              <a:rPr sz="2800" spc="-235" dirty="0">
                <a:solidFill>
                  <a:srgbClr val="FFFFFF"/>
                </a:solidFill>
                <a:latin typeface="Microsoft Sans Serif"/>
                <a:cs typeface="Microsoft Sans Serif"/>
              </a:rPr>
              <a:t>z</a:t>
            </a:r>
            <a:r>
              <a:rPr sz="28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8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2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2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8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2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2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28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8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8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ow</a:t>
            </a:r>
            <a:r>
              <a:rPr sz="28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2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ll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ac</a:t>
            </a:r>
            <a:r>
              <a:rPr sz="2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2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8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c  </a:t>
            </a:r>
            <a:r>
              <a:rPr sz="2800" spc="-27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28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2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8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28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27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28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oc</a:t>
            </a:r>
            <a:r>
              <a:rPr sz="28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2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800" spc="-56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2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we</a:t>
            </a:r>
            <a:r>
              <a:rPr sz="2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2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n </a:t>
            </a:r>
            <a:r>
              <a:rPr sz="2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2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sz="2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2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8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8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e  </a:t>
            </a:r>
            <a:r>
              <a:rPr sz="28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condition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9142730" y="0"/>
                </a:moveTo>
                <a:lnTo>
                  <a:pt x="0" y="0"/>
                </a:lnTo>
                <a:lnTo>
                  <a:pt x="0" y="6856730"/>
                </a:lnTo>
                <a:lnTo>
                  <a:pt x="4570730" y="6856730"/>
                </a:lnTo>
                <a:lnTo>
                  <a:pt x="9142730" y="6856730"/>
                </a:lnTo>
                <a:lnTo>
                  <a:pt x="9142730" y="0"/>
                </a:lnTo>
                <a:close/>
              </a:path>
            </a:pathLst>
          </a:custGeom>
          <a:solidFill>
            <a:srgbClr val="3333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4669" y="567690"/>
            <a:ext cx="7997825" cy="583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23570" indent="-342900">
              <a:lnSpc>
                <a:spcPct val="100000"/>
              </a:lnSpc>
              <a:spcBef>
                <a:spcPts val="100"/>
              </a:spcBef>
              <a:buClr>
                <a:srgbClr val="BADFE2"/>
              </a:buClr>
              <a:buFont typeface="Cambria"/>
              <a:buChar char="•"/>
              <a:tabLst>
                <a:tab pos="354965" algn="l"/>
                <a:tab pos="355600" algn="l"/>
              </a:tabLst>
            </a:pPr>
            <a:r>
              <a:rPr sz="3600" b="1" i="1" spc="90" dirty="0">
                <a:solidFill>
                  <a:srgbClr val="BADFE2"/>
                </a:solidFill>
                <a:latin typeface="Cambria"/>
                <a:cs typeface="Cambria"/>
              </a:rPr>
              <a:t>Temperature</a:t>
            </a:r>
            <a:r>
              <a:rPr sz="3600" b="1" i="1" spc="114" dirty="0">
                <a:solidFill>
                  <a:srgbClr val="BADFE2"/>
                </a:solidFill>
                <a:latin typeface="Cambria"/>
                <a:cs typeface="Cambria"/>
              </a:rPr>
              <a:t> </a:t>
            </a:r>
            <a:r>
              <a:rPr sz="3600" spc="90" dirty="0">
                <a:solidFill>
                  <a:srgbClr val="FFFFFF"/>
                </a:solidFill>
                <a:latin typeface="Cambria"/>
                <a:cs typeface="Cambria"/>
              </a:rPr>
              <a:t>affects</a:t>
            </a:r>
            <a:r>
              <a:rPr sz="36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80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36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170" dirty="0">
                <a:solidFill>
                  <a:srgbClr val="FFFFFF"/>
                </a:solidFill>
                <a:latin typeface="Cambria"/>
                <a:cs typeface="Cambria"/>
              </a:rPr>
              <a:t>biochemical</a:t>
            </a:r>
            <a:r>
              <a:rPr sz="36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100" dirty="0">
                <a:solidFill>
                  <a:srgbClr val="FFFFFF"/>
                </a:solidFill>
                <a:latin typeface="Cambria"/>
                <a:cs typeface="Cambria"/>
              </a:rPr>
              <a:t>rxns </a:t>
            </a:r>
            <a:r>
              <a:rPr sz="3600" spc="5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36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8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36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135" dirty="0">
                <a:solidFill>
                  <a:srgbClr val="FFFFFF"/>
                </a:solidFill>
                <a:latin typeface="Cambria"/>
                <a:cs typeface="Cambria"/>
              </a:rPr>
              <a:t>organism</a:t>
            </a:r>
            <a:endParaRPr sz="3600">
              <a:latin typeface="Cambria"/>
              <a:cs typeface="Cambria"/>
            </a:endParaRPr>
          </a:p>
          <a:p>
            <a:pPr marL="1155700" marR="142875" lvl="1" indent="-228600">
              <a:lnSpc>
                <a:spcPct val="100000"/>
              </a:lnSpc>
              <a:spcBef>
                <a:spcPts val="700"/>
              </a:spcBef>
              <a:buFont typeface="Cambria"/>
              <a:buChar char="•"/>
              <a:tabLst>
                <a:tab pos="1155700" algn="l"/>
              </a:tabLst>
            </a:pPr>
            <a:r>
              <a:rPr sz="2800" b="1" spc="85" dirty="0">
                <a:solidFill>
                  <a:srgbClr val="FF9833"/>
                </a:solidFill>
                <a:latin typeface="Cambria"/>
                <a:cs typeface="Cambria"/>
              </a:rPr>
              <a:t>Poikilotherms</a:t>
            </a:r>
            <a:r>
              <a:rPr sz="2800" b="1" spc="70" dirty="0">
                <a:solidFill>
                  <a:srgbClr val="FF98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FFFFF"/>
                </a:solidFill>
                <a:latin typeface="Cambria"/>
                <a:cs typeface="Cambria"/>
              </a:rPr>
              <a:t>–</a:t>
            </a:r>
            <a:r>
              <a:rPr sz="28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Cambria"/>
                <a:cs typeface="Cambria"/>
              </a:rPr>
              <a:t>cannot</a:t>
            </a:r>
            <a:r>
              <a:rPr sz="28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Cambria"/>
                <a:cs typeface="Cambria"/>
              </a:rPr>
              <a:t>control</a:t>
            </a:r>
            <a:r>
              <a:rPr sz="28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Cambria"/>
                <a:cs typeface="Cambria"/>
              </a:rPr>
              <a:t>their </a:t>
            </a:r>
            <a:r>
              <a:rPr sz="28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FFFFFF"/>
                </a:solidFill>
                <a:latin typeface="Cambria"/>
                <a:cs typeface="Cambria"/>
              </a:rPr>
              <a:t>body</a:t>
            </a:r>
            <a:r>
              <a:rPr sz="28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FFFFFF"/>
                </a:solidFill>
                <a:latin typeface="Cambria"/>
                <a:cs typeface="Cambria"/>
              </a:rPr>
              <a:t>temp.,</a:t>
            </a:r>
            <a:r>
              <a:rPr sz="28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Cambria"/>
                <a:cs typeface="Cambria"/>
              </a:rPr>
              <a:t>their</a:t>
            </a:r>
            <a:r>
              <a:rPr sz="28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FFFFFF"/>
                </a:solidFill>
                <a:latin typeface="Cambria"/>
                <a:cs typeface="Cambria"/>
              </a:rPr>
              <a:t>body</a:t>
            </a:r>
            <a:r>
              <a:rPr sz="28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FFFFFF"/>
                </a:solidFill>
                <a:latin typeface="Cambria"/>
                <a:cs typeface="Cambria"/>
              </a:rPr>
              <a:t>temp.</a:t>
            </a:r>
            <a:r>
              <a:rPr sz="28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Cambria"/>
                <a:cs typeface="Cambria"/>
              </a:rPr>
              <a:t>varies</a:t>
            </a:r>
            <a:r>
              <a:rPr sz="28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mbria"/>
                <a:cs typeface="Cambria"/>
              </a:rPr>
              <a:t>with </a:t>
            </a:r>
            <a:r>
              <a:rPr sz="2800" spc="-6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8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Cambria"/>
                <a:cs typeface="Cambria"/>
              </a:rPr>
              <a:t>environmental</a:t>
            </a:r>
            <a:r>
              <a:rPr sz="28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Cambria"/>
                <a:cs typeface="Cambria"/>
              </a:rPr>
              <a:t>temperature.</a:t>
            </a:r>
            <a:endParaRPr sz="2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buChar char="•"/>
            </a:pPr>
            <a:endParaRPr sz="4050">
              <a:latin typeface="Cambria"/>
              <a:cs typeface="Cambria"/>
            </a:endParaRPr>
          </a:p>
          <a:p>
            <a:pPr marL="1155700" marR="5080" lvl="1" indent="-228600">
              <a:lnSpc>
                <a:spcPct val="100000"/>
              </a:lnSpc>
              <a:buFont typeface="Cambria"/>
              <a:buChar char="•"/>
              <a:tabLst>
                <a:tab pos="1155700" algn="l"/>
              </a:tabLst>
            </a:pPr>
            <a:r>
              <a:rPr sz="2800" b="1" spc="80" dirty="0">
                <a:solidFill>
                  <a:srgbClr val="FF9833"/>
                </a:solidFill>
                <a:latin typeface="Cambria"/>
                <a:cs typeface="Cambria"/>
              </a:rPr>
              <a:t>Homoiotherms </a:t>
            </a:r>
            <a:r>
              <a:rPr sz="2800" dirty="0">
                <a:solidFill>
                  <a:srgbClr val="FFFFFF"/>
                </a:solidFill>
                <a:latin typeface="Cambria"/>
                <a:cs typeface="Cambria"/>
              </a:rPr>
              <a:t>–</a:t>
            </a:r>
            <a:r>
              <a:rPr sz="28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Cambria"/>
                <a:cs typeface="Cambria"/>
              </a:rPr>
              <a:t>can</a:t>
            </a:r>
            <a:r>
              <a:rPr sz="28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Cambria"/>
                <a:cs typeface="Cambria"/>
              </a:rPr>
              <a:t>maintain</a:t>
            </a:r>
            <a:r>
              <a:rPr sz="28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Cambria"/>
                <a:cs typeface="Cambria"/>
              </a:rPr>
              <a:t>their</a:t>
            </a:r>
            <a:r>
              <a:rPr sz="28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FFFFFF"/>
                </a:solidFill>
                <a:latin typeface="Cambria"/>
                <a:cs typeface="Cambria"/>
              </a:rPr>
              <a:t>body </a:t>
            </a:r>
            <a:r>
              <a:rPr sz="2800" spc="-6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FFFFFF"/>
                </a:solidFill>
                <a:latin typeface="Cambria"/>
                <a:cs typeface="Cambria"/>
              </a:rPr>
              <a:t>temp.</a:t>
            </a:r>
            <a:r>
              <a:rPr sz="28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Cambria"/>
                <a:cs typeface="Cambria"/>
              </a:rPr>
              <a:t>more</a:t>
            </a:r>
            <a:r>
              <a:rPr sz="28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FFFFFF"/>
                </a:solidFill>
                <a:latin typeface="Cambria"/>
                <a:cs typeface="Cambria"/>
              </a:rPr>
              <a:t>widespread</a:t>
            </a:r>
            <a:endParaRPr sz="2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buChar char="•"/>
            </a:pPr>
            <a:endParaRPr sz="4050">
              <a:latin typeface="Cambria"/>
              <a:cs typeface="Cambria"/>
            </a:endParaRPr>
          </a:p>
          <a:p>
            <a:pPr marL="1155700" marR="901065" lvl="1" indent="-228600">
              <a:lnSpc>
                <a:spcPct val="100000"/>
              </a:lnSpc>
              <a:buChar char="•"/>
              <a:tabLst>
                <a:tab pos="1155700" algn="l"/>
              </a:tabLst>
            </a:pPr>
            <a:r>
              <a:rPr sz="2800" spc="30" dirty="0">
                <a:solidFill>
                  <a:srgbClr val="FFFFFF"/>
                </a:solidFill>
                <a:latin typeface="Cambria"/>
                <a:cs typeface="Cambria"/>
              </a:rPr>
              <a:t>Plants</a:t>
            </a:r>
            <a:r>
              <a:rPr sz="28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Cambria"/>
                <a:cs typeface="Cambria"/>
              </a:rPr>
              <a:t>&amp;</a:t>
            </a:r>
            <a:r>
              <a:rPr sz="2800" spc="75" dirty="0">
                <a:solidFill>
                  <a:srgbClr val="FFFFFF"/>
                </a:solidFill>
                <a:latin typeface="Cambria"/>
                <a:cs typeface="Cambria"/>
              </a:rPr>
              <a:t> animals</a:t>
            </a:r>
            <a:r>
              <a:rPr sz="28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Cambria"/>
                <a:cs typeface="Cambria"/>
              </a:rPr>
              <a:t>have</a:t>
            </a:r>
            <a:r>
              <a:rPr sz="28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Cambria"/>
                <a:cs typeface="Cambria"/>
              </a:rPr>
              <a:t>specific </a:t>
            </a:r>
            <a:r>
              <a:rPr sz="280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Cambria"/>
                <a:cs typeface="Cambria"/>
              </a:rPr>
              <a:t>characteristics </a:t>
            </a:r>
            <a:r>
              <a:rPr sz="2800" spc="5" dirty="0">
                <a:solidFill>
                  <a:srgbClr val="FFFFFF"/>
                </a:solidFill>
                <a:latin typeface="Cambria"/>
                <a:cs typeface="Cambria"/>
              </a:rPr>
              <a:t>to </a:t>
            </a:r>
            <a:r>
              <a:rPr sz="2800" spc="135" dirty="0">
                <a:solidFill>
                  <a:srgbClr val="FFFFFF"/>
                </a:solidFill>
                <a:latin typeface="Cambria"/>
                <a:cs typeface="Cambria"/>
              </a:rPr>
              <a:t>help </a:t>
            </a:r>
            <a:r>
              <a:rPr sz="2800" spc="70" dirty="0">
                <a:solidFill>
                  <a:srgbClr val="FFFFFF"/>
                </a:solidFill>
                <a:latin typeface="Cambria"/>
                <a:cs typeface="Cambria"/>
              </a:rPr>
              <a:t>them </a:t>
            </a:r>
            <a:r>
              <a:rPr sz="2800" spc="105" dirty="0">
                <a:solidFill>
                  <a:srgbClr val="FFFFFF"/>
                </a:solidFill>
                <a:latin typeface="Cambria"/>
                <a:cs typeface="Cambria"/>
              </a:rPr>
              <a:t>adapt </a:t>
            </a:r>
            <a:r>
              <a:rPr sz="2800" spc="5" dirty="0">
                <a:solidFill>
                  <a:srgbClr val="FFFFFF"/>
                </a:solidFill>
                <a:latin typeface="Cambria"/>
                <a:cs typeface="Cambria"/>
              </a:rPr>
              <a:t>to </a:t>
            </a:r>
            <a:r>
              <a:rPr sz="2800" spc="-6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Cambria"/>
                <a:cs typeface="Cambria"/>
              </a:rPr>
              <a:t>areas</a:t>
            </a:r>
            <a:r>
              <a:rPr sz="28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28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Cambria"/>
                <a:cs typeface="Cambria"/>
              </a:rPr>
              <a:t>extreme</a:t>
            </a:r>
            <a:r>
              <a:rPr sz="28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Cambria"/>
                <a:cs typeface="Cambria"/>
              </a:rPr>
              <a:t>temperature.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9142730" y="0"/>
                </a:moveTo>
                <a:lnTo>
                  <a:pt x="0" y="0"/>
                </a:lnTo>
                <a:lnTo>
                  <a:pt x="0" y="6856730"/>
                </a:lnTo>
                <a:lnTo>
                  <a:pt x="4570730" y="6856730"/>
                </a:lnTo>
                <a:lnTo>
                  <a:pt x="9142730" y="6856730"/>
                </a:lnTo>
                <a:lnTo>
                  <a:pt x="91427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4669" y="415290"/>
            <a:ext cx="15519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FF66"/>
              </a:buClr>
              <a:buFont typeface="Lucida Console"/>
              <a:buChar char="•"/>
              <a:tabLst>
                <a:tab pos="355600" algn="l"/>
              </a:tabLst>
            </a:pPr>
            <a:r>
              <a:rPr sz="2800" spc="210" dirty="0">
                <a:solidFill>
                  <a:srgbClr val="FFFF66"/>
                </a:solidFill>
                <a:latin typeface="Lucida Console"/>
                <a:cs typeface="Lucida Console"/>
              </a:rPr>
              <a:t>L</a:t>
            </a:r>
            <a:r>
              <a:rPr sz="2800" spc="220" dirty="0">
                <a:solidFill>
                  <a:srgbClr val="FFFF66"/>
                </a:solidFill>
                <a:latin typeface="Lucida Console"/>
                <a:cs typeface="Lucida Console"/>
              </a:rPr>
              <a:t>igh</a:t>
            </a:r>
            <a:r>
              <a:rPr sz="2800" dirty="0">
                <a:solidFill>
                  <a:srgbClr val="FFFF66"/>
                </a:solidFill>
                <a:latin typeface="Lucida Console"/>
                <a:cs typeface="Lucida Console"/>
              </a:rPr>
              <a:t>t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1618" y="415290"/>
            <a:ext cx="39141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90" dirty="0">
                <a:solidFill>
                  <a:srgbClr val="FFFF66"/>
                </a:solidFill>
                <a:latin typeface="Lucida Console"/>
                <a:cs typeface="Lucida Console"/>
              </a:rPr>
              <a:t>intensity</a:t>
            </a:r>
            <a:r>
              <a:rPr sz="2800" spc="155" dirty="0">
                <a:solidFill>
                  <a:srgbClr val="FFFF66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affects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2550" y="415290"/>
            <a:ext cx="1733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the</a:t>
            </a:r>
            <a:r>
              <a:rPr sz="2800" spc="-9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rate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569" y="842009"/>
            <a:ext cx="36537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Lucida Console"/>
                <a:cs typeface="Lucida Console"/>
              </a:rPr>
              <a:t>of</a:t>
            </a:r>
            <a:r>
              <a:rPr sz="2800" spc="-1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photosynthesis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6150" y="1332229"/>
            <a:ext cx="795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gre</a:t>
            </a:r>
            <a:r>
              <a:rPr sz="2000" spc="10" dirty="0">
                <a:solidFill>
                  <a:srgbClr val="FFFFFF"/>
                </a:solidFill>
                <a:latin typeface="Lucida Console"/>
                <a:cs typeface="Lucida Console"/>
              </a:rPr>
              <a:t>e</a:t>
            </a: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n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79440" y="1332229"/>
            <a:ext cx="948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p</a:t>
            </a:r>
            <a:r>
              <a:rPr sz="2000" spc="10" dirty="0">
                <a:solidFill>
                  <a:srgbClr val="FFFFFF"/>
                </a:solidFill>
                <a:latin typeface="Lucida Console"/>
                <a:cs typeface="Lucida Console"/>
              </a:rPr>
              <a:t>l</a:t>
            </a: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ants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57670" y="1332229"/>
            <a:ext cx="11023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will</a:t>
            </a:r>
            <a:r>
              <a:rPr sz="2000" spc="-8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be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9069" y="1332229"/>
            <a:ext cx="31775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The distribution of </a:t>
            </a:r>
            <a:r>
              <a:rPr sz="2000" spc="-119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more</a:t>
            </a:r>
            <a:r>
              <a:rPr sz="2000" spc="-1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extensive</a:t>
            </a:r>
            <a:r>
              <a:rPr sz="20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in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7540" y="1637029"/>
            <a:ext cx="795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FFFFFF"/>
                </a:solidFill>
                <a:latin typeface="Lucida Console"/>
                <a:cs typeface="Lucida Console"/>
              </a:rPr>
              <a:t>a</a:t>
            </a: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reas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2100" y="1637029"/>
            <a:ext cx="6400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with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41720" y="1637029"/>
            <a:ext cx="948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hig</a:t>
            </a:r>
            <a:r>
              <a:rPr sz="2000" spc="10" dirty="0">
                <a:solidFill>
                  <a:srgbClr val="FFFFFF"/>
                </a:solidFill>
                <a:latin typeface="Lucida Console"/>
                <a:cs typeface="Lucida Console"/>
              </a:rPr>
              <a:t>h</a:t>
            </a: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er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18680" y="1637029"/>
            <a:ext cx="795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l</a:t>
            </a:r>
            <a:r>
              <a:rPr sz="2000" spc="10" dirty="0">
                <a:solidFill>
                  <a:srgbClr val="FFFFFF"/>
                </a:solidFill>
                <a:latin typeface="Lucida Console"/>
                <a:cs typeface="Lucida Console"/>
              </a:rPr>
              <a:t>i</a:t>
            </a: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ght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7670" y="1941829"/>
            <a:ext cx="1410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intensity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2860" y="2678429"/>
            <a:ext cx="46418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that live</a:t>
            </a:r>
            <a:r>
              <a:rPr sz="2000" spc="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in</a:t>
            </a:r>
            <a:r>
              <a:rPr sz="20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soil</a:t>
            </a:r>
            <a:r>
              <a:rPr sz="20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prefer</a:t>
            </a:r>
            <a:r>
              <a:rPr sz="20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a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49069" y="2678429"/>
            <a:ext cx="22542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All</a:t>
            </a:r>
            <a:r>
              <a:rPr sz="2000" spc="-7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organisms </a:t>
            </a:r>
            <a:r>
              <a:rPr sz="2000" spc="-119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dark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47289" y="2983229"/>
            <a:ext cx="1718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environment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4669" y="3745229"/>
            <a:ext cx="3006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800" spc="190" dirty="0">
                <a:solidFill>
                  <a:srgbClr val="FFFF66"/>
                </a:solidFill>
                <a:latin typeface="Lucida Console"/>
                <a:cs typeface="Lucida Console"/>
              </a:rPr>
              <a:t>Humidity</a:t>
            </a:r>
            <a:r>
              <a:rPr sz="2800" spc="350" dirty="0">
                <a:solidFill>
                  <a:srgbClr val="FFFF66"/>
                </a:solidFill>
                <a:latin typeface="Lucida Console"/>
                <a:cs typeface="Lucida Console"/>
              </a:rPr>
              <a:t> </a:t>
            </a:r>
            <a:r>
              <a:rPr sz="2800" spc="110" dirty="0">
                <a:solidFill>
                  <a:srgbClr val="FFFF66"/>
                </a:solidFill>
                <a:latin typeface="Lucida Console"/>
                <a:cs typeface="Lucida Console"/>
              </a:rPr>
              <a:t>of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84600" y="3745229"/>
            <a:ext cx="725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20" dirty="0">
                <a:solidFill>
                  <a:srgbClr val="FFFF66"/>
                </a:solidFill>
                <a:latin typeface="Lucida Console"/>
                <a:cs typeface="Lucida Console"/>
              </a:rPr>
              <a:t>ai</a:t>
            </a:r>
            <a:r>
              <a:rPr sz="2800" dirty="0">
                <a:solidFill>
                  <a:srgbClr val="FFFF66"/>
                </a:solidFill>
                <a:latin typeface="Lucida Console"/>
                <a:cs typeface="Lucida Console"/>
              </a:rPr>
              <a:t>r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32550" y="3745229"/>
            <a:ext cx="1733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the</a:t>
            </a:r>
            <a:r>
              <a:rPr sz="2800" spc="-9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rate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7569" y="4171950"/>
            <a:ext cx="34404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Lucida Console"/>
                <a:cs typeface="Lucida Console"/>
              </a:rPr>
              <a:t>of</a:t>
            </a:r>
            <a:r>
              <a:rPr sz="2800" spc="-1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transpiration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04690" y="3745229"/>
            <a:ext cx="21602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0979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affects </a:t>
            </a:r>
            <a:r>
              <a:rPr sz="28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(plants)</a:t>
            </a:r>
            <a:r>
              <a:rPr sz="2800" spc="-10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dirty="0">
                <a:solidFill>
                  <a:srgbClr val="FFFFFF"/>
                </a:solidFill>
                <a:latin typeface="Lucida Console"/>
                <a:cs typeface="Lucida Console"/>
              </a:rPr>
              <a:t>&amp;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51650" y="4171950"/>
            <a:ext cx="1733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the</a:t>
            </a:r>
            <a:r>
              <a:rPr sz="2800" spc="-9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rate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7569" y="4598670"/>
            <a:ext cx="6427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Lucida Console"/>
                <a:cs typeface="Lucida Console"/>
              </a:rPr>
              <a:t>of</a:t>
            </a:r>
            <a:r>
              <a:rPr sz="2800" spc="-4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water</a:t>
            </a:r>
            <a:r>
              <a:rPr sz="2800" spc="-4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evaporation</a:t>
            </a:r>
            <a:r>
              <a:rPr sz="2800" spc="-3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(animals)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49069" y="5088890"/>
            <a:ext cx="42557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Some</a:t>
            </a:r>
            <a:r>
              <a:rPr sz="2000" spc="-2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organisms</a:t>
            </a:r>
            <a:r>
              <a:rPr sz="20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can</a:t>
            </a:r>
            <a:r>
              <a:rPr sz="2000" spc="-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control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33110" y="5088890"/>
            <a:ext cx="1257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(have</a:t>
            </a:r>
            <a:r>
              <a:rPr sz="2000" spc="-7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an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77670" y="5393690"/>
            <a:ext cx="44894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extensive</a:t>
            </a:r>
            <a:r>
              <a:rPr sz="2000" spc="-2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distribution),</a:t>
            </a:r>
            <a:r>
              <a:rPr sz="2000" spc="-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some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95390" y="5393690"/>
            <a:ext cx="948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ca</a:t>
            </a:r>
            <a:r>
              <a:rPr sz="2000" spc="10" dirty="0">
                <a:solidFill>
                  <a:srgbClr val="FFFFFF"/>
                </a:solidFill>
                <a:latin typeface="Lucida Console"/>
                <a:cs typeface="Lucida Console"/>
              </a:rPr>
              <a:t>n</a:t>
            </a: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not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72350" y="5393690"/>
            <a:ext cx="11023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FFFFFF"/>
                </a:solidFill>
                <a:latin typeface="Lucida Console"/>
                <a:cs typeface="Lucida Console"/>
              </a:rPr>
              <a:t>c</a:t>
            </a: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ontrol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09570" y="5698490"/>
            <a:ext cx="3718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frog,</a:t>
            </a:r>
            <a:r>
              <a:rPr sz="2000" spc="-2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snails,</a:t>
            </a:r>
            <a:r>
              <a:rPr sz="2000" spc="-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earthworms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57670" y="5698490"/>
            <a:ext cx="1563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moss</a:t>
            </a:r>
            <a:r>
              <a:rPr sz="2000" spc="-4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are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77670" y="5698490"/>
            <a:ext cx="11023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such</a:t>
            </a:r>
            <a:r>
              <a:rPr sz="2000" spc="-8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as </a:t>
            </a:r>
            <a:r>
              <a:rPr sz="2000" spc="-119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more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47289" y="6003290"/>
            <a:ext cx="44894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suited</a:t>
            </a:r>
            <a:r>
              <a:rPr sz="2000" spc="-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to live in</a:t>
            </a:r>
            <a:r>
              <a:rPr sz="20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Console"/>
                <a:cs typeface="Lucida Console"/>
              </a:rPr>
              <a:t>damp places</a:t>
            </a:r>
            <a:endParaRPr sz="20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9142730" y="0"/>
                </a:moveTo>
                <a:lnTo>
                  <a:pt x="0" y="0"/>
                </a:lnTo>
                <a:lnTo>
                  <a:pt x="0" y="6856730"/>
                </a:lnTo>
                <a:lnTo>
                  <a:pt x="4570730" y="6856730"/>
                </a:lnTo>
                <a:lnTo>
                  <a:pt x="9142730" y="6856730"/>
                </a:lnTo>
                <a:lnTo>
                  <a:pt x="91427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2270" y="513079"/>
            <a:ext cx="8291195" cy="570992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5600" marR="927735" indent="-342900">
              <a:lnSpc>
                <a:spcPts val="3879"/>
              </a:lnSpc>
              <a:spcBef>
                <a:spcPts val="595"/>
              </a:spcBef>
              <a:buClr>
                <a:srgbClr val="0066FF"/>
              </a:buClr>
              <a:buFont typeface="Microsoft Sans Serif"/>
              <a:buChar char="•"/>
              <a:tabLst>
                <a:tab pos="355600" algn="l"/>
              </a:tabLst>
            </a:pPr>
            <a:r>
              <a:rPr sz="3600" b="1" spc="-175" dirty="0">
                <a:solidFill>
                  <a:srgbClr val="0066FF"/>
                </a:solidFill>
                <a:latin typeface="Trebuchet MS"/>
                <a:cs typeface="Trebuchet MS"/>
              </a:rPr>
              <a:t>T</a:t>
            </a:r>
            <a:r>
              <a:rPr sz="3600" b="1" spc="-155" dirty="0">
                <a:solidFill>
                  <a:srgbClr val="0066FF"/>
                </a:solidFill>
                <a:latin typeface="Trebuchet MS"/>
                <a:cs typeface="Trebuchet MS"/>
              </a:rPr>
              <a:t>o</a:t>
            </a:r>
            <a:r>
              <a:rPr sz="3600" b="1" spc="210" dirty="0">
                <a:solidFill>
                  <a:srgbClr val="0066FF"/>
                </a:solidFill>
                <a:latin typeface="Trebuchet MS"/>
                <a:cs typeface="Trebuchet MS"/>
              </a:rPr>
              <a:t>p</a:t>
            </a:r>
            <a:r>
              <a:rPr sz="3600" b="1" spc="-85" dirty="0">
                <a:solidFill>
                  <a:srgbClr val="0066FF"/>
                </a:solidFill>
                <a:latin typeface="Trebuchet MS"/>
                <a:cs typeface="Trebuchet MS"/>
              </a:rPr>
              <a:t>o</a:t>
            </a:r>
            <a:r>
              <a:rPr sz="3600" b="1" spc="400" dirty="0">
                <a:solidFill>
                  <a:srgbClr val="0066FF"/>
                </a:solidFill>
                <a:latin typeface="Trebuchet MS"/>
                <a:cs typeface="Trebuchet MS"/>
              </a:rPr>
              <a:t>g</a:t>
            </a:r>
            <a:r>
              <a:rPr sz="3600" b="1" spc="-10" dirty="0">
                <a:solidFill>
                  <a:srgbClr val="0066FF"/>
                </a:solidFill>
                <a:latin typeface="Trebuchet MS"/>
                <a:cs typeface="Trebuchet MS"/>
              </a:rPr>
              <a:t>r</a:t>
            </a:r>
            <a:r>
              <a:rPr sz="3600" b="1" spc="320" dirty="0">
                <a:solidFill>
                  <a:srgbClr val="0066FF"/>
                </a:solidFill>
                <a:latin typeface="Trebuchet MS"/>
                <a:cs typeface="Trebuchet MS"/>
              </a:rPr>
              <a:t>a</a:t>
            </a:r>
            <a:r>
              <a:rPr sz="3600" b="1" spc="200" dirty="0">
                <a:solidFill>
                  <a:srgbClr val="0066FF"/>
                </a:solidFill>
                <a:latin typeface="Trebuchet MS"/>
                <a:cs typeface="Trebuchet MS"/>
              </a:rPr>
              <a:t>p</a:t>
            </a:r>
            <a:r>
              <a:rPr sz="3600" b="1" spc="60" dirty="0">
                <a:solidFill>
                  <a:srgbClr val="0066FF"/>
                </a:solidFill>
                <a:latin typeface="Trebuchet MS"/>
                <a:cs typeface="Trebuchet MS"/>
              </a:rPr>
              <a:t>h</a:t>
            </a:r>
            <a:r>
              <a:rPr sz="3600" b="1" spc="180" dirty="0">
                <a:solidFill>
                  <a:srgbClr val="0066FF"/>
                </a:solidFill>
                <a:latin typeface="Trebuchet MS"/>
                <a:cs typeface="Trebuchet MS"/>
              </a:rPr>
              <a:t>y</a:t>
            </a:r>
            <a:r>
              <a:rPr sz="3600" b="1" spc="-190" dirty="0">
                <a:solidFill>
                  <a:srgbClr val="0066FF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0066FF"/>
                </a:solidFill>
                <a:latin typeface="Wingdings"/>
                <a:cs typeface="Wingdings"/>
              </a:rPr>
              <a:t></a:t>
            </a:r>
            <a:r>
              <a:rPr sz="3600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600" spc="-72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6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3600" spc="-27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6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6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3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6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600" spc="-27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27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6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rt</a:t>
            </a:r>
            <a:r>
              <a:rPr sz="36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6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’</a:t>
            </a:r>
            <a:r>
              <a:rPr sz="3600" spc="-500" dirty="0">
                <a:solidFill>
                  <a:srgbClr val="FFFFFF"/>
                </a:solidFill>
                <a:latin typeface="Microsoft Sans Serif"/>
                <a:cs typeface="Microsoft Sans Serif"/>
              </a:rPr>
              <a:t>s  </a:t>
            </a:r>
            <a:r>
              <a:rPr sz="36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surface</a:t>
            </a: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66FF"/>
              </a:buClr>
              <a:buFont typeface="Microsoft Sans Serif"/>
              <a:buChar char="•"/>
            </a:pPr>
            <a:endParaRPr sz="4300">
              <a:latin typeface="Microsoft Sans Serif"/>
              <a:cs typeface="Microsoft Sans Serif"/>
            </a:endParaRPr>
          </a:p>
          <a:p>
            <a:pPr marL="1155700" marR="223520" lvl="1" indent="-228600">
              <a:lnSpc>
                <a:spcPct val="90000"/>
              </a:lnSpc>
              <a:spcBef>
                <a:spcPts val="5"/>
              </a:spcBef>
              <a:buFont typeface="Microsoft Sans Serif"/>
              <a:buChar char="•"/>
              <a:tabLst>
                <a:tab pos="1155700" algn="l"/>
              </a:tabLst>
            </a:pPr>
            <a:r>
              <a:rPr sz="2800" b="1" spc="245" dirty="0">
                <a:solidFill>
                  <a:srgbClr val="FFFF66"/>
                </a:solidFill>
                <a:latin typeface="Trebuchet MS"/>
                <a:cs typeface="Trebuchet MS"/>
              </a:rPr>
              <a:t>A</a:t>
            </a:r>
            <a:r>
              <a:rPr sz="2800" b="1" spc="100" dirty="0">
                <a:solidFill>
                  <a:srgbClr val="FFFF66"/>
                </a:solidFill>
                <a:latin typeface="Trebuchet MS"/>
                <a:cs typeface="Trebuchet MS"/>
              </a:rPr>
              <a:t>l</a:t>
            </a:r>
            <a:r>
              <a:rPr sz="2800" b="1" spc="65" dirty="0">
                <a:solidFill>
                  <a:srgbClr val="FFFF66"/>
                </a:solidFill>
                <a:latin typeface="Trebuchet MS"/>
                <a:cs typeface="Trebuchet MS"/>
              </a:rPr>
              <a:t>t</a:t>
            </a:r>
            <a:r>
              <a:rPr sz="2800" b="1" spc="70" dirty="0">
                <a:solidFill>
                  <a:srgbClr val="FFFF66"/>
                </a:solidFill>
                <a:latin typeface="Trebuchet MS"/>
                <a:cs typeface="Trebuchet MS"/>
              </a:rPr>
              <a:t>i</a:t>
            </a:r>
            <a:r>
              <a:rPr sz="2800" b="1" spc="65" dirty="0">
                <a:solidFill>
                  <a:srgbClr val="FFFF66"/>
                </a:solidFill>
                <a:latin typeface="Trebuchet MS"/>
                <a:cs typeface="Trebuchet MS"/>
              </a:rPr>
              <a:t>t</a:t>
            </a:r>
            <a:r>
              <a:rPr sz="2800" b="1" spc="50" dirty="0">
                <a:solidFill>
                  <a:srgbClr val="FFFF66"/>
                </a:solidFill>
                <a:latin typeface="Trebuchet MS"/>
                <a:cs typeface="Trebuchet MS"/>
              </a:rPr>
              <a:t>u</a:t>
            </a:r>
            <a:r>
              <a:rPr sz="2800" b="1" spc="110" dirty="0">
                <a:solidFill>
                  <a:srgbClr val="FFFF66"/>
                </a:solidFill>
                <a:latin typeface="Trebuchet MS"/>
                <a:cs typeface="Trebuchet MS"/>
              </a:rPr>
              <a:t>d</a:t>
            </a:r>
            <a:r>
              <a:rPr sz="2800" b="1" spc="-100" dirty="0">
                <a:solidFill>
                  <a:srgbClr val="FFFF66"/>
                </a:solidFill>
                <a:latin typeface="Trebuchet MS"/>
                <a:cs typeface="Trebuchet MS"/>
              </a:rPr>
              <a:t>e</a:t>
            </a:r>
            <a:r>
              <a:rPr sz="2800" b="1" spc="-145" dirty="0">
                <a:solidFill>
                  <a:srgbClr val="FFFF66"/>
                </a:solidFill>
                <a:latin typeface="Trebuchet MS"/>
                <a:cs typeface="Trebuchet MS"/>
              </a:rPr>
              <a:t> </a:t>
            </a:r>
            <a:r>
              <a:rPr sz="28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–</a:t>
            </a:r>
            <a:r>
              <a:rPr sz="2800" spc="43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2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28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28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28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800" spc="-565" dirty="0">
                <a:solidFill>
                  <a:srgbClr val="FFFFFF"/>
                </a:solidFill>
                <a:latin typeface="Microsoft Sans Serif"/>
                <a:cs typeface="Microsoft Sans Serif"/>
              </a:rPr>
              <a:t>ss</a:t>
            </a:r>
            <a:r>
              <a:rPr sz="2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2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2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8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800" spc="-56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2800" spc="-56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8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2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28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,  </a:t>
            </a:r>
            <a:r>
              <a:rPr sz="2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2800" spc="-37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800" spc="-34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28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28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800" spc="-27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2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8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800" spc="-565" dirty="0">
                <a:solidFill>
                  <a:srgbClr val="FFFFFF"/>
                </a:solidFill>
                <a:latin typeface="Microsoft Sans Serif"/>
                <a:cs typeface="Microsoft Sans Serif"/>
              </a:rPr>
              <a:t>ss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8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&amp;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ai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2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2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8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ar</a:t>
            </a:r>
            <a:r>
              <a:rPr sz="28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2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8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28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.  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Different</a:t>
            </a:r>
            <a:r>
              <a:rPr sz="2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plants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2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found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at</a:t>
            </a:r>
            <a:r>
              <a:rPr sz="2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different</a:t>
            </a:r>
            <a:r>
              <a:rPr sz="2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altitudes</a:t>
            </a:r>
            <a:endParaRPr sz="2800">
              <a:latin typeface="Microsoft Sans Serif"/>
              <a:cs typeface="Microsoft Sans Serif"/>
            </a:endParaRPr>
          </a:p>
          <a:p>
            <a:pPr marL="1155700" marR="5080" lvl="1" indent="-228600">
              <a:lnSpc>
                <a:spcPts val="3020"/>
              </a:lnSpc>
              <a:spcBef>
                <a:spcPts val="740"/>
              </a:spcBef>
              <a:buFont typeface="Microsoft Sans Serif"/>
              <a:buChar char="•"/>
              <a:tabLst>
                <a:tab pos="1155700" algn="l"/>
              </a:tabLst>
            </a:pPr>
            <a:r>
              <a:rPr sz="2800" b="1" spc="35" dirty="0">
                <a:solidFill>
                  <a:srgbClr val="FFFF66"/>
                </a:solidFill>
                <a:latin typeface="Trebuchet MS"/>
                <a:cs typeface="Trebuchet MS"/>
              </a:rPr>
              <a:t>Gradient/slope</a:t>
            </a:r>
            <a:r>
              <a:rPr sz="2800" b="1" spc="-145" dirty="0">
                <a:solidFill>
                  <a:srgbClr val="FFFF66"/>
                </a:solidFill>
                <a:latin typeface="Trebuchet MS"/>
                <a:cs typeface="Trebuchet MS"/>
              </a:rPr>
              <a:t> </a:t>
            </a:r>
            <a:r>
              <a:rPr sz="2800" spc="760" dirty="0">
                <a:solidFill>
                  <a:srgbClr val="FFFFFF"/>
                </a:solidFill>
                <a:latin typeface="Microsoft Sans Serif"/>
                <a:cs typeface="Microsoft Sans Serif"/>
              </a:rPr>
              <a:t>–</a:t>
            </a:r>
            <a:r>
              <a:rPr sz="2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affect 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rate</a:t>
            </a:r>
            <a:r>
              <a:rPr sz="2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water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flow. </a:t>
            </a:r>
            <a:r>
              <a:rPr sz="2800" spc="-7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steep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areas,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the </a:t>
            </a:r>
            <a:r>
              <a:rPr sz="28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swift</a:t>
            </a:r>
            <a:r>
              <a:rPr sz="2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flow</a:t>
            </a:r>
            <a:r>
              <a:rPr sz="2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water</a:t>
            </a:r>
            <a:r>
              <a:rPr sz="2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275" dirty="0">
                <a:solidFill>
                  <a:srgbClr val="FFFFFF"/>
                </a:solidFill>
                <a:latin typeface="Microsoft Sans Serif"/>
                <a:cs typeface="Microsoft Sans Serif"/>
              </a:rPr>
              <a:t>causes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soil </a:t>
            </a:r>
            <a:r>
              <a:rPr sz="2800" spc="-1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erosion. </a:t>
            </a:r>
            <a:r>
              <a:rPr sz="2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Flat </a:t>
            </a:r>
            <a:r>
              <a:rPr sz="28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areas, </a:t>
            </a:r>
            <a:r>
              <a:rPr sz="2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water </a:t>
            </a:r>
            <a:r>
              <a:rPr sz="2800" spc="-30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800" spc="-2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stagnant </a:t>
            </a:r>
            <a:r>
              <a:rPr sz="28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both </a:t>
            </a:r>
            <a:r>
              <a:rPr sz="2800" spc="-7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not</a:t>
            </a:r>
            <a:r>
              <a:rPr sz="2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suitable</a:t>
            </a:r>
            <a:r>
              <a:rPr sz="2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plants</a:t>
            </a:r>
            <a:r>
              <a:rPr sz="2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&amp;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animals</a:t>
            </a:r>
            <a:endParaRPr sz="2800">
              <a:latin typeface="Microsoft Sans Serif"/>
              <a:cs typeface="Microsoft Sans Serif"/>
            </a:endParaRPr>
          </a:p>
          <a:p>
            <a:pPr marL="1155700" marR="93345" lvl="1" indent="-228600">
              <a:lnSpc>
                <a:spcPts val="3020"/>
              </a:lnSpc>
              <a:spcBef>
                <a:spcPts val="700"/>
              </a:spcBef>
              <a:buFont typeface="Microsoft Sans Serif"/>
              <a:buChar char="•"/>
              <a:tabLst>
                <a:tab pos="1155700" algn="l"/>
              </a:tabLst>
            </a:pPr>
            <a:r>
              <a:rPr sz="2800" b="1" spc="-5" dirty="0">
                <a:solidFill>
                  <a:srgbClr val="FFFF66"/>
                </a:solidFill>
                <a:latin typeface="Trebuchet MS"/>
                <a:cs typeface="Trebuchet MS"/>
              </a:rPr>
              <a:t>Aspect</a:t>
            </a:r>
            <a:r>
              <a:rPr sz="2800" b="1" spc="-145" dirty="0">
                <a:solidFill>
                  <a:srgbClr val="FFFF66"/>
                </a:solidFill>
                <a:latin typeface="Trebuchet MS"/>
                <a:cs typeface="Trebuchet MS"/>
              </a:rPr>
              <a:t> </a:t>
            </a:r>
            <a:r>
              <a:rPr sz="2800" spc="760" dirty="0">
                <a:solidFill>
                  <a:srgbClr val="FFFFFF"/>
                </a:solidFill>
                <a:latin typeface="Microsoft Sans Serif"/>
                <a:cs typeface="Microsoft Sans Serif"/>
              </a:rPr>
              <a:t>–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the </a:t>
            </a:r>
            <a:r>
              <a:rPr sz="2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direct</a:t>
            </a:r>
            <a:r>
              <a:rPr sz="2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facing</a:t>
            </a:r>
            <a:r>
              <a:rPr sz="2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opposing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wind </a:t>
            </a:r>
            <a:r>
              <a:rPr sz="2800" spc="-7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&amp;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6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28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li</a:t>
            </a:r>
            <a:r>
              <a:rPr sz="28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2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2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8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2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8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800" spc="-30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800" spc="-27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fa</a:t>
            </a:r>
            <a:r>
              <a:rPr sz="2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2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ng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6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2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bl</a:t>
            </a:r>
            <a:r>
              <a:rPr sz="28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8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28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800" spc="-434" dirty="0">
                <a:solidFill>
                  <a:srgbClr val="FFFFFF"/>
                </a:solidFill>
                <a:latin typeface="Microsoft Sans Serif"/>
                <a:cs typeface="Microsoft Sans Serif"/>
              </a:rPr>
              <a:t>ss  </a:t>
            </a:r>
            <a:r>
              <a:rPr sz="28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organisms.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9142730" y="0"/>
                </a:moveTo>
                <a:lnTo>
                  <a:pt x="0" y="0"/>
                </a:lnTo>
                <a:lnTo>
                  <a:pt x="0" y="6856730"/>
                </a:lnTo>
                <a:lnTo>
                  <a:pt x="4570730" y="6856730"/>
                </a:lnTo>
                <a:lnTo>
                  <a:pt x="9142730" y="6856730"/>
                </a:lnTo>
                <a:lnTo>
                  <a:pt x="91427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4669" y="796290"/>
            <a:ext cx="7782559" cy="261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0066FF"/>
              </a:buClr>
              <a:buFont typeface="Microsoft Sans Serif"/>
              <a:buChar char="•"/>
              <a:tabLst>
                <a:tab pos="355600" algn="l"/>
              </a:tabLst>
            </a:pPr>
            <a:r>
              <a:rPr sz="3600" b="1" spc="35" dirty="0">
                <a:solidFill>
                  <a:srgbClr val="0066FF"/>
                </a:solidFill>
                <a:latin typeface="Trebuchet MS"/>
                <a:cs typeface="Trebuchet MS"/>
              </a:rPr>
              <a:t>Microclimate</a:t>
            </a:r>
            <a:r>
              <a:rPr sz="3600" b="1" spc="-200" dirty="0">
                <a:solidFill>
                  <a:srgbClr val="0066FF"/>
                </a:solidFill>
                <a:latin typeface="Trebuchet MS"/>
                <a:cs typeface="Trebuchet MS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36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6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climate </a:t>
            </a:r>
            <a:r>
              <a:rPr sz="36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6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small </a:t>
            </a:r>
            <a:r>
              <a:rPr sz="3600" spc="-9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habitat</a:t>
            </a:r>
            <a:r>
              <a:rPr sz="36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(climate</a:t>
            </a:r>
            <a:r>
              <a:rPr sz="3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6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Microsoft Sans Serif"/>
                <a:cs typeface="Microsoft Sans Serif"/>
              </a:rPr>
              <a:t>soil,</a:t>
            </a:r>
            <a:r>
              <a:rPr sz="36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climate</a:t>
            </a:r>
            <a:r>
              <a:rPr sz="3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below </a:t>
            </a:r>
            <a:r>
              <a:rPr sz="36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tree</a:t>
            </a:r>
            <a:r>
              <a:rPr sz="36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trunk)</a:t>
            </a:r>
            <a:endParaRPr sz="3600">
              <a:latin typeface="Microsoft Sans Serif"/>
              <a:cs typeface="Microsoft Sans Serif"/>
            </a:endParaRPr>
          </a:p>
          <a:p>
            <a:pPr marL="1155700" marR="347345" lvl="1" indent="-228600">
              <a:lnSpc>
                <a:spcPct val="100000"/>
              </a:lnSpc>
              <a:spcBef>
                <a:spcPts val="700"/>
              </a:spcBef>
              <a:buChar char="•"/>
              <a:tabLst>
                <a:tab pos="1155700" algn="l"/>
              </a:tabLst>
            </a:pPr>
            <a:r>
              <a:rPr sz="28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2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specific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temperature,</a:t>
            </a:r>
            <a:r>
              <a:rPr sz="2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humidity,</a:t>
            </a:r>
            <a:r>
              <a:rPr sz="2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&amp;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light </a:t>
            </a:r>
            <a:r>
              <a:rPr sz="2800" spc="-7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intensity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67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639" y="102870"/>
            <a:ext cx="659892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1265" marR="5080" indent="-1219200">
              <a:lnSpc>
                <a:spcPct val="100000"/>
              </a:lnSpc>
              <a:spcBef>
                <a:spcPts val="100"/>
              </a:spcBef>
            </a:pPr>
            <a:r>
              <a:rPr sz="4800" u="heavy" spc="160" dirty="0">
                <a:solidFill>
                  <a:srgbClr val="FFFF66"/>
                </a:solidFill>
                <a:uFill>
                  <a:solidFill>
                    <a:srgbClr val="FFFF66"/>
                  </a:solidFill>
                </a:uFill>
                <a:latin typeface="Cambria"/>
                <a:cs typeface="Cambria"/>
              </a:rPr>
              <a:t>Biotic </a:t>
            </a:r>
            <a:r>
              <a:rPr sz="4800" u="heavy" spc="215" dirty="0">
                <a:solidFill>
                  <a:srgbClr val="FFFF66"/>
                </a:solidFill>
                <a:uFill>
                  <a:solidFill>
                    <a:srgbClr val="FFFF66"/>
                  </a:solidFill>
                </a:uFill>
                <a:latin typeface="Cambria"/>
                <a:cs typeface="Cambria"/>
              </a:rPr>
              <a:t>Components </a:t>
            </a:r>
            <a:r>
              <a:rPr sz="4800" u="heavy" spc="70" dirty="0">
                <a:solidFill>
                  <a:srgbClr val="FFFF66"/>
                </a:solidFill>
                <a:uFill>
                  <a:solidFill>
                    <a:srgbClr val="FFFF66"/>
                  </a:solidFill>
                </a:uFill>
                <a:latin typeface="Cambria"/>
                <a:cs typeface="Cambria"/>
              </a:rPr>
              <a:t>of </a:t>
            </a:r>
            <a:r>
              <a:rPr sz="4800" spc="-1045" dirty="0">
                <a:solidFill>
                  <a:srgbClr val="FFFF66"/>
                </a:solidFill>
                <a:latin typeface="Cambria"/>
                <a:cs typeface="Cambria"/>
              </a:rPr>
              <a:t> </a:t>
            </a:r>
            <a:r>
              <a:rPr sz="4800" u="heavy" spc="160" dirty="0">
                <a:solidFill>
                  <a:srgbClr val="FFFF66"/>
                </a:solidFill>
                <a:uFill>
                  <a:solidFill>
                    <a:srgbClr val="FFFF66"/>
                  </a:solidFill>
                </a:uFill>
                <a:latin typeface="Cambria"/>
                <a:cs typeface="Cambria"/>
              </a:rPr>
              <a:t>an</a:t>
            </a:r>
            <a:r>
              <a:rPr sz="4800" u="heavy" spc="130" dirty="0">
                <a:solidFill>
                  <a:srgbClr val="FFFF66"/>
                </a:solidFill>
                <a:uFill>
                  <a:solidFill>
                    <a:srgbClr val="FFFF66"/>
                  </a:solidFill>
                </a:uFill>
                <a:latin typeface="Cambria"/>
                <a:cs typeface="Cambria"/>
              </a:rPr>
              <a:t> </a:t>
            </a:r>
            <a:r>
              <a:rPr sz="4800" u="heavy" spc="250" dirty="0">
                <a:solidFill>
                  <a:srgbClr val="FFFF66"/>
                </a:solidFill>
                <a:uFill>
                  <a:solidFill>
                    <a:srgbClr val="FFFF66"/>
                  </a:solidFill>
                </a:uFill>
                <a:latin typeface="Cambria"/>
                <a:cs typeface="Cambria"/>
              </a:rPr>
              <a:t>Ecosystem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070" y="1591309"/>
            <a:ext cx="8263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The</a:t>
            </a:r>
            <a:r>
              <a:rPr sz="2800" spc="-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living</a:t>
            </a:r>
            <a:r>
              <a:rPr sz="2800" spc="-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organisms</a:t>
            </a:r>
            <a:r>
              <a:rPr sz="2800" spc="-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Lucida Console"/>
                <a:cs typeface="Lucida Console"/>
              </a:rPr>
              <a:t>in</a:t>
            </a:r>
            <a:r>
              <a:rPr sz="2800" spc="-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the</a:t>
            </a:r>
            <a:r>
              <a:rPr sz="2800" spc="-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ecosystem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0670" y="2024379"/>
            <a:ext cx="6337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81000" algn="l"/>
              </a:tabLst>
            </a:pPr>
            <a:r>
              <a:rPr sz="4200" baseline="-5952" dirty="0">
                <a:solidFill>
                  <a:srgbClr val="D10F21"/>
                </a:solidFill>
                <a:latin typeface="Lucida Console"/>
                <a:cs typeface="Lucida Console"/>
              </a:rPr>
              <a:t>3</a:t>
            </a:r>
            <a:endParaRPr sz="4200" baseline="-5952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941" y="2063750"/>
            <a:ext cx="6814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80" dirty="0">
                <a:solidFill>
                  <a:srgbClr val="D10F21"/>
                </a:solidFill>
                <a:latin typeface="Lucida Console"/>
                <a:cs typeface="Lucida Console"/>
              </a:rPr>
              <a:t>groups</a:t>
            </a:r>
            <a:r>
              <a:rPr sz="2800" spc="195" dirty="0">
                <a:solidFill>
                  <a:srgbClr val="D10F21"/>
                </a:solidFill>
                <a:latin typeface="Lucida Console"/>
                <a:cs typeface="Lucida Console"/>
              </a:rPr>
              <a:t> </a:t>
            </a:r>
            <a:r>
              <a:rPr sz="2800" dirty="0">
                <a:solidFill>
                  <a:srgbClr val="FFFFFF"/>
                </a:solidFill>
                <a:latin typeface="Lucida Console"/>
                <a:cs typeface="Lucida Console"/>
              </a:rPr>
              <a:t>–</a:t>
            </a:r>
            <a:r>
              <a:rPr sz="2800" spc="-3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producers,</a:t>
            </a:r>
            <a:r>
              <a:rPr sz="2800" spc="-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consumers</a:t>
            </a:r>
            <a:r>
              <a:rPr sz="2800" spc="-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dirty="0">
                <a:solidFill>
                  <a:srgbClr val="FFFFFF"/>
                </a:solidFill>
                <a:latin typeface="Lucida Console"/>
                <a:cs typeface="Lucida Console"/>
              </a:rPr>
              <a:t>&amp;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370" y="2404109"/>
            <a:ext cx="7995920" cy="96774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450"/>
              </a:spcBef>
            </a:pP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decomposers</a:t>
            </a:r>
            <a:endParaRPr sz="2800">
              <a:latin typeface="Lucida Console"/>
              <a:cs typeface="Lucida Console"/>
            </a:endParaRPr>
          </a:p>
          <a:p>
            <a:pPr marL="368300" indent="-342900">
              <a:lnSpc>
                <a:spcPct val="100000"/>
              </a:lnSpc>
              <a:spcBef>
                <a:spcPts val="350"/>
              </a:spcBef>
              <a:buChar char="•"/>
              <a:tabLst>
                <a:tab pos="368300" algn="l"/>
                <a:tab pos="3061335" algn="l"/>
              </a:tabLst>
            </a:pPr>
            <a:r>
              <a:rPr sz="2800" spc="-10" dirty="0">
                <a:solidFill>
                  <a:srgbClr val="D10F21"/>
                </a:solidFill>
                <a:latin typeface="Lucida Console"/>
                <a:cs typeface="Lucida Console"/>
              </a:rPr>
              <a:t>Producers </a:t>
            </a:r>
            <a:r>
              <a:rPr sz="28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green</a:t>
            </a:r>
            <a:r>
              <a:rPr sz="2800" spc="-3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plants,</a:t>
            </a:r>
            <a:r>
              <a:rPr sz="2800" spc="-3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can</a:t>
            </a:r>
            <a:r>
              <a:rPr sz="2800" spc="-3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carry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969" y="3304540"/>
            <a:ext cx="6214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out</a:t>
            </a:r>
            <a:r>
              <a:rPr sz="2800" spc="-4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photosynthesis</a:t>
            </a:r>
            <a:r>
              <a:rPr sz="2800" spc="-4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Lucida Console"/>
                <a:cs typeface="Lucida Console"/>
              </a:rPr>
              <a:t>to</a:t>
            </a:r>
            <a:r>
              <a:rPr sz="2800" spc="-3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produce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2459" y="3258820"/>
            <a:ext cx="106807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indent="80010">
              <a:lnSpc>
                <a:spcPct val="1107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food </a:t>
            </a:r>
            <a:r>
              <a:rPr sz="2800" spc="-167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othe</a:t>
            </a:r>
            <a:r>
              <a:rPr sz="2800" dirty="0">
                <a:solidFill>
                  <a:srgbClr val="FFFFFF"/>
                </a:solidFill>
                <a:latin typeface="Lucida Console"/>
                <a:cs typeface="Lucida Console"/>
              </a:rPr>
              <a:t>r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970" y="3776979"/>
            <a:ext cx="6553200" cy="8356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93700" marR="43180" indent="-342900">
              <a:lnSpc>
                <a:spcPts val="3020"/>
              </a:lnSpc>
              <a:spcBef>
                <a:spcPts val="484"/>
              </a:spcBef>
              <a:buChar char="•"/>
              <a:tabLst>
                <a:tab pos="393700" algn="l"/>
                <a:tab pos="3086735" algn="l"/>
              </a:tabLst>
            </a:pPr>
            <a:r>
              <a:rPr sz="2800" spc="-10" dirty="0">
                <a:solidFill>
                  <a:srgbClr val="D10F21"/>
                </a:solidFill>
                <a:latin typeface="Lucida Console"/>
                <a:cs typeface="Lucida Console"/>
              </a:rPr>
              <a:t>Consumers </a:t>
            </a:r>
            <a:r>
              <a:rPr sz="28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feed</a:t>
            </a:r>
            <a:r>
              <a:rPr sz="2800" spc="-4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Lucida Console"/>
                <a:cs typeface="Lucida Console"/>
              </a:rPr>
              <a:t>on</a:t>
            </a:r>
            <a:r>
              <a:rPr sz="2800" spc="-4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plants</a:t>
            </a:r>
            <a:r>
              <a:rPr sz="2800" spc="-4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dirty="0">
                <a:solidFill>
                  <a:srgbClr val="FFFFFF"/>
                </a:solidFill>
                <a:latin typeface="Lucida Console"/>
                <a:cs typeface="Lucida Console"/>
              </a:rPr>
              <a:t>@ </a:t>
            </a:r>
            <a:r>
              <a:rPr sz="2800" spc="-167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organisms</a:t>
            </a:r>
            <a:r>
              <a:rPr sz="2800" spc="-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Lucida Console"/>
                <a:cs typeface="Lucida Console"/>
              </a:rPr>
              <a:t>(1</a:t>
            </a:r>
            <a:r>
              <a:rPr sz="2400" spc="-7" baseline="29513" dirty="0">
                <a:solidFill>
                  <a:srgbClr val="FFFFFF"/>
                </a:solidFill>
                <a:latin typeface="Lucida Console"/>
                <a:cs typeface="Lucida Console"/>
              </a:rPr>
              <a:t>o</a:t>
            </a:r>
            <a:r>
              <a:rPr sz="2400" spc="-22" baseline="29513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dirty="0">
                <a:solidFill>
                  <a:srgbClr val="FFFFFF"/>
                </a:solidFill>
                <a:latin typeface="Lucida Console"/>
                <a:cs typeface="Lucida Console"/>
              </a:rPr>
              <a:t>-</a:t>
            </a:r>
            <a:r>
              <a:rPr sz="2800" spc="-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herbivores,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17310" y="4053840"/>
            <a:ext cx="414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baseline="-16865" dirty="0">
                <a:solidFill>
                  <a:srgbClr val="FFFFFF"/>
                </a:solidFill>
                <a:latin typeface="Lucida Console"/>
                <a:cs typeface="Lucida Console"/>
              </a:rPr>
              <a:t>2</a:t>
            </a:r>
            <a:r>
              <a:rPr sz="1600" dirty="0">
                <a:solidFill>
                  <a:srgbClr val="FFFFFF"/>
                </a:solidFill>
                <a:latin typeface="Lucida Console"/>
                <a:cs typeface="Lucida Console"/>
              </a:rPr>
              <a:t>o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06742" y="4160520"/>
            <a:ext cx="2146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Lucida Console"/>
                <a:cs typeface="Lucida Console"/>
              </a:rPr>
              <a:t>-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9029" y="4544059"/>
            <a:ext cx="47205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–carnivores/omnivores)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0670" y="4498340"/>
            <a:ext cx="2767330" cy="9702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459"/>
              </a:spcBef>
            </a:pP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carnivores,</a:t>
            </a:r>
            <a:endParaRPr sz="2800">
              <a:latin typeface="Lucida Console"/>
              <a:cs typeface="Lucida Console"/>
            </a:endParaRPr>
          </a:p>
          <a:p>
            <a:pPr marL="342900" marR="30480" indent="-342900" algn="r">
              <a:lnSpc>
                <a:spcPct val="100000"/>
              </a:lnSpc>
              <a:spcBef>
                <a:spcPts val="359"/>
              </a:spcBef>
              <a:buChar char="•"/>
              <a:tabLst>
                <a:tab pos="342900" algn="l"/>
              </a:tabLst>
            </a:pPr>
            <a:r>
              <a:rPr sz="2800" spc="-10" dirty="0">
                <a:solidFill>
                  <a:srgbClr val="D10F21"/>
                </a:solidFill>
                <a:latin typeface="Lucida Console"/>
                <a:cs typeface="Lucida Console"/>
              </a:rPr>
              <a:t>Decomposer</a:t>
            </a:r>
            <a:r>
              <a:rPr sz="2800" dirty="0">
                <a:solidFill>
                  <a:srgbClr val="D10F21"/>
                </a:solidFill>
                <a:latin typeface="Lucida Console"/>
                <a:cs typeface="Lucida Console"/>
              </a:rPr>
              <a:t>s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71189" y="4284979"/>
            <a:ext cx="5130800" cy="11836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0"/>
              </a:spcBef>
            </a:pPr>
            <a:r>
              <a:rPr sz="4200" baseline="-16865" dirty="0">
                <a:solidFill>
                  <a:srgbClr val="FFFFFF"/>
                </a:solidFill>
                <a:latin typeface="Lucida Console"/>
                <a:cs typeface="Lucida Console"/>
              </a:rPr>
              <a:t>3</a:t>
            </a:r>
            <a:r>
              <a:rPr sz="1600" dirty="0">
                <a:solidFill>
                  <a:srgbClr val="FFFFFF"/>
                </a:solidFill>
                <a:latin typeface="Lucida Console"/>
                <a:cs typeface="Lucida Console"/>
              </a:rPr>
              <a:t>o</a:t>
            </a:r>
            <a:endParaRPr sz="1600">
              <a:latin typeface="Lucida Console"/>
              <a:cs typeface="Lucida Console"/>
            </a:endParaRPr>
          </a:p>
          <a:p>
            <a:pPr marL="50800">
              <a:lnSpc>
                <a:spcPct val="100000"/>
              </a:lnSpc>
              <a:spcBef>
                <a:spcPts val="1200"/>
              </a:spcBef>
              <a:tabLst>
                <a:tab pos="610235" algn="l"/>
              </a:tabLst>
            </a:pPr>
            <a:r>
              <a:rPr sz="28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bacteria</a:t>
            </a:r>
            <a:r>
              <a:rPr sz="2800" spc="-4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dirty="0">
                <a:solidFill>
                  <a:srgbClr val="FFFFFF"/>
                </a:solidFill>
                <a:latin typeface="Lucida Console"/>
                <a:cs typeface="Lucida Console"/>
              </a:rPr>
              <a:t>&amp;</a:t>
            </a:r>
            <a:r>
              <a:rPr sz="2800" spc="-3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fungi</a:t>
            </a:r>
            <a:r>
              <a:rPr sz="2800" spc="-4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that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8969" y="5400040"/>
            <a:ext cx="7920990" cy="8356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4"/>
              </a:spcBef>
            </a:pP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break</a:t>
            </a:r>
            <a:r>
              <a:rPr sz="2800" spc="-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down</a:t>
            </a:r>
            <a:r>
              <a:rPr sz="2800" spc="-2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dead</a:t>
            </a:r>
            <a:r>
              <a:rPr sz="2800" spc="-2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plants</a:t>
            </a:r>
            <a:r>
              <a:rPr sz="2800" spc="-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dirty="0">
                <a:solidFill>
                  <a:srgbClr val="FFFFFF"/>
                </a:solidFill>
                <a:latin typeface="Lucida Console"/>
                <a:cs typeface="Lucida Console"/>
              </a:rPr>
              <a:t>&amp;</a:t>
            </a:r>
            <a:r>
              <a:rPr sz="2800" spc="-2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dead</a:t>
            </a:r>
            <a:r>
              <a:rPr sz="2800" spc="-2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animals </a:t>
            </a:r>
            <a:r>
              <a:rPr sz="2800" spc="-167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into</a:t>
            </a:r>
            <a:r>
              <a:rPr sz="2800" spc="-2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simple</a:t>
            </a:r>
            <a:r>
              <a:rPr sz="2800" spc="-2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Console"/>
                <a:cs typeface="Lucida Console"/>
              </a:rPr>
              <a:t>substances</a:t>
            </a:r>
            <a:endParaRPr sz="28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1175</Words>
  <Application>Microsoft Office PowerPoint</Application>
  <PresentationFormat>On-screen Show (4:3)</PresentationFormat>
  <Paragraphs>207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SimSun</vt:lpstr>
      <vt:lpstr>Arial</vt:lpstr>
      <vt:lpstr>Arial MT</vt:lpstr>
      <vt:lpstr>Calibri</vt:lpstr>
      <vt:lpstr>Cambria</vt:lpstr>
      <vt:lpstr>Georgia</vt:lpstr>
      <vt:lpstr>Lucida Console</vt:lpstr>
      <vt:lpstr>Microsoft Sans Serif</vt:lpstr>
      <vt:lpstr>Tahoma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ABIOTIC COMPONENTS OF  AN ECOSYSTEM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Biotic Components of  an Ecosystem</vt:lpstr>
      <vt:lpstr>PowerPoint Presentation</vt:lpstr>
      <vt:lpstr>PowerPoint Presentation</vt:lpstr>
      <vt:lpstr>Energy from sunlight</vt:lpstr>
      <vt:lpstr>PowerPoint Presentation</vt:lpstr>
      <vt:lpstr>PowerPoint Presentation</vt:lpstr>
      <vt:lpstr>PowerPoint Presentation</vt:lpstr>
      <vt:lpstr>Interaction</vt:lpstr>
      <vt:lpstr>Commensali</vt:lpstr>
      <vt:lpstr>PowerPoint Presentation</vt:lpstr>
      <vt:lpstr>PowerPoint Presentation</vt:lpstr>
      <vt:lpstr>PowerPoint Presentation</vt:lpstr>
      <vt:lpstr>PARASITISM</vt:lpstr>
      <vt:lpstr>PowerPoint Presentation</vt:lpstr>
      <vt:lpstr>PowerPoint Presentation</vt:lpstr>
      <vt:lpstr>MUTUALISM</vt:lpstr>
      <vt:lpstr>PowerPoint Presentation</vt:lpstr>
      <vt:lpstr>SAPROPHYTISM</vt:lpstr>
      <vt:lpstr>PowerPoint Presentation</vt:lpstr>
      <vt:lpstr>PowerPoint Presentation</vt:lpstr>
      <vt:lpstr>PREY-PREDATOR  INTERACTION</vt:lpstr>
      <vt:lpstr>PowerPoint Presentation</vt:lpstr>
      <vt:lpstr>INTERACTION BETWEEN BIOTIC  COMPONENTS IN RELATION TO  COMPETITION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MUHD FAZLI &amp; NOORUL WAHIDAH</dc:creator>
  <cp:lastModifiedBy>sreekanthpm79@outlook.com</cp:lastModifiedBy>
  <cp:revision>1</cp:revision>
  <dcterms:created xsi:type="dcterms:W3CDTF">2023-11-30T01:50:32Z</dcterms:created>
  <dcterms:modified xsi:type="dcterms:W3CDTF">2023-11-30T02:07:08Z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2012-06-01T00:00:00Z</vt:filetime>
  </property>
  <property fmtid="{D5CDD505-2E9C-101B-9397-08002B2CF9AE}" pid="3" name="Creator">
    <vt:lpwstr>Impress</vt:lpwstr>
  </property>
  <property fmtid="{D5CDD505-2E9C-101B-9397-08002B2CF9AE}" pid="4" name="LastSaved">
    <vt:filetime>2012-06-01T00:00:00Z</vt:filetime>
  </property>
</Properties>
</file>