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8547" y="2035886"/>
            <a:ext cx="2941320" cy="387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C6C6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51876" y="0"/>
            <a:ext cx="992124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22805"/>
            <a:ext cx="19475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501620"/>
            <a:ext cx="5536565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476" y="0"/>
              <a:ext cx="6478524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67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580" y="1364487"/>
              <a:ext cx="4772406" cy="436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32580" y="1364487"/>
              <a:ext cx="4772660" cy="436880"/>
            </a:xfrm>
            <a:custGeom>
              <a:avLst/>
              <a:gdLst/>
              <a:ahLst/>
              <a:cxnLst/>
              <a:rect l="l" t="t" r="r" b="b"/>
              <a:pathLst>
                <a:path w="4772659" h="436880">
                  <a:moveTo>
                    <a:pt x="3631819" y="123571"/>
                  </a:moveTo>
                  <a:lnTo>
                    <a:pt x="3589528" y="237616"/>
                  </a:lnTo>
                  <a:lnTo>
                    <a:pt x="3671951" y="237616"/>
                  </a:lnTo>
                  <a:lnTo>
                    <a:pt x="3631819" y="123571"/>
                  </a:lnTo>
                  <a:close/>
                </a:path>
                <a:path w="4772659" h="436880">
                  <a:moveTo>
                    <a:pt x="1312291" y="123571"/>
                  </a:moveTo>
                  <a:lnTo>
                    <a:pt x="1270000" y="237616"/>
                  </a:lnTo>
                  <a:lnTo>
                    <a:pt x="1352423" y="237616"/>
                  </a:lnTo>
                  <a:lnTo>
                    <a:pt x="1312291" y="123571"/>
                  </a:lnTo>
                  <a:close/>
                </a:path>
                <a:path w="4772659" h="436880">
                  <a:moveTo>
                    <a:pt x="4492879" y="80390"/>
                  </a:moveTo>
                  <a:lnTo>
                    <a:pt x="4492879" y="338963"/>
                  </a:lnTo>
                  <a:lnTo>
                    <a:pt x="4492879" y="347725"/>
                  </a:lnTo>
                  <a:lnTo>
                    <a:pt x="4493387" y="353187"/>
                  </a:lnTo>
                  <a:lnTo>
                    <a:pt x="4494403" y="355091"/>
                  </a:lnTo>
                  <a:lnTo>
                    <a:pt x="4495927" y="358139"/>
                  </a:lnTo>
                  <a:lnTo>
                    <a:pt x="4498340" y="360172"/>
                  </a:lnTo>
                  <a:lnTo>
                    <a:pt x="4501388" y="361188"/>
                  </a:lnTo>
                  <a:lnTo>
                    <a:pt x="4504436" y="362331"/>
                  </a:lnTo>
                  <a:lnTo>
                    <a:pt x="4511802" y="362838"/>
                  </a:lnTo>
                  <a:lnTo>
                    <a:pt x="4523613" y="362838"/>
                  </a:lnTo>
                  <a:lnTo>
                    <a:pt x="4546665" y="361908"/>
                  </a:lnTo>
                  <a:lnTo>
                    <a:pt x="4584817" y="354427"/>
                  </a:lnTo>
                  <a:lnTo>
                    <a:pt x="4624784" y="328231"/>
                  </a:lnTo>
                  <a:lnTo>
                    <a:pt x="4651817" y="282084"/>
                  </a:lnTo>
                  <a:lnTo>
                    <a:pt x="4660338" y="242512"/>
                  </a:lnTo>
                  <a:lnTo>
                    <a:pt x="4661408" y="220345"/>
                  </a:lnTo>
                  <a:lnTo>
                    <a:pt x="4660407" y="198411"/>
                  </a:lnTo>
                  <a:lnTo>
                    <a:pt x="4652406" y="158926"/>
                  </a:lnTo>
                  <a:lnTo>
                    <a:pt x="4627626" y="112776"/>
                  </a:lnTo>
                  <a:lnTo>
                    <a:pt x="4592982" y="88106"/>
                  </a:lnTo>
                  <a:lnTo>
                    <a:pt x="4538726" y="80390"/>
                  </a:lnTo>
                  <a:lnTo>
                    <a:pt x="4492879" y="80390"/>
                  </a:lnTo>
                  <a:close/>
                </a:path>
                <a:path w="4772659" h="436880">
                  <a:moveTo>
                    <a:pt x="4340860" y="13970"/>
                  </a:moveTo>
                  <a:lnTo>
                    <a:pt x="4558538" y="13970"/>
                  </a:lnTo>
                  <a:lnTo>
                    <a:pt x="4593707" y="15446"/>
                  </a:lnTo>
                  <a:lnTo>
                    <a:pt x="4652710" y="27257"/>
                  </a:lnTo>
                  <a:lnTo>
                    <a:pt x="4697311" y="50734"/>
                  </a:lnTo>
                  <a:lnTo>
                    <a:pt x="4732224" y="85544"/>
                  </a:lnTo>
                  <a:lnTo>
                    <a:pt x="4757779" y="131403"/>
                  </a:lnTo>
                  <a:lnTo>
                    <a:pt x="4770784" y="186787"/>
                  </a:lnTo>
                  <a:lnTo>
                    <a:pt x="4772406" y="217932"/>
                  </a:lnTo>
                  <a:lnTo>
                    <a:pt x="4771574" y="239815"/>
                  </a:lnTo>
                  <a:lnTo>
                    <a:pt x="4764958" y="280011"/>
                  </a:lnTo>
                  <a:lnTo>
                    <a:pt x="4742640" y="331962"/>
                  </a:lnTo>
                  <a:lnTo>
                    <a:pt x="4706320" y="375461"/>
                  </a:lnTo>
                  <a:lnTo>
                    <a:pt x="4663440" y="404875"/>
                  </a:lnTo>
                  <a:lnTo>
                    <a:pt x="4618773" y="418734"/>
                  </a:lnTo>
                  <a:lnTo>
                    <a:pt x="4579439" y="425402"/>
                  </a:lnTo>
                  <a:lnTo>
                    <a:pt x="4532630" y="429260"/>
                  </a:lnTo>
                  <a:lnTo>
                    <a:pt x="4340860" y="429260"/>
                  </a:lnTo>
                  <a:lnTo>
                    <a:pt x="4340860" y="371856"/>
                  </a:lnTo>
                  <a:lnTo>
                    <a:pt x="4355211" y="371856"/>
                  </a:lnTo>
                  <a:lnTo>
                    <a:pt x="4367403" y="371856"/>
                  </a:lnTo>
                  <a:lnTo>
                    <a:pt x="4375277" y="370839"/>
                  </a:lnTo>
                  <a:lnTo>
                    <a:pt x="4379087" y="368808"/>
                  </a:lnTo>
                  <a:lnTo>
                    <a:pt x="4382897" y="366902"/>
                  </a:lnTo>
                  <a:lnTo>
                    <a:pt x="4386072" y="363474"/>
                  </a:lnTo>
                  <a:lnTo>
                    <a:pt x="4388358" y="358775"/>
                  </a:lnTo>
                  <a:lnTo>
                    <a:pt x="4390009" y="354964"/>
                  </a:lnTo>
                  <a:lnTo>
                    <a:pt x="4390771" y="346710"/>
                  </a:lnTo>
                  <a:lnTo>
                    <a:pt x="4390771" y="334010"/>
                  </a:lnTo>
                  <a:lnTo>
                    <a:pt x="4390771" y="107187"/>
                  </a:lnTo>
                  <a:lnTo>
                    <a:pt x="4390771" y="94487"/>
                  </a:lnTo>
                  <a:lnTo>
                    <a:pt x="4390009" y="86360"/>
                  </a:lnTo>
                  <a:lnTo>
                    <a:pt x="4388231" y="82676"/>
                  </a:lnTo>
                  <a:lnTo>
                    <a:pt x="4386580" y="78994"/>
                  </a:lnTo>
                  <a:lnTo>
                    <a:pt x="4383786" y="76200"/>
                  </a:lnTo>
                  <a:lnTo>
                    <a:pt x="4379849" y="74295"/>
                  </a:lnTo>
                  <a:lnTo>
                    <a:pt x="4376039" y="72389"/>
                  </a:lnTo>
                  <a:lnTo>
                    <a:pt x="4367784" y="71500"/>
                  </a:lnTo>
                  <a:lnTo>
                    <a:pt x="4355211" y="71500"/>
                  </a:lnTo>
                  <a:lnTo>
                    <a:pt x="4340860" y="71500"/>
                  </a:lnTo>
                  <a:lnTo>
                    <a:pt x="4340860" y="13970"/>
                  </a:lnTo>
                  <a:close/>
                </a:path>
                <a:path w="4772659" h="436880">
                  <a:moveTo>
                    <a:pt x="3890899" y="13970"/>
                  </a:moveTo>
                  <a:lnTo>
                    <a:pt x="4059301" y="13970"/>
                  </a:lnTo>
                  <a:lnTo>
                    <a:pt x="4181094" y="256286"/>
                  </a:lnTo>
                  <a:lnTo>
                    <a:pt x="4181094" y="108076"/>
                  </a:lnTo>
                  <a:lnTo>
                    <a:pt x="4181094" y="95376"/>
                  </a:lnTo>
                  <a:lnTo>
                    <a:pt x="4180459" y="87502"/>
                  </a:lnTo>
                  <a:lnTo>
                    <a:pt x="4179062" y="84327"/>
                  </a:lnTo>
                  <a:lnTo>
                    <a:pt x="4177029" y="79501"/>
                  </a:lnTo>
                  <a:lnTo>
                    <a:pt x="4174363" y="76200"/>
                  </a:lnTo>
                  <a:lnTo>
                    <a:pt x="4170934" y="74295"/>
                  </a:lnTo>
                  <a:lnTo>
                    <a:pt x="4167632" y="72389"/>
                  </a:lnTo>
                  <a:lnTo>
                    <a:pt x="4161028" y="71500"/>
                  </a:lnTo>
                  <a:lnTo>
                    <a:pt x="4151376" y="71500"/>
                  </a:lnTo>
                  <a:lnTo>
                    <a:pt x="4131055" y="71500"/>
                  </a:lnTo>
                  <a:lnTo>
                    <a:pt x="4131055" y="13970"/>
                  </a:lnTo>
                  <a:lnTo>
                    <a:pt x="4302252" y="13970"/>
                  </a:lnTo>
                  <a:lnTo>
                    <a:pt x="4302252" y="71500"/>
                  </a:lnTo>
                  <a:lnTo>
                    <a:pt x="4283329" y="71500"/>
                  </a:lnTo>
                  <a:lnTo>
                    <a:pt x="4273804" y="71500"/>
                  </a:lnTo>
                  <a:lnTo>
                    <a:pt x="4267073" y="72516"/>
                  </a:lnTo>
                  <a:lnTo>
                    <a:pt x="4263009" y="74802"/>
                  </a:lnTo>
                  <a:lnTo>
                    <a:pt x="4258945" y="76962"/>
                  </a:lnTo>
                  <a:lnTo>
                    <a:pt x="4256151" y="79883"/>
                  </a:lnTo>
                  <a:lnTo>
                    <a:pt x="4254627" y="83692"/>
                  </a:lnTo>
                  <a:lnTo>
                    <a:pt x="4252976" y="87502"/>
                  </a:lnTo>
                  <a:lnTo>
                    <a:pt x="4252214" y="95631"/>
                  </a:lnTo>
                  <a:lnTo>
                    <a:pt x="4252214" y="108076"/>
                  </a:lnTo>
                  <a:lnTo>
                    <a:pt x="4252214" y="429260"/>
                  </a:lnTo>
                  <a:lnTo>
                    <a:pt x="4166870" y="429260"/>
                  </a:lnTo>
                  <a:lnTo>
                    <a:pt x="4012692" y="123316"/>
                  </a:lnTo>
                  <a:lnTo>
                    <a:pt x="4012692" y="337312"/>
                  </a:lnTo>
                  <a:lnTo>
                    <a:pt x="4012692" y="349631"/>
                  </a:lnTo>
                  <a:lnTo>
                    <a:pt x="4013327" y="357377"/>
                  </a:lnTo>
                  <a:lnTo>
                    <a:pt x="4014851" y="360807"/>
                  </a:lnTo>
                  <a:lnTo>
                    <a:pt x="4016375" y="364109"/>
                  </a:lnTo>
                  <a:lnTo>
                    <a:pt x="4019042" y="366902"/>
                  </a:lnTo>
                  <a:lnTo>
                    <a:pt x="4022852" y="368808"/>
                  </a:lnTo>
                  <a:lnTo>
                    <a:pt x="4026662" y="370839"/>
                  </a:lnTo>
                  <a:lnTo>
                    <a:pt x="4033393" y="371856"/>
                  </a:lnTo>
                  <a:lnTo>
                    <a:pt x="4042791" y="371856"/>
                  </a:lnTo>
                  <a:lnTo>
                    <a:pt x="4062603" y="371856"/>
                  </a:lnTo>
                  <a:lnTo>
                    <a:pt x="4062603" y="429260"/>
                  </a:lnTo>
                  <a:lnTo>
                    <a:pt x="3890899" y="429260"/>
                  </a:lnTo>
                  <a:lnTo>
                    <a:pt x="3890899" y="371856"/>
                  </a:lnTo>
                  <a:lnTo>
                    <a:pt x="3908679" y="371856"/>
                  </a:lnTo>
                  <a:lnTo>
                    <a:pt x="3918458" y="371856"/>
                  </a:lnTo>
                  <a:lnTo>
                    <a:pt x="3940937" y="350138"/>
                  </a:lnTo>
                  <a:lnTo>
                    <a:pt x="3940937" y="341757"/>
                  </a:lnTo>
                  <a:lnTo>
                    <a:pt x="3940937" y="103632"/>
                  </a:lnTo>
                  <a:lnTo>
                    <a:pt x="3940937" y="94487"/>
                  </a:lnTo>
                  <a:lnTo>
                    <a:pt x="3939921" y="87757"/>
                  </a:lnTo>
                  <a:lnTo>
                    <a:pt x="3937889" y="83565"/>
                  </a:lnTo>
                  <a:lnTo>
                    <a:pt x="3935984" y="79248"/>
                  </a:lnTo>
                  <a:lnTo>
                    <a:pt x="3933317" y="76200"/>
                  </a:lnTo>
                  <a:lnTo>
                    <a:pt x="3929888" y="74295"/>
                  </a:lnTo>
                  <a:lnTo>
                    <a:pt x="3926586" y="72389"/>
                  </a:lnTo>
                  <a:lnTo>
                    <a:pt x="3920998" y="71500"/>
                  </a:lnTo>
                  <a:lnTo>
                    <a:pt x="3913124" y="71500"/>
                  </a:lnTo>
                  <a:lnTo>
                    <a:pt x="3890899" y="71500"/>
                  </a:lnTo>
                  <a:lnTo>
                    <a:pt x="3890899" y="13970"/>
                  </a:lnTo>
                  <a:close/>
                </a:path>
                <a:path w="4772659" h="436880">
                  <a:moveTo>
                    <a:pt x="3601974" y="13970"/>
                  </a:moveTo>
                  <a:lnTo>
                    <a:pt x="3695319" y="13970"/>
                  </a:lnTo>
                  <a:lnTo>
                    <a:pt x="3819905" y="334645"/>
                  </a:lnTo>
                  <a:lnTo>
                    <a:pt x="3824813" y="346192"/>
                  </a:lnTo>
                  <a:lnTo>
                    <a:pt x="3857156" y="371570"/>
                  </a:lnTo>
                  <a:lnTo>
                    <a:pt x="3866896" y="371856"/>
                  </a:lnTo>
                  <a:lnTo>
                    <a:pt x="3866896" y="429260"/>
                  </a:lnTo>
                  <a:lnTo>
                    <a:pt x="3670427" y="429260"/>
                  </a:lnTo>
                  <a:lnTo>
                    <a:pt x="3670427" y="371856"/>
                  </a:lnTo>
                  <a:lnTo>
                    <a:pt x="3682365" y="371475"/>
                  </a:lnTo>
                  <a:lnTo>
                    <a:pt x="3693287" y="371475"/>
                  </a:lnTo>
                  <a:lnTo>
                    <a:pt x="3700907" y="370077"/>
                  </a:lnTo>
                  <a:lnTo>
                    <a:pt x="3705352" y="367157"/>
                  </a:lnTo>
                  <a:lnTo>
                    <a:pt x="3709670" y="364363"/>
                  </a:lnTo>
                  <a:lnTo>
                    <a:pt x="3711829" y="360807"/>
                  </a:lnTo>
                  <a:lnTo>
                    <a:pt x="3711829" y="356615"/>
                  </a:lnTo>
                  <a:lnTo>
                    <a:pt x="3711829" y="353060"/>
                  </a:lnTo>
                  <a:lnTo>
                    <a:pt x="3709924" y="345694"/>
                  </a:lnTo>
                  <a:lnTo>
                    <a:pt x="3706241" y="334645"/>
                  </a:lnTo>
                  <a:lnTo>
                    <a:pt x="3693795" y="296799"/>
                  </a:lnTo>
                  <a:lnTo>
                    <a:pt x="3567557" y="296799"/>
                  </a:lnTo>
                  <a:lnTo>
                    <a:pt x="3551936" y="338709"/>
                  </a:lnTo>
                  <a:lnTo>
                    <a:pt x="3548761" y="347725"/>
                  </a:lnTo>
                  <a:lnTo>
                    <a:pt x="3547237" y="353567"/>
                  </a:lnTo>
                  <a:lnTo>
                    <a:pt x="3547237" y="356362"/>
                  </a:lnTo>
                  <a:lnTo>
                    <a:pt x="3547237" y="359537"/>
                  </a:lnTo>
                  <a:lnTo>
                    <a:pt x="3589782" y="371856"/>
                  </a:lnTo>
                  <a:lnTo>
                    <a:pt x="3589782" y="429260"/>
                  </a:lnTo>
                  <a:lnTo>
                    <a:pt x="3429000" y="429260"/>
                  </a:lnTo>
                  <a:lnTo>
                    <a:pt x="3429000" y="371856"/>
                  </a:lnTo>
                  <a:lnTo>
                    <a:pt x="3439414" y="371856"/>
                  </a:lnTo>
                  <a:lnTo>
                    <a:pt x="3446907" y="370966"/>
                  </a:lnTo>
                  <a:lnTo>
                    <a:pt x="3473704" y="341122"/>
                  </a:lnTo>
                  <a:lnTo>
                    <a:pt x="3601974" y="13970"/>
                  </a:lnTo>
                  <a:close/>
                </a:path>
                <a:path w="4772659" h="436880">
                  <a:moveTo>
                    <a:pt x="2388235" y="13970"/>
                  </a:moveTo>
                  <a:lnTo>
                    <a:pt x="2556637" y="13970"/>
                  </a:lnTo>
                  <a:lnTo>
                    <a:pt x="2678430" y="256286"/>
                  </a:lnTo>
                  <a:lnTo>
                    <a:pt x="2678430" y="108076"/>
                  </a:lnTo>
                  <a:lnTo>
                    <a:pt x="2678430" y="95376"/>
                  </a:lnTo>
                  <a:lnTo>
                    <a:pt x="2677795" y="87502"/>
                  </a:lnTo>
                  <a:lnTo>
                    <a:pt x="2676398" y="84327"/>
                  </a:lnTo>
                  <a:lnTo>
                    <a:pt x="2674366" y="79501"/>
                  </a:lnTo>
                  <a:lnTo>
                    <a:pt x="2671699" y="76200"/>
                  </a:lnTo>
                  <a:lnTo>
                    <a:pt x="2668270" y="74295"/>
                  </a:lnTo>
                  <a:lnTo>
                    <a:pt x="2664968" y="72389"/>
                  </a:lnTo>
                  <a:lnTo>
                    <a:pt x="2658364" y="71500"/>
                  </a:lnTo>
                  <a:lnTo>
                    <a:pt x="2648712" y="71500"/>
                  </a:lnTo>
                  <a:lnTo>
                    <a:pt x="2628392" y="71500"/>
                  </a:lnTo>
                  <a:lnTo>
                    <a:pt x="2628392" y="13970"/>
                  </a:lnTo>
                  <a:lnTo>
                    <a:pt x="2799588" y="13970"/>
                  </a:lnTo>
                  <a:lnTo>
                    <a:pt x="2799588" y="71500"/>
                  </a:lnTo>
                  <a:lnTo>
                    <a:pt x="2780665" y="71500"/>
                  </a:lnTo>
                  <a:lnTo>
                    <a:pt x="2771140" y="71500"/>
                  </a:lnTo>
                  <a:lnTo>
                    <a:pt x="2764409" y="72516"/>
                  </a:lnTo>
                  <a:lnTo>
                    <a:pt x="2760345" y="74802"/>
                  </a:lnTo>
                  <a:lnTo>
                    <a:pt x="2756281" y="76962"/>
                  </a:lnTo>
                  <a:lnTo>
                    <a:pt x="2753487" y="79883"/>
                  </a:lnTo>
                  <a:lnTo>
                    <a:pt x="2751963" y="83692"/>
                  </a:lnTo>
                  <a:lnTo>
                    <a:pt x="2750312" y="87502"/>
                  </a:lnTo>
                  <a:lnTo>
                    <a:pt x="2749550" y="95631"/>
                  </a:lnTo>
                  <a:lnTo>
                    <a:pt x="2749550" y="108076"/>
                  </a:lnTo>
                  <a:lnTo>
                    <a:pt x="2749550" y="429260"/>
                  </a:lnTo>
                  <a:lnTo>
                    <a:pt x="2664206" y="429260"/>
                  </a:lnTo>
                  <a:lnTo>
                    <a:pt x="2510028" y="123316"/>
                  </a:lnTo>
                  <a:lnTo>
                    <a:pt x="2510028" y="337312"/>
                  </a:lnTo>
                  <a:lnTo>
                    <a:pt x="2510028" y="349631"/>
                  </a:lnTo>
                  <a:lnTo>
                    <a:pt x="2510663" y="357377"/>
                  </a:lnTo>
                  <a:lnTo>
                    <a:pt x="2512187" y="360807"/>
                  </a:lnTo>
                  <a:lnTo>
                    <a:pt x="2513711" y="364109"/>
                  </a:lnTo>
                  <a:lnTo>
                    <a:pt x="2516378" y="366902"/>
                  </a:lnTo>
                  <a:lnTo>
                    <a:pt x="2520188" y="368808"/>
                  </a:lnTo>
                  <a:lnTo>
                    <a:pt x="2523998" y="370839"/>
                  </a:lnTo>
                  <a:lnTo>
                    <a:pt x="2530729" y="371856"/>
                  </a:lnTo>
                  <a:lnTo>
                    <a:pt x="2540127" y="371856"/>
                  </a:lnTo>
                  <a:lnTo>
                    <a:pt x="2559939" y="371856"/>
                  </a:lnTo>
                  <a:lnTo>
                    <a:pt x="2559939" y="429260"/>
                  </a:lnTo>
                  <a:lnTo>
                    <a:pt x="2388235" y="429260"/>
                  </a:lnTo>
                  <a:lnTo>
                    <a:pt x="2388235" y="371856"/>
                  </a:lnTo>
                  <a:lnTo>
                    <a:pt x="2406015" y="371856"/>
                  </a:lnTo>
                  <a:lnTo>
                    <a:pt x="2415794" y="371856"/>
                  </a:lnTo>
                  <a:lnTo>
                    <a:pt x="2438273" y="350138"/>
                  </a:lnTo>
                  <a:lnTo>
                    <a:pt x="2438273" y="341757"/>
                  </a:lnTo>
                  <a:lnTo>
                    <a:pt x="2438273" y="103632"/>
                  </a:lnTo>
                  <a:lnTo>
                    <a:pt x="2438273" y="94487"/>
                  </a:lnTo>
                  <a:lnTo>
                    <a:pt x="2437257" y="87757"/>
                  </a:lnTo>
                  <a:lnTo>
                    <a:pt x="2435225" y="83565"/>
                  </a:lnTo>
                  <a:lnTo>
                    <a:pt x="2433320" y="79248"/>
                  </a:lnTo>
                  <a:lnTo>
                    <a:pt x="2430653" y="76200"/>
                  </a:lnTo>
                  <a:lnTo>
                    <a:pt x="2427224" y="74295"/>
                  </a:lnTo>
                  <a:lnTo>
                    <a:pt x="2423922" y="72389"/>
                  </a:lnTo>
                  <a:lnTo>
                    <a:pt x="2418334" y="71500"/>
                  </a:lnTo>
                  <a:lnTo>
                    <a:pt x="2410460" y="71500"/>
                  </a:lnTo>
                  <a:lnTo>
                    <a:pt x="2388235" y="71500"/>
                  </a:lnTo>
                  <a:lnTo>
                    <a:pt x="2388235" y="13970"/>
                  </a:lnTo>
                  <a:close/>
                </a:path>
                <a:path w="4772659" h="436880">
                  <a:moveTo>
                    <a:pt x="2141347" y="13970"/>
                  </a:moveTo>
                  <a:lnTo>
                    <a:pt x="2344166" y="13970"/>
                  </a:lnTo>
                  <a:lnTo>
                    <a:pt x="2344166" y="71500"/>
                  </a:lnTo>
                  <a:lnTo>
                    <a:pt x="2325624" y="71500"/>
                  </a:lnTo>
                  <a:lnTo>
                    <a:pt x="2314956" y="71500"/>
                  </a:lnTo>
                  <a:lnTo>
                    <a:pt x="2307844" y="72389"/>
                  </a:lnTo>
                  <a:lnTo>
                    <a:pt x="2304415" y="74295"/>
                  </a:lnTo>
                  <a:lnTo>
                    <a:pt x="2300859" y="76200"/>
                  </a:lnTo>
                  <a:lnTo>
                    <a:pt x="2298319" y="79121"/>
                  </a:lnTo>
                  <a:lnTo>
                    <a:pt x="2296668" y="83185"/>
                  </a:lnTo>
                  <a:lnTo>
                    <a:pt x="2294890" y="87249"/>
                  </a:lnTo>
                  <a:lnTo>
                    <a:pt x="2294128" y="95123"/>
                  </a:lnTo>
                  <a:lnTo>
                    <a:pt x="2294128" y="106552"/>
                  </a:lnTo>
                  <a:lnTo>
                    <a:pt x="2294128" y="336423"/>
                  </a:lnTo>
                  <a:lnTo>
                    <a:pt x="2294128" y="348869"/>
                  </a:lnTo>
                  <a:lnTo>
                    <a:pt x="2294763" y="356870"/>
                  </a:lnTo>
                  <a:lnTo>
                    <a:pt x="2296160" y="360552"/>
                  </a:lnTo>
                  <a:lnTo>
                    <a:pt x="2297557" y="364109"/>
                  </a:lnTo>
                  <a:lnTo>
                    <a:pt x="2299970" y="366649"/>
                  </a:lnTo>
                  <a:lnTo>
                    <a:pt x="2303272" y="368300"/>
                  </a:lnTo>
                  <a:lnTo>
                    <a:pt x="2307463" y="370586"/>
                  </a:lnTo>
                  <a:lnTo>
                    <a:pt x="2313813" y="371856"/>
                  </a:lnTo>
                  <a:lnTo>
                    <a:pt x="2322068" y="371856"/>
                  </a:lnTo>
                  <a:lnTo>
                    <a:pt x="2344166" y="371856"/>
                  </a:lnTo>
                  <a:lnTo>
                    <a:pt x="2344166" y="429260"/>
                  </a:lnTo>
                  <a:lnTo>
                    <a:pt x="2141347" y="429260"/>
                  </a:lnTo>
                  <a:lnTo>
                    <a:pt x="2141347" y="371856"/>
                  </a:lnTo>
                  <a:lnTo>
                    <a:pt x="2157857" y="371856"/>
                  </a:lnTo>
                  <a:lnTo>
                    <a:pt x="2169668" y="371856"/>
                  </a:lnTo>
                  <a:lnTo>
                    <a:pt x="2188845" y="361188"/>
                  </a:lnTo>
                  <a:lnTo>
                    <a:pt x="2190623" y="357632"/>
                  </a:lnTo>
                  <a:lnTo>
                    <a:pt x="2191385" y="350265"/>
                  </a:lnTo>
                  <a:lnTo>
                    <a:pt x="2191385" y="339344"/>
                  </a:lnTo>
                  <a:lnTo>
                    <a:pt x="2191385" y="108712"/>
                  </a:lnTo>
                  <a:lnTo>
                    <a:pt x="2180336" y="73913"/>
                  </a:lnTo>
                  <a:lnTo>
                    <a:pt x="2177542" y="72262"/>
                  </a:lnTo>
                  <a:lnTo>
                    <a:pt x="2170811" y="71500"/>
                  </a:lnTo>
                  <a:lnTo>
                    <a:pt x="2160016" y="71500"/>
                  </a:lnTo>
                  <a:lnTo>
                    <a:pt x="2141347" y="71500"/>
                  </a:lnTo>
                  <a:lnTo>
                    <a:pt x="2141347" y="13970"/>
                  </a:lnTo>
                  <a:close/>
                </a:path>
                <a:path w="4772659" h="436880">
                  <a:moveTo>
                    <a:pt x="1571371" y="13970"/>
                  </a:moveTo>
                  <a:lnTo>
                    <a:pt x="1759331" y="13970"/>
                  </a:lnTo>
                  <a:lnTo>
                    <a:pt x="1831467" y="266953"/>
                  </a:lnTo>
                  <a:lnTo>
                    <a:pt x="1906143" y="13970"/>
                  </a:lnTo>
                  <a:lnTo>
                    <a:pt x="2097278" y="13970"/>
                  </a:lnTo>
                  <a:lnTo>
                    <a:pt x="2097278" y="71500"/>
                  </a:lnTo>
                  <a:lnTo>
                    <a:pt x="2076831" y="71500"/>
                  </a:lnTo>
                  <a:lnTo>
                    <a:pt x="2065655" y="71500"/>
                  </a:lnTo>
                  <a:lnTo>
                    <a:pt x="2047367" y="104775"/>
                  </a:lnTo>
                  <a:lnTo>
                    <a:pt x="2047367" y="340613"/>
                  </a:lnTo>
                  <a:lnTo>
                    <a:pt x="2047367" y="350900"/>
                  </a:lnTo>
                  <a:lnTo>
                    <a:pt x="2047875" y="357377"/>
                  </a:lnTo>
                  <a:lnTo>
                    <a:pt x="2049145" y="359917"/>
                  </a:lnTo>
                  <a:lnTo>
                    <a:pt x="2050923" y="363854"/>
                  </a:lnTo>
                  <a:lnTo>
                    <a:pt x="2053336" y="366649"/>
                  </a:lnTo>
                  <a:lnTo>
                    <a:pt x="2056511" y="368300"/>
                  </a:lnTo>
                  <a:lnTo>
                    <a:pt x="2060956" y="370586"/>
                  </a:lnTo>
                  <a:lnTo>
                    <a:pt x="2066671" y="371856"/>
                  </a:lnTo>
                  <a:lnTo>
                    <a:pt x="2073783" y="371856"/>
                  </a:lnTo>
                  <a:lnTo>
                    <a:pt x="2097278" y="371856"/>
                  </a:lnTo>
                  <a:lnTo>
                    <a:pt x="2097278" y="429260"/>
                  </a:lnTo>
                  <a:lnTo>
                    <a:pt x="1897634" y="429260"/>
                  </a:lnTo>
                  <a:lnTo>
                    <a:pt x="1897634" y="371856"/>
                  </a:lnTo>
                  <a:lnTo>
                    <a:pt x="1913128" y="371856"/>
                  </a:lnTo>
                  <a:lnTo>
                    <a:pt x="1924431" y="371856"/>
                  </a:lnTo>
                  <a:lnTo>
                    <a:pt x="1947545" y="350520"/>
                  </a:lnTo>
                  <a:lnTo>
                    <a:pt x="1947545" y="340613"/>
                  </a:lnTo>
                  <a:lnTo>
                    <a:pt x="1947545" y="85216"/>
                  </a:lnTo>
                  <a:lnTo>
                    <a:pt x="1846453" y="429260"/>
                  </a:lnTo>
                  <a:lnTo>
                    <a:pt x="1788922" y="429260"/>
                  </a:lnTo>
                  <a:lnTo>
                    <a:pt x="1691005" y="96138"/>
                  </a:lnTo>
                  <a:lnTo>
                    <a:pt x="1691005" y="348614"/>
                  </a:lnTo>
                  <a:lnTo>
                    <a:pt x="1691005" y="354329"/>
                  </a:lnTo>
                  <a:lnTo>
                    <a:pt x="1692021" y="358775"/>
                  </a:lnTo>
                  <a:lnTo>
                    <a:pt x="1694180" y="361950"/>
                  </a:lnTo>
                  <a:lnTo>
                    <a:pt x="1696212" y="365125"/>
                  </a:lnTo>
                  <a:lnTo>
                    <a:pt x="1699260" y="367538"/>
                  </a:lnTo>
                  <a:lnTo>
                    <a:pt x="1703070" y="369315"/>
                  </a:lnTo>
                  <a:lnTo>
                    <a:pt x="1707007" y="370966"/>
                  </a:lnTo>
                  <a:lnTo>
                    <a:pt x="1713103" y="371856"/>
                  </a:lnTo>
                  <a:lnTo>
                    <a:pt x="1721739" y="371856"/>
                  </a:lnTo>
                  <a:lnTo>
                    <a:pt x="1741678" y="371856"/>
                  </a:lnTo>
                  <a:lnTo>
                    <a:pt x="1741678" y="429260"/>
                  </a:lnTo>
                  <a:lnTo>
                    <a:pt x="1571371" y="429260"/>
                  </a:lnTo>
                  <a:lnTo>
                    <a:pt x="1571371" y="371856"/>
                  </a:lnTo>
                  <a:lnTo>
                    <a:pt x="1588135" y="371856"/>
                  </a:lnTo>
                  <a:lnTo>
                    <a:pt x="1598676" y="371856"/>
                  </a:lnTo>
                  <a:lnTo>
                    <a:pt x="1605915" y="370839"/>
                  </a:lnTo>
                  <a:lnTo>
                    <a:pt x="1609852" y="368935"/>
                  </a:lnTo>
                  <a:lnTo>
                    <a:pt x="1613789" y="367157"/>
                  </a:lnTo>
                  <a:lnTo>
                    <a:pt x="1616583" y="364109"/>
                  </a:lnTo>
                  <a:lnTo>
                    <a:pt x="1618488" y="360045"/>
                  </a:lnTo>
                  <a:lnTo>
                    <a:pt x="1620393" y="355981"/>
                  </a:lnTo>
                  <a:lnTo>
                    <a:pt x="1621409" y="348488"/>
                  </a:lnTo>
                  <a:lnTo>
                    <a:pt x="1621409" y="337565"/>
                  </a:lnTo>
                  <a:lnTo>
                    <a:pt x="1621409" y="104775"/>
                  </a:lnTo>
                  <a:lnTo>
                    <a:pt x="1621409" y="94107"/>
                  </a:lnTo>
                  <a:lnTo>
                    <a:pt x="1620647" y="87122"/>
                  </a:lnTo>
                  <a:lnTo>
                    <a:pt x="1619250" y="83947"/>
                  </a:lnTo>
                  <a:lnTo>
                    <a:pt x="1617472" y="79628"/>
                  </a:lnTo>
                  <a:lnTo>
                    <a:pt x="1614805" y="76453"/>
                  </a:lnTo>
                  <a:lnTo>
                    <a:pt x="1611249" y="74422"/>
                  </a:lnTo>
                  <a:lnTo>
                    <a:pt x="1607566" y="72516"/>
                  </a:lnTo>
                  <a:lnTo>
                    <a:pt x="1601851" y="71500"/>
                  </a:lnTo>
                  <a:lnTo>
                    <a:pt x="1594104" y="71500"/>
                  </a:lnTo>
                  <a:lnTo>
                    <a:pt x="1571371" y="71500"/>
                  </a:lnTo>
                  <a:lnTo>
                    <a:pt x="1571371" y="13970"/>
                  </a:lnTo>
                  <a:close/>
                </a:path>
                <a:path w="4772659" h="436880">
                  <a:moveTo>
                    <a:pt x="1282446" y="13970"/>
                  </a:moveTo>
                  <a:lnTo>
                    <a:pt x="1375791" y="13970"/>
                  </a:lnTo>
                  <a:lnTo>
                    <a:pt x="1500378" y="334645"/>
                  </a:lnTo>
                  <a:lnTo>
                    <a:pt x="1505285" y="346192"/>
                  </a:lnTo>
                  <a:lnTo>
                    <a:pt x="1537628" y="371570"/>
                  </a:lnTo>
                  <a:lnTo>
                    <a:pt x="1547368" y="371856"/>
                  </a:lnTo>
                  <a:lnTo>
                    <a:pt x="1547368" y="429260"/>
                  </a:lnTo>
                  <a:lnTo>
                    <a:pt x="1350899" y="429260"/>
                  </a:lnTo>
                  <a:lnTo>
                    <a:pt x="1350899" y="371856"/>
                  </a:lnTo>
                  <a:lnTo>
                    <a:pt x="1362837" y="371475"/>
                  </a:lnTo>
                  <a:lnTo>
                    <a:pt x="1373759" y="371475"/>
                  </a:lnTo>
                  <a:lnTo>
                    <a:pt x="1381379" y="370077"/>
                  </a:lnTo>
                  <a:lnTo>
                    <a:pt x="1385824" y="367157"/>
                  </a:lnTo>
                  <a:lnTo>
                    <a:pt x="1390142" y="364363"/>
                  </a:lnTo>
                  <a:lnTo>
                    <a:pt x="1392301" y="360807"/>
                  </a:lnTo>
                  <a:lnTo>
                    <a:pt x="1392301" y="356615"/>
                  </a:lnTo>
                  <a:lnTo>
                    <a:pt x="1392301" y="353060"/>
                  </a:lnTo>
                  <a:lnTo>
                    <a:pt x="1390396" y="345694"/>
                  </a:lnTo>
                  <a:lnTo>
                    <a:pt x="1386713" y="334645"/>
                  </a:lnTo>
                  <a:lnTo>
                    <a:pt x="1374267" y="296799"/>
                  </a:lnTo>
                  <a:lnTo>
                    <a:pt x="1248029" y="296799"/>
                  </a:lnTo>
                  <a:lnTo>
                    <a:pt x="1232408" y="338709"/>
                  </a:lnTo>
                  <a:lnTo>
                    <a:pt x="1229233" y="347725"/>
                  </a:lnTo>
                  <a:lnTo>
                    <a:pt x="1227709" y="353567"/>
                  </a:lnTo>
                  <a:lnTo>
                    <a:pt x="1227709" y="356362"/>
                  </a:lnTo>
                  <a:lnTo>
                    <a:pt x="1227709" y="359537"/>
                  </a:lnTo>
                  <a:lnTo>
                    <a:pt x="1270254" y="371856"/>
                  </a:lnTo>
                  <a:lnTo>
                    <a:pt x="1270254" y="429260"/>
                  </a:lnTo>
                  <a:lnTo>
                    <a:pt x="1109472" y="429260"/>
                  </a:lnTo>
                  <a:lnTo>
                    <a:pt x="1109472" y="371856"/>
                  </a:lnTo>
                  <a:lnTo>
                    <a:pt x="1119886" y="371856"/>
                  </a:lnTo>
                  <a:lnTo>
                    <a:pt x="1127379" y="370966"/>
                  </a:lnTo>
                  <a:lnTo>
                    <a:pt x="1154176" y="341122"/>
                  </a:lnTo>
                  <a:lnTo>
                    <a:pt x="1282446" y="13970"/>
                  </a:lnTo>
                  <a:close/>
                </a:path>
                <a:path w="4772659" h="436880">
                  <a:moveTo>
                    <a:pt x="458851" y="13970"/>
                  </a:moveTo>
                  <a:lnTo>
                    <a:pt x="661670" y="13970"/>
                  </a:lnTo>
                  <a:lnTo>
                    <a:pt x="661670" y="71500"/>
                  </a:lnTo>
                  <a:lnTo>
                    <a:pt x="643128" y="71500"/>
                  </a:lnTo>
                  <a:lnTo>
                    <a:pt x="632460" y="71500"/>
                  </a:lnTo>
                  <a:lnTo>
                    <a:pt x="625348" y="72389"/>
                  </a:lnTo>
                  <a:lnTo>
                    <a:pt x="621919" y="74295"/>
                  </a:lnTo>
                  <a:lnTo>
                    <a:pt x="618363" y="76200"/>
                  </a:lnTo>
                  <a:lnTo>
                    <a:pt x="615823" y="79121"/>
                  </a:lnTo>
                  <a:lnTo>
                    <a:pt x="614172" y="83185"/>
                  </a:lnTo>
                  <a:lnTo>
                    <a:pt x="612394" y="87249"/>
                  </a:lnTo>
                  <a:lnTo>
                    <a:pt x="611632" y="95123"/>
                  </a:lnTo>
                  <a:lnTo>
                    <a:pt x="611632" y="106552"/>
                  </a:lnTo>
                  <a:lnTo>
                    <a:pt x="611632" y="336423"/>
                  </a:lnTo>
                  <a:lnTo>
                    <a:pt x="611632" y="348869"/>
                  </a:lnTo>
                  <a:lnTo>
                    <a:pt x="612267" y="356870"/>
                  </a:lnTo>
                  <a:lnTo>
                    <a:pt x="613664" y="360552"/>
                  </a:lnTo>
                  <a:lnTo>
                    <a:pt x="615061" y="364109"/>
                  </a:lnTo>
                  <a:lnTo>
                    <a:pt x="617474" y="366649"/>
                  </a:lnTo>
                  <a:lnTo>
                    <a:pt x="620776" y="368300"/>
                  </a:lnTo>
                  <a:lnTo>
                    <a:pt x="624967" y="370586"/>
                  </a:lnTo>
                  <a:lnTo>
                    <a:pt x="631317" y="371856"/>
                  </a:lnTo>
                  <a:lnTo>
                    <a:pt x="639572" y="371856"/>
                  </a:lnTo>
                  <a:lnTo>
                    <a:pt x="661670" y="371856"/>
                  </a:lnTo>
                  <a:lnTo>
                    <a:pt x="661670" y="429260"/>
                  </a:lnTo>
                  <a:lnTo>
                    <a:pt x="458851" y="429260"/>
                  </a:lnTo>
                  <a:lnTo>
                    <a:pt x="458851" y="371856"/>
                  </a:lnTo>
                  <a:lnTo>
                    <a:pt x="475361" y="371856"/>
                  </a:lnTo>
                  <a:lnTo>
                    <a:pt x="487172" y="371856"/>
                  </a:lnTo>
                  <a:lnTo>
                    <a:pt x="506349" y="361188"/>
                  </a:lnTo>
                  <a:lnTo>
                    <a:pt x="508127" y="357632"/>
                  </a:lnTo>
                  <a:lnTo>
                    <a:pt x="508889" y="350265"/>
                  </a:lnTo>
                  <a:lnTo>
                    <a:pt x="508889" y="339344"/>
                  </a:lnTo>
                  <a:lnTo>
                    <a:pt x="508889" y="108712"/>
                  </a:lnTo>
                  <a:lnTo>
                    <a:pt x="497840" y="73913"/>
                  </a:lnTo>
                  <a:lnTo>
                    <a:pt x="495046" y="72262"/>
                  </a:lnTo>
                  <a:lnTo>
                    <a:pt x="488315" y="71500"/>
                  </a:lnTo>
                  <a:lnTo>
                    <a:pt x="477520" y="71500"/>
                  </a:lnTo>
                  <a:lnTo>
                    <a:pt x="458851" y="71500"/>
                  </a:lnTo>
                  <a:lnTo>
                    <a:pt x="458851" y="13970"/>
                  </a:lnTo>
                  <a:close/>
                </a:path>
                <a:path w="4772659" h="436880">
                  <a:moveTo>
                    <a:pt x="0" y="13970"/>
                  </a:moveTo>
                  <a:lnTo>
                    <a:pt x="197358" y="13970"/>
                  </a:lnTo>
                  <a:lnTo>
                    <a:pt x="197358" y="71500"/>
                  </a:lnTo>
                  <a:lnTo>
                    <a:pt x="191135" y="71500"/>
                  </a:lnTo>
                  <a:lnTo>
                    <a:pt x="178689" y="71500"/>
                  </a:lnTo>
                  <a:lnTo>
                    <a:pt x="170688" y="72009"/>
                  </a:lnTo>
                  <a:lnTo>
                    <a:pt x="167132" y="73025"/>
                  </a:lnTo>
                  <a:lnTo>
                    <a:pt x="163703" y="73913"/>
                  </a:lnTo>
                  <a:lnTo>
                    <a:pt x="160782" y="76073"/>
                  </a:lnTo>
                  <a:lnTo>
                    <a:pt x="158369" y="79248"/>
                  </a:lnTo>
                  <a:lnTo>
                    <a:pt x="156083" y="82423"/>
                  </a:lnTo>
                  <a:lnTo>
                    <a:pt x="154813" y="85725"/>
                  </a:lnTo>
                  <a:lnTo>
                    <a:pt x="154813" y="89026"/>
                  </a:lnTo>
                  <a:lnTo>
                    <a:pt x="235204" y="321437"/>
                  </a:lnTo>
                  <a:lnTo>
                    <a:pt x="313563" y="109347"/>
                  </a:lnTo>
                  <a:lnTo>
                    <a:pt x="317373" y="98806"/>
                  </a:lnTo>
                  <a:lnTo>
                    <a:pt x="319278" y="91566"/>
                  </a:lnTo>
                  <a:lnTo>
                    <a:pt x="319278" y="87502"/>
                  </a:lnTo>
                  <a:lnTo>
                    <a:pt x="319278" y="82041"/>
                  </a:lnTo>
                  <a:lnTo>
                    <a:pt x="317373" y="77977"/>
                  </a:lnTo>
                  <a:lnTo>
                    <a:pt x="313690" y="75311"/>
                  </a:lnTo>
                  <a:lnTo>
                    <a:pt x="310007" y="72771"/>
                  </a:lnTo>
                  <a:lnTo>
                    <a:pt x="302133" y="71500"/>
                  </a:lnTo>
                  <a:lnTo>
                    <a:pt x="289941" y="71500"/>
                  </a:lnTo>
                  <a:lnTo>
                    <a:pt x="277114" y="71500"/>
                  </a:lnTo>
                  <a:lnTo>
                    <a:pt x="277114" y="13970"/>
                  </a:lnTo>
                  <a:lnTo>
                    <a:pt x="437896" y="13970"/>
                  </a:lnTo>
                  <a:lnTo>
                    <a:pt x="437896" y="71500"/>
                  </a:lnTo>
                  <a:lnTo>
                    <a:pt x="428726" y="71784"/>
                  </a:lnTo>
                  <a:lnTo>
                    <a:pt x="421211" y="72628"/>
                  </a:lnTo>
                  <a:lnTo>
                    <a:pt x="390271" y="109220"/>
                  </a:lnTo>
                  <a:lnTo>
                    <a:pt x="265811" y="429260"/>
                  </a:lnTo>
                  <a:lnTo>
                    <a:pt x="172339" y="429260"/>
                  </a:lnTo>
                  <a:lnTo>
                    <a:pt x="45847" y="107187"/>
                  </a:lnTo>
                  <a:lnTo>
                    <a:pt x="22225" y="74167"/>
                  </a:lnTo>
                  <a:lnTo>
                    <a:pt x="9779" y="71247"/>
                  </a:lnTo>
                  <a:lnTo>
                    <a:pt x="0" y="71500"/>
                  </a:lnTo>
                  <a:lnTo>
                    <a:pt x="0" y="13970"/>
                  </a:lnTo>
                  <a:close/>
                </a:path>
                <a:path w="4772659" h="436880">
                  <a:moveTo>
                    <a:pt x="3000375" y="6858"/>
                  </a:moveTo>
                  <a:lnTo>
                    <a:pt x="3026665" y="8618"/>
                  </a:lnTo>
                  <a:lnTo>
                    <a:pt x="3051635" y="13890"/>
                  </a:lnTo>
                  <a:lnTo>
                    <a:pt x="3075295" y="22663"/>
                  </a:lnTo>
                  <a:lnTo>
                    <a:pt x="3097657" y="34925"/>
                  </a:lnTo>
                  <a:lnTo>
                    <a:pt x="3109341" y="13970"/>
                  </a:lnTo>
                  <a:lnTo>
                    <a:pt x="3151886" y="13970"/>
                  </a:lnTo>
                  <a:lnTo>
                    <a:pt x="3187573" y="153288"/>
                  </a:lnTo>
                  <a:lnTo>
                    <a:pt x="3131947" y="169163"/>
                  </a:lnTo>
                  <a:lnTo>
                    <a:pt x="3117661" y="145877"/>
                  </a:lnTo>
                  <a:lnTo>
                    <a:pt x="3102435" y="125936"/>
                  </a:lnTo>
                  <a:lnTo>
                    <a:pt x="3069209" y="96138"/>
                  </a:lnTo>
                  <a:lnTo>
                    <a:pt x="3033029" y="78771"/>
                  </a:lnTo>
                  <a:lnTo>
                    <a:pt x="2994660" y="73025"/>
                  </a:lnTo>
                  <a:lnTo>
                    <a:pt x="2982565" y="73669"/>
                  </a:lnTo>
                  <a:lnTo>
                    <a:pt x="2943320" y="94392"/>
                  </a:lnTo>
                  <a:lnTo>
                    <a:pt x="2939669" y="106679"/>
                  </a:lnTo>
                  <a:lnTo>
                    <a:pt x="2940502" y="113799"/>
                  </a:lnTo>
                  <a:lnTo>
                    <a:pt x="2971657" y="145573"/>
                  </a:lnTo>
                  <a:lnTo>
                    <a:pt x="3081020" y="179324"/>
                  </a:lnTo>
                  <a:lnTo>
                    <a:pt x="3111805" y="189634"/>
                  </a:lnTo>
                  <a:lnTo>
                    <a:pt x="3159136" y="214971"/>
                  </a:lnTo>
                  <a:lnTo>
                    <a:pt x="3187896" y="246568"/>
                  </a:lnTo>
                  <a:lnTo>
                    <a:pt x="3201941" y="283664"/>
                  </a:lnTo>
                  <a:lnTo>
                    <a:pt x="3203702" y="304164"/>
                  </a:lnTo>
                  <a:lnTo>
                    <a:pt x="3201013" y="330074"/>
                  </a:lnTo>
                  <a:lnTo>
                    <a:pt x="3179538" y="375656"/>
                  </a:lnTo>
                  <a:lnTo>
                    <a:pt x="3135395" y="413279"/>
                  </a:lnTo>
                  <a:lnTo>
                    <a:pt x="3075872" y="433802"/>
                  </a:lnTo>
                  <a:lnTo>
                    <a:pt x="3041777" y="436372"/>
                  </a:lnTo>
                  <a:lnTo>
                    <a:pt x="3025558" y="435846"/>
                  </a:lnTo>
                  <a:lnTo>
                    <a:pt x="2981071" y="427863"/>
                  </a:lnTo>
                  <a:lnTo>
                    <a:pt x="2938172" y="408753"/>
                  </a:lnTo>
                  <a:lnTo>
                    <a:pt x="2923286" y="399541"/>
                  </a:lnTo>
                  <a:lnTo>
                    <a:pt x="2910204" y="429260"/>
                  </a:lnTo>
                  <a:lnTo>
                    <a:pt x="2865882" y="429260"/>
                  </a:lnTo>
                  <a:lnTo>
                    <a:pt x="2836291" y="268224"/>
                  </a:lnTo>
                  <a:lnTo>
                    <a:pt x="2892044" y="254888"/>
                  </a:lnTo>
                  <a:lnTo>
                    <a:pt x="2903214" y="278385"/>
                  </a:lnTo>
                  <a:lnTo>
                    <a:pt x="2917110" y="299894"/>
                  </a:lnTo>
                  <a:lnTo>
                    <a:pt x="2953130" y="336803"/>
                  </a:lnTo>
                  <a:lnTo>
                    <a:pt x="2996739" y="361489"/>
                  </a:lnTo>
                  <a:lnTo>
                    <a:pt x="3044444" y="369697"/>
                  </a:lnTo>
                  <a:lnTo>
                    <a:pt x="3055113" y="369341"/>
                  </a:lnTo>
                  <a:lnTo>
                    <a:pt x="3094386" y="357330"/>
                  </a:lnTo>
                  <a:lnTo>
                    <a:pt x="3111119" y="334645"/>
                  </a:lnTo>
                  <a:lnTo>
                    <a:pt x="3111119" y="327533"/>
                  </a:lnTo>
                  <a:lnTo>
                    <a:pt x="3083440" y="290439"/>
                  </a:lnTo>
                  <a:lnTo>
                    <a:pt x="3032505" y="271525"/>
                  </a:lnTo>
                  <a:lnTo>
                    <a:pt x="2963164" y="251333"/>
                  </a:lnTo>
                  <a:lnTo>
                    <a:pt x="2954565" y="248568"/>
                  </a:lnTo>
                  <a:lnTo>
                    <a:pt x="2907700" y="228254"/>
                  </a:lnTo>
                  <a:lnTo>
                    <a:pt x="2872160" y="201570"/>
                  </a:lnTo>
                  <a:lnTo>
                    <a:pt x="2850919" y="163750"/>
                  </a:lnTo>
                  <a:lnTo>
                    <a:pt x="2845562" y="130175"/>
                  </a:lnTo>
                  <a:lnTo>
                    <a:pt x="2846704" y="113934"/>
                  </a:lnTo>
                  <a:lnTo>
                    <a:pt x="2863850" y="69214"/>
                  </a:lnTo>
                  <a:lnTo>
                    <a:pt x="2901729" y="33442"/>
                  </a:lnTo>
                  <a:lnTo>
                    <a:pt x="2937849" y="16609"/>
                  </a:lnTo>
                  <a:lnTo>
                    <a:pt x="2978564" y="7949"/>
                  </a:lnTo>
                  <a:lnTo>
                    <a:pt x="3000375" y="6858"/>
                  </a:lnTo>
                  <a:close/>
                </a:path>
                <a:path w="4772659" h="436880">
                  <a:moveTo>
                    <a:pt x="734314" y="0"/>
                  </a:moveTo>
                  <a:lnTo>
                    <a:pt x="773557" y="0"/>
                  </a:lnTo>
                  <a:lnTo>
                    <a:pt x="777748" y="13970"/>
                  </a:lnTo>
                  <a:lnTo>
                    <a:pt x="1011682" y="13970"/>
                  </a:lnTo>
                  <a:lnTo>
                    <a:pt x="1016762" y="0"/>
                  </a:lnTo>
                  <a:lnTo>
                    <a:pt x="1056386" y="0"/>
                  </a:lnTo>
                  <a:lnTo>
                    <a:pt x="1107821" y="145541"/>
                  </a:lnTo>
                  <a:lnTo>
                    <a:pt x="1052449" y="164973"/>
                  </a:lnTo>
                  <a:lnTo>
                    <a:pt x="1043928" y="148373"/>
                  </a:lnTo>
                  <a:lnTo>
                    <a:pt x="1036669" y="134953"/>
                  </a:lnTo>
                  <a:lnTo>
                    <a:pt x="1009062" y="98186"/>
                  </a:lnTo>
                  <a:lnTo>
                    <a:pt x="974296" y="76295"/>
                  </a:lnTo>
                  <a:lnTo>
                    <a:pt x="958977" y="73913"/>
                  </a:lnTo>
                  <a:lnTo>
                    <a:pt x="954278" y="73913"/>
                  </a:lnTo>
                  <a:lnTo>
                    <a:pt x="950976" y="75057"/>
                  </a:lnTo>
                  <a:lnTo>
                    <a:pt x="949198" y="77342"/>
                  </a:lnTo>
                  <a:lnTo>
                    <a:pt x="947420" y="79501"/>
                  </a:lnTo>
                  <a:lnTo>
                    <a:pt x="946531" y="84709"/>
                  </a:lnTo>
                  <a:lnTo>
                    <a:pt x="946531" y="92963"/>
                  </a:lnTo>
                  <a:lnTo>
                    <a:pt x="946531" y="331597"/>
                  </a:lnTo>
                  <a:lnTo>
                    <a:pt x="955548" y="368681"/>
                  </a:lnTo>
                  <a:lnTo>
                    <a:pt x="996569" y="371856"/>
                  </a:lnTo>
                  <a:lnTo>
                    <a:pt x="996569" y="429260"/>
                  </a:lnTo>
                  <a:lnTo>
                    <a:pt x="793877" y="429260"/>
                  </a:lnTo>
                  <a:lnTo>
                    <a:pt x="793877" y="371856"/>
                  </a:lnTo>
                  <a:lnTo>
                    <a:pt x="806069" y="371856"/>
                  </a:lnTo>
                  <a:lnTo>
                    <a:pt x="815351" y="371691"/>
                  </a:lnTo>
                  <a:lnTo>
                    <a:pt x="843617" y="342993"/>
                  </a:lnTo>
                  <a:lnTo>
                    <a:pt x="843788" y="333756"/>
                  </a:lnTo>
                  <a:lnTo>
                    <a:pt x="843788" y="89662"/>
                  </a:lnTo>
                  <a:lnTo>
                    <a:pt x="843788" y="82676"/>
                  </a:lnTo>
                  <a:lnTo>
                    <a:pt x="843026" y="78359"/>
                  </a:lnTo>
                  <a:lnTo>
                    <a:pt x="841502" y="76581"/>
                  </a:lnTo>
                  <a:lnTo>
                    <a:pt x="839851" y="74802"/>
                  </a:lnTo>
                  <a:lnTo>
                    <a:pt x="836549" y="73913"/>
                  </a:lnTo>
                  <a:lnTo>
                    <a:pt x="831342" y="73913"/>
                  </a:lnTo>
                  <a:lnTo>
                    <a:pt x="787534" y="91876"/>
                  </a:lnTo>
                  <a:lnTo>
                    <a:pt x="759082" y="124289"/>
                  </a:lnTo>
                  <a:lnTo>
                    <a:pt x="737616" y="164973"/>
                  </a:lnTo>
                  <a:lnTo>
                    <a:pt x="683133" y="145541"/>
                  </a:lnTo>
                  <a:lnTo>
                    <a:pt x="73431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6311" y="2102865"/>
              <a:ext cx="3375787" cy="4295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56220" y="2219578"/>
              <a:ext cx="82550" cy="114300"/>
            </a:xfrm>
            <a:custGeom>
              <a:avLst/>
              <a:gdLst/>
              <a:ahLst/>
              <a:cxnLst/>
              <a:rect l="l" t="t" r="r" b="b"/>
              <a:pathLst>
                <a:path w="82550" h="114300">
                  <a:moveTo>
                    <a:pt x="42290" y="0"/>
                  </a:moveTo>
                  <a:lnTo>
                    <a:pt x="0" y="114046"/>
                  </a:lnTo>
                  <a:lnTo>
                    <a:pt x="82423" y="114046"/>
                  </a:lnTo>
                  <a:lnTo>
                    <a:pt x="4229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3814" y="2177287"/>
              <a:ext cx="153924" cy="109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36311" y="2102865"/>
              <a:ext cx="3376295" cy="429895"/>
            </a:xfrm>
            <a:custGeom>
              <a:avLst/>
              <a:gdLst/>
              <a:ahLst/>
              <a:cxnLst/>
              <a:rect l="l" t="t" r="r" b="b"/>
              <a:pathLst>
                <a:path w="3376295" h="429894">
                  <a:moveTo>
                    <a:pt x="2622422" y="7112"/>
                  </a:moveTo>
                  <a:lnTo>
                    <a:pt x="2825115" y="7112"/>
                  </a:lnTo>
                  <a:lnTo>
                    <a:pt x="2825115" y="64643"/>
                  </a:lnTo>
                  <a:lnTo>
                    <a:pt x="2807462" y="64643"/>
                  </a:lnTo>
                  <a:lnTo>
                    <a:pt x="2797556" y="64643"/>
                  </a:lnTo>
                  <a:lnTo>
                    <a:pt x="2778379" y="75184"/>
                  </a:lnTo>
                  <a:lnTo>
                    <a:pt x="2776219" y="79248"/>
                  </a:lnTo>
                  <a:lnTo>
                    <a:pt x="2775204" y="85725"/>
                  </a:lnTo>
                  <a:lnTo>
                    <a:pt x="2775204" y="94742"/>
                  </a:lnTo>
                  <a:lnTo>
                    <a:pt x="2775204" y="331850"/>
                  </a:lnTo>
                  <a:lnTo>
                    <a:pt x="2775204" y="341375"/>
                  </a:lnTo>
                  <a:lnTo>
                    <a:pt x="2775585" y="347345"/>
                  </a:lnTo>
                  <a:lnTo>
                    <a:pt x="2776473" y="349504"/>
                  </a:lnTo>
                  <a:lnTo>
                    <a:pt x="2777363" y="351663"/>
                  </a:lnTo>
                  <a:lnTo>
                    <a:pt x="2779267" y="353441"/>
                  </a:lnTo>
                  <a:lnTo>
                    <a:pt x="2782062" y="354711"/>
                  </a:lnTo>
                  <a:lnTo>
                    <a:pt x="2784729" y="355981"/>
                  </a:lnTo>
                  <a:lnTo>
                    <a:pt x="2790190" y="356616"/>
                  </a:lnTo>
                  <a:lnTo>
                    <a:pt x="2798064" y="356616"/>
                  </a:lnTo>
                  <a:lnTo>
                    <a:pt x="2849106" y="350775"/>
                  </a:lnTo>
                  <a:lnTo>
                    <a:pt x="2885297" y="332581"/>
                  </a:lnTo>
                  <a:lnTo>
                    <a:pt x="2915394" y="300122"/>
                  </a:lnTo>
                  <a:lnTo>
                    <a:pt x="2939415" y="250062"/>
                  </a:lnTo>
                  <a:lnTo>
                    <a:pt x="2994279" y="268859"/>
                  </a:lnTo>
                  <a:lnTo>
                    <a:pt x="2939415" y="422401"/>
                  </a:lnTo>
                  <a:lnTo>
                    <a:pt x="2622422" y="422401"/>
                  </a:lnTo>
                  <a:lnTo>
                    <a:pt x="2622422" y="364998"/>
                  </a:lnTo>
                  <a:lnTo>
                    <a:pt x="2642235" y="364998"/>
                  </a:lnTo>
                  <a:lnTo>
                    <a:pt x="2650363" y="364998"/>
                  </a:lnTo>
                  <a:lnTo>
                    <a:pt x="2669666" y="352933"/>
                  </a:lnTo>
                  <a:lnTo>
                    <a:pt x="2671571" y="349250"/>
                  </a:lnTo>
                  <a:lnTo>
                    <a:pt x="2672461" y="342773"/>
                  </a:lnTo>
                  <a:lnTo>
                    <a:pt x="2672461" y="333756"/>
                  </a:lnTo>
                  <a:lnTo>
                    <a:pt x="2672461" y="98551"/>
                  </a:lnTo>
                  <a:lnTo>
                    <a:pt x="2672461" y="88646"/>
                  </a:lnTo>
                  <a:lnTo>
                    <a:pt x="2671571" y="81534"/>
                  </a:lnTo>
                  <a:lnTo>
                    <a:pt x="2652394" y="64643"/>
                  </a:lnTo>
                  <a:lnTo>
                    <a:pt x="2644393" y="64643"/>
                  </a:lnTo>
                  <a:lnTo>
                    <a:pt x="2622422" y="64643"/>
                  </a:lnTo>
                  <a:lnTo>
                    <a:pt x="2622422" y="7112"/>
                  </a:lnTo>
                  <a:close/>
                </a:path>
                <a:path w="3376295" h="429894">
                  <a:moveTo>
                    <a:pt x="2332355" y="7112"/>
                  </a:moveTo>
                  <a:lnTo>
                    <a:pt x="2425699" y="7112"/>
                  </a:lnTo>
                  <a:lnTo>
                    <a:pt x="2550287" y="327787"/>
                  </a:lnTo>
                  <a:lnTo>
                    <a:pt x="2555194" y="339334"/>
                  </a:lnTo>
                  <a:lnTo>
                    <a:pt x="2587537" y="364712"/>
                  </a:lnTo>
                  <a:lnTo>
                    <a:pt x="2597277" y="364998"/>
                  </a:lnTo>
                  <a:lnTo>
                    <a:pt x="2597277" y="422401"/>
                  </a:lnTo>
                  <a:lnTo>
                    <a:pt x="2400808" y="422401"/>
                  </a:lnTo>
                  <a:lnTo>
                    <a:pt x="2400808" y="364998"/>
                  </a:lnTo>
                  <a:lnTo>
                    <a:pt x="2412745" y="364617"/>
                  </a:lnTo>
                  <a:lnTo>
                    <a:pt x="2423667" y="364617"/>
                  </a:lnTo>
                  <a:lnTo>
                    <a:pt x="2431288" y="363220"/>
                  </a:lnTo>
                  <a:lnTo>
                    <a:pt x="2435733" y="360299"/>
                  </a:lnTo>
                  <a:lnTo>
                    <a:pt x="2440051" y="357505"/>
                  </a:lnTo>
                  <a:lnTo>
                    <a:pt x="2442210" y="353949"/>
                  </a:lnTo>
                  <a:lnTo>
                    <a:pt x="2442210" y="349758"/>
                  </a:lnTo>
                  <a:lnTo>
                    <a:pt x="2442210" y="346201"/>
                  </a:lnTo>
                  <a:lnTo>
                    <a:pt x="2440305" y="338836"/>
                  </a:lnTo>
                  <a:lnTo>
                    <a:pt x="2436621" y="327787"/>
                  </a:lnTo>
                  <a:lnTo>
                    <a:pt x="2424176" y="289941"/>
                  </a:lnTo>
                  <a:lnTo>
                    <a:pt x="2297938" y="289941"/>
                  </a:lnTo>
                  <a:lnTo>
                    <a:pt x="2282316" y="331850"/>
                  </a:lnTo>
                  <a:lnTo>
                    <a:pt x="2279141" y="340868"/>
                  </a:lnTo>
                  <a:lnTo>
                    <a:pt x="2277617" y="346710"/>
                  </a:lnTo>
                  <a:lnTo>
                    <a:pt x="2277617" y="349504"/>
                  </a:lnTo>
                  <a:lnTo>
                    <a:pt x="2277617" y="352679"/>
                  </a:lnTo>
                  <a:lnTo>
                    <a:pt x="2320163" y="364998"/>
                  </a:lnTo>
                  <a:lnTo>
                    <a:pt x="2320163" y="422401"/>
                  </a:lnTo>
                  <a:lnTo>
                    <a:pt x="2159381" y="422401"/>
                  </a:lnTo>
                  <a:lnTo>
                    <a:pt x="2159381" y="364998"/>
                  </a:lnTo>
                  <a:lnTo>
                    <a:pt x="2169794" y="364998"/>
                  </a:lnTo>
                  <a:lnTo>
                    <a:pt x="2177288" y="364109"/>
                  </a:lnTo>
                  <a:lnTo>
                    <a:pt x="2204085" y="334263"/>
                  </a:lnTo>
                  <a:lnTo>
                    <a:pt x="2332355" y="7112"/>
                  </a:lnTo>
                  <a:close/>
                </a:path>
                <a:path w="3376295" h="429894">
                  <a:moveTo>
                    <a:pt x="1705102" y="7112"/>
                  </a:moveTo>
                  <a:lnTo>
                    <a:pt x="1961261" y="7112"/>
                  </a:lnTo>
                  <a:lnTo>
                    <a:pt x="1973929" y="7397"/>
                  </a:lnTo>
                  <a:lnTo>
                    <a:pt x="2015363" y="11684"/>
                  </a:lnTo>
                  <a:lnTo>
                    <a:pt x="2056153" y="24364"/>
                  </a:lnTo>
                  <a:lnTo>
                    <a:pt x="2089356" y="48482"/>
                  </a:lnTo>
                  <a:lnTo>
                    <a:pt x="2110892" y="81702"/>
                  </a:lnTo>
                  <a:lnTo>
                    <a:pt x="2118233" y="122047"/>
                  </a:lnTo>
                  <a:lnTo>
                    <a:pt x="2116115" y="144623"/>
                  </a:lnTo>
                  <a:lnTo>
                    <a:pt x="2099212" y="182965"/>
                  </a:lnTo>
                  <a:lnTo>
                    <a:pt x="2066807" y="212139"/>
                  </a:lnTo>
                  <a:lnTo>
                    <a:pt x="2026854" y="231241"/>
                  </a:lnTo>
                  <a:lnTo>
                    <a:pt x="2004567" y="236982"/>
                  </a:lnTo>
                  <a:lnTo>
                    <a:pt x="2089912" y="336423"/>
                  </a:lnTo>
                  <a:lnTo>
                    <a:pt x="2122423" y="362838"/>
                  </a:lnTo>
                  <a:lnTo>
                    <a:pt x="2126995" y="364236"/>
                  </a:lnTo>
                  <a:lnTo>
                    <a:pt x="2133345" y="364998"/>
                  </a:lnTo>
                  <a:lnTo>
                    <a:pt x="2141473" y="364998"/>
                  </a:lnTo>
                  <a:lnTo>
                    <a:pt x="2159254" y="364998"/>
                  </a:lnTo>
                  <a:lnTo>
                    <a:pt x="2159254" y="422401"/>
                  </a:lnTo>
                  <a:lnTo>
                    <a:pt x="2026285" y="422401"/>
                  </a:lnTo>
                  <a:lnTo>
                    <a:pt x="1892935" y="243459"/>
                  </a:lnTo>
                  <a:lnTo>
                    <a:pt x="1858390" y="243459"/>
                  </a:lnTo>
                  <a:lnTo>
                    <a:pt x="1858390" y="326263"/>
                  </a:lnTo>
                  <a:lnTo>
                    <a:pt x="1858535" y="335974"/>
                  </a:lnTo>
                  <a:lnTo>
                    <a:pt x="1868296" y="362076"/>
                  </a:lnTo>
                  <a:lnTo>
                    <a:pt x="1871853" y="363982"/>
                  </a:lnTo>
                  <a:lnTo>
                    <a:pt x="1878838" y="364998"/>
                  </a:lnTo>
                  <a:lnTo>
                    <a:pt x="1889379" y="364998"/>
                  </a:lnTo>
                  <a:lnTo>
                    <a:pt x="1908429" y="364998"/>
                  </a:lnTo>
                  <a:lnTo>
                    <a:pt x="1908429" y="422401"/>
                  </a:lnTo>
                  <a:lnTo>
                    <a:pt x="1705102" y="422401"/>
                  </a:lnTo>
                  <a:lnTo>
                    <a:pt x="1705102" y="364998"/>
                  </a:lnTo>
                  <a:lnTo>
                    <a:pt x="1723643" y="364998"/>
                  </a:lnTo>
                  <a:lnTo>
                    <a:pt x="1733422" y="364998"/>
                  </a:lnTo>
                  <a:lnTo>
                    <a:pt x="1740408" y="363855"/>
                  </a:lnTo>
                  <a:lnTo>
                    <a:pt x="1744471" y="361823"/>
                  </a:lnTo>
                  <a:lnTo>
                    <a:pt x="1748536" y="359791"/>
                  </a:lnTo>
                  <a:lnTo>
                    <a:pt x="1751584" y="356616"/>
                  </a:lnTo>
                  <a:lnTo>
                    <a:pt x="1753615" y="352425"/>
                  </a:lnTo>
                  <a:lnTo>
                    <a:pt x="1754632" y="350012"/>
                  </a:lnTo>
                  <a:lnTo>
                    <a:pt x="1755139" y="342646"/>
                  </a:lnTo>
                  <a:lnTo>
                    <a:pt x="1755139" y="330073"/>
                  </a:lnTo>
                  <a:lnTo>
                    <a:pt x="1755139" y="96520"/>
                  </a:lnTo>
                  <a:lnTo>
                    <a:pt x="1755139" y="87375"/>
                  </a:lnTo>
                  <a:lnTo>
                    <a:pt x="1754378" y="80899"/>
                  </a:lnTo>
                  <a:lnTo>
                    <a:pt x="1752854" y="76962"/>
                  </a:lnTo>
                  <a:lnTo>
                    <a:pt x="1751330" y="73151"/>
                  </a:lnTo>
                  <a:lnTo>
                    <a:pt x="1748916" y="70612"/>
                  </a:lnTo>
                  <a:lnTo>
                    <a:pt x="1745488" y="69342"/>
                  </a:lnTo>
                  <a:lnTo>
                    <a:pt x="1740662" y="67183"/>
                  </a:lnTo>
                  <a:lnTo>
                    <a:pt x="1735201" y="66167"/>
                  </a:lnTo>
                  <a:lnTo>
                    <a:pt x="1729105" y="66167"/>
                  </a:lnTo>
                  <a:lnTo>
                    <a:pt x="1720595" y="66421"/>
                  </a:lnTo>
                  <a:lnTo>
                    <a:pt x="1705102" y="66421"/>
                  </a:lnTo>
                  <a:lnTo>
                    <a:pt x="1705102" y="7112"/>
                  </a:lnTo>
                  <a:close/>
                </a:path>
                <a:path w="3376295" h="429894">
                  <a:moveTo>
                    <a:pt x="1267714" y="7112"/>
                  </a:moveTo>
                  <a:lnTo>
                    <a:pt x="1614423" y="7112"/>
                  </a:lnTo>
                  <a:lnTo>
                    <a:pt x="1661794" y="138430"/>
                  </a:lnTo>
                  <a:lnTo>
                    <a:pt x="1607819" y="157734"/>
                  </a:lnTo>
                  <a:lnTo>
                    <a:pt x="1600749" y="142495"/>
                  </a:lnTo>
                  <a:lnTo>
                    <a:pt x="1593072" y="128793"/>
                  </a:lnTo>
                  <a:lnTo>
                    <a:pt x="1566487" y="96994"/>
                  </a:lnTo>
                  <a:lnTo>
                    <a:pt x="1523853" y="77176"/>
                  </a:lnTo>
                  <a:lnTo>
                    <a:pt x="1483740" y="73533"/>
                  </a:lnTo>
                  <a:lnTo>
                    <a:pt x="1420367" y="73533"/>
                  </a:lnTo>
                  <a:lnTo>
                    <a:pt x="1420367" y="177164"/>
                  </a:lnTo>
                  <a:lnTo>
                    <a:pt x="1441196" y="177164"/>
                  </a:lnTo>
                  <a:lnTo>
                    <a:pt x="1482216" y="167894"/>
                  </a:lnTo>
                  <a:lnTo>
                    <a:pt x="1488186" y="118237"/>
                  </a:lnTo>
                  <a:lnTo>
                    <a:pt x="1541144" y="118237"/>
                  </a:lnTo>
                  <a:lnTo>
                    <a:pt x="1541144" y="294132"/>
                  </a:lnTo>
                  <a:lnTo>
                    <a:pt x="1488186" y="294132"/>
                  </a:lnTo>
                  <a:lnTo>
                    <a:pt x="1488186" y="276225"/>
                  </a:lnTo>
                  <a:lnTo>
                    <a:pt x="1487922" y="267700"/>
                  </a:lnTo>
                  <a:lnTo>
                    <a:pt x="1460198" y="235950"/>
                  </a:lnTo>
                  <a:lnTo>
                    <a:pt x="1439164" y="235204"/>
                  </a:lnTo>
                  <a:lnTo>
                    <a:pt x="1420367" y="235204"/>
                  </a:lnTo>
                  <a:lnTo>
                    <a:pt x="1420367" y="330708"/>
                  </a:lnTo>
                  <a:lnTo>
                    <a:pt x="1420367" y="340868"/>
                  </a:lnTo>
                  <a:lnTo>
                    <a:pt x="1420876" y="346963"/>
                  </a:lnTo>
                  <a:lnTo>
                    <a:pt x="1421891" y="349123"/>
                  </a:lnTo>
                  <a:lnTo>
                    <a:pt x="1422780" y="351409"/>
                  </a:lnTo>
                  <a:lnTo>
                    <a:pt x="1424813" y="353060"/>
                  </a:lnTo>
                  <a:lnTo>
                    <a:pt x="1427607" y="354203"/>
                  </a:lnTo>
                  <a:lnTo>
                    <a:pt x="1430527" y="355473"/>
                  </a:lnTo>
                  <a:lnTo>
                    <a:pt x="1436751" y="355981"/>
                  </a:lnTo>
                  <a:lnTo>
                    <a:pt x="1446276" y="355981"/>
                  </a:lnTo>
                  <a:lnTo>
                    <a:pt x="1481073" y="355981"/>
                  </a:lnTo>
                  <a:lnTo>
                    <a:pt x="1532741" y="349712"/>
                  </a:lnTo>
                  <a:lnTo>
                    <a:pt x="1572275" y="330136"/>
                  </a:lnTo>
                  <a:lnTo>
                    <a:pt x="1604619" y="295538"/>
                  </a:lnTo>
                  <a:lnTo>
                    <a:pt x="1626996" y="249300"/>
                  </a:lnTo>
                  <a:lnTo>
                    <a:pt x="1681353" y="268097"/>
                  </a:lnTo>
                  <a:lnTo>
                    <a:pt x="1626869" y="422401"/>
                  </a:lnTo>
                  <a:lnTo>
                    <a:pt x="1267714" y="422401"/>
                  </a:lnTo>
                  <a:lnTo>
                    <a:pt x="1267714" y="364998"/>
                  </a:lnTo>
                  <a:lnTo>
                    <a:pt x="1278127" y="364998"/>
                  </a:lnTo>
                  <a:lnTo>
                    <a:pt x="1287654" y="364807"/>
                  </a:lnTo>
                  <a:lnTo>
                    <a:pt x="1317625" y="340106"/>
                  </a:lnTo>
                  <a:lnTo>
                    <a:pt x="1317625" y="326263"/>
                  </a:lnTo>
                  <a:lnTo>
                    <a:pt x="1317625" y="100075"/>
                  </a:lnTo>
                  <a:lnTo>
                    <a:pt x="1317625" y="87757"/>
                  </a:lnTo>
                  <a:lnTo>
                    <a:pt x="1316863" y="79756"/>
                  </a:lnTo>
                  <a:lnTo>
                    <a:pt x="1315085" y="75946"/>
                  </a:lnTo>
                  <a:lnTo>
                    <a:pt x="1313434" y="72136"/>
                  </a:lnTo>
                  <a:lnTo>
                    <a:pt x="1310766" y="69342"/>
                  </a:lnTo>
                  <a:lnTo>
                    <a:pt x="1307211" y="67437"/>
                  </a:lnTo>
                  <a:lnTo>
                    <a:pt x="1303654" y="65532"/>
                  </a:lnTo>
                  <a:lnTo>
                    <a:pt x="1296670" y="64643"/>
                  </a:lnTo>
                  <a:lnTo>
                    <a:pt x="1286128" y="64643"/>
                  </a:lnTo>
                  <a:lnTo>
                    <a:pt x="1267714" y="64643"/>
                  </a:lnTo>
                  <a:lnTo>
                    <a:pt x="1267714" y="7112"/>
                  </a:lnTo>
                  <a:close/>
                </a:path>
                <a:path w="3376295" h="429894">
                  <a:moveTo>
                    <a:pt x="816863" y="7112"/>
                  </a:moveTo>
                  <a:lnTo>
                    <a:pt x="985265" y="7112"/>
                  </a:lnTo>
                  <a:lnTo>
                    <a:pt x="1107059" y="249428"/>
                  </a:lnTo>
                  <a:lnTo>
                    <a:pt x="1107059" y="101219"/>
                  </a:lnTo>
                  <a:lnTo>
                    <a:pt x="1107059" y="88519"/>
                  </a:lnTo>
                  <a:lnTo>
                    <a:pt x="1106424" y="80645"/>
                  </a:lnTo>
                  <a:lnTo>
                    <a:pt x="1105027" y="77470"/>
                  </a:lnTo>
                  <a:lnTo>
                    <a:pt x="1102995" y="72644"/>
                  </a:lnTo>
                  <a:lnTo>
                    <a:pt x="1100327" y="69342"/>
                  </a:lnTo>
                  <a:lnTo>
                    <a:pt x="1096899" y="67437"/>
                  </a:lnTo>
                  <a:lnTo>
                    <a:pt x="1093597" y="65532"/>
                  </a:lnTo>
                  <a:lnTo>
                    <a:pt x="1086992" y="64643"/>
                  </a:lnTo>
                  <a:lnTo>
                    <a:pt x="1077340" y="64643"/>
                  </a:lnTo>
                  <a:lnTo>
                    <a:pt x="1057021" y="64643"/>
                  </a:lnTo>
                  <a:lnTo>
                    <a:pt x="1057021" y="7112"/>
                  </a:lnTo>
                  <a:lnTo>
                    <a:pt x="1228216" y="7112"/>
                  </a:lnTo>
                  <a:lnTo>
                    <a:pt x="1228216" y="64643"/>
                  </a:lnTo>
                  <a:lnTo>
                    <a:pt x="1209293" y="64643"/>
                  </a:lnTo>
                  <a:lnTo>
                    <a:pt x="1199768" y="64643"/>
                  </a:lnTo>
                  <a:lnTo>
                    <a:pt x="1193038" y="65659"/>
                  </a:lnTo>
                  <a:lnTo>
                    <a:pt x="1188974" y="67945"/>
                  </a:lnTo>
                  <a:lnTo>
                    <a:pt x="1184910" y="70104"/>
                  </a:lnTo>
                  <a:lnTo>
                    <a:pt x="1182115" y="73025"/>
                  </a:lnTo>
                  <a:lnTo>
                    <a:pt x="1180591" y="76835"/>
                  </a:lnTo>
                  <a:lnTo>
                    <a:pt x="1178940" y="80645"/>
                  </a:lnTo>
                  <a:lnTo>
                    <a:pt x="1178178" y="88773"/>
                  </a:lnTo>
                  <a:lnTo>
                    <a:pt x="1178178" y="101219"/>
                  </a:lnTo>
                  <a:lnTo>
                    <a:pt x="1178178" y="422401"/>
                  </a:lnTo>
                  <a:lnTo>
                    <a:pt x="1092835" y="422401"/>
                  </a:lnTo>
                  <a:lnTo>
                    <a:pt x="938657" y="116459"/>
                  </a:lnTo>
                  <a:lnTo>
                    <a:pt x="938657" y="330454"/>
                  </a:lnTo>
                  <a:lnTo>
                    <a:pt x="938657" y="342773"/>
                  </a:lnTo>
                  <a:lnTo>
                    <a:pt x="939291" y="350520"/>
                  </a:lnTo>
                  <a:lnTo>
                    <a:pt x="940815" y="353949"/>
                  </a:lnTo>
                  <a:lnTo>
                    <a:pt x="942339" y="357250"/>
                  </a:lnTo>
                  <a:lnTo>
                    <a:pt x="945007" y="360045"/>
                  </a:lnTo>
                  <a:lnTo>
                    <a:pt x="948816" y="361950"/>
                  </a:lnTo>
                  <a:lnTo>
                    <a:pt x="952626" y="363982"/>
                  </a:lnTo>
                  <a:lnTo>
                    <a:pt x="959358" y="364998"/>
                  </a:lnTo>
                  <a:lnTo>
                    <a:pt x="968755" y="364998"/>
                  </a:lnTo>
                  <a:lnTo>
                    <a:pt x="988567" y="364998"/>
                  </a:lnTo>
                  <a:lnTo>
                    <a:pt x="988567" y="422401"/>
                  </a:lnTo>
                  <a:lnTo>
                    <a:pt x="816863" y="422401"/>
                  </a:lnTo>
                  <a:lnTo>
                    <a:pt x="816863" y="364998"/>
                  </a:lnTo>
                  <a:lnTo>
                    <a:pt x="834643" y="364998"/>
                  </a:lnTo>
                  <a:lnTo>
                    <a:pt x="844423" y="364998"/>
                  </a:lnTo>
                  <a:lnTo>
                    <a:pt x="866901" y="343281"/>
                  </a:lnTo>
                  <a:lnTo>
                    <a:pt x="866901" y="334899"/>
                  </a:lnTo>
                  <a:lnTo>
                    <a:pt x="866901" y="96774"/>
                  </a:lnTo>
                  <a:lnTo>
                    <a:pt x="866901" y="87630"/>
                  </a:lnTo>
                  <a:lnTo>
                    <a:pt x="865886" y="80899"/>
                  </a:lnTo>
                  <a:lnTo>
                    <a:pt x="863853" y="76708"/>
                  </a:lnTo>
                  <a:lnTo>
                    <a:pt x="861949" y="72389"/>
                  </a:lnTo>
                  <a:lnTo>
                    <a:pt x="859282" y="69342"/>
                  </a:lnTo>
                  <a:lnTo>
                    <a:pt x="855852" y="67437"/>
                  </a:lnTo>
                  <a:lnTo>
                    <a:pt x="852551" y="65532"/>
                  </a:lnTo>
                  <a:lnTo>
                    <a:pt x="846963" y="64643"/>
                  </a:lnTo>
                  <a:lnTo>
                    <a:pt x="839088" y="64643"/>
                  </a:lnTo>
                  <a:lnTo>
                    <a:pt x="816863" y="64643"/>
                  </a:lnTo>
                  <a:lnTo>
                    <a:pt x="816863" y="7112"/>
                  </a:lnTo>
                  <a:close/>
                </a:path>
                <a:path w="3376295" h="429894">
                  <a:moveTo>
                    <a:pt x="569976" y="7112"/>
                  </a:moveTo>
                  <a:lnTo>
                    <a:pt x="772795" y="7112"/>
                  </a:lnTo>
                  <a:lnTo>
                    <a:pt x="772795" y="64643"/>
                  </a:lnTo>
                  <a:lnTo>
                    <a:pt x="754252" y="64643"/>
                  </a:lnTo>
                  <a:lnTo>
                    <a:pt x="743585" y="64643"/>
                  </a:lnTo>
                  <a:lnTo>
                    <a:pt x="736473" y="65532"/>
                  </a:lnTo>
                  <a:lnTo>
                    <a:pt x="733043" y="67437"/>
                  </a:lnTo>
                  <a:lnTo>
                    <a:pt x="729488" y="69342"/>
                  </a:lnTo>
                  <a:lnTo>
                    <a:pt x="726948" y="72262"/>
                  </a:lnTo>
                  <a:lnTo>
                    <a:pt x="725297" y="76326"/>
                  </a:lnTo>
                  <a:lnTo>
                    <a:pt x="723518" y="80391"/>
                  </a:lnTo>
                  <a:lnTo>
                    <a:pt x="722757" y="88264"/>
                  </a:lnTo>
                  <a:lnTo>
                    <a:pt x="722757" y="99695"/>
                  </a:lnTo>
                  <a:lnTo>
                    <a:pt x="722757" y="329564"/>
                  </a:lnTo>
                  <a:lnTo>
                    <a:pt x="722757" y="342011"/>
                  </a:lnTo>
                  <a:lnTo>
                    <a:pt x="723391" y="350012"/>
                  </a:lnTo>
                  <a:lnTo>
                    <a:pt x="724788" y="353695"/>
                  </a:lnTo>
                  <a:lnTo>
                    <a:pt x="726186" y="357250"/>
                  </a:lnTo>
                  <a:lnTo>
                    <a:pt x="728599" y="359791"/>
                  </a:lnTo>
                  <a:lnTo>
                    <a:pt x="731901" y="361442"/>
                  </a:lnTo>
                  <a:lnTo>
                    <a:pt x="736091" y="363728"/>
                  </a:lnTo>
                  <a:lnTo>
                    <a:pt x="742441" y="364998"/>
                  </a:lnTo>
                  <a:lnTo>
                    <a:pt x="750697" y="364998"/>
                  </a:lnTo>
                  <a:lnTo>
                    <a:pt x="772795" y="364998"/>
                  </a:lnTo>
                  <a:lnTo>
                    <a:pt x="772795" y="422401"/>
                  </a:lnTo>
                  <a:lnTo>
                    <a:pt x="569976" y="422401"/>
                  </a:lnTo>
                  <a:lnTo>
                    <a:pt x="569976" y="364998"/>
                  </a:lnTo>
                  <a:lnTo>
                    <a:pt x="586486" y="364998"/>
                  </a:lnTo>
                  <a:lnTo>
                    <a:pt x="598297" y="364998"/>
                  </a:lnTo>
                  <a:lnTo>
                    <a:pt x="617474" y="354330"/>
                  </a:lnTo>
                  <a:lnTo>
                    <a:pt x="619251" y="350774"/>
                  </a:lnTo>
                  <a:lnTo>
                    <a:pt x="620013" y="343408"/>
                  </a:lnTo>
                  <a:lnTo>
                    <a:pt x="620013" y="332486"/>
                  </a:lnTo>
                  <a:lnTo>
                    <a:pt x="620013" y="101854"/>
                  </a:lnTo>
                  <a:lnTo>
                    <a:pt x="608964" y="67056"/>
                  </a:lnTo>
                  <a:lnTo>
                    <a:pt x="606171" y="65405"/>
                  </a:lnTo>
                  <a:lnTo>
                    <a:pt x="599439" y="64643"/>
                  </a:lnTo>
                  <a:lnTo>
                    <a:pt x="588645" y="64643"/>
                  </a:lnTo>
                  <a:lnTo>
                    <a:pt x="569976" y="64643"/>
                  </a:lnTo>
                  <a:lnTo>
                    <a:pt x="569976" y="7112"/>
                  </a:lnTo>
                  <a:close/>
                </a:path>
                <a:path w="3376295" h="429894">
                  <a:moveTo>
                    <a:pt x="0" y="7112"/>
                  </a:moveTo>
                  <a:lnTo>
                    <a:pt x="187960" y="7112"/>
                  </a:lnTo>
                  <a:lnTo>
                    <a:pt x="260096" y="260096"/>
                  </a:lnTo>
                  <a:lnTo>
                    <a:pt x="334772" y="7112"/>
                  </a:lnTo>
                  <a:lnTo>
                    <a:pt x="525907" y="7112"/>
                  </a:lnTo>
                  <a:lnTo>
                    <a:pt x="525907" y="64643"/>
                  </a:lnTo>
                  <a:lnTo>
                    <a:pt x="505460" y="64643"/>
                  </a:lnTo>
                  <a:lnTo>
                    <a:pt x="494284" y="64643"/>
                  </a:lnTo>
                  <a:lnTo>
                    <a:pt x="475996" y="97917"/>
                  </a:lnTo>
                  <a:lnTo>
                    <a:pt x="475996" y="333756"/>
                  </a:lnTo>
                  <a:lnTo>
                    <a:pt x="475996" y="344043"/>
                  </a:lnTo>
                  <a:lnTo>
                    <a:pt x="476503" y="350520"/>
                  </a:lnTo>
                  <a:lnTo>
                    <a:pt x="477774" y="353060"/>
                  </a:lnTo>
                  <a:lnTo>
                    <a:pt x="479551" y="356997"/>
                  </a:lnTo>
                  <a:lnTo>
                    <a:pt x="481964" y="359791"/>
                  </a:lnTo>
                  <a:lnTo>
                    <a:pt x="485139" y="361442"/>
                  </a:lnTo>
                  <a:lnTo>
                    <a:pt x="489585" y="363728"/>
                  </a:lnTo>
                  <a:lnTo>
                    <a:pt x="495300" y="364998"/>
                  </a:lnTo>
                  <a:lnTo>
                    <a:pt x="502412" y="364998"/>
                  </a:lnTo>
                  <a:lnTo>
                    <a:pt x="525907" y="364998"/>
                  </a:lnTo>
                  <a:lnTo>
                    <a:pt x="525907" y="422401"/>
                  </a:lnTo>
                  <a:lnTo>
                    <a:pt x="326263" y="422401"/>
                  </a:lnTo>
                  <a:lnTo>
                    <a:pt x="326263" y="364998"/>
                  </a:lnTo>
                  <a:lnTo>
                    <a:pt x="341757" y="364998"/>
                  </a:lnTo>
                  <a:lnTo>
                    <a:pt x="353060" y="364998"/>
                  </a:lnTo>
                  <a:lnTo>
                    <a:pt x="373379" y="354075"/>
                  </a:lnTo>
                  <a:lnTo>
                    <a:pt x="375285" y="350393"/>
                  </a:lnTo>
                  <a:lnTo>
                    <a:pt x="376174" y="343662"/>
                  </a:lnTo>
                  <a:lnTo>
                    <a:pt x="376174" y="333756"/>
                  </a:lnTo>
                  <a:lnTo>
                    <a:pt x="376174" y="78359"/>
                  </a:lnTo>
                  <a:lnTo>
                    <a:pt x="275082" y="422401"/>
                  </a:lnTo>
                  <a:lnTo>
                    <a:pt x="217550" y="422401"/>
                  </a:lnTo>
                  <a:lnTo>
                    <a:pt x="119634" y="89281"/>
                  </a:lnTo>
                  <a:lnTo>
                    <a:pt x="119634" y="341757"/>
                  </a:lnTo>
                  <a:lnTo>
                    <a:pt x="119634" y="347472"/>
                  </a:lnTo>
                  <a:lnTo>
                    <a:pt x="120650" y="351917"/>
                  </a:lnTo>
                  <a:lnTo>
                    <a:pt x="122809" y="355092"/>
                  </a:lnTo>
                  <a:lnTo>
                    <a:pt x="124840" y="358267"/>
                  </a:lnTo>
                  <a:lnTo>
                    <a:pt x="127888" y="360680"/>
                  </a:lnTo>
                  <a:lnTo>
                    <a:pt x="131699" y="362458"/>
                  </a:lnTo>
                  <a:lnTo>
                    <a:pt x="135636" y="364109"/>
                  </a:lnTo>
                  <a:lnTo>
                    <a:pt x="141732" y="364998"/>
                  </a:lnTo>
                  <a:lnTo>
                    <a:pt x="150367" y="364998"/>
                  </a:lnTo>
                  <a:lnTo>
                    <a:pt x="170307" y="364998"/>
                  </a:lnTo>
                  <a:lnTo>
                    <a:pt x="170307" y="422401"/>
                  </a:lnTo>
                  <a:lnTo>
                    <a:pt x="0" y="422401"/>
                  </a:lnTo>
                  <a:lnTo>
                    <a:pt x="0" y="364998"/>
                  </a:lnTo>
                  <a:lnTo>
                    <a:pt x="16763" y="364998"/>
                  </a:lnTo>
                  <a:lnTo>
                    <a:pt x="27304" y="364998"/>
                  </a:lnTo>
                  <a:lnTo>
                    <a:pt x="34543" y="363982"/>
                  </a:lnTo>
                  <a:lnTo>
                    <a:pt x="38480" y="362076"/>
                  </a:lnTo>
                  <a:lnTo>
                    <a:pt x="42417" y="360299"/>
                  </a:lnTo>
                  <a:lnTo>
                    <a:pt x="45212" y="357250"/>
                  </a:lnTo>
                  <a:lnTo>
                    <a:pt x="47116" y="353187"/>
                  </a:lnTo>
                  <a:lnTo>
                    <a:pt x="49022" y="349123"/>
                  </a:lnTo>
                  <a:lnTo>
                    <a:pt x="50037" y="341630"/>
                  </a:lnTo>
                  <a:lnTo>
                    <a:pt x="50037" y="330708"/>
                  </a:lnTo>
                  <a:lnTo>
                    <a:pt x="50037" y="97917"/>
                  </a:lnTo>
                  <a:lnTo>
                    <a:pt x="50037" y="87249"/>
                  </a:lnTo>
                  <a:lnTo>
                    <a:pt x="49275" y="80263"/>
                  </a:lnTo>
                  <a:lnTo>
                    <a:pt x="47878" y="77088"/>
                  </a:lnTo>
                  <a:lnTo>
                    <a:pt x="46100" y="72771"/>
                  </a:lnTo>
                  <a:lnTo>
                    <a:pt x="43434" y="69596"/>
                  </a:lnTo>
                  <a:lnTo>
                    <a:pt x="39877" y="67563"/>
                  </a:lnTo>
                  <a:lnTo>
                    <a:pt x="36195" y="65659"/>
                  </a:lnTo>
                  <a:lnTo>
                    <a:pt x="30479" y="64643"/>
                  </a:lnTo>
                  <a:lnTo>
                    <a:pt x="22733" y="64643"/>
                  </a:lnTo>
                  <a:lnTo>
                    <a:pt x="0" y="64643"/>
                  </a:lnTo>
                  <a:lnTo>
                    <a:pt x="0" y="7112"/>
                  </a:lnTo>
                  <a:close/>
                </a:path>
                <a:path w="3376295" h="429894">
                  <a:moveTo>
                    <a:pt x="3172460" y="0"/>
                  </a:moveTo>
                  <a:lnTo>
                    <a:pt x="3198750" y="1760"/>
                  </a:lnTo>
                  <a:lnTo>
                    <a:pt x="3223720" y="7032"/>
                  </a:lnTo>
                  <a:lnTo>
                    <a:pt x="3247380" y="15805"/>
                  </a:lnTo>
                  <a:lnTo>
                    <a:pt x="3269741" y="28067"/>
                  </a:lnTo>
                  <a:lnTo>
                    <a:pt x="3281426" y="7112"/>
                  </a:lnTo>
                  <a:lnTo>
                    <a:pt x="3323970" y="7112"/>
                  </a:lnTo>
                  <a:lnTo>
                    <a:pt x="3359658" y="146431"/>
                  </a:lnTo>
                  <a:lnTo>
                    <a:pt x="3304032" y="162306"/>
                  </a:lnTo>
                  <a:lnTo>
                    <a:pt x="3289746" y="139019"/>
                  </a:lnTo>
                  <a:lnTo>
                    <a:pt x="3274520" y="119078"/>
                  </a:lnTo>
                  <a:lnTo>
                    <a:pt x="3241293" y="89281"/>
                  </a:lnTo>
                  <a:lnTo>
                    <a:pt x="3205114" y="71913"/>
                  </a:lnTo>
                  <a:lnTo>
                    <a:pt x="3166744" y="66167"/>
                  </a:lnTo>
                  <a:lnTo>
                    <a:pt x="3154650" y="66811"/>
                  </a:lnTo>
                  <a:lnTo>
                    <a:pt x="3115405" y="87534"/>
                  </a:lnTo>
                  <a:lnTo>
                    <a:pt x="3111754" y="99822"/>
                  </a:lnTo>
                  <a:lnTo>
                    <a:pt x="3112587" y="106941"/>
                  </a:lnTo>
                  <a:lnTo>
                    <a:pt x="3143742" y="138715"/>
                  </a:lnTo>
                  <a:lnTo>
                    <a:pt x="3253105" y="172466"/>
                  </a:lnTo>
                  <a:lnTo>
                    <a:pt x="3283890" y="182776"/>
                  </a:lnTo>
                  <a:lnTo>
                    <a:pt x="3331221" y="208113"/>
                  </a:lnTo>
                  <a:lnTo>
                    <a:pt x="3359981" y="239710"/>
                  </a:lnTo>
                  <a:lnTo>
                    <a:pt x="3374026" y="276806"/>
                  </a:lnTo>
                  <a:lnTo>
                    <a:pt x="3375787" y="297307"/>
                  </a:lnTo>
                  <a:lnTo>
                    <a:pt x="3373098" y="323216"/>
                  </a:lnTo>
                  <a:lnTo>
                    <a:pt x="3351623" y="368798"/>
                  </a:lnTo>
                  <a:lnTo>
                    <a:pt x="3307480" y="406421"/>
                  </a:lnTo>
                  <a:lnTo>
                    <a:pt x="3247957" y="426944"/>
                  </a:lnTo>
                  <a:lnTo>
                    <a:pt x="3213862" y="429513"/>
                  </a:lnTo>
                  <a:lnTo>
                    <a:pt x="3197643" y="428988"/>
                  </a:lnTo>
                  <a:lnTo>
                    <a:pt x="3153156" y="421005"/>
                  </a:lnTo>
                  <a:lnTo>
                    <a:pt x="3110257" y="401895"/>
                  </a:lnTo>
                  <a:lnTo>
                    <a:pt x="3095370" y="392684"/>
                  </a:lnTo>
                  <a:lnTo>
                    <a:pt x="3082290" y="422401"/>
                  </a:lnTo>
                  <a:lnTo>
                    <a:pt x="3037966" y="422401"/>
                  </a:lnTo>
                  <a:lnTo>
                    <a:pt x="3008376" y="261366"/>
                  </a:lnTo>
                  <a:lnTo>
                    <a:pt x="3064129" y="248031"/>
                  </a:lnTo>
                  <a:lnTo>
                    <a:pt x="3075299" y="271527"/>
                  </a:lnTo>
                  <a:lnTo>
                    <a:pt x="3089195" y="293036"/>
                  </a:lnTo>
                  <a:lnTo>
                    <a:pt x="3125216" y="329946"/>
                  </a:lnTo>
                  <a:lnTo>
                    <a:pt x="3168824" y="354631"/>
                  </a:lnTo>
                  <a:lnTo>
                    <a:pt x="3216529" y="362838"/>
                  </a:lnTo>
                  <a:lnTo>
                    <a:pt x="3227198" y="362483"/>
                  </a:lnTo>
                  <a:lnTo>
                    <a:pt x="3266471" y="350472"/>
                  </a:lnTo>
                  <a:lnTo>
                    <a:pt x="3283204" y="327787"/>
                  </a:lnTo>
                  <a:lnTo>
                    <a:pt x="3283204" y="320675"/>
                  </a:lnTo>
                  <a:lnTo>
                    <a:pt x="3255525" y="283581"/>
                  </a:lnTo>
                  <a:lnTo>
                    <a:pt x="3204591" y="264668"/>
                  </a:lnTo>
                  <a:lnTo>
                    <a:pt x="3135248" y="244475"/>
                  </a:lnTo>
                  <a:lnTo>
                    <a:pt x="3126650" y="241710"/>
                  </a:lnTo>
                  <a:lnTo>
                    <a:pt x="3079785" y="221396"/>
                  </a:lnTo>
                  <a:lnTo>
                    <a:pt x="3044245" y="194712"/>
                  </a:lnTo>
                  <a:lnTo>
                    <a:pt x="3023004" y="156892"/>
                  </a:lnTo>
                  <a:lnTo>
                    <a:pt x="3017646" y="123317"/>
                  </a:lnTo>
                  <a:lnTo>
                    <a:pt x="3018790" y="107076"/>
                  </a:lnTo>
                  <a:lnTo>
                    <a:pt x="3035935" y="62357"/>
                  </a:lnTo>
                  <a:lnTo>
                    <a:pt x="3073814" y="26584"/>
                  </a:lnTo>
                  <a:lnTo>
                    <a:pt x="3109934" y="9751"/>
                  </a:lnTo>
                  <a:lnTo>
                    <a:pt x="3150649" y="1091"/>
                  </a:lnTo>
                  <a:lnTo>
                    <a:pt x="317246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363"/>
            <a:ext cx="1447165" cy="359410"/>
            <a:chOff x="537413" y="999363"/>
            <a:chExt cx="144716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252"/>
              <a:ext cx="1444929" cy="357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8302" y="1000252"/>
              <a:ext cx="1445260" cy="357505"/>
            </a:xfrm>
            <a:custGeom>
              <a:avLst/>
              <a:gdLst/>
              <a:ahLst/>
              <a:cxnLst/>
              <a:rect l="l" t="t" r="r" b="b"/>
              <a:pathLst>
                <a:path w="1445260" h="357505">
                  <a:moveTo>
                    <a:pt x="574205" y="106934"/>
                  </a:moveTo>
                  <a:lnTo>
                    <a:pt x="532688" y="234569"/>
                  </a:lnTo>
                  <a:lnTo>
                    <a:pt x="615721" y="234569"/>
                  </a:lnTo>
                  <a:lnTo>
                    <a:pt x="574205" y="106934"/>
                  </a:lnTo>
                  <a:close/>
                </a:path>
                <a:path w="1445260" h="357505">
                  <a:moveTo>
                    <a:pt x="1193342" y="5969"/>
                  </a:moveTo>
                  <a:lnTo>
                    <a:pt x="1222806" y="5969"/>
                  </a:lnTo>
                  <a:lnTo>
                    <a:pt x="1386001" y="214502"/>
                  </a:lnTo>
                  <a:lnTo>
                    <a:pt x="1386001" y="5969"/>
                  </a:lnTo>
                  <a:lnTo>
                    <a:pt x="1444929" y="5969"/>
                  </a:lnTo>
                  <a:lnTo>
                    <a:pt x="1444929" y="356235"/>
                  </a:lnTo>
                  <a:lnTo>
                    <a:pt x="1420037" y="356235"/>
                  </a:lnTo>
                  <a:lnTo>
                    <a:pt x="1252270" y="137540"/>
                  </a:lnTo>
                  <a:lnTo>
                    <a:pt x="1252270" y="351789"/>
                  </a:lnTo>
                  <a:lnTo>
                    <a:pt x="1193342" y="351789"/>
                  </a:lnTo>
                  <a:lnTo>
                    <a:pt x="1193342" y="5969"/>
                  </a:lnTo>
                  <a:close/>
                </a:path>
                <a:path w="1445260" h="357505">
                  <a:moveTo>
                    <a:pt x="1060373" y="5969"/>
                  </a:moveTo>
                  <a:lnTo>
                    <a:pt x="1121714" y="5969"/>
                  </a:lnTo>
                  <a:lnTo>
                    <a:pt x="1121714" y="351536"/>
                  </a:lnTo>
                  <a:lnTo>
                    <a:pt x="1060373" y="351536"/>
                  </a:lnTo>
                  <a:lnTo>
                    <a:pt x="1060373" y="5969"/>
                  </a:lnTo>
                  <a:close/>
                </a:path>
                <a:path w="1445260" h="357505">
                  <a:moveTo>
                    <a:pt x="324269" y="5969"/>
                  </a:moveTo>
                  <a:lnTo>
                    <a:pt x="385597" y="5969"/>
                  </a:lnTo>
                  <a:lnTo>
                    <a:pt x="385597" y="351536"/>
                  </a:lnTo>
                  <a:lnTo>
                    <a:pt x="324269" y="351536"/>
                  </a:lnTo>
                  <a:lnTo>
                    <a:pt x="324269" y="5969"/>
                  </a:lnTo>
                  <a:close/>
                </a:path>
                <a:path w="1445260" h="357505">
                  <a:moveTo>
                    <a:pt x="0" y="5969"/>
                  </a:moveTo>
                  <a:lnTo>
                    <a:pt x="29489" y="5969"/>
                  </a:lnTo>
                  <a:lnTo>
                    <a:pt x="192722" y="214502"/>
                  </a:lnTo>
                  <a:lnTo>
                    <a:pt x="192722" y="5969"/>
                  </a:lnTo>
                  <a:lnTo>
                    <a:pt x="251701" y="5969"/>
                  </a:lnTo>
                  <a:lnTo>
                    <a:pt x="251701" y="356235"/>
                  </a:lnTo>
                  <a:lnTo>
                    <a:pt x="226694" y="356235"/>
                  </a:lnTo>
                  <a:lnTo>
                    <a:pt x="58978" y="137540"/>
                  </a:lnTo>
                  <a:lnTo>
                    <a:pt x="58978" y="351789"/>
                  </a:lnTo>
                  <a:lnTo>
                    <a:pt x="0" y="351789"/>
                  </a:lnTo>
                  <a:lnTo>
                    <a:pt x="0" y="5969"/>
                  </a:lnTo>
                  <a:close/>
                </a:path>
                <a:path w="1445260" h="357505">
                  <a:moveTo>
                    <a:pt x="560755" y="1270"/>
                  </a:moveTo>
                  <a:lnTo>
                    <a:pt x="587654" y="1270"/>
                  </a:lnTo>
                  <a:lnTo>
                    <a:pt x="726592" y="351536"/>
                  </a:lnTo>
                  <a:lnTo>
                    <a:pt x="658888" y="351536"/>
                  </a:lnTo>
                  <a:lnTo>
                    <a:pt x="633653" y="281432"/>
                  </a:lnTo>
                  <a:lnTo>
                    <a:pt x="515226" y="281432"/>
                  </a:lnTo>
                  <a:lnTo>
                    <a:pt x="491172" y="351536"/>
                  </a:lnTo>
                  <a:lnTo>
                    <a:pt x="422998" y="351536"/>
                  </a:lnTo>
                  <a:lnTo>
                    <a:pt x="560755" y="1270"/>
                  </a:lnTo>
                  <a:close/>
                </a:path>
                <a:path w="1445260" h="357505">
                  <a:moveTo>
                    <a:pt x="905306" y="0"/>
                  </a:moveTo>
                  <a:lnTo>
                    <a:pt x="933526" y="1524"/>
                  </a:lnTo>
                  <a:lnTo>
                    <a:pt x="958757" y="6096"/>
                  </a:lnTo>
                  <a:lnTo>
                    <a:pt x="981012" y="13716"/>
                  </a:lnTo>
                  <a:lnTo>
                    <a:pt x="1000302" y="24384"/>
                  </a:lnTo>
                  <a:lnTo>
                    <a:pt x="975156" y="75057"/>
                  </a:lnTo>
                  <a:lnTo>
                    <a:pt x="963320" y="66075"/>
                  </a:lnTo>
                  <a:lnTo>
                    <a:pt x="948375" y="59689"/>
                  </a:lnTo>
                  <a:lnTo>
                    <a:pt x="930311" y="55876"/>
                  </a:lnTo>
                  <a:lnTo>
                    <a:pt x="909116" y="54610"/>
                  </a:lnTo>
                  <a:lnTo>
                    <a:pt x="888471" y="56872"/>
                  </a:lnTo>
                  <a:lnTo>
                    <a:pt x="853038" y="74969"/>
                  </a:lnTo>
                  <a:lnTo>
                    <a:pt x="826229" y="110095"/>
                  </a:lnTo>
                  <a:lnTo>
                    <a:pt x="812426" y="155866"/>
                  </a:lnTo>
                  <a:lnTo>
                    <a:pt x="810691" y="182372"/>
                  </a:lnTo>
                  <a:lnTo>
                    <a:pt x="812289" y="208661"/>
                  </a:lnTo>
                  <a:lnTo>
                    <a:pt x="825104" y="252666"/>
                  </a:lnTo>
                  <a:lnTo>
                    <a:pt x="850180" y="284624"/>
                  </a:lnTo>
                  <a:lnTo>
                    <a:pt x="904544" y="302895"/>
                  </a:lnTo>
                  <a:lnTo>
                    <a:pt x="927670" y="300724"/>
                  </a:lnTo>
                  <a:lnTo>
                    <a:pt x="948105" y="294195"/>
                  </a:lnTo>
                  <a:lnTo>
                    <a:pt x="965873" y="283285"/>
                  </a:lnTo>
                  <a:lnTo>
                    <a:pt x="980998" y="267970"/>
                  </a:lnTo>
                  <a:lnTo>
                    <a:pt x="1009573" y="317626"/>
                  </a:lnTo>
                  <a:lnTo>
                    <a:pt x="988620" y="335035"/>
                  </a:lnTo>
                  <a:lnTo>
                    <a:pt x="963298" y="347456"/>
                  </a:lnTo>
                  <a:lnTo>
                    <a:pt x="933617" y="354899"/>
                  </a:lnTo>
                  <a:lnTo>
                    <a:pt x="899591" y="357377"/>
                  </a:lnTo>
                  <a:lnTo>
                    <a:pt x="865418" y="354401"/>
                  </a:lnTo>
                  <a:lnTo>
                    <a:pt x="809169" y="330588"/>
                  </a:lnTo>
                  <a:lnTo>
                    <a:pt x="769567" y="283773"/>
                  </a:lnTo>
                  <a:lnTo>
                    <a:pt x="749565" y="218813"/>
                  </a:lnTo>
                  <a:lnTo>
                    <a:pt x="747064" y="179832"/>
                  </a:lnTo>
                  <a:lnTo>
                    <a:pt x="749831" y="143037"/>
                  </a:lnTo>
                  <a:lnTo>
                    <a:pt x="772032" y="78926"/>
                  </a:lnTo>
                  <a:lnTo>
                    <a:pt x="815277" y="29039"/>
                  </a:lnTo>
                  <a:lnTo>
                    <a:pt x="872185" y="3234"/>
                  </a:lnTo>
                  <a:lnTo>
                    <a:pt x="90530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2115134"/>
            <a:ext cx="2708275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body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use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sugars/fatty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acids</a:t>
            </a:r>
            <a:endParaRPr sz="2400" dirty="0">
              <a:latin typeface="Trebuchet MS"/>
              <a:cs typeface="Trebuchet MS"/>
            </a:endParaRPr>
          </a:p>
          <a:p>
            <a:pPr marL="241300" marR="41275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 enzymes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function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normally</a:t>
            </a:r>
            <a:endParaRPr sz="2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Produces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energy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183" y="1545738"/>
            <a:ext cx="3230245" cy="32181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marR="5080" indent="-228600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Foods </a:t>
            </a:r>
            <a:r>
              <a:rPr sz="2400" spc="-10" dirty="0">
                <a:latin typeface="Trebuchet MS"/>
                <a:cs typeface="Trebuchet MS"/>
              </a:rPr>
              <a:t>high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protein typically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(poultry, </a:t>
            </a:r>
            <a:r>
              <a:rPr sz="2400" dirty="0">
                <a:latin typeface="Trebuchet MS"/>
                <a:cs typeface="Trebuchet MS"/>
              </a:rPr>
              <a:t>fish, </a:t>
            </a:r>
            <a:r>
              <a:rPr sz="2400" spc="-5" dirty="0">
                <a:latin typeface="Trebuchet MS"/>
                <a:cs typeface="Trebuchet MS"/>
              </a:rPr>
              <a:t>beef,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peanut </a:t>
            </a:r>
            <a:r>
              <a:rPr sz="2400" spc="-55" dirty="0">
                <a:latin typeface="Trebuchet MS"/>
                <a:cs typeface="Trebuchet MS"/>
              </a:rPr>
              <a:t>butter, 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legumes)</a:t>
            </a:r>
            <a:endParaRPr sz="2400" dirty="0">
              <a:latin typeface="Trebuchet MS"/>
              <a:cs typeface="Trebuchet MS"/>
            </a:endParaRPr>
          </a:p>
          <a:p>
            <a:pPr marL="533400" marR="648970" indent="-228600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Enriched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 fortified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grains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8474"/>
            <a:ext cx="3691890" cy="461645"/>
            <a:chOff x="537413" y="998474"/>
            <a:chExt cx="3691890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999363"/>
              <a:ext cx="3689781" cy="459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561" y="1184656"/>
              <a:ext cx="109981" cy="118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5692" y="1181481"/>
              <a:ext cx="103124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693" y="1057402"/>
              <a:ext cx="132841" cy="240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741" y="1057402"/>
              <a:ext cx="106997" cy="1153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223" y="1057275"/>
              <a:ext cx="101841" cy="100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4365" y="1053719"/>
              <a:ext cx="176402" cy="2503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9561" y="1053465"/>
              <a:ext cx="91312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8302" y="999363"/>
              <a:ext cx="3689985" cy="459740"/>
            </a:xfrm>
            <a:custGeom>
              <a:avLst/>
              <a:gdLst/>
              <a:ahLst/>
              <a:cxnLst/>
              <a:rect l="l" t="t" r="r" b="b"/>
              <a:pathLst>
                <a:path w="3689985" h="459740">
                  <a:moveTo>
                    <a:pt x="2406446" y="6858"/>
                  </a:moveTo>
                  <a:lnTo>
                    <a:pt x="2626918" y="6858"/>
                  </a:lnTo>
                  <a:lnTo>
                    <a:pt x="2626918" y="61340"/>
                  </a:lnTo>
                  <a:lnTo>
                    <a:pt x="2467787" y="61340"/>
                  </a:lnTo>
                  <a:lnTo>
                    <a:pt x="2467787" y="142239"/>
                  </a:lnTo>
                  <a:lnTo>
                    <a:pt x="2581960" y="142239"/>
                  </a:lnTo>
                  <a:lnTo>
                    <a:pt x="2581960" y="194437"/>
                  </a:lnTo>
                  <a:lnTo>
                    <a:pt x="2467787" y="194437"/>
                  </a:lnTo>
                  <a:lnTo>
                    <a:pt x="2467787" y="297941"/>
                  </a:lnTo>
                  <a:lnTo>
                    <a:pt x="2624378" y="297941"/>
                  </a:lnTo>
                  <a:lnTo>
                    <a:pt x="2624378" y="352425"/>
                  </a:lnTo>
                  <a:lnTo>
                    <a:pt x="2406446" y="352425"/>
                  </a:lnTo>
                  <a:lnTo>
                    <a:pt x="2406446" y="6858"/>
                  </a:lnTo>
                  <a:close/>
                </a:path>
                <a:path w="3689985" h="459740">
                  <a:moveTo>
                    <a:pt x="2083358" y="6858"/>
                  </a:moveTo>
                  <a:lnTo>
                    <a:pt x="2112822" y="6858"/>
                  </a:lnTo>
                  <a:lnTo>
                    <a:pt x="2276017" y="215391"/>
                  </a:lnTo>
                  <a:lnTo>
                    <a:pt x="2276017" y="6858"/>
                  </a:lnTo>
                  <a:lnTo>
                    <a:pt x="2334945" y="6858"/>
                  </a:lnTo>
                  <a:lnTo>
                    <a:pt x="2334945" y="357124"/>
                  </a:lnTo>
                  <a:lnTo>
                    <a:pt x="2310053" y="357124"/>
                  </a:lnTo>
                  <a:lnTo>
                    <a:pt x="2142286" y="138429"/>
                  </a:lnTo>
                  <a:lnTo>
                    <a:pt x="2142286" y="352678"/>
                  </a:lnTo>
                  <a:lnTo>
                    <a:pt x="2083358" y="352678"/>
                  </a:lnTo>
                  <a:lnTo>
                    <a:pt x="2083358" y="6858"/>
                  </a:lnTo>
                  <a:close/>
                </a:path>
                <a:path w="3689985" h="459740">
                  <a:moveTo>
                    <a:pt x="1950389" y="6858"/>
                  </a:moveTo>
                  <a:lnTo>
                    <a:pt x="2011730" y="6858"/>
                  </a:lnTo>
                  <a:lnTo>
                    <a:pt x="2011730" y="352425"/>
                  </a:lnTo>
                  <a:lnTo>
                    <a:pt x="1950389" y="352425"/>
                  </a:lnTo>
                  <a:lnTo>
                    <a:pt x="1950389" y="6858"/>
                  </a:lnTo>
                  <a:close/>
                </a:path>
                <a:path w="3689985" h="459740">
                  <a:moveTo>
                    <a:pt x="875969" y="6858"/>
                  </a:moveTo>
                  <a:lnTo>
                    <a:pt x="937310" y="6858"/>
                  </a:lnTo>
                  <a:lnTo>
                    <a:pt x="937310" y="352425"/>
                  </a:lnTo>
                  <a:lnTo>
                    <a:pt x="875969" y="352425"/>
                  </a:lnTo>
                  <a:lnTo>
                    <a:pt x="875969" y="6858"/>
                  </a:lnTo>
                  <a:close/>
                </a:path>
                <a:path w="3689985" h="459740">
                  <a:moveTo>
                    <a:pt x="249262" y="6858"/>
                  </a:moveTo>
                  <a:lnTo>
                    <a:pt x="314363" y="6858"/>
                  </a:lnTo>
                  <a:lnTo>
                    <a:pt x="396227" y="154304"/>
                  </a:lnTo>
                  <a:lnTo>
                    <a:pt x="478307" y="6858"/>
                  </a:lnTo>
                  <a:lnTo>
                    <a:pt x="543179" y="6858"/>
                  </a:lnTo>
                  <a:lnTo>
                    <a:pt x="427126" y="210692"/>
                  </a:lnTo>
                  <a:lnTo>
                    <a:pt x="427126" y="352425"/>
                  </a:lnTo>
                  <a:lnTo>
                    <a:pt x="365798" y="352425"/>
                  </a:lnTo>
                  <a:lnTo>
                    <a:pt x="365798" y="210692"/>
                  </a:lnTo>
                  <a:lnTo>
                    <a:pt x="249262" y="6858"/>
                  </a:lnTo>
                  <a:close/>
                </a:path>
                <a:path w="3689985" h="459740">
                  <a:moveTo>
                    <a:pt x="1633651" y="6603"/>
                  </a:moveTo>
                  <a:lnTo>
                    <a:pt x="1696389" y="6858"/>
                  </a:lnTo>
                  <a:lnTo>
                    <a:pt x="1766493" y="123571"/>
                  </a:lnTo>
                  <a:lnTo>
                    <a:pt x="1843582" y="6858"/>
                  </a:lnTo>
                  <a:lnTo>
                    <a:pt x="1907844" y="6858"/>
                  </a:lnTo>
                  <a:lnTo>
                    <a:pt x="1798370" y="174371"/>
                  </a:lnTo>
                  <a:lnTo>
                    <a:pt x="1913178" y="352425"/>
                  </a:lnTo>
                  <a:lnTo>
                    <a:pt x="1846503" y="352425"/>
                  </a:lnTo>
                  <a:lnTo>
                    <a:pt x="1764842" y="228091"/>
                  </a:lnTo>
                  <a:lnTo>
                    <a:pt x="1689404" y="352425"/>
                  </a:lnTo>
                  <a:lnTo>
                    <a:pt x="1625396" y="352425"/>
                  </a:lnTo>
                  <a:lnTo>
                    <a:pt x="1729028" y="173354"/>
                  </a:lnTo>
                  <a:lnTo>
                    <a:pt x="1633651" y="6603"/>
                  </a:lnTo>
                  <a:close/>
                </a:path>
                <a:path w="3689985" h="459740">
                  <a:moveTo>
                    <a:pt x="1101140" y="4445"/>
                  </a:moveTo>
                  <a:lnTo>
                    <a:pt x="1168784" y="15509"/>
                  </a:lnTo>
                  <a:lnTo>
                    <a:pt x="1220901" y="48767"/>
                  </a:lnTo>
                  <a:lnTo>
                    <a:pt x="1254048" y="100203"/>
                  </a:lnTo>
                  <a:lnTo>
                    <a:pt x="1265097" y="166115"/>
                  </a:lnTo>
                  <a:lnTo>
                    <a:pt x="1260112" y="223043"/>
                  </a:lnTo>
                  <a:lnTo>
                    <a:pt x="1245154" y="269621"/>
                  </a:lnTo>
                  <a:lnTo>
                    <a:pt x="1220219" y="305847"/>
                  </a:lnTo>
                  <a:lnTo>
                    <a:pt x="1185304" y="331724"/>
                  </a:lnTo>
                  <a:lnTo>
                    <a:pt x="1140405" y="347249"/>
                  </a:lnTo>
                  <a:lnTo>
                    <a:pt x="1085519" y="352425"/>
                  </a:lnTo>
                  <a:lnTo>
                    <a:pt x="1008938" y="352425"/>
                  </a:lnTo>
                  <a:lnTo>
                    <a:pt x="1008938" y="7112"/>
                  </a:lnTo>
                  <a:lnTo>
                    <a:pt x="1042204" y="5945"/>
                  </a:lnTo>
                  <a:lnTo>
                    <a:pt x="1068660" y="5111"/>
                  </a:lnTo>
                  <a:lnTo>
                    <a:pt x="1088305" y="4611"/>
                  </a:lnTo>
                  <a:lnTo>
                    <a:pt x="1101140" y="4445"/>
                  </a:lnTo>
                  <a:close/>
                </a:path>
                <a:path w="3689985" h="459740">
                  <a:moveTo>
                    <a:pt x="71716" y="4445"/>
                  </a:moveTo>
                  <a:lnTo>
                    <a:pt x="109895" y="6016"/>
                  </a:lnTo>
                  <a:lnTo>
                    <a:pt x="169750" y="18589"/>
                  </a:lnTo>
                  <a:lnTo>
                    <a:pt x="207993" y="43926"/>
                  </a:lnTo>
                  <a:lnTo>
                    <a:pt x="226920" y="83169"/>
                  </a:lnTo>
                  <a:lnTo>
                    <a:pt x="229285" y="108076"/>
                  </a:lnTo>
                  <a:lnTo>
                    <a:pt x="223681" y="150870"/>
                  </a:lnTo>
                  <a:lnTo>
                    <a:pt x="206869" y="184155"/>
                  </a:lnTo>
                  <a:lnTo>
                    <a:pt x="178846" y="207929"/>
                  </a:lnTo>
                  <a:lnTo>
                    <a:pt x="139612" y="222194"/>
                  </a:lnTo>
                  <a:lnTo>
                    <a:pt x="89166" y="226949"/>
                  </a:lnTo>
                  <a:lnTo>
                    <a:pt x="83534" y="226851"/>
                  </a:lnTo>
                  <a:lnTo>
                    <a:pt x="77019" y="226552"/>
                  </a:lnTo>
                  <a:lnTo>
                    <a:pt x="69617" y="226038"/>
                  </a:lnTo>
                  <a:lnTo>
                    <a:pt x="61328" y="225298"/>
                  </a:lnTo>
                  <a:lnTo>
                    <a:pt x="61328" y="352425"/>
                  </a:lnTo>
                  <a:lnTo>
                    <a:pt x="0" y="352425"/>
                  </a:lnTo>
                  <a:lnTo>
                    <a:pt x="0" y="7112"/>
                  </a:lnTo>
                  <a:lnTo>
                    <a:pt x="27484" y="5945"/>
                  </a:lnTo>
                  <a:lnTo>
                    <a:pt x="48598" y="5111"/>
                  </a:lnTo>
                  <a:lnTo>
                    <a:pt x="63341" y="4611"/>
                  </a:lnTo>
                  <a:lnTo>
                    <a:pt x="71716" y="4445"/>
                  </a:lnTo>
                  <a:close/>
                </a:path>
                <a:path w="3689985" h="459740">
                  <a:moveTo>
                    <a:pt x="3098596" y="3810"/>
                  </a:moveTo>
                  <a:lnTo>
                    <a:pt x="3146555" y="9540"/>
                  </a:lnTo>
                  <a:lnTo>
                    <a:pt x="3182797" y="26797"/>
                  </a:lnTo>
                  <a:lnTo>
                    <a:pt x="3211140" y="72356"/>
                  </a:lnTo>
                  <a:lnTo>
                    <a:pt x="3213023" y="92456"/>
                  </a:lnTo>
                  <a:lnTo>
                    <a:pt x="3210311" y="111936"/>
                  </a:lnTo>
                  <a:lnTo>
                    <a:pt x="3202181" y="129238"/>
                  </a:lnTo>
                  <a:lnTo>
                    <a:pt x="3188645" y="144373"/>
                  </a:lnTo>
                  <a:lnTo>
                    <a:pt x="3169716" y="157352"/>
                  </a:lnTo>
                  <a:lnTo>
                    <a:pt x="3197886" y="171549"/>
                  </a:lnTo>
                  <a:lnTo>
                    <a:pt x="3218008" y="191674"/>
                  </a:lnTo>
                  <a:lnTo>
                    <a:pt x="3230081" y="217753"/>
                  </a:lnTo>
                  <a:lnTo>
                    <a:pt x="3234105" y="249809"/>
                  </a:lnTo>
                  <a:lnTo>
                    <a:pt x="3231869" y="272196"/>
                  </a:lnTo>
                  <a:lnTo>
                    <a:pt x="3214014" y="309637"/>
                  </a:lnTo>
                  <a:lnTo>
                    <a:pt x="3179319" y="336833"/>
                  </a:lnTo>
                  <a:lnTo>
                    <a:pt x="3133357" y="350688"/>
                  </a:lnTo>
                  <a:lnTo>
                    <a:pt x="3106470" y="352425"/>
                  </a:lnTo>
                  <a:lnTo>
                    <a:pt x="3000806" y="352425"/>
                  </a:lnTo>
                  <a:lnTo>
                    <a:pt x="3000806" y="7112"/>
                  </a:lnTo>
                  <a:lnTo>
                    <a:pt x="3033070" y="5631"/>
                  </a:lnTo>
                  <a:lnTo>
                    <a:pt x="3060131" y="4603"/>
                  </a:lnTo>
                  <a:lnTo>
                    <a:pt x="3081977" y="4004"/>
                  </a:lnTo>
                  <a:lnTo>
                    <a:pt x="3098596" y="3810"/>
                  </a:lnTo>
                  <a:close/>
                </a:path>
                <a:path w="3689985" h="459740">
                  <a:moveTo>
                    <a:pt x="674890" y="3301"/>
                  </a:moveTo>
                  <a:lnTo>
                    <a:pt x="732493" y="9661"/>
                  </a:lnTo>
                  <a:lnTo>
                    <a:pt x="773618" y="28749"/>
                  </a:lnTo>
                  <a:lnTo>
                    <a:pt x="798282" y="60577"/>
                  </a:lnTo>
                  <a:lnTo>
                    <a:pt x="806500" y="105156"/>
                  </a:lnTo>
                  <a:lnTo>
                    <a:pt x="805359" y="120157"/>
                  </a:lnTo>
                  <a:lnTo>
                    <a:pt x="788339" y="161162"/>
                  </a:lnTo>
                  <a:lnTo>
                    <a:pt x="755835" y="190630"/>
                  </a:lnTo>
                  <a:lnTo>
                    <a:pt x="742619" y="196723"/>
                  </a:lnTo>
                  <a:lnTo>
                    <a:pt x="844727" y="352425"/>
                  </a:lnTo>
                  <a:lnTo>
                    <a:pt x="773988" y="352425"/>
                  </a:lnTo>
                  <a:lnTo>
                    <a:pt x="681736" y="209676"/>
                  </a:lnTo>
                  <a:lnTo>
                    <a:pt x="674082" y="209508"/>
                  </a:lnTo>
                  <a:lnTo>
                    <a:pt x="665045" y="209184"/>
                  </a:lnTo>
                  <a:lnTo>
                    <a:pt x="654621" y="208694"/>
                  </a:lnTo>
                  <a:lnTo>
                    <a:pt x="642810" y="208025"/>
                  </a:lnTo>
                  <a:lnTo>
                    <a:pt x="642810" y="352425"/>
                  </a:lnTo>
                  <a:lnTo>
                    <a:pt x="579120" y="352425"/>
                  </a:lnTo>
                  <a:lnTo>
                    <a:pt x="579120" y="6858"/>
                  </a:lnTo>
                  <a:lnTo>
                    <a:pt x="583561" y="6740"/>
                  </a:lnTo>
                  <a:lnTo>
                    <a:pt x="591685" y="6397"/>
                  </a:lnTo>
                  <a:lnTo>
                    <a:pt x="603492" y="5840"/>
                  </a:lnTo>
                  <a:lnTo>
                    <a:pt x="618985" y="5079"/>
                  </a:lnTo>
                  <a:lnTo>
                    <a:pt x="635482" y="4319"/>
                  </a:lnTo>
                  <a:lnTo>
                    <a:pt x="650300" y="3762"/>
                  </a:lnTo>
                  <a:lnTo>
                    <a:pt x="663437" y="3419"/>
                  </a:lnTo>
                  <a:lnTo>
                    <a:pt x="674890" y="3301"/>
                  </a:lnTo>
                  <a:close/>
                </a:path>
                <a:path w="3689985" h="459740">
                  <a:moveTo>
                    <a:pt x="1451914" y="762"/>
                  </a:moveTo>
                  <a:lnTo>
                    <a:pt x="1517637" y="12303"/>
                  </a:lnTo>
                  <a:lnTo>
                    <a:pt x="1565833" y="46989"/>
                  </a:lnTo>
                  <a:lnTo>
                    <a:pt x="1595377" y="102488"/>
                  </a:lnTo>
                  <a:lnTo>
                    <a:pt x="1605203" y="176657"/>
                  </a:lnTo>
                  <a:lnTo>
                    <a:pt x="1602632" y="216304"/>
                  </a:lnTo>
                  <a:lnTo>
                    <a:pt x="1582058" y="282598"/>
                  </a:lnTo>
                  <a:lnTo>
                    <a:pt x="1541316" y="330727"/>
                  </a:lnTo>
                  <a:lnTo>
                    <a:pt x="1482884" y="355215"/>
                  </a:lnTo>
                  <a:lnTo>
                    <a:pt x="1447215" y="358266"/>
                  </a:lnTo>
                  <a:lnTo>
                    <a:pt x="1414400" y="355240"/>
                  </a:lnTo>
                  <a:lnTo>
                    <a:pt x="1361008" y="330995"/>
                  </a:lnTo>
                  <a:lnTo>
                    <a:pt x="1324166" y="283223"/>
                  </a:lnTo>
                  <a:lnTo>
                    <a:pt x="1305636" y="216687"/>
                  </a:lnTo>
                  <a:lnTo>
                    <a:pt x="1303324" y="176657"/>
                  </a:lnTo>
                  <a:lnTo>
                    <a:pt x="1305848" y="141202"/>
                  </a:lnTo>
                  <a:lnTo>
                    <a:pt x="1326041" y="78769"/>
                  </a:lnTo>
                  <a:lnTo>
                    <a:pt x="1365671" y="29479"/>
                  </a:lnTo>
                  <a:lnTo>
                    <a:pt x="1419738" y="3952"/>
                  </a:lnTo>
                  <a:lnTo>
                    <a:pt x="1451914" y="762"/>
                  </a:lnTo>
                  <a:close/>
                </a:path>
                <a:path w="3689985" h="459740">
                  <a:moveTo>
                    <a:pt x="3575354" y="0"/>
                  </a:moveTo>
                  <a:lnTo>
                    <a:pt x="3619868" y="34607"/>
                  </a:lnTo>
                  <a:lnTo>
                    <a:pt x="3656761" y="89788"/>
                  </a:lnTo>
                  <a:lnTo>
                    <a:pt x="3681510" y="155225"/>
                  </a:lnTo>
                  <a:lnTo>
                    <a:pt x="3689781" y="220852"/>
                  </a:lnTo>
                  <a:lnTo>
                    <a:pt x="3687946" y="258260"/>
                  </a:lnTo>
                  <a:lnTo>
                    <a:pt x="3673226" y="327741"/>
                  </a:lnTo>
                  <a:lnTo>
                    <a:pt x="3644006" y="389338"/>
                  </a:lnTo>
                  <a:lnTo>
                    <a:pt x="3601524" y="439336"/>
                  </a:lnTo>
                  <a:lnTo>
                    <a:pt x="3575354" y="459739"/>
                  </a:lnTo>
                  <a:lnTo>
                    <a:pt x="3575354" y="419862"/>
                  </a:lnTo>
                  <a:lnTo>
                    <a:pt x="3595783" y="388004"/>
                  </a:lnTo>
                  <a:lnTo>
                    <a:pt x="3610390" y="344265"/>
                  </a:lnTo>
                  <a:lnTo>
                    <a:pt x="3619163" y="288667"/>
                  </a:lnTo>
                  <a:lnTo>
                    <a:pt x="3622090" y="221234"/>
                  </a:lnTo>
                  <a:lnTo>
                    <a:pt x="3619163" y="163206"/>
                  </a:lnTo>
                  <a:lnTo>
                    <a:pt x="3610390" y="112394"/>
                  </a:lnTo>
                  <a:lnTo>
                    <a:pt x="3595783" y="68822"/>
                  </a:lnTo>
                  <a:lnTo>
                    <a:pt x="3575354" y="32512"/>
                  </a:lnTo>
                  <a:lnTo>
                    <a:pt x="3575354" y="0"/>
                  </a:lnTo>
                  <a:close/>
                </a:path>
                <a:path w="3689985" h="459740">
                  <a:moveTo>
                    <a:pt x="3432733" y="0"/>
                  </a:moveTo>
                  <a:lnTo>
                    <a:pt x="3465245" y="34416"/>
                  </a:lnTo>
                  <a:lnTo>
                    <a:pt x="3448049" y="44370"/>
                  </a:lnTo>
                  <a:lnTo>
                    <a:pt x="3431686" y="55752"/>
                  </a:lnTo>
                  <a:lnTo>
                    <a:pt x="3401364" y="82803"/>
                  </a:lnTo>
                  <a:lnTo>
                    <a:pt x="3377076" y="112585"/>
                  </a:lnTo>
                  <a:lnTo>
                    <a:pt x="3361740" y="141986"/>
                  </a:lnTo>
                  <a:lnTo>
                    <a:pt x="3373547" y="137152"/>
                  </a:lnTo>
                  <a:lnTo>
                    <a:pt x="3384569" y="133699"/>
                  </a:lnTo>
                  <a:lnTo>
                    <a:pt x="3427350" y="132822"/>
                  </a:lnTo>
                  <a:lnTo>
                    <a:pt x="3466541" y="147974"/>
                  </a:lnTo>
                  <a:lnTo>
                    <a:pt x="3495519" y="177768"/>
                  </a:lnTo>
                  <a:lnTo>
                    <a:pt x="3510378" y="218725"/>
                  </a:lnTo>
                  <a:lnTo>
                    <a:pt x="3512235" y="243204"/>
                  </a:lnTo>
                  <a:lnTo>
                    <a:pt x="3510332" y="267442"/>
                  </a:lnTo>
                  <a:lnTo>
                    <a:pt x="3495144" y="308677"/>
                  </a:lnTo>
                  <a:lnTo>
                    <a:pt x="3465737" y="339389"/>
                  </a:lnTo>
                  <a:lnTo>
                    <a:pt x="3427447" y="355149"/>
                  </a:lnTo>
                  <a:lnTo>
                    <a:pt x="3405301" y="357124"/>
                  </a:lnTo>
                  <a:lnTo>
                    <a:pt x="3361822" y="351102"/>
                  </a:lnTo>
                  <a:lnTo>
                    <a:pt x="3328004" y="333028"/>
                  </a:lnTo>
                  <a:lnTo>
                    <a:pt x="3303849" y="302890"/>
                  </a:lnTo>
                  <a:lnTo>
                    <a:pt x="3289355" y="260677"/>
                  </a:lnTo>
                  <a:lnTo>
                    <a:pt x="3284524" y="206375"/>
                  </a:lnTo>
                  <a:lnTo>
                    <a:pt x="3287431" y="174676"/>
                  </a:lnTo>
                  <a:lnTo>
                    <a:pt x="3310724" y="110755"/>
                  </a:lnTo>
                  <a:lnTo>
                    <a:pt x="3331133" y="78486"/>
                  </a:lnTo>
                  <a:lnTo>
                    <a:pt x="3379838" y="26479"/>
                  </a:lnTo>
                  <a:lnTo>
                    <a:pt x="3405750" y="10048"/>
                  </a:lnTo>
                  <a:lnTo>
                    <a:pt x="3432733" y="0"/>
                  </a:lnTo>
                  <a:close/>
                </a:path>
                <a:path w="3689985" h="459740">
                  <a:moveTo>
                    <a:pt x="2941497" y="0"/>
                  </a:moveTo>
                  <a:lnTo>
                    <a:pt x="2941497" y="32512"/>
                  </a:lnTo>
                  <a:lnTo>
                    <a:pt x="2921015" y="68822"/>
                  </a:lnTo>
                  <a:lnTo>
                    <a:pt x="2906414" y="112394"/>
                  </a:lnTo>
                  <a:lnTo>
                    <a:pt x="2897670" y="163206"/>
                  </a:lnTo>
                  <a:lnTo>
                    <a:pt x="2894761" y="221234"/>
                  </a:lnTo>
                  <a:lnTo>
                    <a:pt x="2897670" y="288667"/>
                  </a:lnTo>
                  <a:lnTo>
                    <a:pt x="2906414" y="344265"/>
                  </a:lnTo>
                  <a:lnTo>
                    <a:pt x="2921015" y="388004"/>
                  </a:lnTo>
                  <a:lnTo>
                    <a:pt x="2941497" y="419862"/>
                  </a:lnTo>
                  <a:lnTo>
                    <a:pt x="2941497" y="459739"/>
                  </a:lnTo>
                  <a:lnTo>
                    <a:pt x="2892332" y="415861"/>
                  </a:lnTo>
                  <a:lnTo>
                    <a:pt x="2856407" y="359790"/>
                  </a:lnTo>
                  <a:lnTo>
                    <a:pt x="2834405" y="293893"/>
                  </a:lnTo>
                  <a:lnTo>
                    <a:pt x="2827070" y="220852"/>
                  </a:lnTo>
                  <a:lnTo>
                    <a:pt x="2829122" y="188015"/>
                  </a:lnTo>
                  <a:lnTo>
                    <a:pt x="2845608" y="122483"/>
                  </a:lnTo>
                  <a:lnTo>
                    <a:pt x="2877543" y="59614"/>
                  </a:lnTo>
                  <a:lnTo>
                    <a:pt x="2918258" y="14743"/>
                  </a:lnTo>
                  <a:lnTo>
                    <a:pt x="294149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547" y="2115134"/>
            <a:ext cx="3025775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2545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body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make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non-essential</a:t>
            </a:r>
            <a:r>
              <a:rPr sz="2400" spc="-5" dirty="0">
                <a:latin typeface="Trebuchet MS"/>
                <a:cs typeface="Trebuchet MS"/>
              </a:rPr>
              <a:t> amino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acids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 turn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tryptophan into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niacin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serotonin</a:t>
            </a:r>
            <a:endParaRPr sz="2400" dirty="0">
              <a:latin typeface="Trebuchet MS"/>
              <a:cs typeface="Trebuchet MS"/>
            </a:endParaRPr>
          </a:p>
          <a:p>
            <a:pPr marL="241300" marR="210185" indent="-229235" algn="just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 produce </a:t>
            </a:r>
            <a:r>
              <a:rPr sz="2400" spc="-10" dirty="0">
                <a:latin typeface="Trebuchet MS"/>
                <a:cs typeface="Trebuchet MS"/>
              </a:rPr>
              <a:t>body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chemicals (insulin,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hemoglobin,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etc)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8183" y="1545738"/>
            <a:ext cx="2294255" cy="35369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Chicken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Fish</a:t>
            </a: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30" dirty="0">
                <a:latin typeface="Trebuchet MS"/>
                <a:cs typeface="Trebuchet MS"/>
              </a:rPr>
              <a:t>Pork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Liver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Whole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grains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Nuts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0" dirty="0">
                <a:latin typeface="Trebuchet MS"/>
                <a:cs typeface="Trebuchet MS"/>
              </a:rPr>
              <a:t>Legumes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8474"/>
            <a:ext cx="4644390" cy="461645"/>
            <a:chOff x="537413" y="998474"/>
            <a:chExt cx="4644390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999363"/>
              <a:ext cx="4642281" cy="4597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2283" y="1107186"/>
              <a:ext cx="2672715" cy="127635"/>
            </a:xfrm>
            <a:custGeom>
              <a:avLst/>
              <a:gdLst/>
              <a:ahLst/>
              <a:cxnLst/>
              <a:rect l="l" t="t" r="r" b="b"/>
              <a:pathLst>
                <a:path w="2672715" h="127634">
                  <a:moveTo>
                    <a:pt x="2630804" y="0"/>
                  </a:moveTo>
                  <a:lnTo>
                    <a:pt x="2589276" y="127635"/>
                  </a:lnTo>
                  <a:lnTo>
                    <a:pt x="2672333" y="127635"/>
                  </a:lnTo>
                  <a:lnTo>
                    <a:pt x="2630804" y="0"/>
                  </a:lnTo>
                  <a:close/>
                </a:path>
                <a:path w="2672715" h="127634">
                  <a:moveTo>
                    <a:pt x="41528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2665" y="1057402"/>
              <a:ext cx="132841" cy="240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5633" y="1053719"/>
              <a:ext cx="176402" cy="2503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533" y="1053719"/>
              <a:ext cx="176339" cy="2503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8302" y="999363"/>
              <a:ext cx="4642485" cy="459740"/>
            </a:xfrm>
            <a:custGeom>
              <a:avLst/>
              <a:gdLst/>
              <a:ahLst/>
              <a:cxnLst/>
              <a:rect l="l" t="t" r="r" b="b"/>
              <a:pathLst>
                <a:path w="4642485" h="459740">
                  <a:moveTo>
                    <a:pt x="4080941" y="6858"/>
                  </a:moveTo>
                  <a:lnTo>
                    <a:pt x="4142282" y="6858"/>
                  </a:lnTo>
                  <a:lnTo>
                    <a:pt x="4142282" y="352425"/>
                  </a:lnTo>
                  <a:lnTo>
                    <a:pt x="4080941" y="352425"/>
                  </a:lnTo>
                  <a:lnTo>
                    <a:pt x="4080941" y="6858"/>
                  </a:lnTo>
                  <a:close/>
                </a:path>
                <a:path w="4642485" h="459740">
                  <a:moveTo>
                    <a:pt x="2928797" y="6858"/>
                  </a:moveTo>
                  <a:lnTo>
                    <a:pt x="2990138" y="6858"/>
                  </a:lnTo>
                  <a:lnTo>
                    <a:pt x="2990138" y="352425"/>
                  </a:lnTo>
                  <a:lnTo>
                    <a:pt x="2928797" y="352425"/>
                  </a:lnTo>
                  <a:lnTo>
                    <a:pt x="2928797" y="6858"/>
                  </a:lnTo>
                  <a:close/>
                </a:path>
                <a:path w="4642485" h="459740">
                  <a:moveTo>
                    <a:pt x="2660954" y="6858"/>
                  </a:moveTo>
                  <a:lnTo>
                    <a:pt x="2722295" y="6858"/>
                  </a:lnTo>
                  <a:lnTo>
                    <a:pt x="2722295" y="297941"/>
                  </a:lnTo>
                  <a:lnTo>
                    <a:pt x="2878378" y="297941"/>
                  </a:lnTo>
                  <a:lnTo>
                    <a:pt x="2878378" y="352425"/>
                  </a:lnTo>
                  <a:lnTo>
                    <a:pt x="2660954" y="352425"/>
                  </a:lnTo>
                  <a:lnTo>
                    <a:pt x="2660954" y="6858"/>
                  </a:lnTo>
                  <a:close/>
                </a:path>
                <a:path w="4642485" h="459740">
                  <a:moveTo>
                    <a:pt x="2039162" y="6858"/>
                  </a:moveTo>
                  <a:lnTo>
                    <a:pt x="2266746" y="6858"/>
                  </a:lnTo>
                  <a:lnTo>
                    <a:pt x="2266746" y="61340"/>
                  </a:lnTo>
                  <a:lnTo>
                    <a:pt x="2100503" y="61340"/>
                  </a:lnTo>
                  <a:lnTo>
                    <a:pt x="2100503" y="142239"/>
                  </a:lnTo>
                  <a:lnTo>
                    <a:pt x="2221915" y="142239"/>
                  </a:lnTo>
                  <a:lnTo>
                    <a:pt x="2221915" y="194437"/>
                  </a:lnTo>
                  <a:lnTo>
                    <a:pt x="2100503" y="194437"/>
                  </a:lnTo>
                  <a:lnTo>
                    <a:pt x="2100503" y="352425"/>
                  </a:lnTo>
                  <a:lnTo>
                    <a:pt x="2039162" y="352425"/>
                  </a:lnTo>
                  <a:lnTo>
                    <a:pt x="2039162" y="6858"/>
                  </a:lnTo>
                  <a:close/>
                </a:path>
                <a:path w="4642485" h="459740">
                  <a:moveTo>
                    <a:pt x="1444802" y="6858"/>
                  </a:moveTo>
                  <a:lnTo>
                    <a:pt x="1665274" y="6858"/>
                  </a:lnTo>
                  <a:lnTo>
                    <a:pt x="1665274" y="61340"/>
                  </a:lnTo>
                  <a:lnTo>
                    <a:pt x="1506143" y="61340"/>
                  </a:lnTo>
                  <a:lnTo>
                    <a:pt x="1506143" y="142239"/>
                  </a:lnTo>
                  <a:lnTo>
                    <a:pt x="1620316" y="142239"/>
                  </a:lnTo>
                  <a:lnTo>
                    <a:pt x="1620316" y="194437"/>
                  </a:lnTo>
                  <a:lnTo>
                    <a:pt x="1506143" y="194437"/>
                  </a:lnTo>
                  <a:lnTo>
                    <a:pt x="1506143" y="297941"/>
                  </a:lnTo>
                  <a:lnTo>
                    <a:pt x="1662734" y="297941"/>
                  </a:lnTo>
                  <a:lnTo>
                    <a:pt x="1662734" y="352425"/>
                  </a:lnTo>
                  <a:lnTo>
                    <a:pt x="1444802" y="352425"/>
                  </a:lnTo>
                  <a:lnTo>
                    <a:pt x="1444802" y="6858"/>
                  </a:lnTo>
                  <a:close/>
                </a:path>
                <a:path w="4642485" h="459740">
                  <a:moveTo>
                    <a:pt x="1118412" y="6858"/>
                  </a:moveTo>
                  <a:lnTo>
                    <a:pt x="1404543" y="6858"/>
                  </a:lnTo>
                  <a:lnTo>
                    <a:pt x="1404543" y="61340"/>
                  </a:lnTo>
                  <a:lnTo>
                    <a:pt x="1289735" y="61340"/>
                  </a:lnTo>
                  <a:lnTo>
                    <a:pt x="1289735" y="352425"/>
                  </a:lnTo>
                  <a:lnTo>
                    <a:pt x="1228394" y="352425"/>
                  </a:lnTo>
                  <a:lnTo>
                    <a:pt x="1228394" y="61340"/>
                  </a:lnTo>
                  <a:lnTo>
                    <a:pt x="1118412" y="61340"/>
                  </a:lnTo>
                  <a:lnTo>
                    <a:pt x="1118412" y="6858"/>
                  </a:lnTo>
                  <a:close/>
                </a:path>
                <a:path w="4642485" h="459740">
                  <a:moveTo>
                    <a:pt x="621792" y="6858"/>
                  </a:moveTo>
                  <a:lnTo>
                    <a:pt x="683120" y="6858"/>
                  </a:lnTo>
                  <a:lnTo>
                    <a:pt x="683120" y="297941"/>
                  </a:lnTo>
                  <a:lnTo>
                    <a:pt x="839266" y="297941"/>
                  </a:lnTo>
                  <a:lnTo>
                    <a:pt x="839266" y="352425"/>
                  </a:lnTo>
                  <a:lnTo>
                    <a:pt x="621792" y="352425"/>
                  </a:lnTo>
                  <a:lnTo>
                    <a:pt x="621792" y="6858"/>
                  </a:lnTo>
                  <a:close/>
                </a:path>
                <a:path w="4642485" h="459740">
                  <a:moveTo>
                    <a:pt x="0" y="6858"/>
                  </a:moveTo>
                  <a:lnTo>
                    <a:pt x="227634" y="6858"/>
                  </a:lnTo>
                  <a:lnTo>
                    <a:pt x="227634" y="61340"/>
                  </a:lnTo>
                  <a:lnTo>
                    <a:pt x="61328" y="61340"/>
                  </a:lnTo>
                  <a:lnTo>
                    <a:pt x="61328" y="142239"/>
                  </a:lnTo>
                  <a:lnTo>
                    <a:pt x="182816" y="142239"/>
                  </a:lnTo>
                  <a:lnTo>
                    <a:pt x="182816" y="194437"/>
                  </a:lnTo>
                  <a:lnTo>
                    <a:pt x="61328" y="194437"/>
                  </a:lnTo>
                  <a:lnTo>
                    <a:pt x="61328" y="352425"/>
                  </a:lnTo>
                  <a:lnTo>
                    <a:pt x="0" y="352425"/>
                  </a:lnTo>
                  <a:lnTo>
                    <a:pt x="0" y="6858"/>
                  </a:lnTo>
                  <a:close/>
                </a:path>
                <a:path w="4642485" h="459740">
                  <a:moveTo>
                    <a:pt x="4306112" y="4445"/>
                  </a:moveTo>
                  <a:lnTo>
                    <a:pt x="4373756" y="15509"/>
                  </a:lnTo>
                  <a:lnTo>
                    <a:pt x="4425873" y="48767"/>
                  </a:lnTo>
                  <a:lnTo>
                    <a:pt x="4459020" y="100203"/>
                  </a:lnTo>
                  <a:lnTo>
                    <a:pt x="4470069" y="166115"/>
                  </a:lnTo>
                  <a:lnTo>
                    <a:pt x="4465084" y="223043"/>
                  </a:lnTo>
                  <a:lnTo>
                    <a:pt x="4450126" y="269621"/>
                  </a:lnTo>
                  <a:lnTo>
                    <a:pt x="4425191" y="305847"/>
                  </a:lnTo>
                  <a:lnTo>
                    <a:pt x="4390276" y="331724"/>
                  </a:lnTo>
                  <a:lnTo>
                    <a:pt x="4345377" y="347249"/>
                  </a:lnTo>
                  <a:lnTo>
                    <a:pt x="4290491" y="352425"/>
                  </a:lnTo>
                  <a:lnTo>
                    <a:pt x="4213910" y="352425"/>
                  </a:lnTo>
                  <a:lnTo>
                    <a:pt x="4213910" y="7112"/>
                  </a:lnTo>
                  <a:lnTo>
                    <a:pt x="4247176" y="5945"/>
                  </a:lnTo>
                  <a:lnTo>
                    <a:pt x="4273632" y="5111"/>
                  </a:lnTo>
                  <a:lnTo>
                    <a:pt x="4293277" y="4611"/>
                  </a:lnTo>
                  <a:lnTo>
                    <a:pt x="4306112" y="4445"/>
                  </a:lnTo>
                  <a:close/>
                </a:path>
                <a:path w="4642485" h="459740">
                  <a:moveTo>
                    <a:pt x="3581323" y="2159"/>
                  </a:moveTo>
                  <a:lnTo>
                    <a:pt x="3608247" y="2159"/>
                  </a:lnTo>
                  <a:lnTo>
                    <a:pt x="3747185" y="352425"/>
                  </a:lnTo>
                  <a:lnTo>
                    <a:pt x="3679494" y="352425"/>
                  </a:lnTo>
                  <a:lnTo>
                    <a:pt x="3654221" y="282321"/>
                  </a:lnTo>
                  <a:lnTo>
                    <a:pt x="3535857" y="282321"/>
                  </a:lnTo>
                  <a:lnTo>
                    <a:pt x="3511727" y="352425"/>
                  </a:lnTo>
                  <a:lnTo>
                    <a:pt x="3443528" y="352425"/>
                  </a:lnTo>
                  <a:lnTo>
                    <a:pt x="3581323" y="2159"/>
                  </a:lnTo>
                  <a:close/>
                </a:path>
                <a:path w="4642485" h="459740">
                  <a:moveTo>
                    <a:pt x="992047" y="2159"/>
                  </a:moveTo>
                  <a:lnTo>
                    <a:pt x="1018971" y="2159"/>
                  </a:lnTo>
                  <a:lnTo>
                    <a:pt x="1157909" y="352425"/>
                  </a:lnTo>
                  <a:lnTo>
                    <a:pt x="1090218" y="352425"/>
                  </a:lnTo>
                  <a:lnTo>
                    <a:pt x="1064945" y="282321"/>
                  </a:lnTo>
                  <a:lnTo>
                    <a:pt x="946581" y="282321"/>
                  </a:lnTo>
                  <a:lnTo>
                    <a:pt x="922451" y="352425"/>
                  </a:lnTo>
                  <a:lnTo>
                    <a:pt x="854252" y="352425"/>
                  </a:lnTo>
                  <a:lnTo>
                    <a:pt x="992047" y="2159"/>
                  </a:lnTo>
                  <a:close/>
                </a:path>
                <a:path w="4642485" h="459740">
                  <a:moveTo>
                    <a:pt x="3925874" y="888"/>
                  </a:moveTo>
                  <a:lnTo>
                    <a:pt x="3954094" y="2412"/>
                  </a:lnTo>
                  <a:lnTo>
                    <a:pt x="3979325" y="6985"/>
                  </a:lnTo>
                  <a:lnTo>
                    <a:pt x="4001580" y="14605"/>
                  </a:lnTo>
                  <a:lnTo>
                    <a:pt x="4020870" y="25273"/>
                  </a:lnTo>
                  <a:lnTo>
                    <a:pt x="3995724" y="75946"/>
                  </a:lnTo>
                  <a:lnTo>
                    <a:pt x="3983888" y="66964"/>
                  </a:lnTo>
                  <a:lnTo>
                    <a:pt x="3968943" y="60578"/>
                  </a:lnTo>
                  <a:lnTo>
                    <a:pt x="3950879" y="56765"/>
                  </a:lnTo>
                  <a:lnTo>
                    <a:pt x="3929684" y="55499"/>
                  </a:lnTo>
                  <a:lnTo>
                    <a:pt x="3909039" y="57761"/>
                  </a:lnTo>
                  <a:lnTo>
                    <a:pt x="3873606" y="75858"/>
                  </a:lnTo>
                  <a:lnTo>
                    <a:pt x="3846797" y="110984"/>
                  </a:lnTo>
                  <a:lnTo>
                    <a:pt x="3832994" y="156755"/>
                  </a:lnTo>
                  <a:lnTo>
                    <a:pt x="3831259" y="183261"/>
                  </a:lnTo>
                  <a:lnTo>
                    <a:pt x="3832857" y="209550"/>
                  </a:lnTo>
                  <a:lnTo>
                    <a:pt x="3845672" y="253555"/>
                  </a:lnTo>
                  <a:lnTo>
                    <a:pt x="3870748" y="285513"/>
                  </a:lnTo>
                  <a:lnTo>
                    <a:pt x="3925112" y="303784"/>
                  </a:lnTo>
                  <a:lnTo>
                    <a:pt x="3948238" y="301613"/>
                  </a:lnTo>
                  <a:lnTo>
                    <a:pt x="3968673" y="295084"/>
                  </a:lnTo>
                  <a:lnTo>
                    <a:pt x="3986441" y="284174"/>
                  </a:lnTo>
                  <a:lnTo>
                    <a:pt x="4001566" y="268859"/>
                  </a:lnTo>
                  <a:lnTo>
                    <a:pt x="4030141" y="318515"/>
                  </a:lnTo>
                  <a:lnTo>
                    <a:pt x="4009188" y="335924"/>
                  </a:lnTo>
                  <a:lnTo>
                    <a:pt x="3983866" y="348345"/>
                  </a:lnTo>
                  <a:lnTo>
                    <a:pt x="3954185" y="355788"/>
                  </a:lnTo>
                  <a:lnTo>
                    <a:pt x="3920159" y="358266"/>
                  </a:lnTo>
                  <a:lnTo>
                    <a:pt x="3885986" y="355290"/>
                  </a:lnTo>
                  <a:lnTo>
                    <a:pt x="3829737" y="331477"/>
                  </a:lnTo>
                  <a:lnTo>
                    <a:pt x="3790135" y="284662"/>
                  </a:lnTo>
                  <a:lnTo>
                    <a:pt x="3770133" y="219702"/>
                  </a:lnTo>
                  <a:lnTo>
                    <a:pt x="3767632" y="180721"/>
                  </a:lnTo>
                  <a:lnTo>
                    <a:pt x="3770399" y="143926"/>
                  </a:lnTo>
                  <a:lnTo>
                    <a:pt x="3792600" y="79815"/>
                  </a:lnTo>
                  <a:lnTo>
                    <a:pt x="3835845" y="29928"/>
                  </a:lnTo>
                  <a:lnTo>
                    <a:pt x="3892753" y="4123"/>
                  </a:lnTo>
                  <a:lnTo>
                    <a:pt x="3925874" y="888"/>
                  </a:lnTo>
                  <a:close/>
                </a:path>
                <a:path w="4642485" h="459740">
                  <a:moveTo>
                    <a:pt x="3203498" y="888"/>
                  </a:moveTo>
                  <a:lnTo>
                    <a:pt x="3231718" y="2412"/>
                  </a:lnTo>
                  <a:lnTo>
                    <a:pt x="3256949" y="6985"/>
                  </a:lnTo>
                  <a:lnTo>
                    <a:pt x="3279204" y="14605"/>
                  </a:lnTo>
                  <a:lnTo>
                    <a:pt x="3298494" y="25273"/>
                  </a:lnTo>
                  <a:lnTo>
                    <a:pt x="3273348" y="75946"/>
                  </a:lnTo>
                  <a:lnTo>
                    <a:pt x="3261512" y="66964"/>
                  </a:lnTo>
                  <a:lnTo>
                    <a:pt x="3246567" y="60578"/>
                  </a:lnTo>
                  <a:lnTo>
                    <a:pt x="3228503" y="56765"/>
                  </a:lnTo>
                  <a:lnTo>
                    <a:pt x="3207308" y="55499"/>
                  </a:lnTo>
                  <a:lnTo>
                    <a:pt x="3186663" y="57761"/>
                  </a:lnTo>
                  <a:lnTo>
                    <a:pt x="3151230" y="75858"/>
                  </a:lnTo>
                  <a:lnTo>
                    <a:pt x="3124421" y="110984"/>
                  </a:lnTo>
                  <a:lnTo>
                    <a:pt x="3110618" y="156755"/>
                  </a:lnTo>
                  <a:lnTo>
                    <a:pt x="3108883" y="183261"/>
                  </a:lnTo>
                  <a:lnTo>
                    <a:pt x="3110481" y="209550"/>
                  </a:lnTo>
                  <a:lnTo>
                    <a:pt x="3123296" y="253555"/>
                  </a:lnTo>
                  <a:lnTo>
                    <a:pt x="3148372" y="285513"/>
                  </a:lnTo>
                  <a:lnTo>
                    <a:pt x="3202736" y="303784"/>
                  </a:lnTo>
                  <a:lnTo>
                    <a:pt x="3225862" y="301613"/>
                  </a:lnTo>
                  <a:lnTo>
                    <a:pt x="3246297" y="295084"/>
                  </a:lnTo>
                  <a:lnTo>
                    <a:pt x="3264065" y="284174"/>
                  </a:lnTo>
                  <a:lnTo>
                    <a:pt x="3279190" y="268859"/>
                  </a:lnTo>
                  <a:lnTo>
                    <a:pt x="3307765" y="318515"/>
                  </a:lnTo>
                  <a:lnTo>
                    <a:pt x="3286812" y="335924"/>
                  </a:lnTo>
                  <a:lnTo>
                    <a:pt x="3261490" y="348345"/>
                  </a:lnTo>
                  <a:lnTo>
                    <a:pt x="3231809" y="355788"/>
                  </a:lnTo>
                  <a:lnTo>
                    <a:pt x="3197783" y="358266"/>
                  </a:lnTo>
                  <a:lnTo>
                    <a:pt x="3163610" y="355290"/>
                  </a:lnTo>
                  <a:lnTo>
                    <a:pt x="3107361" y="331477"/>
                  </a:lnTo>
                  <a:lnTo>
                    <a:pt x="3067759" y="284662"/>
                  </a:lnTo>
                  <a:lnTo>
                    <a:pt x="3047757" y="219702"/>
                  </a:lnTo>
                  <a:lnTo>
                    <a:pt x="3045256" y="180721"/>
                  </a:lnTo>
                  <a:lnTo>
                    <a:pt x="3048023" y="143926"/>
                  </a:lnTo>
                  <a:lnTo>
                    <a:pt x="3070224" y="79815"/>
                  </a:lnTo>
                  <a:lnTo>
                    <a:pt x="3113469" y="29928"/>
                  </a:lnTo>
                  <a:lnTo>
                    <a:pt x="3170377" y="4123"/>
                  </a:lnTo>
                  <a:lnTo>
                    <a:pt x="3203498" y="888"/>
                  </a:lnTo>
                  <a:close/>
                </a:path>
                <a:path w="4642485" h="459740">
                  <a:moveTo>
                    <a:pt x="2453182" y="762"/>
                  </a:moveTo>
                  <a:lnTo>
                    <a:pt x="2518905" y="12303"/>
                  </a:lnTo>
                  <a:lnTo>
                    <a:pt x="2567101" y="46989"/>
                  </a:lnTo>
                  <a:lnTo>
                    <a:pt x="2596645" y="102488"/>
                  </a:lnTo>
                  <a:lnTo>
                    <a:pt x="2606471" y="176657"/>
                  </a:lnTo>
                  <a:lnTo>
                    <a:pt x="2603900" y="216304"/>
                  </a:lnTo>
                  <a:lnTo>
                    <a:pt x="2583326" y="282598"/>
                  </a:lnTo>
                  <a:lnTo>
                    <a:pt x="2542584" y="330727"/>
                  </a:lnTo>
                  <a:lnTo>
                    <a:pt x="2484152" y="355215"/>
                  </a:lnTo>
                  <a:lnTo>
                    <a:pt x="2448483" y="358266"/>
                  </a:lnTo>
                  <a:lnTo>
                    <a:pt x="2415668" y="355240"/>
                  </a:lnTo>
                  <a:lnTo>
                    <a:pt x="2362276" y="330995"/>
                  </a:lnTo>
                  <a:lnTo>
                    <a:pt x="2325434" y="283223"/>
                  </a:lnTo>
                  <a:lnTo>
                    <a:pt x="2306904" y="216687"/>
                  </a:lnTo>
                  <a:lnTo>
                    <a:pt x="2304592" y="176657"/>
                  </a:lnTo>
                  <a:lnTo>
                    <a:pt x="2307116" y="141202"/>
                  </a:lnTo>
                  <a:lnTo>
                    <a:pt x="2327309" y="78769"/>
                  </a:lnTo>
                  <a:lnTo>
                    <a:pt x="2366939" y="29479"/>
                  </a:lnTo>
                  <a:lnTo>
                    <a:pt x="2421006" y="3952"/>
                  </a:lnTo>
                  <a:lnTo>
                    <a:pt x="2453182" y="762"/>
                  </a:lnTo>
                  <a:close/>
                </a:path>
                <a:path w="4642485" h="459740">
                  <a:moveTo>
                    <a:pt x="414045" y="762"/>
                  </a:moveTo>
                  <a:lnTo>
                    <a:pt x="479798" y="12303"/>
                  </a:lnTo>
                  <a:lnTo>
                    <a:pt x="527977" y="46989"/>
                  </a:lnTo>
                  <a:lnTo>
                    <a:pt x="557523" y="102488"/>
                  </a:lnTo>
                  <a:lnTo>
                    <a:pt x="567372" y="176657"/>
                  </a:lnTo>
                  <a:lnTo>
                    <a:pt x="564800" y="216304"/>
                  </a:lnTo>
                  <a:lnTo>
                    <a:pt x="544221" y="282598"/>
                  </a:lnTo>
                  <a:lnTo>
                    <a:pt x="503468" y="330727"/>
                  </a:lnTo>
                  <a:lnTo>
                    <a:pt x="445023" y="355215"/>
                  </a:lnTo>
                  <a:lnTo>
                    <a:pt x="409320" y="358266"/>
                  </a:lnTo>
                  <a:lnTo>
                    <a:pt x="376554" y="355240"/>
                  </a:lnTo>
                  <a:lnTo>
                    <a:pt x="323185" y="330995"/>
                  </a:lnTo>
                  <a:lnTo>
                    <a:pt x="286325" y="283223"/>
                  </a:lnTo>
                  <a:lnTo>
                    <a:pt x="267751" y="216687"/>
                  </a:lnTo>
                  <a:lnTo>
                    <a:pt x="265430" y="176657"/>
                  </a:lnTo>
                  <a:lnTo>
                    <a:pt x="267958" y="141202"/>
                  </a:lnTo>
                  <a:lnTo>
                    <a:pt x="288184" y="78769"/>
                  </a:lnTo>
                  <a:lnTo>
                    <a:pt x="327813" y="29479"/>
                  </a:lnTo>
                  <a:lnTo>
                    <a:pt x="381896" y="3952"/>
                  </a:lnTo>
                  <a:lnTo>
                    <a:pt x="414045" y="762"/>
                  </a:lnTo>
                  <a:close/>
                </a:path>
                <a:path w="4642485" h="459740">
                  <a:moveTo>
                    <a:pt x="4527854" y="0"/>
                  </a:moveTo>
                  <a:lnTo>
                    <a:pt x="4572368" y="34607"/>
                  </a:lnTo>
                  <a:lnTo>
                    <a:pt x="4609261" y="89788"/>
                  </a:lnTo>
                  <a:lnTo>
                    <a:pt x="4634010" y="155225"/>
                  </a:lnTo>
                  <a:lnTo>
                    <a:pt x="4642281" y="220852"/>
                  </a:lnTo>
                  <a:lnTo>
                    <a:pt x="4640446" y="258260"/>
                  </a:lnTo>
                  <a:lnTo>
                    <a:pt x="4625726" y="327741"/>
                  </a:lnTo>
                  <a:lnTo>
                    <a:pt x="4596506" y="389338"/>
                  </a:lnTo>
                  <a:lnTo>
                    <a:pt x="4554024" y="439336"/>
                  </a:lnTo>
                  <a:lnTo>
                    <a:pt x="4527854" y="459739"/>
                  </a:lnTo>
                  <a:lnTo>
                    <a:pt x="4527854" y="419862"/>
                  </a:lnTo>
                  <a:lnTo>
                    <a:pt x="4548283" y="388004"/>
                  </a:lnTo>
                  <a:lnTo>
                    <a:pt x="4562890" y="344265"/>
                  </a:lnTo>
                  <a:lnTo>
                    <a:pt x="4571663" y="288667"/>
                  </a:lnTo>
                  <a:lnTo>
                    <a:pt x="4574590" y="221234"/>
                  </a:lnTo>
                  <a:lnTo>
                    <a:pt x="4571663" y="163206"/>
                  </a:lnTo>
                  <a:lnTo>
                    <a:pt x="4562890" y="112394"/>
                  </a:lnTo>
                  <a:lnTo>
                    <a:pt x="4548283" y="68822"/>
                  </a:lnTo>
                  <a:lnTo>
                    <a:pt x="4527854" y="32512"/>
                  </a:lnTo>
                  <a:lnTo>
                    <a:pt x="4527854" y="0"/>
                  </a:lnTo>
                  <a:close/>
                </a:path>
                <a:path w="4642485" h="459740">
                  <a:moveTo>
                    <a:pt x="1979853" y="0"/>
                  </a:moveTo>
                  <a:lnTo>
                    <a:pt x="1979853" y="32512"/>
                  </a:lnTo>
                  <a:lnTo>
                    <a:pt x="1959371" y="68822"/>
                  </a:lnTo>
                  <a:lnTo>
                    <a:pt x="1944770" y="112394"/>
                  </a:lnTo>
                  <a:lnTo>
                    <a:pt x="1936026" y="163206"/>
                  </a:lnTo>
                  <a:lnTo>
                    <a:pt x="1933117" y="221234"/>
                  </a:lnTo>
                  <a:lnTo>
                    <a:pt x="1936026" y="288667"/>
                  </a:lnTo>
                  <a:lnTo>
                    <a:pt x="1944770" y="344265"/>
                  </a:lnTo>
                  <a:lnTo>
                    <a:pt x="1959371" y="388004"/>
                  </a:lnTo>
                  <a:lnTo>
                    <a:pt x="1979853" y="419862"/>
                  </a:lnTo>
                  <a:lnTo>
                    <a:pt x="1979853" y="459739"/>
                  </a:lnTo>
                  <a:lnTo>
                    <a:pt x="1930688" y="415861"/>
                  </a:lnTo>
                  <a:lnTo>
                    <a:pt x="1894763" y="359790"/>
                  </a:lnTo>
                  <a:lnTo>
                    <a:pt x="1872761" y="293893"/>
                  </a:lnTo>
                  <a:lnTo>
                    <a:pt x="1865426" y="220852"/>
                  </a:lnTo>
                  <a:lnTo>
                    <a:pt x="1867478" y="188015"/>
                  </a:lnTo>
                  <a:lnTo>
                    <a:pt x="1883964" y="122483"/>
                  </a:lnTo>
                  <a:lnTo>
                    <a:pt x="1915899" y="59614"/>
                  </a:lnTo>
                  <a:lnTo>
                    <a:pt x="1956614" y="14743"/>
                  </a:lnTo>
                  <a:lnTo>
                    <a:pt x="197985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580134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" y="2035886"/>
            <a:ext cx="2943860" cy="38747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55270" indent="-229235" algn="just">
              <a:lnSpc>
                <a:spcPts val="2590"/>
              </a:lnSpc>
              <a:spcBef>
                <a:spcPts val="43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Produces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DNA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RNA, making new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body cells</a:t>
            </a:r>
            <a:endParaRPr sz="2400" dirty="0">
              <a:latin typeface="Trebuchet MS"/>
              <a:cs typeface="Trebuchet MS"/>
            </a:endParaRPr>
          </a:p>
          <a:p>
            <a:pPr marL="241300" marR="78105" indent="-229235">
              <a:lnSpc>
                <a:spcPct val="90000"/>
              </a:lnSpc>
              <a:spcBef>
                <a:spcPts val="45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5" dirty="0">
                <a:latin typeface="Trebuchet MS"/>
                <a:cs typeface="Trebuchet MS"/>
              </a:rPr>
              <a:t>Works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with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vitamin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B12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form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hemoglobin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ts val="2590"/>
              </a:lnSpc>
              <a:spcBef>
                <a:spcPts val="54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May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protect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against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heart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disease</a:t>
            </a:r>
            <a:endParaRPr sz="2400" dirty="0">
              <a:latin typeface="Trebuchet MS"/>
              <a:cs typeface="Trebuchet MS"/>
            </a:endParaRPr>
          </a:p>
          <a:p>
            <a:pPr marL="241300" marR="6985" indent="-229235">
              <a:lnSpc>
                <a:spcPct val="90000"/>
              </a:lnSpc>
              <a:spcBef>
                <a:spcPts val="47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Lowers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risk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neural tube defects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</a:t>
            </a:r>
            <a:r>
              <a:rPr sz="2400" spc="-10" dirty="0">
                <a:latin typeface="Trebuchet MS"/>
                <a:cs typeface="Trebuchet MS"/>
              </a:rPr>
              <a:t> babies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8183" y="1520697"/>
            <a:ext cx="3345179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229235">
              <a:lnSpc>
                <a:spcPts val="245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Controls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plasma</a:t>
            </a:r>
            <a:endParaRPr sz="2400" dirty="0">
              <a:latin typeface="Trebuchet MS"/>
              <a:cs typeface="Trebuchet MS"/>
            </a:endParaRPr>
          </a:p>
          <a:p>
            <a:pPr marL="533400">
              <a:lnSpc>
                <a:spcPts val="2014"/>
              </a:lnSpc>
            </a:pPr>
            <a:r>
              <a:rPr sz="2400" spc="-10" dirty="0">
                <a:latin typeface="Trebuchet MS"/>
                <a:cs typeface="Trebuchet MS"/>
              </a:rPr>
              <a:t>homocystine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levels</a:t>
            </a:r>
          </a:p>
          <a:p>
            <a:pPr marL="533400">
              <a:lnSpc>
                <a:spcPts val="2020"/>
              </a:lnSpc>
            </a:pPr>
            <a:r>
              <a:rPr sz="2400" spc="-5" dirty="0">
                <a:latin typeface="Trebuchet MS"/>
                <a:cs typeface="Trebuchet MS"/>
              </a:rPr>
              <a:t>(related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heart</a:t>
            </a:r>
            <a:endParaRPr sz="2400" dirty="0">
              <a:latin typeface="Trebuchet MS"/>
              <a:cs typeface="Trebuchet MS"/>
            </a:endParaRPr>
          </a:p>
          <a:p>
            <a:pPr marL="533400">
              <a:lnSpc>
                <a:spcPts val="2320"/>
              </a:lnSpc>
            </a:pPr>
            <a:r>
              <a:rPr sz="2400" spc="-5" dirty="0">
                <a:latin typeface="Trebuchet MS"/>
                <a:cs typeface="Trebuchet MS"/>
              </a:rPr>
              <a:t>disease)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570"/>
              </a:lnSpc>
            </a:pPr>
            <a:r>
              <a:rPr sz="1750" spc="-190" dirty="0">
                <a:latin typeface="Cambria"/>
                <a:cs typeface="Cambria"/>
              </a:rPr>
              <a:t>⦿</a:t>
            </a:r>
            <a:r>
              <a:rPr sz="175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Sources: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270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Fortified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endParaRPr sz="2400" dirty="0">
              <a:latin typeface="Trebuchet MS"/>
              <a:cs typeface="Trebuchet MS"/>
            </a:endParaRPr>
          </a:p>
          <a:p>
            <a:pPr marL="533400" marR="123825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Trebuchet MS"/>
                <a:cs typeface="Trebuchet MS"/>
              </a:rPr>
              <a:t>enriched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grains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breakfast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cereals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330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Orange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juice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520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0" dirty="0">
                <a:latin typeface="Trebuchet MS"/>
                <a:cs typeface="Trebuchet MS"/>
              </a:rPr>
              <a:t>Legumes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515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Green,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leafy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515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20" dirty="0">
                <a:latin typeface="Trebuchet MS"/>
                <a:cs typeface="Trebuchet MS"/>
              </a:rPr>
              <a:t>Peanuts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ts val="2700"/>
              </a:lnSpc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20" dirty="0">
                <a:latin typeface="Trebuchet MS"/>
                <a:cs typeface="Trebuchet MS"/>
              </a:rPr>
              <a:t>Avacados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998474"/>
            <a:ext cx="5902325" cy="461645"/>
            <a:chOff x="503212" y="998474"/>
            <a:chExt cx="5902325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999363"/>
              <a:ext cx="5900254" cy="459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085" y="1184656"/>
              <a:ext cx="109981" cy="118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573" y="1184656"/>
              <a:ext cx="109981" cy="1182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8067" y="1107186"/>
              <a:ext cx="4024629" cy="127635"/>
            </a:xfrm>
            <a:custGeom>
              <a:avLst/>
              <a:gdLst/>
              <a:ahLst/>
              <a:cxnLst/>
              <a:rect l="l" t="t" r="r" b="b"/>
              <a:pathLst>
                <a:path w="4024629" h="127634">
                  <a:moveTo>
                    <a:pt x="3982593" y="0"/>
                  </a:moveTo>
                  <a:lnTo>
                    <a:pt x="3941064" y="127635"/>
                  </a:lnTo>
                  <a:lnTo>
                    <a:pt x="4024122" y="127635"/>
                  </a:lnTo>
                  <a:lnTo>
                    <a:pt x="3982593" y="0"/>
                  </a:lnTo>
                  <a:close/>
                </a:path>
                <a:path w="4024629" h="127634">
                  <a:moveTo>
                    <a:pt x="3409569" y="0"/>
                  </a:moveTo>
                  <a:lnTo>
                    <a:pt x="3368040" y="127635"/>
                  </a:lnTo>
                  <a:lnTo>
                    <a:pt x="3451098" y="127635"/>
                  </a:lnTo>
                  <a:lnTo>
                    <a:pt x="3409569" y="0"/>
                  </a:lnTo>
                  <a:close/>
                </a:path>
                <a:path w="4024629" h="127634">
                  <a:moveTo>
                    <a:pt x="41529" y="0"/>
                  </a:moveTo>
                  <a:lnTo>
                    <a:pt x="0" y="127635"/>
                  </a:lnTo>
                  <a:lnTo>
                    <a:pt x="83058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008" y="1053719"/>
              <a:ext cx="176402" cy="2503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3085" y="1053465"/>
              <a:ext cx="91312" cy="86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573" y="1053465"/>
              <a:ext cx="91312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101" y="999363"/>
              <a:ext cx="5900420" cy="459740"/>
            </a:xfrm>
            <a:custGeom>
              <a:avLst/>
              <a:gdLst/>
              <a:ahLst/>
              <a:cxnLst/>
              <a:rect l="l" t="t" r="r" b="b"/>
              <a:pathLst>
                <a:path w="5900420" h="459740">
                  <a:moveTo>
                    <a:pt x="5459691" y="6858"/>
                  </a:moveTo>
                  <a:lnTo>
                    <a:pt x="5489155" y="6858"/>
                  </a:lnTo>
                  <a:lnTo>
                    <a:pt x="5652350" y="215391"/>
                  </a:lnTo>
                  <a:lnTo>
                    <a:pt x="5652350" y="6858"/>
                  </a:lnTo>
                  <a:lnTo>
                    <a:pt x="5711278" y="6858"/>
                  </a:lnTo>
                  <a:lnTo>
                    <a:pt x="5711278" y="357124"/>
                  </a:lnTo>
                  <a:lnTo>
                    <a:pt x="5686386" y="357124"/>
                  </a:lnTo>
                  <a:lnTo>
                    <a:pt x="5518619" y="138429"/>
                  </a:lnTo>
                  <a:lnTo>
                    <a:pt x="5518619" y="352678"/>
                  </a:lnTo>
                  <a:lnTo>
                    <a:pt x="5459691" y="352678"/>
                  </a:lnTo>
                  <a:lnTo>
                    <a:pt x="5459691" y="6858"/>
                  </a:lnTo>
                  <a:close/>
                </a:path>
                <a:path w="5900420" h="459740">
                  <a:moveTo>
                    <a:pt x="5326722" y="6858"/>
                  </a:moveTo>
                  <a:lnTo>
                    <a:pt x="5388063" y="6858"/>
                  </a:lnTo>
                  <a:lnTo>
                    <a:pt x="5388063" y="352425"/>
                  </a:lnTo>
                  <a:lnTo>
                    <a:pt x="5326722" y="352425"/>
                  </a:lnTo>
                  <a:lnTo>
                    <a:pt x="5326722" y="6858"/>
                  </a:lnTo>
                  <a:close/>
                </a:path>
                <a:path w="5900420" h="459740">
                  <a:moveTo>
                    <a:pt x="5004777" y="6858"/>
                  </a:moveTo>
                  <a:lnTo>
                    <a:pt x="5037289" y="6858"/>
                  </a:lnTo>
                  <a:lnTo>
                    <a:pt x="5112092" y="239649"/>
                  </a:lnTo>
                  <a:lnTo>
                    <a:pt x="5185244" y="6858"/>
                  </a:lnTo>
                  <a:lnTo>
                    <a:pt x="5217502" y="6858"/>
                  </a:lnTo>
                  <a:lnTo>
                    <a:pt x="5288114" y="352678"/>
                  </a:lnTo>
                  <a:lnTo>
                    <a:pt x="5228678" y="352678"/>
                  </a:lnTo>
                  <a:lnTo>
                    <a:pt x="5192737" y="166242"/>
                  </a:lnTo>
                  <a:lnTo>
                    <a:pt x="5123268" y="357124"/>
                  </a:lnTo>
                  <a:lnTo>
                    <a:pt x="5101297" y="357124"/>
                  </a:lnTo>
                  <a:lnTo>
                    <a:pt x="5031701" y="166242"/>
                  </a:lnTo>
                  <a:lnTo>
                    <a:pt x="4994363" y="352678"/>
                  </a:lnTo>
                  <a:lnTo>
                    <a:pt x="4935181" y="352678"/>
                  </a:lnTo>
                  <a:lnTo>
                    <a:pt x="5004777" y="6858"/>
                  </a:lnTo>
                  <a:close/>
                </a:path>
                <a:path w="5900420" h="459740">
                  <a:moveTo>
                    <a:pt x="4392891" y="6858"/>
                  </a:moveTo>
                  <a:lnTo>
                    <a:pt x="4454232" y="6858"/>
                  </a:lnTo>
                  <a:lnTo>
                    <a:pt x="4454232" y="297941"/>
                  </a:lnTo>
                  <a:lnTo>
                    <a:pt x="4610315" y="297941"/>
                  </a:lnTo>
                  <a:lnTo>
                    <a:pt x="4610315" y="352425"/>
                  </a:lnTo>
                  <a:lnTo>
                    <a:pt x="4392891" y="352425"/>
                  </a:lnTo>
                  <a:lnTo>
                    <a:pt x="4392891" y="6858"/>
                  </a:lnTo>
                  <a:close/>
                </a:path>
                <a:path w="5900420" h="459740">
                  <a:moveTo>
                    <a:pt x="1518627" y="6858"/>
                  </a:moveTo>
                  <a:lnTo>
                    <a:pt x="1548091" y="6858"/>
                  </a:lnTo>
                  <a:lnTo>
                    <a:pt x="1711286" y="215391"/>
                  </a:lnTo>
                  <a:lnTo>
                    <a:pt x="1711286" y="6858"/>
                  </a:lnTo>
                  <a:lnTo>
                    <a:pt x="1770214" y="6858"/>
                  </a:lnTo>
                  <a:lnTo>
                    <a:pt x="1770214" y="357124"/>
                  </a:lnTo>
                  <a:lnTo>
                    <a:pt x="1745322" y="357124"/>
                  </a:lnTo>
                  <a:lnTo>
                    <a:pt x="1577555" y="138429"/>
                  </a:lnTo>
                  <a:lnTo>
                    <a:pt x="1577555" y="352678"/>
                  </a:lnTo>
                  <a:lnTo>
                    <a:pt x="1518627" y="352678"/>
                  </a:lnTo>
                  <a:lnTo>
                    <a:pt x="1518627" y="6858"/>
                  </a:lnTo>
                  <a:close/>
                </a:path>
                <a:path w="5900420" h="459740">
                  <a:moveTo>
                    <a:pt x="1385658" y="6858"/>
                  </a:moveTo>
                  <a:lnTo>
                    <a:pt x="1446999" y="6858"/>
                  </a:lnTo>
                  <a:lnTo>
                    <a:pt x="1446999" y="352425"/>
                  </a:lnTo>
                  <a:lnTo>
                    <a:pt x="1385658" y="352425"/>
                  </a:lnTo>
                  <a:lnTo>
                    <a:pt x="1385658" y="6858"/>
                  </a:lnTo>
                  <a:close/>
                </a:path>
                <a:path w="5900420" h="459740">
                  <a:moveTo>
                    <a:pt x="1063713" y="6858"/>
                  </a:moveTo>
                  <a:lnTo>
                    <a:pt x="1096225" y="6858"/>
                  </a:lnTo>
                  <a:lnTo>
                    <a:pt x="1171028" y="239649"/>
                  </a:lnTo>
                  <a:lnTo>
                    <a:pt x="1244180" y="6858"/>
                  </a:lnTo>
                  <a:lnTo>
                    <a:pt x="1276438" y="6858"/>
                  </a:lnTo>
                  <a:lnTo>
                    <a:pt x="1347050" y="352678"/>
                  </a:lnTo>
                  <a:lnTo>
                    <a:pt x="1287614" y="352678"/>
                  </a:lnTo>
                  <a:lnTo>
                    <a:pt x="1251673" y="166242"/>
                  </a:lnTo>
                  <a:lnTo>
                    <a:pt x="1182204" y="357124"/>
                  </a:lnTo>
                  <a:lnTo>
                    <a:pt x="1160233" y="357124"/>
                  </a:lnTo>
                  <a:lnTo>
                    <a:pt x="1090637" y="166242"/>
                  </a:lnTo>
                  <a:lnTo>
                    <a:pt x="1053299" y="352678"/>
                  </a:lnTo>
                  <a:lnTo>
                    <a:pt x="994117" y="352678"/>
                  </a:lnTo>
                  <a:lnTo>
                    <a:pt x="1063713" y="6858"/>
                  </a:lnTo>
                  <a:close/>
                </a:path>
                <a:path w="5900420" h="459740">
                  <a:moveTo>
                    <a:pt x="437870" y="6858"/>
                  </a:moveTo>
                  <a:lnTo>
                    <a:pt x="724014" y="6858"/>
                  </a:lnTo>
                  <a:lnTo>
                    <a:pt x="724014" y="61340"/>
                  </a:lnTo>
                  <a:lnTo>
                    <a:pt x="609130" y="61340"/>
                  </a:lnTo>
                  <a:lnTo>
                    <a:pt x="609130" y="352425"/>
                  </a:lnTo>
                  <a:lnTo>
                    <a:pt x="547801" y="352425"/>
                  </a:lnTo>
                  <a:lnTo>
                    <a:pt x="547801" y="61340"/>
                  </a:lnTo>
                  <a:lnTo>
                    <a:pt x="437870" y="61340"/>
                  </a:lnTo>
                  <a:lnTo>
                    <a:pt x="437870" y="6858"/>
                  </a:lnTo>
                  <a:close/>
                </a:path>
                <a:path w="5900420" h="459740">
                  <a:moveTo>
                    <a:pt x="335610" y="6858"/>
                  </a:moveTo>
                  <a:lnTo>
                    <a:pt x="396938" y="6858"/>
                  </a:lnTo>
                  <a:lnTo>
                    <a:pt x="396938" y="352425"/>
                  </a:lnTo>
                  <a:lnTo>
                    <a:pt x="335610" y="352425"/>
                  </a:lnTo>
                  <a:lnTo>
                    <a:pt x="335610" y="6858"/>
                  </a:lnTo>
                  <a:close/>
                </a:path>
                <a:path w="5900420" h="459740">
                  <a:moveTo>
                    <a:pt x="0" y="6858"/>
                  </a:moveTo>
                  <a:lnTo>
                    <a:pt x="67462" y="6858"/>
                  </a:lnTo>
                  <a:lnTo>
                    <a:pt x="147434" y="240411"/>
                  </a:lnTo>
                  <a:lnTo>
                    <a:pt x="231876" y="6858"/>
                  </a:lnTo>
                  <a:lnTo>
                    <a:pt x="297929" y="6858"/>
                  </a:lnTo>
                  <a:lnTo>
                    <a:pt x="163004" y="357124"/>
                  </a:lnTo>
                  <a:lnTo>
                    <a:pt x="129273" y="357124"/>
                  </a:lnTo>
                  <a:lnTo>
                    <a:pt x="0" y="6858"/>
                  </a:lnTo>
                  <a:close/>
                </a:path>
                <a:path w="5900420" h="459740">
                  <a:moveTo>
                    <a:pt x="2411691" y="5461"/>
                  </a:moveTo>
                  <a:lnTo>
                    <a:pt x="2436202" y="5461"/>
                  </a:lnTo>
                  <a:lnTo>
                    <a:pt x="2436202" y="352425"/>
                  </a:lnTo>
                  <a:lnTo>
                    <a:pt x="2374861" y="352425"/>
                  </a:lnTo>
                  <a:lnTo>
                    <a:pt x="2374861" y="103377"/>
                  </a:lnTo>
                  <a:lnTo>
                    <a:pt x="2304503" y="145541"/>
                  </a:lnTo>
                  <a:lnTo>
                    <a:pt x="2304503" y="86613"/>
                  </a:lnTo>
                  <a:lnTo>
                    <a:pt x="2336628" y="69254"/>
                  </a:lnTo>
                  <a:lnTo>
                    <a:pt x="2365194" y="49942"/>
                  </a:lnTo>
                  <a:lnTo>
                    <a:pt x="2390211" y="28678"/>
                  </a:lnTo>
                  <a:lnTo>
                    <a:pt x="2411691" y="5461"/>
                  </a:lnTo>
                  <a:close/>
                </a:path>
                <a:path w="5900420" h="459740">
                  <a:moveTo>
                    <a:pt x="3896321" y="3810"/>
                  </a:moveTo>
                  <a:lnTo>
                    <a:pt x="3944280" y="9540"/>
                  </a:lnTo>
                  <a:lnTo>
                    <a:pt x="3980522" y="26797"/>
                  </a:lnTo>
                  <a:lnTo>
                    <a:pt x="4008865" y="72356"/>
                  </a:lnTo>
                  <a:lnTo>
                    <a:pt x="4010748" y="92456"/>
                  </a:lnTo>
                  <a:lnTo>
                    <a:pt x="4008036" y="111936"/>
                  </a:lnTo>
                  <a:lnTo>
                    <a:pt x="3999906" y="129238"/>
                  </a:lnTo>
                  <a:lnTo>
                    <a:pt x="3986370" y="144373"/>
                  </a:lnTo>
                  <a:lnTo>
                    <a:pt x="3967441" y="157352"/>
                  </a:lnTo>
                  <a:lnTo>
                    <a:pt x="3995612" y="171549"/>
                  </a:lnTo>
                  <a:lnTo>
                    <a:pt x="4015733" y="191674"/>
                  </a:lnTo>
                  <a:lnTo>
                    <a:pt x="4027806" y="217753"/>
                  </a:lnTo>
                  <a:lnTo>
                    <a:pt x="4031830" y="249809"/>
                  </a:lnTo>
                  <a:lnTo>
                    <a:pt x="4029594" y="272196"/>
                  </a:lnTo>
                  <a:lnTo>
                    <a:pt x="4011739" y="309637"/>
                  </a:lnTo>
                  <a:lnTo>
                    <a:pt x="3977044" y="336833"/>
                  </a:lnTo>
                  <a:lnTo>
                    <a:pt x="3931082" y="350688"/>
                  </a:lnTo>
                  <a:lnTo>
                    <a:pt x="3904195" y="352425"/>
                  </a:lnTo>
                  <a:lnTo>
                    <a:pt x="3798531" y="352425"/>
                  </a:lnTo>
                  <a:lnTo>
                    <a:pt x="3798531" y="7112"/>
                  </a:lnTo>
                  <a:lnTo>
                    <a:pt x="3830795" y="5631"/>
                  </a:lnTo>
                  <a:lnTo>
                    <a:pt x="3857856" y="4603"/>
                  </a:lnTo>
                  <a:lnTo>
                    <a:pt x="3879702" y="4004"/>
                  </a:lnTo>
                  <a:lnTo>
                    <a:pt x="3896321" y="3810"/>
                  </a:lnTo>
                  <a:close/>
                </a:path>
                <a:path w="5900420" h="459740">
                  <a:moveTo>
                    <a:pt x="2085809" y="3810"/>
                  </a:moveTo>
                  <a:lnTo>
                    <a:pt x="2133768" y="9540"/>
                  </a:lnTo>
                  <a:lnTo>
                    <a:pt x="2170010" y="26797"/>
                  </a:lnTo>
                  <a:lnTo>
                    <a:pt x="2198353" y="72356"/>
                  </a:lnTo>
                  <a:lnTo>
                    <a:pt x="2200236" y="92456"/>
                  </a:lnTo>
                  <a:lnTo>
                    <a:pt x="2197524" y="111936"/>
                  </a:lnTo>
                  <a:lnTo>
                    <a:pt x="2189394" y="129238"/>
                  </a:lnTo>
                  <a:lnTo>
                    <a:pt x="2175858" y="144373"/>
                  </a:lnTo>
                  <a:lnTo>
                    <a:pt x="2156929" y="157352"/>
                  </a:lnTo>
                  <a:lnTo>
                    <a:pt x="2185100" y="171549"/>
                  </a:lnTo>
                  <a:lnTo>
                    <a:pt x="2205221" y="191674"/>
                  </a:lnTo>
                  <a:lnTo>
                    <a:pt x="2217294" y="217753"/>
                  </a:lnTo>
                  <a:lnTo>
                    <a:pt x="2221318" y="249809"/>
                  </a:lnTo>
                  <a:lnTo>
                    <a:pt x="2219082" y="272196"/>
                  </a:lnTo>
                  <a:lnTo>
                    <a:pt x="2201227" y="309637"/>
                  </a:lnTo>
                  <a:lnTo>
                    <a:pt x="2166532" y="336833"/>
                  </a:lnTo>
                  <a:lnTo>
                    <a:pt x="2120570" y="350688"/>
                  </a:lnTo>
                  <a:lnTo>
                    <a:pt x="2093683" y="352425"/>
                  </a:lnTo>
                  <a:lnTo>
                    <a:pt x="1988019" y="352425"/>
                  </a:lnTo>
                  <a:lnTo>
                    <a:pt x="1988019" y="7112"/>
                  </a:lnTo>
                  <a:lnTo>
                    <a:pt x="2020283" y="5631"/>
                  </a:lnTo>
                  <a:lnTo>
                    <a:pt x="2047344" y="4603"/>
                  </a:lnTo>
                  <a:lnTo>
                    <a:pt x="2069190" y="4004"/>
                  </a:lnTo>
                  <a:lnTo>
                    <a:pt x="2085809" y="3810"/>
                  </a:lnTo>
                  <a:close/>
                </a:path>
                <a:path w="5900420" h="459740">
                  <a:moveTo>
                    <a:pt x="4763096" y="2159"/>
                  </a:moveTo>
                  <a:lnTo>
                    <a:pt x="4790020" y="2159"/>
                  </a:lnTo>
                  <a:lnTo>
                    <a:pt x="4928958" y="352425"/>
                  </a:lnTo>
                  <a:lnTo>
                    <a:pt x="4861267" y="352425"/>
                  </a:lnTo>
                  <a:lnTo>
                    <a:pt x="4835994" y="282321"/>
                  </a:lnTo>
                  <a:lnTo>
                    <a:pt x="4717630" y="282321"/>
                  </a:lnTo>
                  <a:lnTo>
                    <a:pt x="4693500" y="352425"/>
                  </a:lnTo>
                  <a:lnTo>
                    <a:pt x="4625301" y="352425"/>
                  </a:lnTo>
                  <a:lnTo>
                    <a:pt x="4763096" y="2159"/>
                  </a:lnTo>
                  <a:close/>
                </a:path>
                <a:path w="5900420" h="459740">
                  <a:moveTo>
                    <a:pt x="4190072" y="2159"/>
                  </a:moveTo>
                  <a:lnTo>
                    <a:pt x="4216996" y="2159"/>
                  </a:lnTo>
                  <a:lnTo>
                    <a:pt x="4355934" y="352425"/>
                  </a:lnTo>
                  <a:lnTo>
                    <a:pt x="4288243" y="352425"/>
                  </a:lnTo>
                  <a:lnTo>
                    <a:pt x="4262970" y="282321"/>
                  </a:lnTo>
                  <a:lnTo>
                    <a:pt x="4144606" y="282321"/>
                  </a:lnTo>
                  <a:lnTo>
                    <a:pt x="4120476" y="352425"/>
                  </a:lnTo>
                  <a:lnTo>
                    <a:pt x="4052277" y="352425"/>
                  </a:lnTo>
                  <a:lnTo>
                    <a:pt x="4190072" y="2159"/>
                  </a:lnTo>
                  <a:close/>
                </a:path>
                <a:path w="5900420" h="459740">
                  <a:moveTo>
                    <a:pt x="822032" y="2159"/>
                  </a:moveTo>
                  <a:lnTo>
                    <a:pt x="848956" y="2159"/>
                  </a:lnTo>
                  <a:lnTo>
                    <a:pt x="987894" y="352425"/>
                  </a:lnTo>
                  <a:lnTo>
                    <a:pt x="920203" y="352425"/>
                  </a:lnTo>
                  <a:lnTo>
                    <a:pt x="894930" y="282321"/>
                  </a:lnTo>
                  <a:lnTo>
                    <a:pt x="776566" y="282321"/>
                  </a:lnTo>
                  <a:lnTo>
                    <a:pt x="752449" y="352425"/>
                  </a:lnTo>
                  <a:lnTo>
                    <a:pt x="684276" y="352425"/>
                  </a:lnTo>
                  <a:lnTo>
                    <a:pt x="822032" y="2159"/>
                  </a:lnTo>
                  <a:close/>
                </a:path>
                <a:path w="5900420" h="459740">
                  <a:moveTo>
                    <a:pt x="3304755" y="888"/>
                  </a:moveTo>
                  <a:lnTo>
                    <a:pt x="3332975" y="2412"/>
                  </a:lnTo>
                  <a:lnTo>
                    <a:pt x="3358207" y="6985"/>
                  </a:lnTo>
                  <a:lnTo>
                    <a:pt x="3380461" y="14605"/>
                  </a:lnTo>
                  <a:lnTo>
                    <a:pt x="3399751" y="25273"/>
                  </a:lnTo>
                  <a:lnTo>
                    <a:pt x="3374605" y="75946"/>
                  </a:lnTo>
                  <a:lnTo>
                    <a:pt x="3362769" y="66964"/>
                  </a:lnTo>
                  <a:lnTo>
                    <a:pt x="3347824" y="60578"/>
                  </a:lnTo>
                  <a:lnTo>
                    <a:pt x="3329761" y="56765"/>
                  </a:lnTo>
                  <a:lnTo>
                    <a:pt x="3308565" y="55499"/>
                  </a:lnTo>
                  <a:lnTo>
                    <a:pt x="3287920" y="57761"/>
                  </a:lnTo>
                  <a:lnTo>
                    <a:pt x="3252487" y="75858"/>
                  </a:lnTo>
                  <a:lnTo>
                    <a:pt x="3225678" y="110984"/>
                  </a:lnTo>
                  <a:lnTo>
                    <a:pt x="3211875" y="156755"/>
                  </a:lnTo>
                  <a:lnTo>
                    <a:pt x="3210140" y="183261"/>
                  </a:lnTo>
                  <a:lnTo>
                    <a:pt x="3211738" y="209550"/>
                  </a:lnTo>
                  <a:lnTo>
                    <a:pt x="3224553" y="253555"/>
                  </a:lnTo>
                  <a:lnTo>
                    <a:pt x="3249629" y="285513"/>
                  </a:lnTo>
                  <a:lnTo>
                    <a:pt x="3303993" y="303784"/>
                  </a:lnTo>
                  <a:lnTo>
                    <a:pt x="3327119" y="301613"/>
                  </a:lnTo>
                  <a:lnTo>
                    <a:pt x="3347554" y="295084"/>
                  </a:lnTo>
                  <a:lnTo>
                    <a:pt x="3365322" y="284174"/>
                  </a:lnTo>
                  <a:lnTo>
                    <a:pt x="3380447" y="268859"/>
                  </a:lnTo>
                  <a:lnTo>
                    <a:pt x="3409022" y="318515"/>
                  </a:lnTo>
                  <a:lnTo>
                    <a:pt x="3388069" y="335924"/>
                  </a:lnTo>
                  <a:lnTo>
                    <a:pt x="3362747" y="348345"/>
                  </a:lnTo>
                  <a:lnTo>
                    <a:pt x="3333066" y="355788"/>
                  </a:lnTo>
                  <a:lnTo>
                    <a:pt x="3299040" y="358266"/>
                  </a:lnTo>
                  <a:lnTo>
                    <a:pt x="3264867" y="355290"/>
                  </a:lnTo>
                  <a:lnTo>
                    <a:pt x="3208618" y="331477"/>
                  </a:lnTo>
                  <a:lnTo>
                    <a:pt x="3169016" y="284662"/>
                  </a:lnTo>
                  <a:lnTo>
                    <a:pt x="3149014" y="219702"/>
                  </a:lnTo>
                  <a:lnTo>
                    <a:pt x="3146513" y="180721"/>
                  </a:lnTo>
                  <a:lnTo>
                    <a:pt x="3149280" y="143926"/>
                  </a:lnTo>
                  <a:lnTo>
                    <a:pt x="3171481" y="79815"/>
                  </a:lnTo>
                  <a:lnTo>
                    <a:pt x="3214726" y="29928"/>
                  </a:lnTo>
                  <a:lnTo>
                    <a:pt x="3271634" y="4123"/>
                  </a:lnTo>
                  <a:lnTo>
                    <a:pt x="3304755" y="888"/>
                  </a:lnTo>
                  <a:close/>
                </a:path>
                <a:path w="5900420" h="459740">
                  <a:moveTo>
                    <a:pt x="3590759" y="762"/>
                  </a:moveTo>
                  <a:lnTo>
                    <a:pt x="3656482" y="12303"/>
                  </a:lnTo>
                  <a:lnTo>
                    <a:pt x="3704678" y="46989"/>
                  </a:lnTo>
                  <a:lnTo>
                    <a:pt x="3734222" y="102488"/>
                  </a:lnTo>
                  <a:lnTo>
                    <a:pt x="3744048" y="176657"/>
                  </a:lnTo>
                  <a:lnTo>
                    <a:pt x="3741477" y="216304"/>
                  </a:lnTo>
                  <a:lnTo>
                    <a:pt x="3720903" y="282598"/>
                  </a:lnTo>
                  <a:lnTo>
                    <a:pt x="3680161" y="330727"/>
                  </a:lnTo>
                  <a:lnTo>
                    <a:pt x="3621730" y="355215"/>
                  </a:lnTo>
                  <a:lnTo>
                    <a:pt x="3586060" y="358266"/>
                  </a:lnTo>
                  <a:lnTo>
                    <a:pt x="3553245" y="355240"/>
                  </a:lnTo>
                  <a:lnTo>
                    <a:pt x="3499853" y="330995"/>
                  </a:lnTo>
                  <a:lnTo>
                    <a:pt x="3463011" y="283223"/>
                  </a:lnTo>
                  <a:lnTo>
                    <a:pt x="3444481" y="216687"/>
                  </a:lnTo>
                  <a:lnTo>
                    <a:pt x="3442169" y="176657"/>
                  </a:lnTo>
                  <a:lnTo>
                    <a:pt x="3444694" y="141202"/>
                  </a:lnTo>
                  <a:lnTo>
                    <a:pt x="3464887" y="78769"/>
                  </a:lnTo>
                  <a:lnTo>
                    <a:pt x="3504516" y="29479"/>
                  </a:lnTo>
                  <a:lnTo>
                    <a:pt x="3558583" y="3952"/>
                  </a:lnTo>
                  <a:lnTo>
                    <a:pt x="3590759" y="762"/>
                  </a:lnTo>
                  <a:close/>
                </a:path>
                <a:path w="5900420" h="459740">
                  <a:moveTo>
                    <a:pt x="2653626" y="762"/>
                  </a:moveTo>
                  <a:lnTo>
                    <a:pt x="2700870" y="6778"/>
                  </a:lnTo>
                  <a:lnTo>
                    <a:pt x="2736684" y="24891"/>
                  </a:lnTo>
                  <a:lnTo>
                    <a:pt x="2764670" y="71683"/>
                  </a:lnTo>
                  <a:lnTo>
                    <a:pt x="2766529" y="91948"/>
                  </a:lnTo>
                  <a:lnTo>
                    <a:pt x="2764144" y="112877"/>
                  </a:lnTo>
                  <a:lnTo>
                    <a:pt x="2756973" y="136223"/>
                  </a:lnTo>
                  <a:lnTo>
                    <a:pt x="2744991" y="161974"/>
                  </a:lnTo>
                  <a:lnTo>
                    <a:pt x="2728175" y="190119"/>
                  </a:lnTo>
                  <a:lnTo>
                    <a:pt x="2657309" y="297941"/>
                  </a:lnTo>
                  <a:lnTo>
                    <a:pt x="2787103" y="297941"/>
                  </a:lnTo>
                  <a:lnTo>
                    <a:pt x="2787103" y="352425"/>
                  </a:lnTo>
                  <a:lnTo>
                    <a:pt x="2560662" y="352425"/>
                  </a:lnTo>
                  <a:lnTo>
                    <a:pt x="2560662" y="334517"/>
                  </a:lnTo>
                  <a:lnTo>
                    <a:pt x="2670136" y="173354"/>
                  </a:lnTo>
                  <a:lnTo>
                    <a:pt x="2684472" y="150133"/>
                  </a:lnTo>
                  <a:lnTo>
                    <a:pt x="2694711" y="128841"/>
                  </a:lnTo>
                  <a:lnTo>
                    <a:pt x="2700855" y="109454"/>
                  </a:lnTo>
                  <a:lnTo>
                    <a:pt x="2702902" y="91948"/>
                  </a:lnTo>
                  <a:lnTo>
                    <a:pt x="2699971" y="74852"/>
                  </a:lnTo>
                  <a:lnTo>
                    <a:pt x="2691171" y="62626"/>
                  </a:lnTo>
                  <a:lnTo>
                    <a:pt x="2676488" y="55282"/>
                  </a:lnTo>
                  <a:lnTo>
                    <a:pt x="2655912" y="52832"/>
                  </a:lnTo>
                  <a:lnTo>
                    <a:pt x="2638865" y="55211"/>
                  </a:lnTo>
                  <a:lnTo>
                    <a:pt x="2623543" y="62341"/>
                  </a:lnTo>
                  <a:lnTo>
                    <a:pt x="2609960" y="74209"/>
                  </a:lnTo>
                  <a:lnTo>
                    <a:pt x="2598127" y="90804"/>
                  </a:lnTo>
                  <a:lnTo>
                    <a:pt x="2556852" y="58292"/>
                  </a:lnTo>
                  <a:lnTo>
                    <a:pt x="2583195" y="25860"/>
                  </a:lnTo>
                  <a:lnTo>
                    <a:pt x="2623162" y="4857"/>
                  </a:lnTo>
                  <a:lnTo>
                    <a:pt x="2638055" y="1785"/>
                  </a:lnTo>
                  <a:lnTo>
                    <a:pt x="2653626" y="762"/>
                  </a:lnTo>
                  <a:close/>
                </a:path>
                <a:path w="5900420" h="459740">
                  <a:moveTo>
                    <a:pt x="5785827" y="0"/>
                  </a:moveTo>
                  <a:lnTo>
                    <a:pt x="5830341" y="34607"/>
                  </a:lnTo>
                  <a:lnTo>
                    <a:pt x="5867234" y="89788"/>
                  </a:lnTo>
                  <a:lnTo>
                    <a:pt x="5891984" y="155225"/>
                  </a:lnTo>
                  <a:lnTo>
                    <a:pt x="5900254" y="220852"/>
                  </a:lnTo>
                  <a:lnTo>
                    <a:pt x="5898419" y="258260"/>
                  </a:lnTo>
                  <a:lnTo>
                    <a:pt x="5883699" y="327741"/>
                  </a:lnTo>
                  <a:lnTo>
                    <a:pt x="5854479" y="389338"/>
                  </a:lnTo>
                  <a:lnTo>
                    <a:pt x="5811997" y="439336"/>
                  </a:lnTo>
                  <a:lnTo>
                    <a:pt x="5785827" y="459739"/>
                  </a:lnTo>
                  <a:lnTo>
                    <a:pt x="5785827" y="419862"/>
                  </a:lnTo>
                  <a:lnTo>
                    <a:pt x="5806257" y="388004"/>
                  </a:lnTo>
                  <a:lnTo>
                    <a:pt x="5820864" y="344265"/>
                  </a:lnTo>
                  <a:lnTo>
                    <a:pt x="5829636" y="288667"/>
                  </a:lnTo>
                  <a:lnTo>
                    <a:pt x="5832563" y="221234"/>
                  </a:lnTo>
                  <a:lnTo>
                    <a:pt x="5829636" y="163206"/>
                  </a:lnTo>
                  <a:lnTo>
                    <a:pt x="5820864" y="112394"/>
                  </a:lnTo>
                  <a:lnTo>
                    <a:pt x="5806257" y="68822"/>
                  </a:lnTo>
                  <a:lnTo>
                    <a:pt x="5785827" y="32512"/>
                  </a:lnTo>
                  <a:lnTo>
                    <a:pt x="5785827" y="0"/>
                  </a:lnTo>
                  <a:close/>
                </a:path>
                <a:path w="5900420" h="459740">
                  <a:moveTo>
                    <a:pt x="3103714" y="0"/>
                  </a:moveTo>
                  <a:lnTo>
                    <a:pt x="3103714" y="32512"/>
                  </a:lnTo>
                  <a:lnTo>
                    <a:pt x="3083232" y="68822"/>
                  </a:lnTo>
                  <a:lnTo>
                    <a:pt x="3068631" y="112394"/>
                  </a:lnTo>
                  <a:lnTo>
                    <a:pt x="3059887" y="163206"/>
                  </a:lnTo>
                  <a:lnTo>
                    <a:pt x="3056978" y="221234"/>
                  </a:lnTo>
                  <a:lnTo>
                    <a:pt x="3059887" y="288667"/>
                  </a:lnTo>
                  <a:lnTo>
                    <a:pt x="3068631" y="344265"/>
                  </a:lnTo>
                  <a:lnTo>
                    <a:pt x="3083232" y="388004"/>
                  </a:lnTo>
                  <a:lnTo>
                    <a:pt x="3103714" y="419862"/>
                  </a:lnTo>
                  <a:lnTo>
                    <a:pt x="3103714" y="459739"/>
                  </a:lnTo>
                  <a:lnTo>
                    <a:pt x="3054550" y="415861"/>
                  </a:lnTo>
                  <a:lnTo>
                    <a:pt x="3018624" y="359790"/>
                  </a:lnTo>
                  <a:lnTo>
                    <a:pt x="2996622" y="293893"/>
                  </a:lnTo>
                  <a:lnTo>
                    <a:pt x="2989287" y="220852"/>
                  </a:lnTo>
                  <a:lnTo>
                    <a:pt x="2991339" y="188015"/>
                  </a:lnTo>
                  <a:lnTo>
                    <a:pt x="3007825" y="122483"/>
                  </a:lnTo>
                  <a:lnTo>
                    <a:pt x="3039760" y="59614"/>
                  </a:lnTo>
                  <a:lnTo>
                    <a:pt x="3080475" y="14743"/>
                  </a:lnTo>
                  <a:lnTo>
                    <a:pt x="310371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547" y="2115134"/>
            <a:ext cx="3056255" cy="235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5" dirty="0">
                <a:latin typeface="Trebuchet MS"/>
                <a:cs typeface="Trebuchet MS"/>
              </a:rPr>
              <a:t>Works </a:t>
            </a:r>
            <a:r>
              <a:rPr sz="2400" spc="-5" dirty="0">
                <a:latin typeface="Trebuchet MS"/>
                <a:cs typeface="Trebuchet MS"/>
              </a:rPr>
              <a:t>with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folate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make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RBC’s</a:t>
            </a:r>
            <a:endParaRPr sz="2400" dirty="0">
              <a:latin typeface="Trebuchet MS"/>
              <a:cs typeface="Trebuchet MS"/>
            </a:endParaRPr>
          </a:p>
          <a:p>
            <a:pPr marL="241300" marR="15875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In many </a:t>
            </a:r>
            <a:r>
              <a:rPr sz="2400" spc="-10" dirty="0">
                <a:latin typeface="Trebuchet MS"/>
                <a:cs typeface="Trebuchet MS"/>
              </a:rPr>
              <a:t>body </a:t>
            </a:r>
            <a:r>
              <a:rPr sz="2400" spc="-5" dirty="0">
                <a:latin typeface="Trebuchet MS"/>
                <a:cs typeface="Trebuchet MS"/>
              </a:rPr>
              <a:t> chemicals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cells</a:t>
            </a:r>
            <a:endParaRPr sz="2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body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fatty</a:t>
            </a: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acids/amino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acids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8183" y="1545738"/>
            <a:ext cx="2811145" cy="31070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Animal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products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Meat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Fish</a:t>
            </a: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20" dirty="0">
                <a:latin typeface="Trebuchet MS"/>
                <a:cs typeface="Trebuchet MS"/>
              </a:rPr>
              <a:t>Poultry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Eggs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Milk,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other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dairy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236"/>
            <a:ext cx="1445260" cy="359410"/>
            <a:chOff x="537413" y="999236"/>
            <a:chExt cx="144526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125"/>
              <a:ext cx="1443405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41" y="1184656"/>
              <a:ext cx="110058" cy="118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741" y="1053719"/>
              <a:ext cx="176339" cy="250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741" y="1053465"/>
              <a:ext cx="91427" cy="86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302" y="1000125"/>
              <a:ext cx="1443990" cy="357505"/>
            </a:xfrm>
            <a:custGeom>
              <a:avLst/>
              <a:gdLst/>
              <a:ahLst/>
              <a:cxnLst/>
              <a:rect l="l" t="t" r="r" b="b"/>
              <a:pathLst>
                <a:path w="1443989" h="357505">
                  <a:moveTo>
                    <a:pt x="1191818" y="6096"/>
                  </a:moveTo>
                  <a:lnTo>
                    <a:pt x="1221282" y="6096"/>
                  </a:lnTo>
                  <a:lnTo>
                    <a:pt x="1384477" y="214629"/>
                  </a:lnTo>
                  <a:lnTo>
                    <a:pt x="1384477" y="6096"/>
                  </a:lnTo>
                  <a:lnTo>
                    <a:pt x="1443405" y="6096"/>
                  </a:lnTo>
                  <a:lnTo>
                    <a:pt x="1443405" y="356362"/>
                  </a:lnTo>
                  <a:lnTo>
                    <a:pt x="1418513" y="356362"/>
                  </a:lnTo>
                  <a:lnTo>
                    <a:pt x="1250746" y="137667"/>
                  </a:lnTo>
                  <a:lnTo>
                    <a:pt x="1250746" y="351916"/>
                  </a:lnTo>
                  <a:lnTo>
                    <a:pt x="1191818" y="351916"/>
                  </a:lnTo>
                  <a:lnTo>
                    <a:pt x="1191818" y="6096"/>
                  </a:lnTo>
                  <a:close/>
                </a:path>
                <a:path w="1443989" h="357505">
                  <a:moveTo>
                    <a:pt x="1058849" y="6096"/>
                  </a:moveTo>
                  <a:lnTo>
                    <a:pt x="1120190" y="6096"/>
                  </a:lnTo>
                  <a:lnTo>
                    <a:pt x="1120190" y="351663"/>
                  </a:lnTo>
                  <a:lnTo>
                    <a:pt x="1058849" y="351663"/>
                  </a:lnTo>
                  <a:lnTo>
                    <a:pt x="1058849" y="6096"/>
                  </a:lnTo>
                  <a:close/>
                </a:path>
                <a:path w="1443989" h="357505">
                  <a:moveTo>
                    <a:pt x="731329" y="6096"/>
                  </a:moveTo>
                  <a:lnTo>
                    <a:pt x="1017447" y="6096"/>
                  </a:lnTo>
                  <a:lnTo>
                    <a:pt x="1017447" y="60578"/>
                  </a:lnTo>
                  <a:lnTo>
                    <a:pt x="902639" y="60578"/>
                  </a:lnTo>
                  <a:lnTo>
                    <a:pt x="902639" y="351663"/>
                  </a:lnTo>
                  <a:lnTo>
                    <a:pt x="841298" y="351663"/>
                  </a:lnTo>
                  <a:lnTo>
                    <a:pt x="841298" y="60578"/>
                  </a:lnTo>
                  <a:lnTo>
                    <a:pt x="731329" y="60578"/>
                  </a:lnTo>
                  <a:lnTo>
                    <a:pt x="731329" y="6096"/>
                  </a:lnTo>
                  <a:close/>
                </a:path>
                <a:path w="1443989" h="357505">
                  <a:moveTo>
                    <a:pt x="289217" y="6096"/>
                  </a:moveTo>
                  <a:lnTo>
                    <a:pt x="350545" y="6096"/>
                  </a:lnTo>
                  <a:lnTo>
                    <a:pt x="350545" y="351663"/>
                  </a:lnTo>
                  <a:lnTo>
                    <a:pt x="289217" y="351663"/>
                  </a:lnTo>
                  <a:lnTo>
                    <a:pt x="289217" y="6096"/>
                  </a:lnTo>
                  <a:close/>
                </a:path>
                <a:path w="1443989" h="357505">
                  <a:moveTo>
                    <a:pt x="97891" y="3048"/>
                  </a:moveTo>
                  <a:lnTo>
                    <a:pt x="145813" y="8778"/>
                  </a:lnTo>
                  <a:lnTo>
                    <a:pt x="181990" y="26035"/>
                  </a:lnTo>
                  <a:lnTo>
                    <a:pt x="210410" y="71594"/>
                  </a:lnTo>
                  <a:lnTo>
                    <a:pt x="212305" y="91694"/>
                  </a:lnTo>
                  <a:lnTo>
                    <a:pt x="209593" y="111174"/>
                  </a:lnTo>
                  <a:lnTo>
                    <a:pt x="201455" y="128476"/>
                  </a:lnTo>
                  <a:lnTo>
                    <a:pt x="187890" y="143611"/>
                  </a:lnTo>
                  <a:lnTo>
                    <a:pt x="168897" y="156590"/>
                  </a:lnTo>
                  <a:lnTo>
                    <a:pt x="197074" y="170787"/>
                  </a:lnTo>
                  <a:lnTo>
                    <a:pt x="217200" y="190912"/>
                  </a:lnTo>
                  <a:lnTo>
                    <a:pt x="229274" y="216991"/>
                  </a:lnTo>
                  <a:lnTo>
                    <a:pt x="233298" y="249047"/>
                  </a:lnTo>
                  <a:lnTo>
                    <a:pt x="231072" y="271434"/>
                  </a:lnTo>
                  <a:lnTo>
                    <a:pt x="213260" y="308875"/>
                  </a:lnTo>
                  <a:lnTo>
                    <a:pt x="178573" y="336071"/>
                  </a:lnTo>
                  <a:lnTo>
                    <a:pt x="132572" y="349926"/>
                  </a:lnTo>
                  <a:lnTo>
                    <a:pt x="105676" y="351663"/>
                  </a:lnTo>
                  <a:lnTo>
                    <a:pt x="0" y="351663"/>
                  </a:lnTo>
                  <a:lnTo>
                    <a:pt x="0" y="6350"/>
                  </a:lnTo>
                  <a:lnTo>
                    <a:pt x="32301" y="4869"/>
                  </a:lnTo>
                  <a:lnTo>
                    <a:pt x="59385" y="3841"/>
                  </a:lnTo>
                  <a:lnTo>
                    <a:pt x="81249" y="3242"/>
                  </a:lnTo>
                  <a:lnTo>
                    <a:pt x="97891" y="3048"/>
                  </a:lnTo>
                  <a:close/>
                </a:path>
                <a:path w="1443989" h="357505">
                  <a:moveTo>
                    <a:pt x="554253" y="0"/>
                  </a:moveTo>
                  <a:lnTo>
                    <a:pt x="620006" y="11541"/>
                  </a:lnTo>
                  <a:lnTo>
                    <a:pt x="668185" y="46227"/>
                  </a:lnTo>
                  <a:lnTo>
                    <a:pt x="697731" y="101726"/>
                  </a:lnTo>
                  <a:lnTo>
                    <a:pt x="707580" y="175895"/>
                  </a:lnTo>
                  <a:lnTo>
                    <a:pt x="705008" y="215542"/>
                  </a:lnTo>
                  <a:lnTo>
                    <a:pt x="684429" y="281836"/>
                  </a:lnTo>
                  <a:lnTo>
                    <a:pt x="643676" y="329965"/>
                  </a:lnTo>
                  <a:lnTo>
                    <a:pt x="585231" y="354453"/>
                  </a:lnTo>
                  <a:lnTo>
                    <a:pt x="549529" y="357504"/>
                  </a:lnTo>
                  <a:lnTo>
                    <a:pt x="516762" y="354478"/>
                  </a:lnTo>
                  <a:lnTo>
                    <a:pt x="463393" y="330233"/>
                  </a:lnTo>
                  <a:lnTo>
                    <a:pt x="426533" y="282461"/>
                  </a:lnTo>
                  <a:lnTo>
                    <a:pt x="407959" y="215925"/>
                  </a:lnTo>
                  <a:lnTo>
                    <a:pt x="405637" y="175895"/>
                  </a:lnTo>
                  <a:lnTo>
                    <a:pt x="408166" y="140440"/>
                  </a:lnTo>
                  <a:lnTo>
                    <a:pt x="428392" y="78007"/>
                  </a:lnTo>
                  <a:lnTo>
                    <a:pt x="468021" y="28717"/>
                  </a:lnTo>
                  <a:lnTo>
                    <a:pt x="522104" y="3190"/>
                  </a:lnTo>
                  <a:lnTo>
                    <a:pt x="55425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547" y="2052648"/>
            <a:ext cx="2998470" cy="16141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Produces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energy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body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proteins, carbs, and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fats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from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foods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8183" y="1545738"/>
            <a:ext cx="3047365" cy="3902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5" dirty="0">
                <a:latin typeface="Trebuchet MS"/>
                <a:cs typeface="Trebuchet MS"/>
              </a:rPr>
              <a:t>Wide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variety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</a:p>
          <a:p>
            <a:pPr marL="5334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foods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Eggs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Liver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Wheat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germ</a:t>
            </a: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20" dirty="0">
                <a:latin typeface="Trebuchet MS"/>
                <a:cs typeface="Trebuchet MS"/>
              </a:rPr>
              <a:t>Peanuts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Cottage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cheese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Whole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grain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bread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236"/>
            <a:ext cx="4246880" cy="359410"/>
            <a:chOff x="537413" y="999236"/>
            <a:chExt cx="424688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125"/>
              <a:ext cx="4244517" cy="3575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2203" y="1107186"/>
              <a:ext cx="3087370" cy="127635"/>
            </a:xfrm>
            <a:custGeom>
              <a:avLst/>
              <a:gdLst/>
              <a:ahLst/>
              <a:cxnLst/>
              <a:rect l="l" t="t" r="r" b="b"/>
              <a:pathLst>
                <a:path w="3087370" h="127634">
                  <a:moveTo>
                    <a:pt x="3045333" y="0"/>
                  </a:moveTo>
                  <a:lnTo>
                    <a:pt x="3003804" y="127635"/>
                  </a:lnTo>
                  <a:lnTo>
                    <a:pt x="3086862" y="127635"/>
                  </a:lnTo>
                  <a:lnTo>
                    <a:pt x="3045333" y="0"/>
                  </a:lnTo>
                  <a:close/>
                </a:path>
                <a:path w="3087370" h="127634">
                  <a:moveTo>
                    <a:pt x="41516" y="0"/>
                  </a:moveTo>
                  <a:lnTo>
                    <a:pt x="0" y="127635"/>
                  </a:lnTo>
                  <a:lnTo>
                    <a:pt x="83032" y="127635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112" y="1057402"/>
              <a:ext cx="132841" cy="240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741" y="1057402"/>
              <a:ext cx="106997" cy="115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9105" y="1053719"/>
              <a:ext cx="176402" cy="2503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8302" y="1000125"/>
              <a:ext cx="4244975" cy="357505"/>
            </a:xfrm>
            <a:custGeom>
              <a:avLst/>
              <a:gdLst/>
              <a:ahLst/>
              <a:cxnLst/>
              <a:rect l="l" t="t" r="r" b="b"/>
              <a:pathLst>
                <a:path w="4244975" h="357505">
                  <a:moveTo>
                    <a:pt x="3855389" y="6096"/>
                  </a:moveTo>
                  <a:lnTo>
                    <a:pt x="3916730" y="6096"/>
                  </a:lnTo>
                  <a:lnTo>
                    <a:pt x="3916730" y="351663"/>
                  </a:lnTo>
                  <a:lnTo>
                    <a:pt x="3855389" y="351663"/>
                  </a:lnTo>
                  <a:lnTo>
                    <a:pt x="3855389" y="6096"/>
                  </a:lnTo>
                  <a:close/>
                </a:path>
                <a:path w="4244975" h="357505">
                  <a:moveTo>
                    <a:pt x="2709341" y="6096"/>
                  </a:moveTo>
                  <a:lnTo>
                    <a:pt x="2770682" y="6096"/>
                  </a:lnTo>
                  <a:lnTo>
                    <a:pt x="2770682" y="351663"/>
                  </a:lnTo>
                  <a:lnTo>
                    <a:pt x="2709341" y="351663"/>
                  </a:lnTo>
                  <a:lnTo>
                    <a:pt x="2709341" y="6096"/>
                  </a:lnTo>
                  <a:close/>
                </a:path>
                <a:path w="4244975" h="357505">
                  <a:moveTo>
                    <a:pt x="2385110" y="6096"/>
                  </a:moveTo>
                  <a:lnTo>
                    <a:pt x="2414574" y="6096"/>
                  </a:lnTo>
                  <a:lnTo>
                    <a:pt x="2577769" y="214629"/>
                  </a:lnTo>
                  <a:lnTo>
                    <a:pt x="2577769" y="6096"/>
                  </a:lnTo>
                  <a:lnTo>
                    <a:pt x="2636697" y="6096"/>
                  </a:lnTo>
                  <a:lnTo>
                    <a:pt x="2636697" y="356362"/>
                  </a:lnTo>
                  <a:lnTo>
                    <a:pt x="2611805" y="356362"/>
                  </a:lnTo>
                  <a:lnTo>
                    <a:pt x="2444038" y="137667"/>
                  </a:lnTo>
                  <a:lnTo>
                    <a:pt x="2444038" y="351916"/>
                  </a:lnTo>
                  <a:lnTo>
                    <a:pt x="2385110" y="351916"/>
                  </a:lnTo>
                  <a:lnTo>
                    <a:pt x="2385110" y="6096"/>
                  </a:lnTo>
                  <a:close/>
                </a:path>
                <a:path w="4244975" h="357505">
                  <a:moveTo>
                    <a:pt x="2110790" y="6096"/>
                  </a:moveTo>
                  <a:lnTo>
                    <a:pt x="2331262" y="6096"/>
                  </a:lnTo>
                  <a:lnTo>
                    <a:pt x="2331262" y="60578"/>
                  </a:lnTo>
                  <a:lnTo>
                    <a:pt x="2172131" y="60578"/>
                  </a:lnTo>
                  <a:lnTo>
                    <a:pt x="2172131" y="141477"/>
                  </a:lnTo>
                  <a:lnTo>
                    <a:pt x="2286304" y="141477"/>
                  </a:lnTo>
                  <a:lnTo>
                    <a:pt x="2286304" y="193675"/>
                  </a:lnTo>
                  <a:lnTo>
                    <a:pt x="2172131" y="193675"/>
                  </a:lnTo>
                  <a:lnTo>
                    <a:pt x="2172131" y="297179"/>
                  </a:lnTo>
                  <a:lnTo>
                    <a:pt x="2328722" y="297179"/>
                  </a:lnTo>
                  <a:lnTo>
                    <a:pt x="2328722" y="351663"/>
                  </a:lnTo>
                  <a:lnTo>
                    <a:pt x="2110790" y="351663"/>
                  </a:lnTo>
                  <a:lnTo>
                    <a:pt x="2110790" y="6096"/>
                  </a:lnTo>
                  <a:close/>
                </a:path>
                <a:path w="4244975" h="357505">
                  <a:moveTo>
                    <a:pt x="1780082" y="6096"/>
                  </a:moveTo>
                  <a:lnTo>
                    <a:pt x="1841423" y="6096"/>
                  </a:lnTo>
                  <a:lnTo>
                    <a:pt x="1841423" y="141477"/>
                  </a:lnTo>
                  <a:lnTo>
                    <a:pt x="1978837" y="141477"/>
                  </a:lnTo>
                  <a:lnTo>
                    <a:pt x="1978837" y="6096"/>
                  </a:lnTo>
                  <a:lnTo>
                    <a:pt x="2039543" y="6096"/>
                  </a:lnTo>
                  <a:lnTo>
                    <a:pt x="2039543" y="351663"/>
                  </a:lnTo>
                  <a:lnTo>
                    <a:pt x="1978837" y="351663"/>
                  </a:lnTo>
                  <a:lnTo>
                    <a:pt x="1978837" y="195961"/>
                  </a:lnTo>
                  <a:lnTo>
                    <a:pt x="1841423" y="195961"/>
                  </a:lnTo>
                  <a:lnTo>
                    <a:pt x="1841423" y="351663"/>
                  </a:lnTo>
                  <a:lnTo>
                    <a:pt x="1780082" y="351663"/>
                  </a:lnTo>
                  <a:lnTo>
                    <a:pt x="1780082" y="6096"/>
                  </a:lnTo>
                  <a:close/>
                </a:path>
                <a:path w="4244975" h="357505">
                  <a:moveTo>
                    <a:pt x="1453692" y="6096"/>
                  </a:moveTo>
                  <a:lnTo>
                    <a:pt x="1739823" y="6096"/>
                  </a:lnTo>
                  <a:lnTo>
                    <a:pt x="1739823" y="60578"/>
                  </a:lnTo>
                  <a:lnTo>
                    <a:pt x="1625015" y="60578"/>
                  </a:lnTo>
                  <a:lnTo>
                    <a:pt x="1625015" y="351663"/>
                  </a:lnTo>
                  <a:lnTo>
                    <a:pt x="1563674" y="351663"/>
                  </a:lnTo>
                  <a:lnTo>
                    <a:pt x="1563674" y="60578"/>
                  </a:lnTo>
                  <a:lnTo>
                    <a:pt x="1453692" y="60578"/>
                  </a:lnTo>
                  <a:lnTo>
                    <a:pt x="1453692" y="6096"/>
                  </a:lnTo>
                  <a:close/>
                </a:path>
                <a:path w="4244975" h="357505">
                  <a:moveTo>
                    <a:pt x="847140" y="6096"/>
                  </a:moveTo>
                  <a:lnTo>
                    <a:pt x="1133271" y="6096"/>
                  </a:lnTo>
                  <a:lnTo>
                    <a:pt x="1133271" y="60578"/>
                  </a:lnTo>
                  <a:lnTo>
                    <a:pt x="1018463" y="60578"/>
                  </a:lnTo>
                  <a:lnTo>
                    <a:pt x="1018463" y="351663"/>
                  </a:lnTo>
                  <a:lnTo>
                    <a:pt x="957122" y="351663"/>
                  </a:lnTo>
                  <a:lnTo>
                    <a:pt x="957122" y="60578"/>
                  </a:lnTo>
                  <a:lnTo>
                    <a:pt x="847140" y="60578"/>
                  </a:lnTo>
                  <a:lnTo>
                    <a:pt x="847140" y="6096"/>
                  </a:lnTo>
                  <a:close/>
                </a:path>
                <a:path w="4244975" h="357505">
                  <a:moveTo>
                    <a:pt x="554736" y="6096"/>
                  </a:moveTo>
                  <a:lnTo>
                    <a:pt x="584225" y="6096"/>
                  </a:lnTo>
                  <a:lnTo>
                    <a:pt x="747445" y="214629"/>
                  </a:lnTo>
                  <a:lnTo>
                    <a:pt x="747445" y="6096"/>
                  </a:lnTo>
                  <a:lnTo>
                    <a:pt x="806373" y="6096"/>
                  </a:lnTo>
                  <a:lnTo>
                    <a:pt x="806373" y="356362"/>
                  </a:lnTo>
                  <a:lnTo>
                    <a:pt x="781481" y="356362"/>
                  </a:lnTo>
                  <a:lnTo>
                    <a:pt x="613714" y="137667"/>
                  </a:lnTo>
                  <a:lnTo>
                    <a:pt x="613714" y="351916"/>
                  </a:lnTo>
                  <a:lnTo>
                    <a:pt x="554736" y="351916"/>
                  </a:lnTo>
                  <a:lnTo>
                    <a:pt x="554736" y="6096"/>
                  </a:lnTo>
                  <a:close/>
                </a:path>
                <a:path w="4244975" h="357505">
                  <a:moveTo>
                    <a:pt x="4080560" y="3683"/>
                  </a:moveTo>
                  <a:lnTo>
                    <a:pt x="4148204" y="14747"/>
                  </a:lnTo>
                  <a:lnTo>
                    <a:pt x="4200321" y="48005"/>
                  </a:lnTo>
                  <a:lnTo>
                    <a:pt x="4233468" y="99441"/>
                  </a:lnTo>
                  <a:lnTo>
                    <a:pt x="4244517" y="165353"/>
                  </a:lnTo>
                  <a:lnTo>
                    <a:pt x="4239532" y="222281"/>
                  </a:lnTo>
                  <a:lnTo>
                    <a:pt x="4224574" y="268859"/>
                  </a:lnTo>
                  <a:lnTo>
                    <a:pt x="4199639" y="305085"/>
                  </a:lnTo>
                  <a:lnTo>
                    <a:pt x="4164724" y="330962"/>
                  </a:lnTo>
                  <a:lnTo>
                    <a:pt x="4119825" y="346487"/>
                  </a:lnTo>
                  <a:lnTo>
                    <a:pt x="4064939" y="351663"/>
                  </a:lnTo>
                  <a:lnTo>
                    <a:pt x="3988358" y="351663"/>
                  </a:lnTo>
                  <a:lnTo>
                    <a:pt x="3988358" y="6350"/>
                  </a:lnTo>
                  <a:lnTo>
                    <a:pt x="4021624" y="5183"/>
                  </a:lnTo>
                  <a:lnTo>
                    <a:pt x="4048080" y="4349"/>
                  </a:lnTo>
                  <a:lnTo>
                    <a:pt x="4067725" y="3849"/>
                  </a:lnTo>
                  <a:lnTo>
                    <a:pt x="4080560" y="3683"/>
                  </a:lnTo>
                  <a:close/>
                </a:path>
                <a:path w="4244975" h="357505">
                  <a:moveTo>
                    <a:pt x="71716" y="3683"/>
                  </a:moveTo>
                  <a:lnTo>
                    <a:pt x="109895" y="5254"/>
                  </a:lnTo>
                  <a:lnTo>
                    <a:pt x="169750" y="17827"/>
                  </a:lnTo>
                  <a:lnTo>
                    <a:pt x="207993" y="43164"/>
                  </a:lnTo>
                  <a:lnTo>
                    <a:pt x="226920" y="82407"/>
                  </a:lnTo>
                  <a:lnTo>
                    <a:pt x="229285" y="107314"/>
                  </a:lnTo>
                  <a:lnTo>
                    <a:pt x="223681" y="150108"/>
                  </a:lnTo>
                  <a:lnTo>
                    <a:pt x="206869" y="183393"/>
                  </a:lnTo>
                  <a:lnTo>
                    <a:pt x="178846" y="207167"/>
                  </a:lnTo>
                  <a:lnTo>
                    <a:pt x="139612" y="221432"/>
                  </a:lnTo>
                  <a:lnTo>
                    <a:pt x="89166" y="226187"/>
                  </a:lnTo>
                  <a:lnTo>
                    <a:pt x="83534" y="226089"/>
                  </a:lnTo>
                  <a:lnTo>
                    <a:pt x="77019" y="225790"/>
                  </a:lnTo>
                  <a:lnTo>
                    <a:pt x="69617" y="225276"/>
                  </a:lnTo>
                  <a:lnTo>
                    <a:pt x="61328" y="224536"/>
                  </a:lnTo>
                  <a:lnTo>
                    <a:pt x="61328" y="351663"/>
                  </a:lnTo>
                  <a:lnTo>
                    <a:pt x="0" y="351663"/>
                  </a:lnTo>
                  <a:lnTo>
                    <a:pt x="0" y="6350"/>
                  </a:lnTo>
                  <a:lnTo>
                    <a:pt x="27484" y="5183"/>
                  </a:lnTo>
                  <a:lnTo>
                    <a:pt x="48598" y="4349"/>
                  </a:lnTo>
                  <a:lnTo>
                    <a:pt x="63341" y="3849"/>
                  </a:lnTo>
                  <a:lnTo>
                    <a:pt x="71716" y="3683"/>
                  </a:lnTo>
                  <a:close/>
                </a:path>
                <a:path w="4244975" h="357505">
                  <a:moveTo>
                    <a:pt x="3355771" y="1397"/>
                  </a:moveTo>
                  <a:lnTo>
                    <a:pt x="3382695" y="1397"/>
                  </a:lnTo>
                  <a:lnTo>
                    <a:pt x="3521633" y="351663"/>
                  </a:lnTo>
                  <a:lnTo>
                    <a:pt x="3453942" y="351663"/>
                  </a:lnTo>
                  <a:lnTo>
                    <a:pt x="3428669" y="281559"/>
                  </a:lnTo>
                  <a:lnTo>
                    <a:pt x="3310305" y="281559"/>
                  </a:lnTo>
                  <a:lnTo>
                    <a:pt x="3286175" y="351663"/>
                  </a:lnTo>
                  <a:lnTo>
                    <a:pt x="3217976" y="351663"/>
                  </a:lnTo>
                  <a:lnTo>
                    <a:pt x="3355771" y="1397"/>
                  </a:lnTo>
                  <a:close/>
                </a:path>
                <a:path w="4244975" h="357505">
                  <a:moveTo>
                    <a:pt x="351967" y="1397"/>
                  </a:moveTo>
                  <a:lnTo>
                    <a:pt x="378866" y="1397"/>
                  </a:lnTo>
                  <a:lnTo>
                    <a:pt x="517804" y="351663"/>
                  </a:lnTo>
                  <a:lnTo>
                    <a:pt x="450100" y="351663"/>
                  </a:lnTo>
                  <a:lnTo>
                    <a:pt x="424865" y="281559"/>
                  </a:lnTo>
                  <a:lnTo>
                    <a:pt x="306438" y="281559"/>
                  </a:lnTo>
                  <a:lnTo>
                    <a:pt x="282384" y="351663"/>
                  </a:lnTo>
                  <a:lnTo>
                    <a:pt x="214210" y="351663"/>
                  </a:lnTo>
                  <a:lnTo>
                    <a:pt x="351967" y="1397"/>
                  </a:lnTo>
                  <a:close/>
                </a:path>
                <a:path w="4244975" h="357505">
                  <a:moveTo>
                    <a:pt x="3700322" y="126"/>
                  </a:moveTo>
                  <a:lnTo>
                    <a:pt x="3728542" y="1650"/>
                  </a:lnTo>
                  <a:lnTo>
                    <a:pt x="3753773" y="6223"/>
                  </a:lnTo>
                  <a:lnTo>
                    <a:pt x="3776028" y="13843"/>
                  </a:lnTo>
                  <a:lnTo>
                    <a:pt x="3795318" y="24511"/>
                  </a:lnTo>
                  <a:lnTo>
                    <a:pt x="3770172" y="75184"/>
                  </a:lnTo>
                  <a:lnTo>
                    <a:pt x="3758336" y="66202"/>
                  </a:lnTo>
                  <a:lnTo>
                    <a:pt x="3743391" y="59816"/>
                  </a:lnTo>
                  <a:lnTo>
                    <a:pt x="3725327" y="56003"/>
                  </a:lnTo>
                  <a:lnTo>
                    <a:pt x="3704132" y="54737"/>
                  </a:lnTo>
                  <a:lnTo>
                    <a:pt x="3683487" y="56999"/>
                  </a:lnTo>
                  <a:lnTo>
                    <a:pt x="3648054" y="75096"/>
                  </a:lnTo>
                  <a:lnTo>
                    <a:pt x="3621245" y="110222"/>
                  </a:lnTo>
                  <a:lnTo>
                    <a:pt x="3607442" y="155993"/>
                  </a:lnTo>
                  <a:lnTo>
                    <a:pt x="3605707" y="182499"/>
                  </a:lnTo>
                  <a:lnTo>
                    <a:pt x="3607305" y="208787"/>
                  </a:lnTo>
                  <a:lnTo>
                    <a:pt x="3620120" y="252793"/>
                  </a:lnTo>
                  <a:lnTo>
                    <a:pt x="3645196" y="284751"/>
                  </a:lnTo>
                  <a:lnTo>
                    <a:pt x="3699560" y="303022"/>
                  </a:lnTo>
                  <a:lnTo>
                    <a:pt x="3722686" y="300851"/>
                  </a:lnTo>
                  <a:lnTo>
                    <a:pt x="3743121" y="294322"/>
                  </a:lnTo>
                  <a:lnTo>
                    <a:pt x="3760889" y="283412"/>
                  </a:lnTo>
                  <a:lnTo>
                    <a:pt x="3776014" y="268097"/>
                  </a:lnTo>
                  <a:lnTo>
                    <a:pt x="3804589" y="317753"/>
                  </a:lnTo>
                  <a:lnTo>
                    <a:pt x="3783636" y="335162"/>
                  </a:lnTo>
                  <a:lnTo>
                    <a:pt x="3758314" y="347583"/>
                  </a:lnTo>
                  <a:lnTo>
                    <a:pt x="3728633" y="355026"/>
                  </a:lnTo>
                  <a:lnTo>
                    <a:pt x="3694607" y="357504"/>
                  </a:lnTo>
                  <a:lnTo>
                    <a:pt x="3660434" y="354528"/>
                  </a:lnTo>
                  <a:lnTo>
                    <a:pt x="3604185" y="330715"/>
                  </a:lnTo>
                  <a:lnTo>
                    <a:pt x="3564583" y="283900"/>
                  </a:lnTo>
                  <a:lnTo>
                    <a:pt x="3544581" y="218940"/>
                  </a:lnTo>
                  <a:lnTo>
                    <a:pt x="3542080" y="179959"/>
                  </a:lnTo>
                  <a:lnTo>
                    <a:pt x="3544847" y="143164"/>
                  </a:lnTo>
                  <a:lnTo>
                    <a:pt x="3567048" y="79053"/>
                  </a:lnTo>
                  <a:lnTo>
                    <a:pt x="3610293" y="29166"/>
                  </a:lnTo>
                  <a:lnTo>
                    <a:pt x="3667201" y="3361"/>
                  </a:lnTo>
                  <a:lnTo>
                    <a:pt x="3700322" y="126"/>
                  </a:lnTo>
                  <a:close/>
                </a:path>
                <a:path w="4244975" h="357505">
                  <a:moveTo>
                    <a:pt x="2984042" y="126"/>
                  </a:moveTo>
                  <a:lnTo>
                    <a:pt x="3012262" y="1650"/>
                  </a:lnTo>
                  <a:lnTo>
                    <a:pt x="3037493" y="6223"/>
                  </a:lnTo>
                  <a:lnTo>
                    <a:pt x="3059748" y="13843"/>
                  </a:lnTo>
                  <a:lnTo>
                    <a:pt x="3079038" y="24511"/>
                  </a:lnTo>
                  <a:lnTo>
                    <a:pt x="3053892" y="75184"/>
                  </a:lnTo>
                  <a:lnTo>
                    <a:pt x="3042056" y="66202"/>
                  </a:lnTo>
                  <a:lnTo>
                    <a:pt x="3027111" y="59816"/>
                  </a:lnTo>
                  <a:lnTo>
                    <a:pt x="3009047" y="56003"/>
                  </a:lnTo>
                  <a:lnTo>
                    <a:pt x="2987852" y="54737"/>
                  </a:lnTo>
                  <a:lnTo>
                    <a:pt x="2967207" y="56999"/>
                  </a:lnTo>
                  <a:lnTo>
                    <a:pt x="2931774" y="75096"/>
                  </a:lnTo>
                  <a:lnTo>
                    <a:pt x="2904965" y="110222"/>
                  </a:lnTo>
                  <a:lnTo>
                    <a:pt x="2891162" y="155993"/>
                  </a:lnTo>
                  <a:lnTo>
                    <a:pt x="2889427" y="182499"/>
                  </a:lnTo>
                  <a:lnTo>
                    <a:pt x="2891025" y="208787"/>
                  </a:lnTo>
                  <a:lnTo>
                    <a:pt x="2903840" y="252793"/>
                  </a:lnTo>
                  <a:lnTo>
                    <a:pt x="2928916" y="284751"/>
                  </a:lnTo>
                  <a:lnTo>
                    <a:pt x="2983280" y="303022"/>
                  </a:lnTo>
                  <a:lnTo>
                    <a:pt x="3006406" y="300851"/>
                  </a:lnTo>
                  <a:lnTo>
                    <a:pt x="3026841" y="294322"/>
                  </a:lnTo>
                  <a:lnTo>
                    <a:pt x="3044609" y="283412"/>
                  </a:lnTo>
                  <a:lnTo>
                    <a:pt x="3059734" y="268097"/>
                  </a:lnTo>
                  <a:lnTo>
                    <a:pt x="3088309" y="317753"/>
                  </a:lnTo>
                  <a:lnTo>
                    <a:pt x="3067356" y="335162"/>
                  </a:lnTo>
                  <a:lnTo>
                    <a:pt x="3042034" y="347583"/>
                  </a:lnTo>
                  <a:lnTo>
                    <a:pt x="3012353" y="355026"/>
                  </a:lnTo>
                  <a:lnTo>
                    <a:pt x="2978327" y="357504"/>
                  </a:lnTo>
                  <a:lnTo>
                    <a:pt x="2944154" y="354528"/>
                  </a:lnTo>
                  <a:lnTo>
                    <a:pt x="2887905" y="330715"/>
                  </a:lnTo>
                  <a:lnTo>
                    <a:pt x="2848303" y="283900"/>
                  </a:lnTo>
                  <a:lnTo>
                    <a:pt x="2828301" y="218940"/>
                  </a:lnTo>
                  <a:lnTo>
                    <a:pt x="2825800" y="179959"/>
                  </a:lnTo>
                  <a:lnTo>
                    <a:pt x="2828567" y="143164"/>
                  </a:lnTo>
                  <a:lnTo>
                    <a:pt x="2850768" y="79053"/>
                  </a:lnTo>
                  <a:lnTo>
                    <a:pt x="2894013" y="29166"/>
                  </a:lnTo>
                  <a:lnTo>
                    <a:pt x="2950921" y="3361"/>
                  </a:lnTo>
                  <a:lnTo>
                    <a:pt x="2984042" y="126"/>
                  </a:lnTo>
                  <a:close/>
                </a:path>
                <a:path w="4244975" h="357505">
                  <a:moveTo>
                    <a:pt x="1276654" y="0"/>
                  </a:moveTo>
                  <a:lnTo>
                    <a:pt x="1342377" y="11541"/>
                  </a:lnTo>
                  <a:lnTo>
                    <a:pt x="1390573" y="46227"/>
                  </a:lnTo>
                  <a:lnTo>
                    <a:pt x="1420117" y="101726"/>
                  </a:lnTo>
                  <a:lnTo>
                    <a:pt x="1429943" y="175895"/>
                  </a:lnTo>
                  <a:lnTo>
                    <a:pt x="1427372" y="215542"/>
                  </a:lnTo>
                  <a:lnTo>
                    <a:pt x="1406798" y="281836"/>
                  </a:lnTo>
                  <a:lnTo>
                    <a:pt x="1366056" y="329965"/>
                  </a:lnTo>
                  <a:lnTo>
                    <a:pt x="1307624" y="354453"/>
                  </a:lnTo>
                  <a:lnTo>
                    <a:pt x="1271955" y="357504"/>
                  </a:lnTo>
                  <a:lnTo>
                    <a:pt x="1239140" y="354478"/>
                  </a:lnTo>
                  <a:lnTo>
                    <a:pt x="1185748" y="330233"/>
                  </a:lnTo>
                  <a:lnTo>
                    <a:pt x="1148906" y="282461"/>
                  </a:lnTo>
                  <a:lnTo>
                    <a:pt x="1130376" y="215925"/>
                  </a:lnTo>
                  <a:lnTo>
                    <a:pt x="1128064" y="175895"/>
                  </a:lnTo>
                  <a:lnTo>
                    <a:pt x="1130588" y="140440"/>
                  </a:lnTo>
                  <a:lnTo>
                    <a:pt x="1150781" y="78007"/>
                  </a:lnTo>
                  <a:lnTo>
                    <a:pt x="1190411" y="28717"/>
                  </a:lnTo>
                  <a:lnTo>
                    <a:pt x="1244478" y="3190"/>
                  </a:lnTo>
                  <a:lnTo>
                    <a:pt x="127665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3310890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747395" indent="-27432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10" dirty="0"/>
              <a:t>Help</a:t>
            </a:r>
            <a:r>
              <a:rPr spc="-5" dirty="0"/>
              <a:t>s </a:t>
            </a:r>
            <a:r>
              <a:rPr dirty="0"/>
              <a:t>p</a:t>
            </a:r>
            <a:r>
              <a:rPr spc="-5" dirty="0"/>
              <a:t>roduce  </a:t>
            </a:r>
            <a:r>
              <a:rPr spc="-10" dirty="0"/>
              <a:t>energy</a:t>
            </a:r>
            <a:endParaRPr sz="205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10" dirty="0"/>
              <a:t>Help</a:t>
            </a:r>
            <a:r>
              <a:rPr spc="-5" dirty="0"/>
              <a:t>s </a:t>
            </a:r>
            <a:r>
              <a:rPr spc="-10" dirty="0"/>
              <a:t>th</a:t>
            </a:r>
            <a:r>
              <a:rPr spc="-5" dirty="0"/>
              <a:t>e </a:t>
            </a:r>
            <a:r>
              <a:rPr spc="-10" dirty="0"/>
              <a:t>bod</a:t>
            </a:r>
            <a:r>
              <a:rPr spc="-5" dirty="0"/>
              <a:t>y </a:t>
            </a:r>
            <a:r>
              <a:rPr spc="-10" dirty="0"/>
              <a:t>use  proteins, </a:t>
            </a:r>
            <a:r>
              <a:rPr spc="-5" dirty="0"/>
              <a:t>fat,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10" dirty="0"/>
              <a:t>carbs</a:t>
            </a:r>
            <a:r>
              <a:rPr spc="-15" dirty="0"/>
              <a:t> </a:t>
            </a:r>
            <a:r>
              <a:rPr spc="-5" dirty="0"/>
              <a:t>from food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8183" y="1545738"/>
            <a:ext cx="3238500" cy="34728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Found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almost all</a:t>
            </a:r>
            <a:endParaRPr sz="2400" dirty="0">
              <a:latin typeface="Trebuchet MS"/>
              <a:cs typeface="Trebuchet MS"/>
            </a:endParaRPr>
          </a:p>
          <a:p>
            <a:pPr marL="5334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foods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Meat,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poultry,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fish</a:t>
            </a: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Whole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grain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cereals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0" dirty="0">
                <a:latin typeface="Trebuchet MS"/>
                <a:cs typeface="Trebuchet MS"/>
              </a:rPr>
              <a:t>Legumes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Milk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Fruits,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999363"/>
            <a:ext cx="2235835" cy="359410"/>
            <a:chOff x="503212" y="999363"/>
            <a:chExt cx="223583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1000252"/>
              <a:ext cx="2234018" cy="357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4101" y="1000252"/>
              <a:ext cx="2234565" cy="357505"/>
            </a:xfrm>
            <a:custGeom>
              <a:avLst/>
              <a:gdLst/>
              <a:ahLst/>
              <a:cxnLst/>
              <a:rect l="l" t="t" r="r" b="b"/>
              <a:pathLst>
                <a:path w="2234565" h="357505">
                  <a:moveTo>
                    <a:pt x="835494" y="106934"/>
                  </a:moveTo>
                  <a:lnTo>
                    <a:pt x="793965" y="234569"/>
                  </a:lnTo>
                  <a:lnTo>
                    <a:pt x="877023" y="234569"/>
                  </a:lnTo>
                  <a:lnTo>
                    <a:pt x="835494" y="106934"/>
                  </a:lnTo>
                  <a:close/>
                </a:path>
                <a:path w="2234565" h="357505">
                  <a:moveTo>
                    <a:pt x="1518627" y="5969"/>
                  </a:moveTo>
                  <a:lnTo>
                    <a:pt x="1548091" y="5969"/>
                  </a:lnTo>
                  <a:lnTo>
                    <a:pt x="1711286" y="214502"/>
                  </a:lnTo>
                  <a:lnTo>
                    <a:pt x="1711286" y="5969"/>
                  </a:lnTo>
                  <a:lnTo>
                    <a:pt x="1770214" y="5969"/>
                  </a:lnTo>
                  <a:lnTo>
                    <a:pt x="1770214" y="356235"/>
                  </a:lnTo>
                  <a:lnTo>
                    <a:pt x="1745322" y="356235"/>
                  </a:lnTo>
                  <a:lnTo>
                    <a:pt x="1577555" y="137540"/>
                  </a:lnTo>
                  <a:lnTo>
                    <a:pt x="1577555" y="351789"/>
                  </a:lnTo>
                  <a:lnTo>
                    <a:pt x="1518627" y="351789"/>
                  </a:lnTo>
                  <a:lnTo>
                    <a:pt x="1518627" y="5969"/>
                  </a:lnTo>
                  <a:close/>
                </a:path>
                <a:path w="2234565" h="357505">
                  <a:moveTo>
                    <a:pt x="1385658" y="5969"/>
                  </a:moveTo>
                  <a:lnTo>
                    <a:pt x="1446999" y="5969"/>
                  </a:lnTo>
                  <a:lnTo>
                    <a:pt x="1446999" y="351536"/>
                  </a:lnTo>
                  <a:lnTo>
                    <a:pt x="1385658" y="351536"/>
                  </a:lnTo>
                  <a:lnTo>
                    <a:pt x="1385658" y="5969"/>
                  </a:lnTo>
                  <a:close/>
                </a:path>
                <a:path w="2234565" h="357505">
                  <a:moveTo>
                    <a:pt x="1063713" y="5969"/>
                  </a:moveTo>
                  <a:lnTo>
                    <a:pt x="1096225" y="5969"/>
                  </a:lnTo>
                  <a:lnTo>
                    <a:pt x="1171028" y="238760"/>
                  </a:lnTo>
                  <a:lnTo>
                    <a:pt x="1244180" y="5969"/>
                  </a:lnTo>
                  <a:lnTo>
                    <a:pt x="1276438" y="5969"/>
                  </a:lnTo>
                  <a:lnTo>
                    <a:pt x="1347050" y="351789"/>
                  </a:lnTo>
                  <a:lnTo>
                    <a:pt x="1287614" y="351789"/>
                  </a:lnTo>
                  <a:lnTo>
                    <a:pt x="1251673" y="165353"/>
                  </a:lnTo>
                  <a:lnTo>
                    <a:pt x="1182204" y="356235"/>
                  </a:lnTo>
                  <a:lnTo>
                    <a:pt x="1160233" y="356235"/>
                  </a:lnTo>
                  <a:lnTo>
                    <a:pt x="1090637" y="165353"/>
                  </a:lnTo>
                  <a:lnTo>
                    <a:pt x="1053299" y="351789"/>
                  </a:lnTo>
                  <a:lnTo>
                    <a:pt x="994117" y="351789"/>
                  </a:lnTo>
                  <a:lnTo>
                    <a:pt x="1063713" y="5969"/>
                  </a:lnTo>
                  <a:close/>
                </a:path>
                <a:path w="2234565" h="357505">
                  <a:moveTo>
                    <a:pt x="437870" y="5969"/>
                  </a:moveTo>
                  <a:lnTo>
                    <a:pt x="724014" y="5969"/>
                  </a:lnTo>
                  <a:lnTo>
                    <a:pt x="724014" y="60451"/>
                  </a:lnTo>
                  <a:lnTo>
                    <a:pt x="609130" y="60451"/>
                  </a:lnTo>
                  <a:lnTo>
                    <a:pt x="609130" y="351536"/>
                  </a:lnTo>
                  <a:lnTo>
                    <a:pt x="547801" y="351536"/>
                  </a:lnTo>
                  <a:lnTo>
                    <a:pt x="547801" y="60451"/>
                  </a:lnTo>
                  <a:lnTo>
                    <a:pt x="437870" y="60451"/>
                  </a:lnTo>
                  <a:lnTo>
                    <a:pt x="437870" y="5969"/>
                  </a:lnTo>
                  <a:close/>
                </a:path>
                <a:path w="2234565" h="357505">
                  <a:moveTo>
                    <a:pt x="335610" y="5969"/>
                  </a:moveTo>
                  <a:lnTo>
                    <a:pt x="396938" y="5969"/>
                  </a:lnTo>
                  <a:lnTo>
                    <a:pt x="396938" y="351536"/>
                  </a:lnTo>
                  <a:lnTo>
                    <a:pt x="335610" y="351536"/>
                  </a:lnTo>
                  <a:lnTo>
                    <a:pt x="335610" y="5969"/>
                  </a:lnTo>
                  <a:close/>
                </a:path>
                <a:path w="2234565" h="357505">
                  <a:moveTo>
                    <a:pt x="0" y="5969"/>
                  </a:moveTo>
                  <a:lnTo>
                    <a:pt x="67462" y="5969"/>
                  </a:lnTo>
                  <a:lnTo>
                    <a:pt x="147434" y="239522"/>
                  </a:lnTo>
                  <a:lnTo>
                    <a:pt x="231876" y="5969"/>
                  </a:lnTo>
                  <a:lnTo>
                    <a:pt x="297929" y="5969"/>
                  </a:lnTo>
                  <a:lnTo>
                    <a:pt x="163004" y="356235"/>
                  </a:lnTo>
                  <a:lnTo>
                    <a:pt x="129273" y="356235"/>
                  </a:lnTo>
                  <a:lnTo>
                    <a:pt x="0" y="5969"/>
                  </a:lnTo>
                  <a:close/>
                </a:path>
                <a:path w="2234565" h="357505">
                  <a:moveTo>
                    <a:pt x="822032" y="1270"/>
                  </a:moveTo>
                  <a:lnTo>
                    <a:pt x="848956" y="1270"/>
                  </a:lnTo>
                  <a:lnTo>
                    <a:pt x="987894" y="351536"/>
                  </a:lnTo>
                  <a:lnTo>
                    <a:pt x="920203" y="351536"/>
                  </a:lnTo>
                  <a:lnTo>
                    <a:pt x="894930" y="281432"/>
                  </a:lnTo>
                  <a:lnTo>
                    <a:pt x="776566" y="281432"/>
                  </a:lnTo>
                  <a:lnTo>
                    <a:pt x="752449" y="351536"/>
                  </a:lnTo>
                  <a:lnTo>
                    <a:pt x="684276" y="351536"/>
                  </a:lnTo>
                  <a:lnTo>
                    <a:pt x="822032" y="1270"/>
                  </a:lnTo>
                  <a:close/>
                </a:path>
                <a:path w="2234565" h="357505">
                  <a:moveTo>
                    <a:pt x="2129751" y="0"/>
                  </a:moveTo>
                  <a:lnTo>
                    <a:pt x="2157971" y="1524"/>
                  </a:lnTo>
                  <a:lnTo>
                    <a:pt x="2183203" y="6096"/>
                  </a:lnTo>
                  <a:lnTo>
                    <a:pt x="2205457" y="13716"/>
                  </a:lnTo>
                  <a:lnTo>
                    <a:pt x="2224747" y="24384"/>
                  </a:lnTo>
                  <a:lnTo>
                    <a:pt x="2199601" y="75057"/>
                  </a:lnTo>
                  <a:lnTo>
                    <a:pt x="2187765" y="66075"/>
                  </a:lnTo>
                  <a:lnTo>
                    <a:pt x="2172820" y="59689"/>
                  </a:lnTo>
                  <a:lnTo>
                    <a:pt x="2154757" y="55876"/>
                  </a:lnTo>
                  <a:lnTo>
                    <a:pt x="2133561" y="54610"/>
                  </a:lnTo>
                  <a:lnTo>
                    <a:pt x="2112916" y="56872"/>
                  </a:lnTo>
                  <a:lnTo>
                    <a:pt x="2077483" y="74969"/>
                  </a:lnTo>
                  <a:lnTo>
                    <a:pt x="2050674" y="110095"/>
                  </a:lnTo>
                  <a:lnTo>
                    <a:pt x="2036871" y="155866"/>
                  </a:lnTo>
                  <a:lnTo>
                    <a:pt x="2035136" y="182372"/>
                  </a:lnTo>
                  <a:lnTo>
                    <a:pt x="2036734" y="208661"/>
                  </a:lnTo>
                  <a:lnTo>
                    <a:pt x="2049549" y="252666"/>
                  </a:lnTo>
                  <a:lnTo>
                    <a:pt x="2074625" y="284624"/>
                  </a:lnTo>
                  <a:lnTo>
                    <a:pt x="2128989" y="302895"/>
                  </a:lnTo>
                  <a:lnTo>
                    <a:pt x="2152115" y="300724"/>
                  </a:lnTo>
                  <a:lnTo>
                    <a:pt x="2172550" y="294195"/>
                  </a:lnTo>
                  <a:lnTo>
                    <a:pt x="2190318" y="283285"/>
                  </a:lnTo>
                  <a:lnTo>
                    <a:pt x="2205443" y="267970"/>
                  </a:lnTo>
                  <a:lnTo>
                    <a:pt x="2234018" y="317626"/>
                  </a:lnTo>
                  <a:lnTo>
                    <a:pt x="2213065" y="335035"/>
                  </a:lnTo>
                  <a:lnTo>
                    <a:pt x="2187743" y="347456"/>
                  </a:lnTo>
                  <a:lnTo>
                    <a:pt x="2158062" y="354899"/>
                  </a:lnTo>
                  <a:lnTo>
                    <a:pt x="2124036" y="357377"/>
                  </a:lnTo>
                  <a:lnTo>
                    <a:pt x="2089863" y="354401"/>
                  </a:lnTo>
                  <a:lnTo>
                    <a:pt x="2033614" y="330588"/>
                  </a:lnTo>
                  <a:lnTo>
                    <a:pt x="1994012" y="283773"/>
                  </a:lnTo>
                  <a:lnTo>
                    <a:pt x="1974010" y="218813"/>
                  </a:lnTo>
                  <a:lnTo>
                    <a:pt x="1971509" y="179832"/>
                  </a:lnTo>
                  <a:lnTo>
                    <a:pt x="1974276" y="143037"/>
                  </a:lnTo>
                  <a:lnTo>
                    <a:pt x="1996477" y="78926"/>
                  </a:lnTo>
                  <a:lnTo>
                    <a:pt x="2039722" y="29039"/>
                  </a:lnTo>
                  <a:lnTo>
                    <a:pt x="2096630" y="3234"/>
                  </a:lnTo>
                  <a:lnTo>
                    <a:pt x="212975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580134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66370" indent="-229235">
              <a:lnSpc>
                <a:spcPts val="2590"/>
              </a:lnSpc>
              <a:spcBef>
                <a:spcPts val="43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pc="-5" dirty="0">
                <a:solidFill>
                  <a:schemeClr val="tx1"/>
                </a:solidFill>
              </a:rPr>
              <a:t>Helps </a:t>
            </a:r>
            <a:r>
              <a:rPr spc="-10" dirty="0">
                <a:solidFill>
                  <a:schemeClr val="tx1"/>
                </a:solidFill>
              </a:rPr>
              <a:t>produce 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collagen 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(connective </a:t>
            </a:r>
            <a:r>
              <a:rPr spc="-5" dirty="0">
                <a:solidFill>
                  <a:schemeClr val="tx1"/>
                </a:solidFill>
              </a:rPr>
              <a:t>tissue </a:t>
            </a:r>
            <a:r>
              <a:rPr spc="-7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in bones, muscles, </a:t>
            </a:r>
            <a:r>
              <a:rPr spc="-7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etc)</a:t>
            </a:r>
          </a:p>
          <a:p>
            <a:pPr marL="241300" marR="5080" indent="-229235">
              <a:lnSpc>
                <a:spcPts val="259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pc="-20" dirty="0">
                <a:solidFill>
                  <a:schemeClr val="tx1"/>
                </a:solidFill>
              </a:rPr>
              <a:t>Keeps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capillary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walls,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blood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vessels </a:t>
            </a:r>
            <a:r>
              <a:rPr spc="-7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firm</a:t>
            </a:r>
          </a:p>
          <a:p>
            <a:pPr marL="241300" marR="201295" indent="-229235">
              <a:lnSpc>
                <a:spcPts val="2590"/>
              </a:lnSpc>
              <a:spcBef>
                <a:spcPts val="509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pc="-5" dirty="0">
                <a:solidFill>
                  <a:schemeClr val="tx1"/>
                </a:solidFill>
              </a:rPr>
              <a:t>Helps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body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absorb </a:t>
            </a:r>
            <a:r>
              <a:rPr spc="-70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iron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and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folate</a:t>
            </a: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pc="-5" dirty="0">
                <a:solidFill>
                  <a:schemeClr val="tx1"/>
                </a:solidFill>
              </a:rPr>
              <a:t>Healthy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gums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58183" y="1587753"/>
            <a:ext cx="3348354" cy="3411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33400" marR="826135" indent="-228600">
              <a:lnSpc>
                <a:spcPts val="2590"/>
              </a:lnSpc>
              <a:spcBef>
                <a:spcPts val="4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Heals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cuts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wounds</a:t>
            </a:r>
            <a:endParaRPr sz="2400" dirty="0">
              <a:latin typeface="Trebuchet MS"/>
              <a:cs typeface="Trebuchet MS"/>
            </a:endParaRPr>
          </a:p>
          <a:p>
            <a:pPr marL="533400" marR="518795" indent="-228600">
              <a:lnSpc>
                <a:spcPts val="2590"/>
              </a:lnSpc>
              <a:spcBef>
                <a:spcPts val="51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5" dirty="0">
                <a:latin typeface="Trebuchet MS"/>
                <a:cs typeface="Trebuchet MS"/>
              </a:rPr>
              <a:t>Protects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infection,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boosts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immunity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17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Antioxidant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50" spc="-229" dirty="0">
                <a:latin typeface="Cambria"/>
                <a:cs typeface="Cambria"/>
              </a:rPr>
              <a:t>⦿</a:t>
            </a:r>
            <a:r>
              <a:rPr sz="2050" spc="-114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</a:t>
            </a:r>
            <a:r>
              <a:rPr sz="2800" spc="-15" dirty="0">
                <a:latin typeface="Trebuchet MS"/>
                <a:cs typeface="Trebuchet MS"/>
              </a:rPr>
              <a:t>u</a:t>
            </a:r>
            <a:r>
              <a:rPr sz="2800" spc="-5" dirty="0">
                <a:latin typeface="Trebuchet MS"/>
                <a:cs typeface="Trebuchet MS"/>
              </a:rPr>
              <a:t>rces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22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Citrus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fruits</a:t>
            </a:r>
          </a:p>
          <a:p>
            <a:pPr marL="533400" indent="-229235">
              <a:lnSpc>
                <a:spcPct val="100000"/>
              </a:lnSpc>
              <a:spcBef>
                <a:spcPts val="21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Other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fruits,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363"/>
            <a:ext cx="2927350" cy="359410"/>
            <a:chOff x="537413" y="999363"/>
            <a:chExt cx="292735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252"/>
              <a:ext cx="2925241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41" y="1057402"/>
              <a:ext cx="132943" cy="240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8302" y="1000252"/>
              <a:ext cx="2925445" cy="357505"/>
            </a:xfrm>
            <a:custGeom>
              <a:avLst/>
              <a:gdLst/>
              <a:ahLst/>
              <a:cxnLst/>
              <a:rect l="l" t="t" r="r" b="b"/>
              <a:pathLst>
                <a:path w="2925445" h="357505">
                  <a:moveTo>
                    <a:pt x="2458262" y="5969"/>
                  </a:moveTo>
                  <a:lnTo>
                    <a:pt x="2678734" y="5969"/>
                  </a:lnTo>
                  <a:lnTo>
                    <a:pt x="2678734" y="60451"/>
                  </a:lnTo>
                  <a:lnTo>
                    <a:pt x="2519603" y="60451"/>
                  </a:lnTo>
                  <a:lnTo>
                    <a:pt x="2519603" y="141350"/>
                  </a:lnTo>
                  <a:lnTo>
                    <a:pt x="2633776" y="141350"/>
                  </a:lnTo>
                  <a:lnTo>
                    <a:pt x="2633776" y="193548"/>
                  </a:lnTo>
                  <a:lnTo>
                    <a:pt x="2519603" y="193548"/>
                  </a:lnTo>
                  <a:lnTo>
                    <a:pt x="2519603" y="297052"/>
                  </a:lnTo>
                  <a:lnTo>
                    <a:pt x="2676194" y="297052"/>
                  </a:lnTo>
                  <a:lnTo>
                    <a:pt x="2676194" y="351536"/>
                  </a:lnTo>
                  <a:lnTo>
                    <a:pt x="2458262" y="351536"/>
                  </a:lnTo>
                  <a:lnTo>
                    <a:pt x="2458262" y="5969"/>
                  </a:lnTo>
                  <a:close/>
                </a:path>
                <a:path w="2925445" h="357505">
                  <a:moveTo>
                    <a:pt x="2325293" y="5969"/>
                  </a:moveTo>
                  <a:lnTo>
                    <a:pt x="2386634" y="5969"/>
                  </a:lnTo>
                  <a:lnTo>
                    <a:pt x="2386634" y="351536"/>
                  </a:lnTo>
                  <a:lnTo>
                    <a:pt x="2325293" y="351536"/>
                  </a:lnTo>
                  <a:lnTo>
                    <a:pt x="2325293" y="5969"/>
                  </a:lnTo>
                  <a:close/>
                </a:path>
                <a:path w="2925445" h="357505">
                  <a:moveTo>
                    <a:pt x="1705406" y="5969"/>
                  </a:moveTo>
                  <a:lnTo>
                    <a:pt x="1734870" y="5969"/>
                  </a:lnTo>
                  <a:lnTo>
                    <a:pt x="1898065" y="214502"/>
                  </a:lnTo>
                  <a:lnTo>
                    <a:pt x="1898065" y="5969"/>
                  </a:lnTo>
                  <a:lnTo>
                    <a:pt x="1956993" y="5969"/>
                  </a:lnTo>
                  <a:lnTo>
                    <a:pt x="1956993" y="356235"/>
                  </a:lnTo>
                  <a:lnTo>
                    <a:pt x="1932101" y="356235"/>
                  </a:lnTo>
                  <a:lnTo>
                    <a:pt x="1764334" y="137540"/>
                  </a:lnTo>
                  <a:lnTo>
                    <a:pt x="1764334" y="351789"/>
                  </a:lnTo>
                  <a:lnTo>
                    <a:pt x="1705406" y="351789"/>
                  </a:lnTo>
                  <a:lnTo>
                    <a:pt x="1705406" y="5969"/>
                  </a:lnTo>
                  <a:close/>
                </a:path>
                <a:path w="2925445" h="357505">
                  <a:moveTo>
                    <a:pt x="1431086" y="5969"/>
                  </a:moveTo>
                  <a:lnTo>
                    <a:pt x="1651558" y="5969"/>
                  </a:lnTo>
                  <a:lnTo>
                    <a:pt x="1651558" y="60451"/>
                  </a:lnTo>
                  <a:lnTo>
                    <a:pt x="1492427" y="60451"/>
                  </a:lnTo>
                  <a:lnTo>
                    <a:pt x="1492427" y="141350"/>
                  </a:lnTo>
                  <a:lnTo>
                    <a:pt x="1606600" y="141350"/>
                  </a:lnTo>
                  <a:lnTo>
                    <a:pt x="1606600" y="193548"/>
                  </a:lnTo>
                  <a:lnTo>
                    <a:pt x="1492427" y="193548"/>
                  </a:lnTo>
                  <a:lnTo>
                    <a:pt x="1492427" y="297052"/>
                  </a:lnTo>
                  <a:lnTo>
                    <a:pt x="1649018" y="297052"/>
                  </a:lnTo>
                  <a:lnTo>
                    <a:pt x="1649018" y="351536"/>
                  </a:lnTo>
                  <a:lnTo>
                    <a:pt x="1431086" y="351536"/>
                  </a:lnTo>
                  <a:lnTo>
                    <a:pt x="1431086" y="5969"/>
                  </a:lnTo>
                  <a:close/>
                </a:path>
                <a:path w="2925445" h="357505">
                  <a:moveTo>
                    <a:pt x="1298117" y="5969"/>
                  </a:moveTo>
                  <a:lnTo>
                    <a:pt x="1359458" y="5969"/>
                  </a:lnTo>
                  <a:lnTo>
                    <a:pt x="1359458" y="351536"/>
                  </a:lnTo>
                  <a:lnTo>
                    <a:pt x="1298117" y="351536"/>
                  </a:lnTo>
                  <a:lnTo>
                    <a:pt x="1298117" y="5969"/>
                  </a:lnTo>
                  <a:close/>
                </a:path>
                <a:path w="2925445" h="357505">
                  <a:moveTo>
                    <a:pt x="868349" y="5969"/>
                  </a:moveTo>
                  <a:lnTo>
                    <a:pt x="929690" y="5969"/>
                  </a:lnTo>
                  <a:lnTo>
                    <a:pt x="929690" y="351536"/>
                  </a:lnTo>
                  <a:lnTo>
                    <a:pt x="868349" y="351536"/>
                  </a:lnTo>
                  <a:lnTo>
                    <a:pt x="868349" y="5969"/>
                  </a:lnTo>
                  <a:close/>
                </a:path>
                <a:path w="2925445" h="357505">
                  <a:moveTo>
                    <a:pt x="585215" y="5969"/>
                  </a:moveTo>
                  <a:lnTo>
                    <a:pt x="812850" y="5969"/>
                  </a:lnTo>
                  <a:lnTo>
                    <a:pt x="812850" y="60451"/>
                  </a:lnTo>
                  <a:lnTo>
                    <a:pt x="646544" y="60451"/>
                  </a:lnTo>
                  <a:lnTo>
                    <a:pt x="646544" y="141350"/>
                  </a:lnTo>
                  <a:lnTo>
                    <a:pt x="768019" y="141350"/>
                  </a:lnTo>
                  <a:lnTo>
                    <a:pt x="768019" y="193548"/>
                  </a:lnTo>
                  <a:lnTo>
                    <a:pt x="646544" y="193548"/>
                  </a:lnTo>
                  <a:lnTo>
                    <a:pt x="646544" y="351536"/>
                  </a:lnTo>
                  <a:lnTo>
                    <a:pt x="585215" y="351536"/>
                  </a:lnTo>
                  <a:lnTo>
                    <a:pt x="585215" y="5969"/>
                  </a:lnTo>
                  <a:close/>
                </a:path>
                <a:path w="2925445" h="357505">
                  <a:moveTo>
                    <a:pt x="310895" y="5969"/>
                  </a:moveTo>
                  <a:lnTo>
                    <a:pt x="531456" y="5969"/>
                  </a:lnTo>
                  <a:lnTo>
                    <a:pt x="531456" y="60451"/>
                  </a:lnTo>
                  <a:lnTo>
                    <a:pt x="372224" y="60451"/>
                  </a:lnTo>
                  <a:lnTo>
                    <a:pt x="372224" y="141350"/>
                  </a:lnTo>
                  <a:lnTo>
                    <a:pt x="486397" y="141350"/>
                  </a:lnTo>
                  <a:lnTo>
                    <a:pt x="486397" y="193548"/>
                  </a:lnTo>
                  <a:lnTo>
                    <a:pt x="372224" y="193548"/>
                  </a:lnTo>
                  <a:lnTo>
                    <a:pt x="372224" y="297052"/>
                  </a:lnTo>
                  <a:lnTo>
                    <a:pt x="528866" y="297052"/>
                  </a:lnTo>
                  <a:lnTo>
                    <a:pt x="528866" y="351536"/>
                  </a:lnTo>
                  <a:lnTo>
                    <a:pt x="310895" y="351536"/>
                  </a:lnTo>
                  <a:lnTo>
                    <a:pt x="310895" y="5969"/>
                  </a:lnTo>
                  <a:close/>
                </a:path>
                <a:path w="2925445" h="357505">
                  <a:moveTo>
                    <a:pt x="92240" y="3556"/>
                  </a:moveTo>
                  <a:lnTo>
                    <a:pt x="159905" y="14620"/>
                  </a:lnTo>
                  <a:lnTo>
                    <a:pt x="211950" y="47878"/>
                  </a:lnTo>
                  <a:lnTo>
                    <a:pt x="245125" y="99314"/>
                  </a:lnTo>
                  <a:lnTo>
                    <a:pt x="256184" y="165226"/>
                  </a:lnTo>
                  <a:lnTo>
                    <a:pt x="251197" y="222154"/>
                  </a:lnTo>
                  <a:lnTo>
                    <a:pt x="236237" y="268732"/>
                  </a:lnTo>
                  <a:lnTo>
                    <a:pt x="211304" y="304958"/>
                  </a:lnTo>
                  <a:lnTo>
                    <a:pt x="176398" y="330835"/>
                  </a:lnTo>
                  <a:lnTo>
                    <a:pt x="131520" y="346360"/>
                  </a:lnTo>
                  <a:lnTo>
                    <a:pt x="76669" y="351536"/>
                  </a:lnTo>
                  <a:lnTo>
                    <a:pt x="0" y="351536"/>
                  </a:lnTo>
                  <a:lnTo>
                    <a:pt x="0" y="6223"/>
                  </a:lnTo>
                  <a:lnTo>
                    <a:pt x="33275" y="5056"/>
                  </a:lnTo>
                  <a:lnTo>
                    <a:pt x="59740" y="4222"/>
                  </a:lnTo>
                  <a:lnTo>
                    <a:pt x="79395" y="3722"/>
                  </a:lnTo>
                  <a:lnTo>
                    <a:pt x="92240" y="3556"/>
                  </a:lnTo>
                  <a:close/>
                </a:path>
                <a:path w="2925445" h="357505">
                  <a:moveTo>
                    <a:pt x="2821482" y="0"/>
                  </a:moveTo>
                  <a:lnTo>
                    <a:pt x="2849414" y="1404"/>
                  </a:lnTo>
                  <a:lnTo>
                    <a:pt x="2873394" y="5619"/>
                  </a:lnTo>
                  <a:lnTo>
                    <a:pt x="2893420" y="12644"/>
                  </a:lnTo>
                  <a:lnTo>
                    <a:pt x="2909493" y="22478"/>
                  </a:lnTo>
                  <a:lnTo>
                    <a:pt x="2890824" y="75311"/>
                  </a:lnTo>
                  <a:lnTo>
                    <a:pt x="2874417" y="65216"/>
                  </a:lnTo>
                  <a:lnTo>
                    <a:pt x="2857582" y="57991"/>
                  </a:lnTo>
                  <a:lnTo>
                    <a:pt x="2840318" y="53647"/>
                  </a:lnTo>
                  <a:lnTo>
                    <a:pt x="2822625" y="52197"/>
                  </a:lnTo>
                  <a:lnTo>
                    <a:pt x="2812628" y="52889"/>
                  </a:lnTo>
                  <a:lnTo>
                    <a:pt x="2780985" y="76263"/>
                  </a:lnTo>
                  <a:lnTo>
                    <a:pt x="2778048" y="92583"/>
                  </a:lnTo>
                  <a:lnTo>
                    <a:pt x="2782166" y="107584"/>
                  </a:lnTo>
                  <a:lnTo>
                    <a:pt x="2794511" y="122872"/>
                  </a:lnTo>
                  <a:lnTo>
                    <a:pt x="2815071" y="138445"/>
                  </a:lnTo>
                  <a:lnTo>
                    <a:pt x="2843834" y="154305"/>
                  </a:lnTo>
                  <a:lnTo>
                    <a:pt x="2859975" y="162615"/>
                  </a:lnTo>
                  <a:lnTo>
                    <a:pt x="2873711" y="170592"/>
                  </a:lnTo>
                  <a:lnTo>
                    <a:pt x="2907414" y="201041"/>
                  </a:lnTo>
                  <a:lnTo>
                    <a:pt x="2923241" y="238934"/>
                  </a:lnTo>
                  <a:lnTo>
                    <a:pt x="2925241" y="261238"/>
                  </a:lnTo>
                  <a:lnTo>
                    <a:pt x="2923170" y="281267"/>
                  </a:lnTo>
                  <a:lnTo>
                    <a:pt x="2906596" y="315799"/>
                  </a:lnTo>
                  <a:lnTo>
                    <a:pt x="2874116" y="342161"/>
                  </a:lnTo>
                  <a:lnTo>
                    <a:pt x="2829729" y="355687"/>
                  </a:lnTo>
                  <a:lnTo>
                    <a:pt x="2803321" y="357377"/>
                  </a:lnTo>
                  <a:lnTo>
                    <a:pt x="2779723" y="355828"/>
                  </a:lnTo>
                  <a:lnTo>
                    <a:pt x="2757316" y="351170"/>
                  </a:lnTo>
                  <a:lnTo>
                    <a:pt x="2736099" y="343394"/>
                  </a:lnTo>
                  <a:lnTo>
                    <a:pt x="2716072" y="332486"/>
                  </a:lnTo>
                  <a:lnTo>
                    <a:pt x="2738678" y="277495"/>
                  </a:lnTo>
                  <a:lnTo>
                    <a:pt x="2756780" y="288643"/>
                  </a:lnTo>
                  <a:lnTo>
                    <a:pt x="2774715" y="296576"/>
                  </a:lnTo>
                  <a:lnTo>
                    <a:pt x="2792506" y="301319"/>
                  </a:lnTo>
                  <a:lnTo>
                    <a:pt x="2810179" y="302895"/>
                  </a:lnTo>
                  <a:lnTo>
                    <a:pt x="2833776" y="300537"/>
                  </a:lnTo>
                  <a:lnTo>
                    <a:pt x="2850645" y="293465"/>
                  </a:lnTo>
                  <a:lnTo>
                    <a:pt x="2860775" y="281678"/>
                  </a:lnTo>
                  <a:lnTo>
                    <a:pt x="2864154" y="265175"/>
                  </a:lnTo>
                  <a:lnTo>
                    <a:pt x="2863367" y="256434"/>
                  </a:lnTo>
                  <a:lnTo>
                    <a:pt x="2843382" y="223206"/>
                  </a:lnTo>
                  <a:lnTo>
                    <a:pt x="2798876" y="195452"/>
                  </a:lnTo>
                  <a:lnTo>
                    <a:pt x="2780664" y="185975"/>
                  </a:lnTo>
                  <a:lnTo>
                    <a:pt x="2765666" y="177355"/>
                  </a:lnTo>
                  <a:lnTo>
                    <a:pt x="2733186" y="148637"/>
                  </a:lnTo>
                  <a:lnTo>
                    <a:pt x="2717182" y="103489"/>
                  </a:lnTo>
                  <a:lnTo>
                    <a:pt x="2716707" y="92963"/>
                  </a:lnTo>
                  <a:lnTo>
                    <a:pt x="2718541" y="73796"/>
                  </a:lnTo>
                  <a:lnTo>
                    <a:pt x="2746044" y="26415"/>
                  </a:lnTo>
                  <a:lnTo>
                    <a:pt x="2779620" y="6635"/>
                  </a:lnTo>
                  <a:lnTo>
                    <a:pt x="2799497" y="1662"/>
                  </a:lnTo>
                  <a:lnTo>
                    <a:pt x="2821482" y="0"/>
                  </a:lnTo>
                  <a:close/>
                </a:path>
                <a:path w="2925445" h="357505">
                  <a:moveTo>
                    <a:pt x="2170226" y="0"/>
                  </a:moveTo>
                  <a:lnTo>
                    <a:pt x="2198446" y="1524"/>
                  </a:lnTo>
                  <a:lnTo>
                    <a:pt x="2223677" y="6096"/>
                  </a:lnTo>
                  <a:lnTo>
                    <a:pt x="2245932" y="13716"/>
                  </a:lnTo>
                  <a:lnTo>
                    <a:pt x="2265222" y="24384"/>
                  </a:lnTo>
                  <a:lnTo>
                    <a:pt x="2240076" y="75057"/>
                  </a:lnTo>
                  <a:lnTo>
                    <a:pt x="2228240" y="66075"/>
                  </a:lnTo>
                  <a:lnTo>
                    <a:pt x="2213295" y="59689"/>
                  </a:lnTo>
                  <a:lnTo>
                    <a:pt x="2195231" y="55876"/>
                  </a:lnTo>
                  <a:lnTo>
                    <a:pt x="2174036" y="54610"/>
                  </a:lnTo>
                  <a:lnTo>
                    <a:pt x="2153391" y="56872"/>
                  </a:lnTo>
                  <a:lnTo>
                    <a:pt x="2117958" y="74969"/>
                  </a:lnTo>
                  <a:lnTo>
                    <a:pt x="2091149" y="110095"/>
                  </a:lnTo>
                  <a:lnTo>
                    <a:pt x="2077346" y="155866"/>
                  </a:lnTo>
                  <a:lnTo>
                    <a:pt x="2075611" y="182372"/>
                  </a:lnTo>
                  <a:lnTo>
                    <a:pt x="2077209" y="208661"/>
                  </a:lnTo>
                  <a:lnTo>
                    <a:pt x="2090024" y="252666"/>
                  </a:lnTo>
                  <a:lnTo>
                    <a:pt x="2115100" y="284624"/>
                  </a:lnTo>
                  <a:lnTo>
                    <a:pt x="2169464" y="302895"/>
                  </a:lnTo>
                  <a:lnTo>
                    <a:pt x="2192590" y="300724"/>
                  </a:lnTo>
                  <a:lnTo>
                    <a:pt x="2213025" y="294195"/>
                  </a:lnTo>
                  <a:lnTo>
                    <a:pt x="2230793" y="283285"/>
                  </a:lnTo>
                  <a:lnTo>
                    <a:pt x="2245918" y="267970"/>
                  </a:lnTo>
                  <a:lnTo>
                    <a:pt x="2274493" y="317626"/>
                  </a:lnTo>
                  <a:lnTo>
                    <a:pt x="2253540" y="335035"/>
                  </a:lnTo>
                  <a:lnTo>
                    <a:pt x="2228218" y="347456"/>
                  </a:lnTo>
                  <a:lnTo>
                    <a:pt x="2198537" y="354899"/>
                  </a:lnTo>
                  <a:lnTo>
                    <a:pt x="2164511" y="357377"/>
                  </a:lnTo>
                  <a:lnTo>
                    <a:pt x="2130338" y="354401"/>
                  </a:lnTo>
                  <a:lnTo>
                    <a:pt x="2074089" y="330588"/>
                  </a:lnTo>
                  <a:lnTo>
                    <a:pt x="2034487" y="283773"/>
                  </a:lnTo>
                  <a:lnTo>
                    <a:pt x="2014485" y="218813"/>
                  </a:lnTo>
                  <a:lnTo>
                    <a:pt x="2011984" y="179832"/>
                  </a:lnTo>
                  <a:lnTo>
                    <a:pt x="2014751" y="143037"/>
                  </a:lnTo>
                  <a:lnTo>
                    <a:pt x="2036952" y="78926"/>
                  </a:lnTo>
                  <a:lnTo>
                    <a:pt x="2080197" y="29039"/>
                  </a:lnTo>
                  <a:lnTo>
                    <a:pt x="2137105" y="3234"/>
                  </a:lnTo>
                  <a:lnTo>
                    <a:pt x="2170226" y="0"/>
                  </a:lnTo>
                  <a:close/>
                </a:path>
                <a:path w="2925445" h="357505">
                  <a:moveTo>
                    <a:pt x="1143050" y="0"/>
                  </a:moveTo>
                  <a:lnTo>
                    <a:pt x="1171270" y="1524"/>
                  </a:lnTo>
                  <a:lnTo>
                    <a:pt x="1196501" y="6096"/>
                  </a:lnTo>
                  <a:lnTo>
                    <a:pt x="1218756" y="13716"/>
                  </a:lnTo>
                  <a:lnTo>
                    <a:pt x="1238046" y="24384"/>
                  </a:lnTo>
                  <a:lnTo>
                    <a:pt x="1212900" y="75057"/>
                  </a:lnTo>
                  <a:lnTo>
                    <a:pt x="1201064" y="66075"/>
                  </a:lnTo>
                  <a:lnTo>
                    <a:pt x="1186119" y="59689"/>
                  </a:lnTo>
                  <a:lnTo>
                    <a:pt x="1168055" y="55876"/>
                  </a:lnTo>
                  <a:lnTo>
                    <a:pt x="1146860" y="54610"/>
                  </a:lnTo>
                  <a:lnTo>
                    <a:pt x="1126215" y="56872"/>
                  </a:lnTo>
                  <a:lnTo>
                    <a:pt x="1090782" y="74969"/>
                  </a:lnTo>
                  <a:lnTo>
                    <a:pt x="1063973" y="110095"/>
                  </a:lnTo>
                  <a:lnTo>
                    <a:pt x="1050170" y="155866"/>
                  </a:lnTo>
                  <a:lnTo>
                    <a:pt x="1048435" y="182372"/>
                  </a:lnTo>
                  <a:lnTo>
                    <a:pt x="1050033" y="208661"/>
                  </a:lnTo>
                  <a:lnTo>
                    <a:pt x="1062848" y="252666"/>
                  </a:lnTo>
                  <a:lnTo>
                    <a:pt x="1087924" y="284624"/>
                  </a:lnTo>
                  <a:lnTo>
                    <a:pt x="1142288" y="302895"/>
                  </a:lnTo>
                  <a:lnTo>
                    <a:pt x="1165414" y="300724"/>
                  </a:lnTo>
                  <a:lnTo>
                    <a:pt x="1185849" y="294195"/>
                  </a:lnTo>
                  <a:lnTo>
                    <a:pt x="1203617" y="283285"/>
                  </a:lnTo>
                  <a:lnTo>
                    <a:pt x="1218742" y="267970"/>
                  </a:lnTo>
                  <a:lnTo>
                    <a:pt x="1247317" y="317626"/>
                  </a:lnTo>
                  <a:lnTo>
                    <a:pt x="1226364" y="335035"/>
                  </a:lnTo>
                  <a:lnTo>
                    <a:pt x="1201042" y="347456"/>
                  </a:lnTo>
                  <a:lnTo>
                    <a:pt x="1171361" y="354899"/>
                  </a:lnTo>
                  <a:lnTo>
                    <a:pt x="1137335" y="357377"/>
                  </a:lnTo>
                  <a:lnTo>
                    <a:pt x="1103162" y="354401"/>
                  </a:lnTo>
                  <a:lnTo>
                    <a:pt x="1046913" y="330588"/>
                  </a:lnTo>
                  <a:lnTo>
                    <a:pt x="1007311" y="283773"/>
                  </a:lnTo>
                  <a:lnTo>
                    <a:pt x="987309" y="218813"/>
                  </a:lnTo>
                  <a:lnTo>
                    <a:pt x="984808" y="179832"/>
                  </a:lnTo>
                  <a:lnTo>
                    <a:pt x="987575" y="143037"/>
                  </a:lnTo>
                  <a:lnTo>
                    <a:pt x="1009776" y="78926"/>
                  </a:lnTo>
                  <a:lnTo>
                    <a:pt x="1053021" y="29039"/>
                  </a:lnTo>
                  <a:lnTo>
                    <a:pt x="1109929" y="3234"/>
                  </a:lnTo>
                  <a:lnTo>
                    <a:pt x="114305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556427"/>
            <a:ext cx="6042660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Ri</a:t>
            </a:r>
            <a:r>
              <a:rPr sz="2600" spc="-15" dirty="0">
                <a:latin typeface="Trebuchet MS"/>
                <a:cs typeface="Trebuchet MS"/>
              </a:rPr>
              <a:t>c</a:t>
            </a:r>
            <a:r>
              <a:rPr sz="2600" spc="-5" dirty="0">
                <a:latin typeface="Trebuchet MS"/>
                <a:cs typeface="Trebuchet MS"/>
              </a:rPr>
              <a:t>k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t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(childre</a:t>
            </a:r>
            <a:r>
              <a:rPr sz="2600" dirty="0">
                <a:latin typeface="Trebuchet MS"/>
                <a:cs typeface="Trebuchet MS"/>
              </a:rPr>
              <a:t>n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an</a:t>
            </a:r>
            <a:r>
              <a:rPr sz="2600" dirty="0">
                <a:latin typeface="Trebuchet MS"/>
                <a:cs typeface="Trebuchet MS"/>
              </a:rPr>
              <a:t>d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vitamin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Osteoporosis/osteomalacia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(vitamin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15" dirty="0">
                <a:latin typeface="Trebuchet MS"/>
                <a:cs typeface="Trebuchet MS"/>
              </a:rPr>
              <a:t>c</a:t>
            </a:r>
            <a:r>
              <a:rPr sz="2600" spc="-5" dirty="0">
                <a:latin typeface="Trebuchet MS"/>
                <a:cs typeface="Trebuchet MS"/>
              </a:rPr>
              <a:t>urv</a:t>
            </a:r>
            <a:r>
              <a:rPr sz="2600" dirty="0">
                <a:latin typeface="Trebuchet MS"/>
                <a:cs typeface="Trebuchet MS"/>
              </a:rPr>
              <a:t>y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(</a:t>
            </a:r>
            <a:r>
              <a:rPr sz="2600" dirty="0">
                <a:latin typeface="Trebuchet MS"/>
                <a:cs typeface="Trebuchet MS"/>
              </a:rPr>
              <a:t>vitamin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Nigh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bli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dnes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(vitami</a:t>
            </a:r>
            <a:r>
              <a:rPr sz="2600" dirty="0">
                <a:latin typeface="Trebuchet MS"/>
                <a:cs typeface="Trebuchet MS"/>
              </a:rPr>
              <a:t>n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-15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ibe</a:t>
            </a:r>
            <a:r>
              <a:rPr sz="2600" spc="-10" dirty="0">
                <a:latin typeface="Trebuchet MS"/>
                <a:cs typeface="Trebuchet MS"/>
              </a:rPr>
              <a:t>r</a:t>
            </a:r>
            <a:r>
              <a:rPr sz="2600" dirty="0">
                <a:latin typeface="Trebuchet MS"/>
                <a:cs typeface="Trebuchet MS"/>
              </a:rPr>
              <a:t>i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(t</a:t>
            </a:r>
            <a:r>
              <a:rPr sz="2600" dirty="0">
                <a:latin typeface="Trebuchet MS"/>
                <a:cs typeface="Trebuchet MS"/>
              </a:rPr>
              <a:t>h</a:t>
            </a:r>
            <a:r>
              <a:rPr sz="2600" spc="-5" dirty="0">
                <a:latin typeface="Trebuchet MS"/>
                <a:cs typeface="Trebuchet MS"/>
              </a:rPr>
              <a:t>iamin)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999236"/>
            <a:ext cx="4845685" cy="359410"/>
            <a:chOff x="503212" y="999236"/>
            <a:chExt cx="484568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1000125"/>
              <a:ext cx="4843741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1825" y="1278254"/>
              <a:ext cx="78866" cy="791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1219" y="1107186"/>
              <a:ext cx="3157220" cy="127635"/>
            </a:xfrm>
            <a:custGeom>
              <a:avLst/>
              <a:gdLst/>
              <a:ahLst/>
              <a:cxnLst/>
              <a:rect l="l" t="t" r="r" b="b"/>
              <a:pathLst>
                <a:path w="3157220" h="127634">
                  <a:moveTo>
                    <a:pt x="3115436" y="0"/>
                  </a:moveTo>
                  <a:lnTo>
                    <a:pt x="3073908" y="127635"/>
                  </a:lnTo>
                  <a:lnTo>
                    <a:pt x="3156966" y="127635"/>
                  </a:lnTo>
                  <a:lnTo>
                    <a:pt x="3115436" y="0"/>
                  </a:lnTo>
                  <a:close/>
                </a:path>
                <a:path w="3157220" h="127634">
                  <a:moveTo>
                    <a:pt x="705993" y="0"/>
                  </a:moveTo>
                  <a:lnTo>
                    <a:pt x="664463" y="127635"/>
                  </a:lnTo>
                  <a:lnTo>
                    <a:pt x="747522" y="127635"/>
                  </a:lnTo>
                  <a:lnTo>
                    <a:pt x="705993" y="0"/>
                  </a:lnTo>
                  <a:close/>
                </a:path>
                <a:path w="3157220" h="127634">
                  <a:moveTo>
                    <a:pt x="41528" y="0"/>
                  </a:moveTo>
                  <a:lnTo>
                    <a:pt x="0" y="127635"/>
                  </a:lnTo>
                  <a:lnTo>
                    <a:pt x="83058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6770" y="1057275"/>
              <a:ext cx="101853" cy="1005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307" y="1057275"/>
              <a:ext cx="101854" cy="100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4101" y="1000252"/>
              <a:ext cx="4631690" cy="357505"/>
            </a:xfrm>
            <a:custGeom>
              <a:avLst/>
              <a:gdLst/>
              <a:ahLst/>
              <a:cxnLst/>
              <a:rect l="l" t="t" r="r" b="b"/>
              <a:pathLst>
                <a:path w="4631690" h="357505">
                  <a:moveTo>
                    <a:pt x="4171911" y="5969"/>
                  </a:moveTo>
                  <a:lnTo>
                    <a:pt x="4233252" y="5969"/>
                  </a:lnTo>
                  <a:lnTo>
                    <a:pt x="4233252" y="297052"/>
                  </a:lnTo>
                  <a:lnTo>
                    <a:pt x="4389335" y="297052"/>
                  </a:lnTo>
                  <a:lnTo>
                    <a:pt x="4389335" y="351536"/>
                  </a:lnTo>
                  <a:lnTo>
                    <a:pt x="4171911" y="351536"/>
                  </a:lnTo>
                  <a:lnTo>
                    <a:pt x="4171911" y="5969"/>
                  </a:lnTo>
                  <a:close/>
                </a:path>
                <a:path w="4631690" h="357505">
                  <a:moveTo>
                    <a:pt x="3295611" y="5969"/>
                  </a:moveTo>
                  <a:lnTo>
                    <a:pt x="3516083" y="5969"/>
                  </a:lnTo>
                  <a:lnTo>
                    <a:pt x="3516083" y="60451"/>
                  </a:lnTo>
                  <a:lnTo>
                    <a:pt x="3356952" y="60451"/>
                  </a:lnTo>
                  <a:lnTo>
                    <a:pt x="3356952" y="141350"/>
                  </a:lnTo>
                  <a:lnTo>
                    <a:pt x="3471125" y="141350"/>
                  </a:lnTo>
                  <a:lnTo>
                    <a:pt x="3471125" y="193548"/>
                  </a:lnTo>
                  <a:lnTo>
                    <a:pt x="3356952" y="193548"/>
                  </a:lnTo>
                  <a:lnTo>
                    <a:pt x="3356952" y="297052"/>
                  </a:lnTo>
                  <a:lnTo>
                    <a:pt x="3513543" y="297052"/>
                  </a:lnTo>
                  <a:lnTo>
                    <a:pt x="3513543" y="351536"/>
                  </a:lnTo>
                  <a:lnTo>
                    <a:pt x="3295611" y="351536"/>
                  </a:lnTo>
                  <a:lnTo>
                    <a:pt x="3295611" y="5969"/>
                  </a:lnTo>
                  <a:close/>
                </a:path>
                <a:path w="4631690" h="357505">
                  <a:moveTo>
                    <a:pt x="2972523" y="5969"/>
                  </a:moveTo>
                  <a:lnTo>
                    <a:pt x="3001987" y="5969"/>
                  </a:lnTo>
                  <a:lnTo>
                    <a:pt x="3165182" y="214502"/>
                  </a:lnTo>
                  <a:lnTo>
                    <a:pt x="3165182" y="5969"/>
                  </a:lnTo>
                  <a:lnTo>
                    <a:pt x="3224110" y="5969"/>
                  </a:lnTo>
                  <a:lnTo>
                    <a:pt x="3224110" y="356235"/>
                  </a:lnTo>
                  <a:lnTo>
                    <a:pt x="3199218" y="356235"/>
                  </a:lnTo>
                  <a:lnTo>
                    <a:pt x="3031451" y="137540"/>
                  </a:lnTo>
                  <a:lnTo>
                    <a:pt x="3031451" y="351789"/>
                  </a:lnTo>
                  <a:lnTo>
                    <a:pt x="2972523" y="351789"/>
                  </a:lnTo>
                  <a:lnTo>
                    <a:pt x="2972523" y="5969"/>
                  </a:lnTo>
                  <a:close/>
                </a:path>
                <a:path w="4631690" h="357505">
                  <a:moveTo>
                    <a:pt x="2839554" y="5969"/>
                  </a:moveTo>
                  <a:lnTo>
                    <a:pt x="2900895" y="5969"/>
                  </a:lnTo>
                  <a:lnTo>
                    <a:pt x="2900895" y="351536"/>
                  </a:lnTo>
                  <a:lnTo>
                    <a:pt x="2839554" y="351536"/>
                  </a:lnTo>
                  <a:lnTo>
                    <a:pt x="2839554" y="5969"/>
                  </a:lnTo>
                  <a:close/>
                </a:path>
                <a:path w="4631690" h="357505">
                  <a:moveTo>
                    <a:pt x="2517609" y="5969"/>
                  </a:moveTo>
                  <a:lnTo>
                    <a:pt x="2550121" y="5969"/>
                  </a:lnTo>
                  <a:lnTo>
                    <a:pt x="2624924" y="238760"/>
                  </a:lnTo>
                  <a:lnTo>
                    <a:pt x="2698076" y="5969"/>
                  </a:lnTo>
                  <a:lnTo>
                    <a:pt x="2730334" y="5969"/>
                  </a:lnTo>
                  <a:lnTo>
                    <a:pt x="2800946" y="351789"/>
                  </a:lnTo>
                  <a:lnTo>
                    <a:pt x="2741510" y="351789"/>
                  </a:lnTo>
                  <a:lnTo>
                    <a:pt x="2705569" y="165353"/>
                  </a:lnTo>
                  <a:lnTo>
                    <a:pt x="2636100" y="356235"/>
                  </a:lnTo>
                  <a:lnTo>
                    <a:pt x="2614129" y="356235"/>
                  </a:lnTo>
                  <a:lnTo>
                    <a:pt x="2544533" y="165353"/>
                  </a:lnTo>
                  <a:lnTo>
                    <a:pt x="2507195" y="351789"/>
                  </a:lnTo>
                  <a:lnTo>
                    <a:pt x="2448013" y="351789"/>
                  </a:lnTo>
                  <a:lnTo>
                    <a:pt x="2517609" y="5969"/>
                  </a:lnTo>
                  <a:close/>
                </a:path>
                <a:path w="4631690" h="357505">
                  <a:moveTo>
                    <a:pt x="2058123" y="5969"/>
                  </a:moveTo>
                  <a:lnTo>
                    <a:pt x="2278595" y="5969"/>
                  </a:lnTo>
                  <a:lnTo>
                    <a:pt x="2278595" y="60451"/>
                  </a:lnTo>
                  <a:lnTo>
                    <a:pt x="2119464" y="60451"/>
                  </a:lnTo>
                  <a:lnTo>
                    <a:pt x="2119464" y="141350"/>
                  </a:lnTo>
                  <a:lnTo>
                    <a:pt x="2233637" y="141350"/>
                  </a:lnTo>
                  <a:lnTo>
                    <a:pt x="2233637" y="193548"/>
                  </a:lnTo>
                  <a:lnTo>
                    <a:pt x="2119464" y="193548"/>
                  </a:lnTo>
                  <a:lnTo>
                    <a:pt x="2119464" y="297052"/>
                  </a:lnTo>
                  <a:lnTo>
                    <a:pt x="2276055" y="297052"/>
                  </a:lnTo>
                  <a:lnTo>
                    <a:pt x="2276055" y="351536"/>
                  </a:lnTo>
                  <a:lnTo>
                    <a:pt x="2058123" y="351536"/>
                  </a:lnTo>
                  <a:lnTo>
                    <a:pt x="2058123" y="5969"/>
                  </a:lnTo>
                  <a:close/>
                </a:path>
                <a:path w="4631690" h="357505">
                  <a:moveTo>
                    <a:pt x="1021549" y="5969"/>
                  </a:moveTo>
                  <a:lnTo>
                    <a:pt x="1307680" y="5969"/>
                  </a:lnTo>
                  <a:lnTo>
                    <a:pt x="1307680" y="60451"/>
                  </a:lnTo>
                  <a:lnTo>
                    <a:pt x="1192872" y="60451"/>
                  </a:lnTo>
                  <a:lnTo>
                    <a:pt x="1192872" y="351536"/>
                  </a:lnTo>
                  <a:lnTo>
                    <a:pt x="1131531" y="351536"/>
                  </a:lnTo>
                  <a:lnTo>
                    <a:pt x="1131531" y="60451"/>
                  </a:lnTo>
                  <a:lnTo>
                    <a:pt x="1021549" y="60451"/>
                  </a:lnTo>
                  <a:lnTo>
                    <a:pt x="1021549" y="5969"/>
                  </a:lnTo>
                  <a:close/>
                </a:path>
                <a:path w="4631690" h="357505">
                  <a:moveTo>
                    <a:pt x="460921" y="5969"/>
                  </a:moveTo>
                  <a:lnTo>
                    <a:pt x="522249" y="5969"/>
                  </a:lnTo>
                  <a:lnTo>
                    <a:pt x="522249" y="141350"/>
                  </a:lnTo>
                  <a:lnTo>
                    <a:pt x="659777" y="141350"/>
                  </a:lnTo>
                  <a:lnTo>
                    <a:pt x="659777" y="5969"/>
                  </a:lnTo>
                  <a:lnTo>
                    <a:pt x="720407" y="5969"/>
                  </a:lnTo>
                  <a:lnTo>
                    <a:pt x="720407" y="351536"/>
                  </a:lnTo>
                  <a:lnTo>
                    <a:pt x="659777" y="351536"/>
                  </a:lnTo>
                  <a:lnTo>
                    <a:pt x="659777" y="195834"/>
                  </a:lnTo>
                  <a:lnTo>
                    <a:pt x="522249" y="195834"/>
                  </a:lnTo>
                  <a:lnTo>
                    <a:pt x="522249" y="351536"/>
                  </a:lnTo>
                  <a:lnTo>
                    <a:pt x="460921" y="351536"/>
                  </a:lnTo>
                  <a:lnTo>
                    <a:pt x="460921" y="5969"/>
                  </a:lnTo>
                  <a:close/>
                </a:path>
                <a:path w="4631690" h="357505">
                  <a:moveTo>
                    <a:pt x="0" y="5969"/>
                  </a:moveTo>
                  <a:lnTo>
                    <a:pt x="63919" y="5969"/>
                  </a:lnTo>
                  <a:lnTo>
                    <a:pt x="128790" y="214502"/>
                  </a:lnTo>
                  <a:lnTo>
                    <a:pt x="198856" y="5969"/>
                  </a:lnTo>
                  <a:lnTo>
                    <a:pt x="225742" y="5969"/>
                  </a:lnTo>
                  <a:lnTo>
                    <a:pt x="296049" y="214502"/>
                  </a:lnTo>
                  <a:lnTo>
                    <a:pt x="360680" y="5969"/>
                  </a:lnTo>
                  <a:lnTo>
                    <a:pt x="424599" y="5969"/>
                  </a:lnTo>
                  <a:lnTo>
                    <a:pt x="312788" y="356235"/>
                  </a:lnTo>
                  <a:lnTo>
                    <a:pt x="287553" y="356235"/>
                  </a:lnTo>
                  <a:lnTo>
                    <a:pt x="212064" y="138302"/>
                  </a:lnTo>
                  <a:lnTo>
                    <a:pt x="138709" y="356235"/>
                  </a:lnTo>
                  <a:lnTo>
                    <a:pt x="113461" y="356235"/>
                  </a:lnTo>
                  <a:lnTo>
                    <a:pt x="0" y="5969"/>
                  </a:lnTo>
                  <a:close/>
                </a:path>
                <a:path w="4631690" h="357505">
                  <a:moveTo>
                    <a:pt x="1858225" y="2412"/>
                  </a:moveTo>
                  <a:lnTo>
                    <a:pt x="1915806" y="8772"/>
                  </a:lnTo>
                  <a:lnTo>
                    <a:pt x="1956920" y="27860"/>
                  </a:lnTo>
                  <a:lnTo>
                    <a:pt x="1981580" y="59688"/>
                  </a:lnTo>
                  <a:lnTo>
                    <a:pt x="1989797" y="104267"/>
                  </a:lnTo>
                  <a:lnTo>
                    <a:pt x="1988656" y="119268"/>
                  </a:lnTo>
                  <a:lnTo>
                    <a:pt x="1971636" y="160274"/>
                  </a:lnTo>
                  <a:lnTo>
                    <a:pt x="1939132" y="189741"/>
                  </a:lnTo>
                  <a:lnTo>
                    <a:pt x="1925916" y="195834"/>
                  </a:lnTo>
                  <a:lnTo>
                    <a:pt x="2028024" y="351536"/>
                  </a:lnTo>
                  <a:lnTo>
                    <a:pt x="1957285" y="351536"/>
                  </a:lnTo>
                  <a:lnTo>
                    <a:pt x="1865083" y="208787"/>
                  </a:lnTo>
                  <a:lnTo>
                    <a:pt x="1857420" y="208619"/>
                  </a:lnTo>
                  <a:lnTo>
                    <a:pt x="1848351" y="208295"/>
                  </a:lnTo>
                  <a:lnTo>
                    <a:pt x="1837901" y="207805"/>
                  </a:lnTo>
                  <a:lnTo>
                    <a:pt x="1826094" y="207137"/>
                  </a:lnTo>
                  <a:lnTo>
                    <a:pt x="1826094" y="351536"/>
                  </a:lnTo>
                  <a:lnTo>
                    <a:pt x="1762467" y="351536"/>
                  </a:lnTo>
                  <a:lnTo>
                    <a:pt x="1762467" y="5969"/>
                  </a:lnTo>
                  <a:lnTo>
                    <a:pt x="1766877" y="5851"/>
                  </a:lnTo>
                  <a:lnTo>
                    <a:pt x="1774977" y="5508"/>
                  </a:lnTo>
                  <a:lnTo>
                    <a:pt x="1786792" y="4951"/>
                  </a:lnTo>
                  <a:lnTo>
                    <a:pt x="1802345" y="4190"/>
                  </a:lnTo>
                  <a:lnTo>
                    <a:pt x="1818828" y="3430"/>
                  </a:lnTo>
                  <a:lnTo>
                    <a:pt x="1833619" y="2873"/>
                  </a:lnTo>
                  <a:lnTo>
                    <a:pt x="1846744" y="2530"/>
                  </a:lnTo>
                  <a:lnTo>
                    <a:pt x="1858225" y="2412"/>
                  </a:lnTo>
                  <a:close/>
                </a:path>
                <a:path w="4631690" h="357505">
                  <a:moveTo>
                    <a:pt x="3969092" y="1270"/>
                  </a:moveTo>
                  <a:lnTo>
                    <a:pt x="3996016" y="1270"/>
                  </a:lnTo>
                  <a:lnTo>
                    <a:pt x="4134954" y="351536"/>
                  </a:lnTo>
                  <a:lnTo>
                    <a:pt x="4067263" y="351536"/>
                  </a:lnTo>
                  <a:lnTo>
                    <a:pt x="4041990" y="281432"/>
                  </a:lnTo>
                  <a:lnTo>
                    <a:pt x="3923626" y="281432"/>
                  </a:lnTo>
                  <a:lnTo>
                    <a:pt x="3899496" y="351536"/>
                  </a:lnTo>
                  <a:lnTo>
                    <a:pt x="3835488" y="351536"/>
                  </a:lnTo>
                  <a:lnTo>
                    <a:pt x="3831297" y="351536"/>
                  </a:lnTo>
                  <a:lnTo>
                    <a:pt x="3764749" y="351536"/>
                  </a:lnTo>
                  <a:lnTo>
                    <a:pt x="3672547" y="208787"/>
                  </a:lnTo>
                  <a:lnTo>
                    <a:pt x="3664884" y="208619"/>
                  </a:lnTo>
                  <a:lnTo>
                    <a:pt x="3655815" y="208295"/>
                  </a:lnTo>
                  <a:lnTo>
                    <a:pt x="3645365" y="207805"/>
                  </a:lnTo>
                  <a:lnTo>
                    <a:pt x="3633558" y="207137"/>
                  </a:lnTo>
                  <a:lnTo>
                    <a:pt x="3633558" y="351536"/>
                  </a:lnTo>
                  <a:lnTo>
                    <a:pt x="3569931" y="351536"/>
                  </a:lnTo>
                  <a:lnTo>
                    <a:pt x="3569931" y="5969"/>
                  </a:lnTo>
                  <a:lnTo>
                    <a:pt x="3574341" y="5851"/>
                  </a:lnTo>
                  <a:lnTo>
                    <a:pt x="3582441" y="5508"/>
                  </a:lnTo>
                  <a:lnTo>
                    <a:pt x="3594256" y="4951"/>
                  </a:lnTo>
                  <a:lnTo>
                    <a:pt x="3609809" y="4190"/>
                  </a:lnTo>
                  <a:lnTo>
                    <a:pt x="3626292" y="3430"/>
                  </a:lnTo>
                  <a:lnTo>
                    <a:pt x="3641083" y="2873"/>
                  </a:lnTo>
                  <a:lnTo>
                    <a:pt x="3654208" y="2530"/>
                  </a:lnTo>
                  <a:lnTo>
                    <a:pt x="3665689" y="2412"/>
                  </a:lnTo>
                  <a:lnTo>
                    <a:pt x="3723270" y="8772"/>
                  </a:lnTo>
                  <a:lnTo>
                    <a:pt x="3764384" y="27860"/>
                  </a:lnTo>
                  <a:lnTo>
                    <a:pt x="3789044" y="59688"/>
                  </a:lnTo>
                  <a:lnTo>
                    <a:pt x="3797261" y="104267"/>
                  </a:lnTo>
                  <a:lnTo>
                    <a:pt x="3796120" y="119268"/>
                  </a:lnTo>
                  <a:lnTo>
                    <a:pt x="3779100" y="160274"/>
                  </a:lnTo>
                  <a:lnTo>
                    <a:pt x="3746596" y="189741"/>
                  </a:lnTo>
                  <a:lnTo>
                    <a:pt x="3733380" y="195834"/>
                  </a:lnTo>
                  <a:lnTo>
                    <a:pt x="3832948" y="347599"/>
                  </a:lnTo>
                  <a:lnTo>
                    <a:pt x="3969092" y="1270"/>
                  </a:lnTo>
                  <a:close/>
                </a:path>
                <a:path w="4631690" h="357505">
                  <a:moveTo>
                    <a:pt x="1559648" y="1270"/>
                  </a:moveTo>
                  <a:lnTo>
                    <a:pt x="1586572" y="1270"/>
                  </a:lnTo>
                  <a:lnTo>
                    <a:pt x="1725510" y="351536"/>
                  </a:lnTo>
                  <a:lnTo>
                    <a:pt x="1657819" y="351536"/>
                  </a:lnTo>
                  <a:lnTo>
                    <a:pt x="1632546" y="281432"/>
                  </a:lnTo>
                  <a:lnTo>
                    <a:pt x="1514182" y="281432"/>
                  </a:lnTo>
                  <a:lnTo>
                    <a:pt x="1490052" y="351536"/>
                  </a:lnTo>
                  <a:lnTo>
                    <a:pt x="1421853" y="351536"/>
                  </a:lnTo>
                  <a:lnTo>
                    <a:pt x="1559648" y="1270"/>
                  </a:lnTo>
                  <a:close/>
                </a:path>
                <a:path w="4631690" h="357505">
                  <a:moveTo>
                    <a:pt x="895184" y="1270"/>
                  </a:moveTo>
                  <a:lnTo>
                    <a:pt x="922108" y="1270"/>
                  </a:lnTo>
                  <a:lnTo>
                    <a:pt x="1061046" y="351536"/>
                  </a:lnTo>
                  <a:lnTo>
                    <a:pt x="993355" y="351536"/>
                  </a:lnTo>
                  <a:lnTo>
                    <a:pt x="968082" y="281432"/>
                  </a:lnTo>
                  <a:lnTo>
                    <a:pt x="849718" y="281432"/>
                  </a:lnTo>
                  <a:lnTo>
                    <a:pt x="825588" y="351536"/>
                  </a:lnTo>
                  <a:lnTo>
                    <a:pt x="757428" y="351536"/>
                  </a:lnTo>
                  <a:lnTo>
                    <a:pt x="895184" y="1270"/>
                  </a:lnTo>
                  <a:close/>
                </a:path>
                <a:path w="4631690" h="357505">
                  <a:moveTo>
                    <a:pt x="4527511" y="0"/>
                  </a:moveTo>
                  <a:lnTo>
                    <a:pt x="4555443" y="1404"/>
                  </a:lnTo>
                  <a:lnTo>
                    <a:pt x="4579423" y="5619"/>
                  </a:lnTo>
                  <a:lnTo>
                    <a:pt x="4599449" y="12644"/>
                  </a:lnTo>
                  <a:lnTo>
                    <a:pt x="4615522" y="22478"/>
                  </a:lnTo>
                  <a:lnTo>
                    <a:pt x="4596853" y="75311"/>
                  </a:lnTo>
                  <a:lnTo>
                    <a:pt x="4580447" y="65216"/>
                  </a:lnTo>
                  <a:lnTo>
                    <a:pt x="4563611" y="57991"/>
                  </a:lnTo>
                  <a:lnTo>
                    <a:pt x="4546347" y="53647"/>
                  </a:lnTo>
                  <a:lnTo>
                    <a:pt x="4528654" y="52197"/>
                  </a:lnTo>
                  <a:lnTo>
                    <a:pt x="4518657" y="52889"/>
                  </a:lnTo>
                  <a:lnTo>
                    <a:pt x="4487014" y="76263"/>
                  </a:lnTo>
                  <a:lnTo>
                    <a:pt x="4484077" y="92583"/>
                  </a:lnTo>
                  <a:lnTo>
                    <a:pt x="4488195" y="107584"/>
                  </a:lnTo>
                  <a:lnTo>
                    <a:pt x="4500540" y="122872"/>
                  </a:lnTo>
                  <a:lnTo>
                    <a:pt x="4521100" y="138445"/>
                  </a:lnTo>
                  <a:lnTo>
                    <a:pt x="4549863" y="154305"/>
                  </a:lnTo>
                  <a:lnTo>
                    <a:pt x="4566004" y="162615"/>
                  </a:lnTo>
                  <a:lnTo>
                    <a:pt x="4579740" y="170592"/>
                  </a:lnTo>
                  <a:lnTo>
                    <a:pt x="4613443" y="201041"/>
                  </a:lnTo>
                  <a:lnTo>
                    <a:pt x="4629270" y="238934"/>
                  </a:lnTo>
                  <a:lnTo>
                    <a:pt x="4631270" y="261238"/>
                  </a:lnTo>
                  <a:lnTo>
                    <a:pt x="4629199" y="281267"/>
                  </a:lnTo>
                  <a:lnTo>
                    <a:pt x="4612625" y="315799"/>
                  </a:lnTo>
                  <a:lnTo>
                    <a:pt x="4580145" y="342161"/>
                  </a:lnTo>
                  <a:lnTo>
                    <a:pt x="4535758" y="355687"/>
                  </a:lnTo>
                  <a:lnTo>
                    <a:pt x="4509350" y="357377"/>
                  </a:lnTo>
                  <a:lnTo>
                    <a:pt x="4485752" y="355828"/>
                  </a:lnTo>
                  <a:lnTo>
                    <a:pt x="4463345" y="351170"/>
                  </a:lnTo>
                  <a:lnTo>
                    <a:pt x="4442128" y="343394"/>
                  </a:lnTo>
                  <a:lnTo>
                    <a:pt x="4422101" y="332486"/>
                  </a:lnTo>
                  <a:lnTo>
                    <a:pt x="4444707" y="277495"/>
                  </a:lnTo>
                  <a:lnTo>
                    <a:pt x="4462809" y="288643"/>
                  </a:lnTo>
                  <a:lnTo>
                    <a:pt x="4480744" y="296576"/>
                  </a:lnTo>
                  <a:lnTo>
                    <a:pt x="4498536" y="301319"/>
                  </a:lnTo>
                  <a:lnTo>
                    <a:pt x="4516208" y="302895"/>
                  </a:lnTo>
                  <a:lnTo>
                    <a:pt x="4539805" y="300537"/>
                  </a:lnTo>
                  <a:lnTo>
                    <a:pt x="4556674" y="293465"/>
                  </a:lnTo>
                  <a:lnTo>
                    <a:pt x="4566804" y="281678"/>
                  </a:lnTo>
                  <a:lnTo>
                    <a:pt x="4570183" y="265175"/>
                  </a:lnTo>
                  <a:lnTo>
                    <a:pt x="4569396" y="256434"/>
                  </a:lnTo>
                  <a:lnTo>
                    <a:pt x="4549411" y="223206"/>
                  </a:lnTo>
                  <a:lnTo>
                    <a:pt x="4504905" y="195452"/>
                  </a:lnTo>
                  <a:lnTo>
                    <a:pt x="4486693" y="185975"/>
                  </a:lnTo>
                  <a:lnTo>
                    <a:pt x="4471695" y="177355"/>
                  </a:lnTo>
                  <a:lnTo>
                    <a:pt x="4439215" y="148637"/>
                  </a:lnTo>
                  <a:lnTo>
                    <a:pt x="4423211" y="103489"/>
                  </a:lnTo>
                  <a:lnTo>
                    <a:pt x="4422736" y="92963"/>
                  </a:lnTo>
                  <a:lnTo>
                    <a:pt x="4424570" y="73796"/>
                  </a:lnTo>
                  <a:lnTo>
                    <a:pt x="4452073" y="26415"/>
                  </a:lnTo>
                  <a:lnTo>
                    <a:pt x="4485649" y="6635"/>
                  </a:lnTo>
                  <a:lnTo>
                    <a:pt x="4505527" y="1662"/>
                  </a:lnTo>
                  <a:lnTo>
                    <a:pt x="452751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7536" y="999236"/>
              <a:ext cx="171195" cy="2486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556427"/>
            <a:ext cx="5578475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egulat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bod</a:t>
            </a:r>
            <a:r>
              <a:rPr sz="2600" dirty="0">
                <a:latin typeface="Trebuchet MS"/>
                <a:cs typeface="Trebuchet MS"/>
              </a:rPr>
              <a:t>y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pro</a:t>
            </a:r>
            <a:r>
              <a:rPr sz="2600" spc="-15" dirty="0">
                <a:latin typeface="Trebuchet MS"/>
                <a:cs typeface="Trebuchet MS"/>
              </a:rPr>
              <a:t>c</a:t>
            </a:r>
            <a:r>
              <a:rPr sz="2600" spc="-5" dirty="0">
                <a:latin typeface="Trebuchet MS"/>
                <a:cs typeface="Trebuchet MS"/>
              </a:rPr>
              <a:t>ess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Giv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structure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</a:t>
            </a:r>
            <a:r>
              <a:rPr sz="2600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 t</a:t>
            </a:r>
            <a:r>
              <a:rPr sz="2600" spc="5" dirty="0">
                <a:latin typeface="Trebuchet MS"/>
                <a:cs typeface="Trebuchet MS"/>
              </a:rPr>
              <a:t>h</a:t>
            </a:r>
            <a:r>
              <a:rPr sz="2600" spc="-5" dirty="0">
                <a:latin typeface="Trebuchet MS"/>
                <a:cs typeface="Trebuchet MS"/>
              </a:rPr>
              <a:t>i</a:t>
            </a:r>
            <a:r>
              <a:rPr sz="2600" dirty="0">
                <a:latin typeface="Trebuchet MS"/>
                <a:cs typeface="Trebuchet MS"/>
              </a:rPr>
              <a:t>ngs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</a:t>
            </a:r>
            <a:r>
              <a:rPr sz="2600" dirty="0">
                <a:latin typeface="Trebuchet MS"/>
                <a:cs typeface="Trebuchet MS"/>
              </a:rPr>
              <a:t>n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th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body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o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cal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ries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(energy)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Ca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no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 dest</a:t>
            </a:r>
            <a:r>
              <a:rPr sz="2600" spc="-15" dirty="0">
                <a:latin typeface="Trebuchet MS"/>
                <a:cs typeface="Trebuchet MS"/>
              </a:rPr>
              <a:t>r</a:t>
            </a:r>
            <a:r>
              <a:rPr sz="2600" dirty="0">
                <a:latin typeface="Trebuchet MS"/>
                <a:cs typeface="Trebuchet MS"/>
              </a:rPr>
              <a:t>oy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d</a:t>
            </a:r>
            <a:r>
              <a:rPr sz="2600" spc="-5" dirty="0">
                <a:latin typeface="Trebuchet MS"/>
                <a:cs typeface="Trebuchet MS"/>
              </a:rPr>
              <a:t> b</a:t>
            </a:r>
            <a:r>
              <a:rPr sz="2600" dirty="0">
                <a:latin typeface="Trebuchet MS"/>
                <a:cs typeface="Trebuchet MS"/>
              </a:rPr>
              <a:t>y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h</a:t>
            </a:r>
            <a:r>
              <a:rPr sz="2600" spc="-5" dirty="0">
                <a:latin typeface="Trebuchet MS"/>
                <a:cs typeface="Trebuchet MS"/>
              </a:rPr>
              <a:t>eat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903" y="999236"/>
            <a:ext cx="5822950" cy="359410"/>
            <a:chOff x="520903" y="999236"/>
            <a:chExt cx="582295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92" y="1000125"/>
              <a:ext cx="5820587" cy="3575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9446" y="1107186"/>
              <a:ext cx="4826000" cy="127635"/>
            </a:xfrm>
            <a:custGeom>
              <a:avLst/>
              <a:gdLst/>
              <a:ahLst/>
              <a:cxnLst/>
              <a:rect l="l" t="t" r="r" b="b"/>
              <a:pathLst>
                <a:path w="4826000" h="127634">
                  <a:moveTo>
                    <a:pt x="4784217" y="0"/>
                  </a:moveTo>
                  <a:lnTo>
                    <a:pt x="4742688" y="127635"/>
                  </a:lnTo>
                  <a:lnTo>
                    <a:pt x="4825745" y="127635"/>
                  </a:lnTo>
                  <a:lnTo>
                    <a:pt x="4784217" y="0"/>
                  </a:lnTo>
                  <a:close/>
                </a:path>
                <a:path w="4826000" h="127634">
                  <a:moveTo>
                    <a:pt x="41516" y="0"/>
                  </a:moveTo>
                  <a:lnTo>
                    <a:pt x="0" y="127635"/>
                  </a:lnTo>
                  <a:lnTo>
                    <a:pt x="83032" y="127635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3778" y="1057275"/>
              <a:ext cx="101854" cy="100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9512" y="1053719"/>
              <a:ext cx="176402" cy="2503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1790" y="1057275"/>
              <a:ext cx="101853" cy="1005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5428" y="1053719"/>
              <a:ext cx="176402" cy="250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1792" y="1000125"/>
              <a:ext cx="5821045" cy="357505"/>
            </a:xfrm>
            <a:custGeom>
              <a:avLst/>
              <a:gdLst/>
              <a:ahLst/>
              <a:cxnLst/>
              <a:rect l="l" t="t" r="r" b="b"/>
              <a:pathLst>
                <a:path w="5821045" h="357505">
                  <a:moveTo>
                    <a:pt x="5361228" y="6096"/>
                  </a:moveTo>
                  <a:lnTo>
                    <a:pt x="5422569" y="6096"/>
                  </a:lnTo>
                  <a:lnTo>
                    <a:pt x="5422569" y="297179"/>
                  </a:lnTo>
                  <a:lnTo>
                    <a:pt x="5578652" y="297179"/>
                  </a:lnTo>
                  <a:lnTo>
                    <a:pt x="5578652" y="351663"/>
                  </a:lnTo>
                  <a:lnTo>
                    <a:pt x="5361228" y="351663"/>
                  </a:lnTo>
                  <a:lnTo>
                    <a:pt x="5361228" y="6096"/>
                  </a:lnTo>
                  <a:close/>
                </a:path>
                <a:path w="5821045" h="357505">
                  <a:moveTo>
                    <a:pt x="4484928" y="6096"/>
                  </a:moveTo>
                  <a:lnTo>
                    <a:pt x="4705400" y="6096"/>
                  </a:lnTo>
                  <a:lnTo>
                    <a:pt x="4705400" y="60578"/>
                  </a:lnTo>
                  <a:lnTo>
                    <a:pt x="4546269" y="60578"/>
                  </a:lnTo>
                  <a:lnTo>
                    <a:pt x="4546269" y="141477"/>
                  </a:lnTo>
                  <a:lnTo>
                    <a:pt x="4660442" y="141477"/>
                  </a:lnTo>
                  <a:lnTo>
                    <a:pt x="4660442" y="193675"/>
                  </a:lnTo>
                  <a:lnTo>
                    <a:pt x="4546269" y="193675"/>
                  </a:lnTo>
                  <a:lnTo>
                    <a:pt x="4546269" y="297179"/>
                  </a:lnTo>
                  <a:lnTo>
                    <a:pt x="4702860" y="297179"/>
                  </a:lnTo>
                  <a:lnTo>
                    <a:pt x="4702860" y="351663"/>
                  </a:lnTo>
                  <a:lnTo>
                    <a:pt x="4484928" y="351663"/>
                  </a:lnTo>
                  <a:lnTo>
                    <a:pt x="4484928" y="6096"/>
                  </a:lnTo>
                  <a:close/>
                </a:path>
                <a:path w="5821045" h="357505">
                  <a:moveTo>
                    <a:pt x="4161840" y="6096"/>
                  </a:moveTo>
                  <a:lnTo>
                    <a:pt x="4191304" y="6096"/>
                  </a:lnTo>
                  <a:lnTo>
                    <a:pt x="4354499" y="214629"/>
                  </a:lnTo>
                  <a:lnTo>
                    <a:pt x="4354499" y="6096"/>
                  </a:lnTo>
                  <a:lnTo>
                    <a:pt x="4413427" y="6096"/>
                  </a:lnTo>
                  <a:lnTo>
                    <a:pt x="4413427" y="356362"/>
                  </a:lnTo>
                  <a:lnTo>
                    <a:pt x="4388535" y="356362"/>
                  </a:lnTo>
                  <a:lnTo>
                    <a:pt x="4220768" y="137667"/>
                  </a:lnTo>
                  <a:lnTo>
                    <a:pt x="4220768" y="351916"/>
                  </a:lnTo>
                  <a:lnTo>
                    <a:pt x="4161840" y="351916"/>
                  </a:lnTo>
                  <a:lnTo>
                    <a:pt x="4161840" y="6096"/>
                  </a:lnTo>
                  <a:close/>
                </a:path>
                <a:path w="5821045" h="357505">
                  <a:moveTo>
                    <a:pt x="4028871" y="6096"/>
                  </a:moveTo>
                  <a:lnTo>
                    <a:pt x="4090212" y="6096"/>
                  </a:lnTo>
                  <a:lnTo>
                    <a:pt x="4090212" y="351663"/>
                  </a:lnTo>
                  <a:lnTo>
                    <a:pt x="4028871" y="351663"/>
                  </a:lnTo>
                  <a:lnTo>
                    <a:pt x="4028871" y="6096"/>
                  </a:lnTo>
                  <a:close/>
                </a:path>
                <a:path w="5821045" h="357505">
                  <a:moveTo>
                    <a:pt x="3706926" y="6096"/>
                  </a:moveTo>
                  <a:lnTo>
                    <a:pt x="3739438" y="6096"/>
                  </a:lnTo>
                  <a:lnTo>
                    <a:pt x="3814241" y="238887"/>
                  </a:lnTo>
                  <a:lnTo>
                    <a:pt x="3887393" y="6096"/>
                  </a:lnTo>
                  <a:lnTo>
                    <a:pt x="3919651" y="6096"/>
                  </a:lnTo>
                  <a:lnTo>
                    <a:pt x="3990263" y="351916"/>
                  </a:lnTo>
                  <a:lnTo>
                    <a:pt x="3930827" y="351916"/>
                  </a:lnTo>
                  <a:lnTo>
                    <a:pt x="3894886" y="165480"/>
                  </a:lnTo>
                  <a:lnTo>
                    <a:pt x="3825417" y="356362"/>
                  </a:lnTo>
                  <a:lnTo>
                    <a:pt x="3803446" y="356362"/>
                  </a:lnTo>
                  <a:lnTo>
                    <a:pt x="3733850" y="165480"/>
                  </a:lnTo>
                  <a:lnTo>
                    <a:pt x="3696512" y="351916"/>
                  </a:lnTo>
                  <a:lnTo>
                    <a:pt x="3637330" y="351916"/>
                  </a:lnTo>
                  <a:lnTo>
                    <a:pt x="3706926" y="6096"/>
                  </a:lnTo>
                  <a:close/>
                </a:path>
                <a:path w="5821045" h="357505">
                  <a:moveTo>
                    <a:pt x="3241344" y="6096"/>
                  </a:moveTo>
                  <a:lnTo>
                    <a:pt x="3468928" y="6096"/>
                  </a:lnTo>
                  <a:lnTo>
                    <a:pt x="3468928" y="60578"/>
                  </a:lnTo>
                  <a:lnTo>
                    <a:pt x="3302685" y="60578"/>
                  </a:lnTo>
                  <a:lnTo>
                    <a:pt x="3302685" y="141477"/>
                  </a:lnTo>
                  <a:lnTo>
                    <a:pt x="3424097" y="141477"/>
                  </a:lnTo>
                  <a:lnTo>
                    <a:pt x="3424097" y="193675"/>
                  </a:lnTo>
                  <a:lnTo>
                    <a:pt x="3302685" y="193675"/>
                  </a:lnTo>
                  <a:lnTo>
                    <a:pt x="3302685" y="351663"/>
                  </a:lnTo>
                  <a:lnTo>
                    <a:pt x="3241344" y="351663"/>
                  </a:lnTo>
                  <a:lnTo>
                    <a:pt x="3241344" y="6096"/>
                  </a:lnTo>
                  <a:close/>
                </a:path>
                <a:path w="5821045" h="357505">
                  <a:moveTo>
                    <a:pt x="2237028" y="6096"/>
                  </a:moveTo>
                  <a:lnTo>
                    <a:pt x="2457500" y="6096"/>
                  </a:lnTo>
                  <a:lnTo>
                    <a:pt x="2457500" y="60578"/>
                  </a:lnTo>
                  <a:lnTo>
                    <a:pt x="2298369" y="60578"/>
                  </a:lnTo>
                  <a:lnTo>
                    <a:pt x="2298369" y="141477"/>
                  </a:lnTo>
                  <a:lnTo>
                    <a:pt x="2412542" y="141477"/>
                  </a:lnTo>
                  <a:lnTo>
                    <a:pt x="2412542" y="193675"/>
                  </a:lnTo>
                  <a:lnTo>
                    <a:pt x="2298369" y="193675"/>
                  </a:lnTo>
                  <a:lnTo>
                    <a:pt x="2298369" y="297179"/>
                  </a:lnTo>
                  <a:lnTo>
                    <a:pt x="2454960" y="297179"/>
                  </a:lnTo>
                  <a:lnTo>
                    <a:pt x="2454960" y="351663"/>
                  </a:lnTo>
                  <a:lnTo>
                    <a:pt x="2237028" y="351663"/>
                  </a:lnTo>
                  <a:lnTo>
                    <a:pt x="2237028" y="6096"/>
                  </a:lnTo>
                  <a:close/>
                </a:path>
                <a:path w="5821045" h="357505">
                  <a:moveTo>
                    <a:pt x="2104059" y="6096"/>
                  </a:moveTo>
                  <a:lnTo>
                    <a:pt x="2165400" y="6096"/>
                  </a:lnTo>
                  <a:lnTo>
                    <a:pt x="2165400" y="351663"/>
                  </a:lnTo>
                  <a:lnTo>
                    <a:pt x="2104059" y="351663"/>
                  </a:lnTo>
                  <a:lnTo>
                    <a:pt x="2104059" y="6096"/>
                  </a:lnTo>
                  <a:close/>
                </a:path>
                <a:path w="5821045" h="357505">
                  <a:moveTo>
                    <a:pt x="868476" y="6096"/>
                  </a:moveTo>
                  <a:lnTo>
                    <a:pt x="1088948" y="6096"/>
                  </a:lnTo>
                  <a:lnTo>
                    <a:pt x="1088948" y="60578"/>
                  </a:lnTo>
                  <a:lnTo>
                    <a:pt x="929817" y="60578"/>
                  </a:lnTo>
                  <a:lnTo>
                    <a:pt x="929817" y="141477"/>
                  </a:lnTo>
                  <a:lnTo>
                    <a:pt x="1043990" y="141477"/>
                  </a:lnTo>
                  <a:lnTo>
                    <a:pt x="1043990" y="193675"/>
                  </a:lnTo>
                  <a:lnTo>
                    <a:pt x="929817" y="193675"/>
                  </a:lnTo>
                  <a:lnTo>
                    <a:pt x="929817" y="297179"/>
                  </a:lnTo>
                  <a:lnTo>
                    <a:pt x="1086408" y="297179"/>
                  </a:lnTo>
                  <a:lnTo>
                    <a:pt x="1086408" y="351663"/>
                  </a:lnTo>
                  <a:lnTo>
                    <a:pt x="868476" y="351663"/>
                  </a:lnTo>
                  <a:lnTo>
                    <a:pt x="868476" y="6096"/>
                  </a:lnTo>
                  <a:close/>
                </a:path>
                <a:path w="5821045" h="357505">
                  <a:moveTo>
                    <a:pt x="542099" y="6096"/>
                  </a:moveTo>
                  <a:lnTo>
                    <a:pt x="828217" y="6096"/>
                  </a:lnTo>
                  <a:lnTo>
                    <a:pt x="828217" y="60578"/>
                  </a:lnTo>
                  <a:lnTo>
                    <a:pt x="713359" y="60578"/>
                  </a:lnTo>
                  <a:lnTo>
                    <a:pt x="713359" y="351663"/>
                  </a:lnTo>
                  <a:lnTo>
                    <a:pt x="652030" y="351663"/>
                  </a:lnTo>
                  <a:lnTo>
                    <a:pt x="652030" y="60578"/>
                  </a:lnTo>
                  <a:lnTo>
                    <a:pt x="542099" y="60578"/>
                  </a:lnTo>
                  <a:lnTo>
                    <a:pt x="542099" y="6096"/>
                  </a:lnTo>
                  <a:close/>
                </a:path>
                <a:path w="5821045" h="357505">
                  <a:moveTo>
                    <a:pt x="1903018" y="2539"/>
                  </a:moveTo>
                  <a:lnTo>
                    <a:pt x="1960599" y="8899"/>
                  </a:lnTo>
                  <a:lnTo>
                    <a:pt x="2001713" y="27987"/>
                  </a:lnTo>
                  <a:lnTo>
                    <a:pt x="2026373" y="59815"/>
                  </a:lnTo>
                  <a:lnTo>
                    <a:pt x="2034590" y="104394"/>
                  </a:lnTo>
                  <a:lnTo>
                    <a:pt x="2033449" y="119395"/>
                  </a:lnTo>
                  <a:lnTo>
                    <a:pt x="2016429" y="160400"/>
                  </a:lnTo>
                  <a:lnTo>
                    <a:pt x="1983925" y="189868"/>
                  </a:lnTo>
                  <a:lnTo>
                    <a:pt x="1970709" y="195961"/>
                  </a:lnTo>
                  <a:lnTo>
                    <a:pt x="2072817" y="351663"/>
                  </a:lnTo>
                  <a:lnTo>
                    <a:pt x="2002078" y="351663"/>
                  </a:lnTo>
                  <a:lnTo>
                    <a:pt x="1909876" y="208914"/>
                  </a:lnTo>
                  <a:lnTo>
                    <a:pt x="1902213" y="208746"/>
                  </a:lnTo>
                  <a:lnTo>
                    <a:pt x="1893144" y="208422"/>
                  </a:lnTo>
                  <a:lnTo>
                    <a:pt x="1882694" y="207932"/>
                  </a:lnTo>
                  <a:lnTo>
                    <a:pt x="1870887" y="207263"/>
                  </a:lnTo>
                  <a:lnTo>
                    <a:pt x="1870887" y="351663"/>
                  </a:lnTo>
                  <a:lnTo>
                    <a:pt x="1807260" y="351663"/>
                  </a:lnTo>
                  <a:lnTo>
                    <a:pt x="1807260" y="6096"/>
                  </a:lnTo>
                  <a:lnTo>
                    <a:pt x="1811670" y="5978"/>
                  </a:lnTo>
                  <a:lnTo>
                    <a:pt x="1819770" y="5635"/>
                  </a:lnTo>
                  <a:lnTo>
                    <a:pt x="1831585" y="5078"/>
                  </a:lnTo>
                  <a:lnTo>
                    <a:pt x="1847138" y="4317"/>
                  </a:lnTo>
                  <a:lnTo>
                    <a:pt x="1863621" y="3557"/>
                  </a:lnTo>
                  <a:lnTo>
                    <a:pt x="1878412" y="3000"/>
                  </a:lnTo>
                  <a:lnTo>
                    <a:pt x="1891537" y="2657"/>
                  </a:lnTo>
                  <a:lnTo>
                    <a:pt x="1903018" y="2539"/>
                  </a:lnTo>
                  <a:close/>
                </a:path>
                <a:path w="5821045" h="357505">
                  <a:moveTo>
                    <a:pt x="5158409" y="1397"/>
                  </a:moveTo>
                  <a:lnTo>
                    <a:pt x="5185333" y="1397"/>
                  </a:lnTo>
                  <a:lnTo>
                    <a:pt x="5324271" y="351663"/>
                  </a:lnTo>
                  <a:lnTo>
                    <a:pt x="5256580" y="351663"/>
                  </a:lnTo>
                  <a:lnTo>
                    <a:pt x="5231307" y="281559"/>
                  </a:lnTo>
                  <a:lnTo>
                    <a:pt x="5112943" y="281559"/>
                  </a:lnTo>
                  <a:lnTo>
                    <a:pt x="5088813" y="351663"/>
                  </a:lnTo>
                  <a:lnTo>
                    <a:pt x="5024805" y="351663"/>
                  </a:lnTo>
                  <a:lnTo>
                    <a:pt x="5020614" y="351663"/>
                  </a:lnTo>
                  <a:lnTo>
                    <a:pt x="4954066" y="351663"/>
                  </a:lnTo>
                  <a:lnTo>
                    <a:pt x="4861864" y="208914"/>
                  </a:lnTo>
                  <a:lnTo>
                    <a:pt x="4854201" y="208746"/>
                  </a:lnTo>
                  <a:lnTo>
                    <a:pt x="4845132" y="208422"/>
                  </a:lnTo>
                  <a:lnTo>
                    <a:pt x="4834682" y="207932"/>
                  </a:lnTo>
                  <a:lnTo>
                    <a:pt x="4822875" y="207263"/>
                  </a:lnTo>
                  <a:lnTo>
                    <a:pt x="4822875" y="351663"/>
                  </a:lnTo>
                  <a:lnTo>
                    <a:pt x="4759248" y="351663"/>
                  </a:lnTo>
                  <a:lnTo>
                    <a:pt x="4759248" y="6096"/>
                  </a:lnTo>
                  <a:lnTo>
                    <a:pt x="4763658" y="5978"/>
                  </a:lnTo>
                  <a:lnTo>
                    <a:pt x="4771758" y="5635"/>
                  </a:lnTo>
                  <a:lnTo>
                    <a:pt x="4783573" y="5078"/>
                  </a:lnTo>
                  <a:lnTo>
                    <a:pt x="4799126" y="4317"/>
                  </a:lnTo>
                  <a:lnTo>
                    <a:pt x="4815609" y="3557"/>
                  </a:lnTo>
                  <a:lnTo>
                    <a:pt x="4830400" y="3000"/>
                  </a:lnTo>
                  <a:lnTo>
                    <a:pt x="4843525" y="2657"/>
                  </a:lnTo>
                  <a:lnTo>
                    <a:pt x="4855006" y="2539"/>
                  </a:lnTo>
                  <a:lnTo>
                    <a:pt x="4912587" y="8899"/>
                  </a:lnTo>
                  <a:lnTo>
                    <a:pt x="4953701" y="27987"/>
                  </a:lnTo>
                  <a:lnTo>
                    <a:pt x="4978361" y="59815"/>
                  </a:lnTo>
                  <a:lnTo>
                    <a:pt x="4986578" y="104394"/>
                  </a:lnTo>
                  <a:lnTo>
                    <a:pt x="4985437" y="119395"/>
                  </a:lnTo>
                  <a:lnTo>
                    <a:pt x="4968417" y="160400"/>
                  </a:lnTo>
                  <a:lnTo>
                    <a:pt x="4935913" y="189868"/>
                  </a:lnTo>
                  <a:lnTo>
                    <a:pt x="4922697" y="195961"/>
                  </a:lnTo>
                  <a:lnTo>
                    <a:pt x="5022265" y="347725"/>
                  </a:lnTo>
                  <a:lnTo>
                    <a:pt x="5158409" y="1397"/>
                  </a:lnTo>
                  <a:close/>
                </a:path>
                <a:path w="5821045" h="357505">
                  <a:moveTo>
                    <a:pt x="415721" y="1397"/>
                  </a:moveTo>
                  <a:lnTo>
                    <a:pt x="442620" y="1397"/>
                  </a:lnTo>
                  <a:lnTo>
                    <a:pt x="581558" y="351663"/>
                  </a:lnTo>
                  <a:lnTo>
                    <a:pt x="513854" y="351663"/>
                  </a:lnTo>
                  <a:lnTo>
                    <a:pt x="488619" y="281559"/>
                  </a:lnTo>
                  <a:lnTo>
                    <a:pt x="370192" y="281559"/>
                  </a:lnTo>
                  <a:lnTo>
                    <a:pt x="346138" y="351663"/>
                  </a:lnTo>
                  <a:lnTo>
                    <a:pt x="277964" y="351663"/>
                  </a:lnTo>
                  <a:lnTo>
                    <a:pt x="415721" y="1397"/>
                  </a:lnTo>
                  <a:close/>
                </a:path>
                <a:path w="5821045" h="357505">
                  <a:moveTo>
                    <a:pt x="5716828" y="126"/>
                  </a:moveTo>
                  <a:lnTo>
                    <a:pt x="5744760" y="1531"/>
                  </a:lnTo>
                  <a:lnTo>
                    <a:pt x="5768740" y="5746"/>
                  </a:lnTo>
                  <a:lnTo>
                    <a:pt x="5788766" y="12771"/>
                  </a:lnTo>
                  <a:lnTo>
                    <a:pt x="5804839" y="22605"/>
                  </a:lnTo>
                  <a:lnTo>
                    <a:pt x="5786170" y="75437"/>
                  </a:lnTo>
                  <a:lnTo>
                    <a:pt x="5769763" y="65343"/>
                  </a:lnTo>
                  <a:lnTo>
                    <a:pt x="5752928" y="58118"/>
                  </a:lnTo>
                  <a:lnTo>
                    <a:pt x="5735664" y="53774"/>
                  </a:lnTo>
                  <a:lnTo>
                    <a:pt x="5717971" y="52324"/>
                  </a:lnTo>
                  <a:lnTo>
                    <a:pt x="5707974" y="53016"/>
                  </a:lnTo>
                  <a:lnTo>
                    <a:pt x="5676331" y="76390"/>
                  </a:lnTo>
                  <a:lnTo>
                    <a:pt x="5673394" y="92710"/>
                  </a:lnTo>
                  <a:lnTo>
                    <a:pt x="5677512" y="107711"/>
                  </a:lnTo>
                  <a:lnTo>
                    <a:pt x="5689857" y="122999"/>
                  </a:lnTo>
                  <a:lnTo>
                    <a:pt x="5710417" y="138572"/>
                  </a:lnTo>
                  <a:lnTo>
                    <a:pt x="5739180" y="154432"/>
                  </a:lnTo>
                  <a:lnTo>
                    <a:pt x="5755321" y="162742"/>
                  </a:lnTo>
                  <a:lnTo>
                    <a:pt x="5769057" y="170719"/>
                  </a:lnTo>
                  <a:lnTo>
                    <a:pt x="5802760" y="201168"/>
                  </a:lnTo>
                  <a:lnTo>
                    <a:pt x="5818587" y="239061"/>
                  </a:lnTo>
                  <a:lnTo>
                    <a:pt x="5820587" y="261365"/>
                  </a:lnTo>
                  <a:lnTo>
                    <a:pt x="5818516" y="281394"/>
                  </a:lnTo>
                  <a:lnTo>
                    <a:pt x="5801942" y="315926"/>
                  </a:lnTo>
                  <a:lnTo>
                    <a:pt x="5769462" y="342288"/>
                  </a:lnTo>
                  <a:lnTo>
                    <a:pt x="5725075" y="355814"/>
                  </a:lnTo>
                  <a:lnTo>
                    <a:pt x="5698667" y="357504"/>
                  </a:lnTo>
                  <a:lnTo>
                    <a:pt x="5675069" y="355955"/>
                  </a:lnTo>
                  <a:lnTo>
                    <a:pt x="5652662" y="351297"/>
                  </a:lnTo>
                  <a:lnTo>
                    <a:pt x="5631445" y="343521"/>
                  </a:lnTo>
                  <a:lnTo>
                    <a:pt x="5611418" y="332613"/>
                  </a:lnTo>
                  <a:lnTo>
                    <a:pt x="5634024" y="277622"/>
                  </a:lnTo>
                  <a:lnTo>
                    <a:pt x="5652126" y="288770"/>
                  </a:lnTo>
                  <a:lnTo>
                    <a:pt x="5670061" y="296703"/>
                  </a:lnTo>
                  <a:lnTo>
                    <a:pt x="5687852" y="301446"/>
                  </a:lnTo>
                  <a:lnTo>
                    <a:pt x="5705525" y="303022"/>
                  </a:lnTo>
                  <a:lnTo>
                    <a:pt x="5729122" y="300664"/>
                  </a:lnTo>
                  <a:lnTo>
                    <a:pt x="5745991" y="293592"/>
                  </a:lnTo>
                  <a:lnTo>
                    <a:pt x="5756121" y="281805"/>
                  </a:lnTo>
                  <a:lnTo>
                    <a:pt x="5759500" y="265302"/>
                  </a:lnTo>
                  <a:lnTo>
                    <a:pt x="5758713" y="256561"/>
                  </a:lnTo>
                  <a:lnTo>
                    <a:pt x="5738728" y="223333"/>
                  </a:lnTo>
                  <a:lnTo>
                    <a:pt x="5694222" y="195579"/>
                  </a:lnTo>
                  <a:lnTo>
                    <a:pt x="5676010" y="186102"/>
                  </a:lnTo>
                  <a:lnTo>
                    <a:pt x="5661012" y="177482"/>
                  </a:lnTo>
                  <a:lnTo>
                    <a:pt x="5628532" y="148764"/>
                  </a:lnTo>
                  <a:lnTo>
                    <a:pt x="5612528" y="103616"/>
                  </a:lnTo>
                  <a:lnTo>
                    <a:pt x="5612053" y="93090"/>
                  </a:lnTo>
                  <a:lnTo>
                    <a:pt x="5613887" y="73923"/>
                  </a:lnTo>
                  <a:lnTo>
                    <a:pt x="5641390" y="26542"/>
                  </a:lnTo>
                  <a:lnTo>
                    <a:pt x="5674966" y="6762"/>
                  </a:lnTo>
                  <a:lnTo>
                    <a:pt x="5694843" y="1789"/>
                  </a:lnTo>
                  <a:lnTo>
                    <a:pt x="5716828" y="126"/>
                  </a:lnTo>
                  <a:close/>
                </a:path>
                <a:path w="5821045" h="357505">
                  <a:moveTo>
                    <a:pt x="2600248" y="126"/>
                  </a:moveTo>
                  <a:lnTo>
                    <a:pt x="2628180" y="1531"/>
                  </a:lnTo>
                  <a:lnTo>
                    <a:pt x="2652160" y="5746"/>
                  </a:lnTo>
                  <a:lnTo>
                    <a:pt x="2672186" y="12771"/>
                  </a:lnTo>
                  <a:lnTo>
                    <a:pt x="2688259" y="22605"/>
                  </a:lnTo>
                  <a:lnTo>
                    <a:pt x="2669590" y="75437"/>
                  </a:lnTo>
                  <a:lnTo>
                    <a:pt x="2653183" y="65343"/>
                  </a:lnTo>
                  <a:lnTo>
                    <a:pt x="2636348" y="58118"/>
                  </a:lnTo>
                  <a:lnTo>
                    <a:pt x="2619084" y="53774"/>
                  </a:lnTo>
                  <a:lnTo>
                    <a:pt x="2601391" y="52324"/>
                  </a:lnTo>
                  <a:lnTo>
                    <a:pt x="2591394" y="53016"/>
                  </a:lnTo>
                  <a:lnTo>
                    <a:pt x="2559751" y="76390"/>
                  </a:lnTo>
                  <a:lnTo>
                    <a:pt x="2556814" y="92710"/>
                  </a:lnTo>
                  <a:lnTo>
                    <a:pt x="2560932" y="107711"/>
                  </a:lnTo>
                  <a:lnTo>
                    <a:pt x="2573277" y="122999"/>
                  </a:lnTo>
                  <a:lnTo>
                    <a:pt x="2593837" y="138572"/>
                  </a:lnTo>
                  <a:lnTo>
                    <a:pt x="2622600" y="154432"/>
                  </a:lnTo>
                  <a:lnTo>
                    <a:pt x="2638741" y="162742"/>
                  </a:lnTo>
                  <a:lnTo>
                    <a:pt x="2652477" y="170719"/>
                  </a:lnTo>
                  <a:lnTo>
                    <a:pt x="2686180" y="201168"/>
                  </a:lnTo>
                  <a:lnTo>
                    <a:pt x="2702007" y="239061"/>
                  </a:lnTo>
                  <a:lnTo>
                    <a:pt x="2704007" y="261365"/>
                  </a:lnTo>
                  <a:lnTo>
                    <a:pt x="2701936" y="281394"/>
                  </a:lnTo>
                  <a:lnTo>
                    <a:pt x="2685362" y="315926"/>
                  </a:lnTo>
                  <a:lnTo>
                    <a:pt x="2652882" y="342288"/>
                  </a:lnTo>
                  <a:lnTo>
                    <a:pt x="2608495" y="355814"/>
                  </a:lnTo>
                  <a:lnTo>
                    <a:pt x="2582087" y="357504"/>
                  </a:lnTo>
                  <a:lnTo>
                    <a:pt x="2558489" y="355955"/>
                  </a:lnTo>
                  <a:lnTo>
                    <a:pt x="2536082" y="351297"/>
                  </a:lnTo>
                  <a:lnTo>
                    <a:pt x="2514865" y="343521"/>
                  </a:lnTo>
                  <a:lnTo>
                    <a:pt x="2494838" y="332613"/>
                  </a:lnTo>
                  <a:lnTo>
                    <a:pt x="2517444" y="277622"/>
                  </a:lnTo>
                  <a:lnTo>
                    <a:pt x="2535546" y="288770"/>
                  </a:lnTo>
                  <a:lnTo>
                    <a:pt x="2553481" y="296703"/>
                  </a:lnTo>
                  <a:lnTo>
                    <a:pt x="2571272" y="301446"/>
                  </a:lnTo>
                  <a:lnTo>
                    <a:pt x="2588945" y="303022"/>
                  </a:lnTo>
                  <a:lnTo>
                    <a:pt x="2612542" y="300664"/>
                  </a:lnTo>
                  <a:lnTo>
                    <a:pt x="2629411" y="293592"/>
                  </a:lnTo>
                  <a:lnTo>
                    <a:pt x="2639541" y="281805"/>
                  </a:lnTo>
                  <a:lnTo>
                    <a:pt x="2642920" y="265302"/>
                  </a:lnTo>
                  <a:lnTo>
                    <a:pt x="2642133" y="256561"/>
                  </a:lnTo>
                  <a:lnTo>
                    <a:pt x="2622148" y="223333"/>
                  </a:lnTo>
                  <a:lnTo>
                    <a:pt x="2577642" y="195579"/>
                  </a:lnTo>
                  <a:lnTo>
                    <a:pt x="2559430" y="186102"/>
                  </a:lnTo>
                  <a:lnTo>
                    <a:pt x="2544432" y="177482"/>
                  </a:lnTo>
                  <a:lnTo>
                    <a:pt x="2511952" y="148764"/>
                  </a:lnTo>
                  <a:lnTo>
                    <a:pt x="2495948" y="103616"/>
                  </a:lnTo>
                  <a:lnTo>
                    <a:pt x="2495473" y="93090"/>
                  </a:lnTo>
                  <a:lnTo>
                    <a:pt x="2497307" y="73923"/>
                  </a:lnTo>
                  <a:lnTo>
                    <a:pt x="2524810" y="26542"/>
                  </a:lnTo>
                  <a:lnTo>
                    <a:pt x="2558386" y="6762"/>
                  </a:lnTo>
                  <a:lnTo>
                    <a:pt x="2578263" y="1789"/>
                  </a:lnTo>
                  <a:lnTo>
                    <a:pt x="2600248" y="126"/>
                  </a:lnTo>
                  <a:close/>
                </a:path>
                <a:path w="5821045" h="357505">
                  <a:moveTo>
                    <a:pt x="1301292" y="126"/>
                  </a:moveTo>
                  <a:lnTo>
                    <a:pt x="1328627" y="2266"/>
                  </a:lnTo>
                  <a:lnTo>
                    <a:pt x="1353854" y="8667"/>
                  </a:lnTo>
                  <a:lnTo>
                    <a:pt x="1376962" y="19307"/>
                  </a:lnTo>
                  <a:lnTo>
                    <a:pt x="1397939" y="34162"/>
                  </a:lnTo>
                  <a:lnTo>
                    <a:pt x="1372285" y="83438"/>
                  </a:lnTo>
                  <a:lnTo>
                    <a:pt x="1366118" y="78603"/>
                  </a:lnTo>
                  <a:lnTo>
                    <a:pt x="1358474" y="73802"/>
                  </a:lnTo>
                  <a:lnTo>
                    <a:pt x="1317707" y="57118"/>
                  </a:lnTo>
                  <a:lnTo>
                    <a:pt x="1299895" y="54737"/>
                  </a:lnTo>
                  <a:lnTo>
                    <a:pt x="1275724" y="56884"/>
                  </a:lnTo>
                  <a:lnTo>
                    <a:pt x="1235477" y="74132"/>
                  </a:lnTo>
                  <a:lnTo>
                    <a:pt x="1206469" y="107997"/>
                  </a:lnTo>
                  <a:lnTo>
                    <a:pt x="1191749" y="154289"/>
                  </a:lnTo>
                  <a:lnTo>
                    <a:pt x="1189913" y="181863"/>
                  </a:lnTo>
                  <a:lnTo>
                    <a:pt x="1191723" y="208029"/>
                  </a:lnTo>
                  <a:lnTo>
                    <a:pt x="1206201" y="252122"/>
                  </a:lnTo>
                  <a:lnTo>
                    <a:pt x="1234582" y="284483"/>
                  </a:lnTo>
                  <a:lnTo>
                    <a:pt x="1273912" y="300970"/>
                  </a:lnTo>
                  <a:lnTo>
                    <a:pt x="1297482" y="303022"/>
                  </a:lnTo>
                  <a:lnTo>
                    <a:pt x="1313149" y="301902"/>
                  </a:lnTo>
                  <a:lnTo>
                    <a:pt x="1351457" y="285114"/>
                  </a:lnTo>
                  <a:lnTo>
                    <a:pt x="1351457" y="217170"/>
                  </a:lnTo>
                  <a:lnTo>
                    <a:pt x="1303578" y="217170"/>
                  </a:lnTo>
                  <a:lnTo>
                    <a:pt x="1303578" y="164846"/>
                  </a:lnTo>
                  <a:lnTo>
                    <a:pt x="1412798" y="164846"/>
                  </a:lnTo>
                  <a:lnTo>
                    <a:pt x="1412798" y="319532"/>
                  </a:lnTo>
                  <a:lnTo>
                    <a:pt x="1372865" y="341999"/>
                  </a:lnTo>
                  <a:lnTo>
                    <a:pt x="1321898" y="355012"/>
                  </a:lnTo>
                  <a:lnTo>
                    <a:pt x="1287576" y="357504"/>
                  </a:lnTo>
                  <a:lnTo>
                    <a:pt x="1252356" y="354476"/>
                  </a:lnTo>
                  <a:lnTo>
                    <a:pt x="1193440" y="330180"/>
                  </a:lnTo>
                  <a:lnTo>
                    <a:pt x="1150718" y="282529"/>
                  </a:lnTo>
                  <a:lnTo>
                    <a:pt x="1129001" y="218191"/>
                  </a:lnTo>
                  <a:lnTo>
                    <a:pt x="1126286" y="180212"/>
                  </a:lnTo>
                  <a:lnTo>
                    <a:pt x="1129241" y="142087"/>
                  </a:lnTo>
                  <a:lnTo>
                    <a:pt x="1152915" y="77075"/>
                  </a:lnTo>
                  <a:lnTo>
                    <a:pt x="1199422" y="28309"/>
                  </a:lnTo>
                  <a:lnTo>
                    <a:pt x="1263240" y="3266"/>
                  </a:lnTo>
                  <a:lnTo>
                    <a:pt x="1301292" y="126"/>
                  </a:lnTo>
                  <a:close/>
                </a:path>
                <a:path w="5821045" h="357505">
                  <a:moveTo>
                    <a:pt x="158280" y="126"/>
                  </a:moveTo>
                  <a:lnTo>
                    <a:pt x="186517" y="1650"/>
                  </a:lnTo>
                  <a:lnTo>
                    <a:pt x="211774" y="6223"/>
                  </a:lnTo>
                  <a:lnTo>
                    <a:pt x="234052" y="13843"/>
                  </a:lnTo>
                  <a:lnTo>
                    <a:pt x="253352" y="24511"/>
                  </a:lnTo>
                  <a:lnTo>
                    <a:pt x="228104" y="75184"/>
                  </a:lnTo>
                  <a:lnTo>
                    <a:pt x="216281" y="66202"/>
                  </a:lnTo>
                  <a:lnTo>
                    <a:pt x="201331" y="59816"/>
                  </a:lnTo>
                  <a:lnTo>
                    <a:pt x="183254" y="56003"/>
                  </a:lnTo>
                  <a:lnTo>
                    <a:pt x="162051" y="54737"/>
                  </a:lnTo>
                  <a:lnTo>
                    <a:pt x="141442" y="56999"/>
                  </a:lnTo>
                  <a:lnTo>
                    <a:pt x="106061" y="75096"/>
                  </a:lnTo>
                  <a:lnTo>
                    <a:pt x="79212" y="110222"/>
                  </a:lnTo>
                  <a:lnTo>
                    <a:pt x="65414" y="155993"/>
                  </a:lnTo>
                  <a:lnTo>
                    <a:pt x="63690" y="182499"/>
                  </a:lnTo>
                  <a:lnTo>
                    <a:pt x="65290" y="208787"/>
                  </a:lnTo>
                  <a:lnTo>
                    <a:pt x="78086" y="252793"/>
                  </a:lnTo>
                  <a:lnTo>
                    <a:pt x="103149" y="284751"/>
                  </a:lnTo>
                  <a:lnTo>
                    <a:pt x="157581" y="303022"/>
                  </a:lnTo>
                  <a:lnTo>
                    <a:pt x="180667" y="300851"/>
                  </a:lnTo>
                  <a:lnTo>
                    <a:pt x="201101" y="294322"/>
                  </a:lnTo>
                  <a:lnTo>
                    <a:pt x="218882" y="283412"/>
                  </a:lnTo>
                  <a:lnTo>
                    <a:pt x="234010" y="268097"/>
                  </a:lnTo>
                  <a:lnTo>
                    <a:pt x="262547" y="317753"/>
                  </a:lnTo>
                  <a:lnTo>
                    <a:pt x="241610" y="335162"/>
                  </a:lnTo>
                  <a:lnTo>
                    <a:pt x="216311" y="347583"/>
                  </a:lnTo>
                  <a:lnTo>
                    <a:pt x="186646" y="355026"/>
                  </a:lnTo>
                  <a:lnTo>
                    <a:pt x="152615" y="357504"/>
                  </a:lnTo>
                  <a:lnTo>
                    <a:pt x="118430" y="354528"/>
                  </a:lnTo>
                  <a:lnTo>
                    <a:pt x="62176" y="330715"/>
                  </a:lnTo>
                  <a:lnTo>
                    <a:pt x="22556" y="283900"/>
                  </a:lnTo>
                  <a:lnTo>
                    <a:pt x="2505" y="218940"/>
                  </a:lnTo>
                  <a:lnTo>
                    <a:pt x="0" y="179959"/>
                  </a:lnTo>
                  <a:lnTo>
                    <a:pt x="2778" y="143164"/>
                  </a:lnTo>
                  <a:lnTo>
                    <a:pt x="25010" y="79053"/>
                  </a:lnTo>
                  <a:lnTo>
                    <a:pt x="68250" y="29166"/>
                  </a:lnTo>
                  <a:lnTo>
                    <a:pt x="125162" y="3361"/>
                  </a:lnTo>
                  <a:lnTo>
                    <a:pt x="158280" y="126"/>
                  </a:lnTo>
                  <a:close/>
                </a:path>
                <a:path w="5821045" h="357505">
                  <a:moveTo>
                    <a:pt x="3033572" y="0"/>
                  </a:moveTo>
                  <a:lnTo>
                    <a:pt x="3099295" y="11541"/>
                  </a:lnTo>
                  <a:lnTo>
                    <a:pt x="3147491" y="46227"/>
                  </a:lnTo>
                  <a:lnTo>
                    <a:pt x="3177035" y="101726"/>
                  </a:lnTo>
                  <a:lnTo>
                    <a:pt x="3186861" y="175895"/>
                  </a:lnTo>
                  <a:lnTo>
                    <a:pt x="3184290" y="215542"/>
                  </a:lnTo>
                  <a:lnTo>
                    <a:pt x="3163716" y="281836"/>
                  </a:lnTo>
                  <a:lnTo>
                    <a:pt x="3122974" y="329965"/>
                  </a:lnTo>
                  <a:lnTo>
                    <a:pt x="3064542" y="354453"/>
                  </a:lnTo>
                  <a:lnTo>
                    <a:pt x="3028873" y="357504"/>
                  </a:lnTo>
                  <a:lnTo>
                    <a:pt x="2996058" y="354478"/>
                  </a:lnTo>
                  <a:lnTo>
                    <a:pt x="2942666" y="330233"/>
                  </a:lnTo>
                  <a:lnTo>
                    <a:pt x="2905824" y="282461"/>
                  </a:lnTo>
                  <a:lnTo>
                    <a:pt x="2887294" y="215925"/>
                  </a:lnTo>
                  <a:lnTo>
                    <a:pt x="2884982" y="175895"/>
                  </a:lnTo>
                  <a:lnTo>
                    <a:pt x="2887506" y="140440"/>
                  </a:lnTo>
                  <a:lnTo>
                    <a:pt x="2907699" y="78007"/>
                  </a:lnTo>
                  <a:lnTo>
                    <a:pt x="2947329" y="28717"/>
                  </a:lnTo>
                  <a:lnTo>
                    <a:pt x="3001396" y="3190"/>
                  </a:lnTo>
                  <a:lnTo>
                    <a:pt x="3033572" y="0"/>
                  </a:lnTo>
                  <a:close/>
                </a:path>
                <a:path w="5821045" h="357505">
                  <a:moveTo>
                    <a:pt x="1599488" y="0"/>
                  </a:moveTo>
                  <a:lnTo>
                    <a:pt x="1665211" y="11541"/>
                  </a:lnTo>
                  <a:lnTo>
                    <a:pt x="1713407" y="46227"/>
                  </a:lnTo>
                  <a:lnTo>
                    <a:pt x="1742951" y="101726"/>
                  </a:lnTo>
                  <a:lnTo>
                    <a:pt x="1752777" y="175895"/>
                  </a:lnTo>
                  <a:lnTo>
                    <a:pt x="1750206" y="215542"/>
                  </a:lnTo>
                  <a:lnTo>
                    <a:pt x="1729632" y="281836"/>
                  </a:lnTo>
                  <a:lnTo>
                    <a:pt x="1688890" y="329965"/>
                  </a:lnTo>
                  <a:lnTo>
                    <a:pt x="1630458" y="354453"/>
                  </a:lnTo>
                  <a:lnTo>
                    <a:pt x="1594789" y="357504"/>
                  </a:lnTo>
                  <a:lnTo>
                    <a:pt x="1561974" y="354478"/>
                  </a:lnTo>
                  <a:lnTo>
                    <a:pt x="1508582" y="330233"/>
                  </a:lnTo>
                  <a:lnTo>
                    <a:pt x="1471740" y="282461"/>
                  </a:lnTo>
                  <a:lnTo>
                    <a:pt x="1453210" y="215925"/>
                  </a:lnTo>
                  <a:lnTo>
                    <a:pt x="1450898" y="175895"/>
                  </a:lnTo>
                  <a:lnTo>
                    <a:pt x="1453422" y="140440"/>
                  </a:lnTo>
                  <a:lnTo>
                    <a:pt x="1473615" y="78007"/>
                  </a:lnTo>
                  <a:lnTo>
                    <a:pt x="1513245" y="28717"/>
                  </a:lnTo>
                  <a:lnTo>
                    <a:pt x="1567312" y="3190"/>
                  </a:lnTo>
                  <a:lnTo>
                    <a:pt x="159948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10" dirty="0"/>
              <a:t>Ma</a:t>
            </a:r>
            <a:r>
              <a:rPr spc="-20" dirty="0"/>
              <a:t>j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mi</a:t>
            </a:r>
            <a:r>
              <a:rPr spc="-20" dirty="0"/>
              <a:t>n</a:t>
            </a:r>
            <a:r>
              <a:rPr spc="-10" dirty="0"/>
              <a:t>erals</a:t>
            </a:r>
            <a:endParaRPr sz="205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292" y="2074925"/>
            <a:ext cx="2759075" cy="24739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Calcium</a:t>
            </a:r>
            <a:endParaRPr sz="2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0" dirty="0">
                <a:latin typeface="Trebuchet MS"/>
                <a:cs typeface="Trebuchet MS"/>
              </a:rPr>
              <a:t>Phosphorus</a:t>
            </a:r>
            <a:endParaRPr sz="2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Magnesium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Electrolytes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(sodium, </a:t>
            </a:r>
            <a:r>
              <a:rPr sz="2400" spc="-5" dirty="0">
                <a:latin typeface="Trebuchet MS"/>
                <a:cs typeface="Trebuchet MS"/>
              </a:rPr>
              <a:t>chloride,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potassium)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8183" y="1545738"/>
            <a:ext cx="2624455" cy="3964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320" dirty="0">
                <a:latin typeface="Trebuchet MS"/>
                <a:cs typeface="Trebuchet MS"/>
              </a:rPr>
              <a:t>T</a:t>
            </a:r>
            <a:r>
              <a:rPr sz="2800" spc="-5" dirty="0">
                <a:latin typeface="Trebuchet MS"/>
                <a:cs typeface="Trebuchet MS"/>
              </a:rPr>
              <a:t>race </a:t>
            </a:r>
            <a:r>
              <a:rPr sz="2800" spc="-10" dirty="0">
                <a:latin typeface="Trebuchet MS"/>
                <a:cs typeface="Trebuchet MS"/>
              </a:rPr>
              <a:t>minerals</a:t>
            </a:r>
            <a:endParaRPr sz="28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Chromium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0" dirty="0">
                <a:latin typeface="Trebuchet MS"/>
                <a:cs typeface="Trebuchet MS"/>
              </a:rPr>
              <a:t>Copper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Flouride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Iodine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Iron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10" dirty="0">
                <a:latin typeface="Trebuchet MS"/>
                <a:cs typeface="Trebuchet MS"/>
              </a:rPr>
              <a:t>Manganese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Selenium</a:t>
            </a:r>
            <a:endParaRPr sz="240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Zinc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10" y="1288796"/>
            <a:ext cx="4693285" cy="359410"/>
            <a:chOff x="46010" y="1288796"/>
            <a:chExt cx="469328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99" y="1289685"/>
              <a:ext cx="4691343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226" y="1567815"/>
              <a:ext cx="78866" cy="791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018" y="1396746"/>
              <a:ext cx="2454910" cy="127635"/>
            </a:xfrm>
            <a:custGeom>
              <a:avLst/>
              <a:gdLst/>
              <a:ahLst/>
              <a:cxnLst/>
              <a:rect l="l" t="t" r="r" b="b"/>
              <a:pathLst>
                <a:path w="2454910" h="127634">
                  <a:moveTo>
                    <a:pt x="2412872" y="0"/>
                  </a:moveTo>
                  <a:lnTo>
                    <a:pt x="2371344" y="127634"/>
                  </a:lnTo>
                  <a:lnTo>
                    <a:pt x="2454402" y="127634"/>
                  </a:lnTo>
                  <a:lnTo>
                    <a:pt x="2412872" y="0"/>
                  </a:lnTo>
                  <a:close/>
                </a:path>
                <a:path w="2454910" h="127634">
                  <a:moveTo>
                    <a:pt x="705993" y="0"/>
                  </a:moveTo>
                  <a:lnTo>
                    <a:pt x="664464" y="127634"/>
                  </a:lnTo>
                  <a:lnTo>
                    <a:pt x="747522" y="127634"/>
                  </a:lnTo>
                  <a:lnTo>
                    <a:pt x="705993" y="0"/>
                  </a:lnTo>
                  <a:close/>
                </a:path>
                <a:path w="2454910" h="127634">
                  <a:moveTo>
                    <a:pt x="41516" y="0"/>
                  </a:moveTo>
                  <a:lnTo>
                    <a:pt x="0" y="127634"/>
                  </a:lnTo>
                  <a:lnTo>
                    <a:pt x="83032" y="127634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106" y="1346835"/>
              <a:ext cx="101854" cy="1005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899" y="1289812"/>
              <a:ext cx="4479290" cy="357505"/>
            </a:xfrm>
            <a:custGeom>
              <a:avLst/>
              <a:gdLst/>
              <a:ahLst/>
              <a:cxnLst/>
              <a:rect l="l" t="t" r="r" b="b"/>
              <a:pathLst>
                <a:path w="4479290" h="357505">
                  <a:moveTo>
                    <a:pt x="3963125" y="5968"/>
                  </a:moveTo>
                  <a:lnTo>
                    <a:pt x="3992589" y="5968"/>
                  </a:lnTo>
                  <a:lnTo>
                    <a:pt x="4155784" y="214502"/>
                  </a:lnTo>
                  <a:lnTo>
                    <a:pt x="4155784" y="5968"/>
                  </a:lnTo>
                  <a:lnTo>
                    <a:pt x="4214712" y="5968"/>
                  </a:lnTo>
                  <a:lnTo>
                    <a:pt x="4214712" y="356235"/>
                  </a:lnTo>
                  <a:lnTo>
                    <a:pt x="4189820" y="356235"/>
                  </a:lnTo>
                  <a:lnTo>
                    <a:pt x="4022053" y="137540"/>
                  </a:lnTo>
                  <a:lnTo>
                    <a:pt x="4022053" y="351789"/>
                  </a:lnTo>
                  <a:lnTo>
                    <a:pt x="3963125" y="351789"/>
                  </a:lnTo>
                  <a:lnTo>
                    <a:pt x="3963125" y="5968"/>
                  </a:lnTo>
                  <a:close/>
                </a:path>
                <a:path w="4479290" h="357505">
                  <a:moveTo>
                    <a:pt x="3830156" y="5968"/>
                  </a:moveTo>
                  <a:lnTo>
                    <a:pt x="3891497" y="5968"/>
                  </a:lnTo>
                  <a:lnTo>
                    <a:pt x="3891497" y="351536"/>
                  </a:lnTo>
                  <a:lnTo>
                    <a:pt x="3830156" y="351536"/>
                  </a:lnTo>
                  <a:lnTo>
                    <a:pt x="3830156" y="5968"/>
                  </a:lnTo>
                  <a:close/>
                </a:path>
                <a:path w="4479290" h="357505">
                  <a:moveTo>
                    <a:pt x="3508211" y="5968"/>
                  </a:moveTo>
                  <a:lnTo>
                    <a:pt x="3540723" y="5968"/>
                  </a:lnTo>
                  <a:lnTo>
                    <a:pt x="3615526" y="238760"/>
                  </a:lnTo>
                  <a:lnTo>
                    <a:pt x="3688678" y="5968"/>
                  </a:lnTo>
                  <a:lnTo>
                    <a:pt x="3720936" y="5968"/>
                  </a:lnTo>
                  <a:lnTo>
                    <a:pt x="3791548" y="351789"/>
                  </a:lnTo>
                  <a:lnTo>
                    <a:pt x="3732112" y="351789"/>
                  </a:lnTo>
                  <a:lnTo>
                    <a:pt x="3696171" y="165353"/>
                  </a:lnTo>
                  <a:lnTo>
                    <a:pt x="3626702" y="356235"/>
                  </a:lnTo>
                  <a:lnTo>
                    <a:pt x="3604731" y="356235"/>
                  </a:lnTo>
                  <a:lnTo>
                    <a:pt x="3535135" y="165353"/>
                  </a:lnTo>
                  <a:lnTo>
                    <a:pt x="3497797" y="351789"/>
                  </a:lnTo>
                  <a:lnTo>
                    <a:pt x="3438615" y="351789"/>
                  </a:lnTo>
                  <a:lnTo>
                    <a:pt x="3508211" y="5968"/>
                  </a:lnTo>
                  <a:close/>
                </a:path>
                <a:path w="4479290" h="357505">
                  <a:moveTo>
                    <a:pt x="2882355" y="5968"/>
                  </a:moveTo>
                  <a:lnTo>
                    <a:pt x="3168486" y="5968"/>
                  </a:lnTo>
                  <a:lnTo>
                    <a:pt x="3168486" y="60451"/>
                  </a:lnTo>
                  <a:lnTo>
                    <a:pt x="3053678" y="60451"/>
                  </a:lnTo>
                  <a:lnTo>
                    <a:pt x="3053678" y="351536"/>
                  </a:lnTo>
                  <a:lnTo>
                    <a:pt x="2992337" y="351536"/>
                  </a:lnTo>
                  <a:lnTo>
                    <a:pt x="2992337" y="60451"/>
                  </a:lnTo>
                  <a:lnTo>
                    <a:pt x="2882355" y="60451"/>
                  </a:lnTo>
                  <a:lnTo>
                    <a:pt x="2882355" y="5968"/>
                  </a:lnTo>
                  <a:close/>
                </a:path>
                <a:path w="4479290" h="357505">
                  <a:moveTo>
                    <a:pt x="2780120" y="5968"/>
                  </a:moveTo>
                  <a:lnTo>
                    <a:pt x="2841461" y="5968"/>
                  </a:lnTo>
                  <a:lnTo>
                    <a:pt x="2841461" y="351536"/>
                  </a:lnTo>
                  <a:lnTo>
                    <a:pt x="2780120" y="351536"/>
                  </a:lnTo>
                  <a:lnTo>
                    <a:pt x="2780120" y="5968"/>
                  </a:lnTo>
                  <a:close/>
                </a:path>
                <a:path w="4479290" h="357505">
                  <a:moveTo>
                    <a:pt x="2444459" y="5968"/>
                  </a:moveTo>
                  <a:lnTo>
                    <a:pt x="2512023" y="5968"/>
                  </a:lnTo>
                  <a:lnTo>
                    <a:pt x="2591906" y="239522"/>
                  </a:lnTo>
                  <a:lnTo>
                    <a:pt x="2676361" y="5968"/>
                  </a:lnTo>
                  <a:lnTo>
                    <a:pt x="2742401" y="5968"/>
                  </a:lnTo>
                  <a:lnTo>
                    <a:pt x="2607527" y="356235"/>
                  </a:lnTo>
                  <a:lnTo>
                    <a:pt x="2573745" y="356235"/>
                  </a:lnTo>
                  <a:lnTo>
                    <a:pt x="2444459" y="5968"/>
                  </a:lnTo>
                  <a:close/>
                </a:path>
                <a:path w="4479290" h="357505">
                  <a:moveTo>
                    <a:pt x="2058125" y="5968"/>
                  </a:moveTo>
                  <a:lnTo>
                    <a:pt x="2278597" y="5968"/>
                  </a:lnTo>
                  <a:lnTo>
                    <a:pt x="2278597" y="60451"/>
                  </a:lnTo>
                  <a:lnTo>
                    <a:pt x="2119466" y="60451"/>
                  </a:lnTo>
                  <a:lnTo>
                    <a:pt x="2119466" y="141350"/>
                  </a:lnTo>
                  <a:lnTo>
                    <a:pt x="2233639" y="141350"/>
                  </a:lnTo>
                  <a:lnTo>
                    <a:pt x="2233639" y="193548"/>
                  </a:lnTo>
                  <a:lnTo>
                    <a:pt x="2119466" y="193548"/>
                  </a:lnTo>
                  <a:lnTo>
                    <a:pt x="2119466" y="297052"/>
                  </a:lnTo>
                  <a:lnTo>
                    <a:pt x="2276057" y="297052"/>
                  </a:lnTo>
                  <a:lnTo>
                    <a:pt x="2276057" y="351536"/>
                  </a:lnTo>
                  <a:lnTo>
                    <a:pt x="2058125" y="351536"/>
                  </a:lnTo>
                  <a:lnTo>
                    <a:pt x="2058125" y="5968"/>
                  </a:lnTo>
                  <a:close/>
                </a:path>
                <a:path w="4479290" h="357505">
                  <a:moveTo>
                    <a:pt x="1021563" y="5968"/>
                  </a:moveTo>
                  <a:lnTo>
                    <a:pt x="1307682" y="5968"/>
                  </a:lnTo>
                  <a:lnTo>
                    <a:pt x="1307682" y="60451"/>
                  </a:lnTo>
                  <a:lnTo>
                    <a:pt x="1192823" y="60451"/>
                  </a:lnTo>
                  <a:lnTo>
                    <a:pt x="1192823" y="351536"/>
                  </a:lnTo>
                  <a:lnTo>
                    <a:pt x="1131495" y="351536"/>
                  </a:lnTo>
                  <a:lnTo>
                    <a:pt x="1131495" y="60451"/>
                  </a:lnTo>
                  <a:lnTo>
                    <a:pt x="1021563" y="60451"/>
                  </a:lnTo>
                  <a:lnTo>
                    <a:pt x="1021563" y="5968"/>
                  </a:lnTo>
                  <a:close/>
                </a:path>
                <a:path w="4479290" h="357505">
                  <a:moveTo>
                    <a:pt x="460922" y="5968"/>
                  </a:moveTo>
                  <a:lnTo>
                    <a:pt x="522250" y="5968"/>
                  </a:lnTo>
                  <a:lnTo>
                    <a:pt x="522250" y="141350"/>
                  </a:lnTo>
                  <a:lnTo>
                    <a:pt x="659778" y="141350"/>
                  </a:lnTo>
                  <a:lnTo>
                    <a:pt x="659778" y="5968"/>
                  </a:lnTo>
                  <a:lnTo>
                    <a:pt x="720408" y="5968"/>
                  </a:lnTo>
                  <a:lnTo>
                    <a:pt x="720408" y="351536"/>
                  </a:lnTo>
                  <a:lnTo>
                    <a:pt x="659778" y="351536"/>
                  </a:lnTo>
                  <a:lnTo>
                    <a:pt x="659778" y="195834"/>
                  </a:lnTo>
                  <a:lnTo>
                    <a:pt x="522250" y="195834"/>
                  </a:lnTo>
                  <a:lnTo>
                    <a:pt x="522250" y="351536"/>
                  </a:lnTo>
                  <a:lnTo>
                    <a:pt x="460922" y="351536"/>
                  </a:lnTo>
                  <a:lnTo>
                    <a:pt x="460922" y="5968"/>
                  </a:lnTo>
                  <a:close/>
                </a:path>
                <a:path w="4479290" h="357505">
                  <a:moveTo>
                    <a:pt x="0" y="5968"/>
                  </a:moveTo>
                  <a:lnTo>
                    <a:pt x="63926" y="5968"/>
                  </a:lnTo>
                  <a:lnTo>
                    <a:pt x="128791" y="214502"/>
                  </a:lnTo>
                  <a:lnTo>
                    <a:pt x="198857" y="5968"/>
                  </a:lnTo>
                  <a:lnTo>
                    <a:pt x="225743" y="5968"/>
                  </a:lnTo>
                  <a:lnTo>
                    <a:pt x="296050" y="214502"/>
                  </a:lnTo>
                  <a:lnTo>
                    <a:pt x="360681" y="5968"/>
                  </a:lnTo>
                  <a:lnTo>
                    <a:pt x="424600" y="5968"/>
                  </a:lnTo>
                  <a:lnTo>
                    <a:pt x="312789" y="356235"/>
                  </a:lnTo>
                  <a:lnTo>
                    <a:pt x="287554" y="356235"/>
                  </a:lnTo>
                  <a:lnTo>
                    <a:pt x="212065" y="138302"/>
                  </a:lnTo>
                  <a:lnTo>
                    <a:pt x="138710" y="356235"/>
                  </a:lnTo>
                  <a:lnTo>
                    <a:pt x="113463" y="356235"/>
                  </a:lnTo>
                  <a:lnTo>
                    <a:pt x="0" y="5968"/>
                  </a:lnTo>
                  <a:close/>
                </a:path>
                <a:path w="4479290" h="357505">
                  <a:moveTo>
                    <a:pt x="1858227" y="2412"/>
                  </a:moveTo>
                  <a:lnTo>
                    <a:pt x="1915807" y="8772"/>
                  </a:lnTo>
                  <a:lnTo>
                    <a:pt x="1956922" y="27860"/>
                  </a:lnTo>
                  <a:lnTo>
                    <a:pt x="1981581" y="59688"/>
                  </a:lnTo>
                  <a:lnTo>
                    <a:pt x="1989799" y="104266"/>
                  </a:lnTo>
                  <a:lnTo>
                    <a:pt x="1988658" y="119268"/>
                  </a:lnTo>
                  <a:lnTo>
                    <a:pt x="1971638" y="160274"/>
                  </a:lnTo>
                  <a:lnTo>
                    <a:pt x="1939134" y="189741"/>
                  </a:lnTo>
                  <a:lnTo>
                    <a:pt x="1925918" y="195834"/>
                  </a:lnTo>
                  <a:lnTo>
                    <a:pt x="2028026" y="351536"/>
                  </a:lnTo>
                  <a:lnTo>
                    <a:pt x="1957287" y="351536"/>
                  </a:lnTo>
                  <a:lnTo>
                    <a:pt x="1865085" y="208787"/>
                  </a:lnTo>
                  <a:lnTo>
                    <a:pt x="1857421" y="208619"/>
                  </a:lnTo>
                  <a:lnTo>
                    <a:pt x="1848352" y="208295"/>
                  </a:lnTo>
                  <a:lnTo>
                    <a:pt x="1837903" y="207805"/>
                  </a:lnTo>
                  <a:lnTo>
                    <a:pt x="1826096" y="207137"/>
                  </a:lnTo>
                  <a:lnTo>
                    <a:pt x="1826096" y="351536"/>
                  </a:lnTo>
                  <a:lnTo>
                    <a:pt x="1762469" y="351536"/>
                  </a:lnTo>
                  <a:lnTo>
                    <a:pt x="1762469" y="5968"/>
                  </a:lnTo>
                  <a:lnTo>
                    <a:pt x="1766878" y="5851"/>
                  </a:lnTo>
                  <a:lnTo>
                    <a:pt x="1774978" y="5508"/>
                  </a:lnTo>
                  <a:lnTo>
                    <a:pt x="1786793" y="4951"/>
                  </a:lnTo>
                  <a:lnTo>
                    <a:pt x="1802347" y="4190"/>
                  </a:lnTo>
                  <a:lnTo>
                    <a:pt x="1818829" y="3430"/>
                  </a:lnTo>
                  <a:lnTo>
                    <a:pt x="1833620" y="2873"/>
                  </a:lnTo>
                  <a:lnTo>
                    <a:pt x="1846745" y="2530"/>
                  </a:lnTo>
                  <a:lnTo>
                    <a:pt x="1858227" y="2412"/>
                  </a:lnTo>
                  <a:close/>
                </a:path>
                <a:path w="4479290" h="357505">
                  <a:moveTo>
                    <a:pt x="3266530" y="1270"/>
                  </a:moveTo>
                  <a:lnTo>
                    <a:pt x="3293454" y="1270"/>
                  </a:lnTo>
                  <a:lnTo>
                    <a:pt x="3432392" y="351536"/>
                  </a:lnTo>
                  <a:lnTo>
                    <a:pt x="3364701" y="351536"/>
                  </a:lnTo>
                  <a:lnTo>
                    <a:pt x="3339428" y="281432"/>
                  </a:lnTo>
                  <a:lnTo>
                    <a:pt x="3221064" y="281432"/>
                  </a:lnTo>
                  <a:lnTo>
                    <a:pt x="3196934" y="351536"/>
                  </a:lnTo>
                  <a:lnTo>
                    <a:pt x="3128735" y="351536"/>
                  </a:lnTo>
                  <a:lnTo>
                    <a:pt x="3266530" y="1270"/>
                  </a:lnTo>
                  <a:close/>
                </a:path>
                <a:path w="4479290" h="357505">
                  <a:moveTo>
                    <a:pt x="1559650" y="1270"/>
                  </a:moveTo>
                  <a:lnTo>
                    <a:pt x="1586574" y="1270"/>
                  </a:lnTo>
                  <a:lnTo>
                    <a:pt x="1725512" y="351536"/>
                  </a:lnTo>
                  <a:lnTo>
                    <a:pt x="1657821" y="351536"/>
                  </a:lnTo>
                  <a:lnTo>
                    <a:pt x="1632548" y="281432"/>
                  </a:lnTo>
                  <a:lnTo>
                    <a:pt x="1514184" y="281432"/>
                  </a:lnTo>
                  <a:lnTo>
                    <a:pt x="1490054" y="351536"/>
                  </a:lnTo>
                  <a:lnTo>
                    <a:pt x="1421855" y="351536"/>
                  </a:lnTo>
                  <a:lnTo>
                    <a:pt x="1559650" y="1270"/>
                  </a:lnTo>
                  <a:close/>
                </a:path>
                <a:path w="4479290" h="357505">
                  <a:moveTo>
                    <a:pt x="895186" y="1270"/>
                  </a:moveTo>
                  <a:lnTo>
                    <a:pt x="922084" y="1270"/>
                  </a:lnTo>
                  <a:lnTo>
                    <a:pt x="1061022" y="351536"/>
                  </a:lnTo>
                  <a:lnTo>
                    <a:pt x="993319" y="351536"/>
                  </a:lnTo>
                  <a:lnTo>
                    <a:pt x="968084" y="281432"/>
                  </a:lnTo>
                  <a:lnTo>
                    <a:pt x="849656" y="281432"/>
                  </a:lnTo>
                  <a:lnTo>
                    <a:pt x="825602" y="351536"/>
                  </a:lnTo>
                  <a:lnTo>
                    <a:pt x="757429" y="351536"/>
                  </a:lnTo>
                  <a:lnTo>
                    <a:pt x="895186" y="1270"/>
                  </a:lnTo>
                  <a:close/>
                </a:path>
                <a:path w="4479290" h="357505">
                  <a:moveTo>
                    <a:pt x="4375113" y="0"/>
                  </a:moveTo>
                  <a:lnTo>
                    <a:pt x="4403045" y="1404"/>
                  </a:lnTo>
                  <a:lnTo>
                    <a:pt x="4427024" y="5619"/>
                  </a:lnTo>
                  <a:lnTo>
                    <a:pt x="4447050" y="12644"/>
                  </a:lnTo>
                  <a:lnTo>
                    <a:pt x="4463124" y="22478"/>
                  </a:lnTo>
                  <a:lnTo>
                    <a:pt x="4444455" y="75311"/>
                  </a:lnTo>
                  <a:lnTo>
                    <a:pt x="4428048" y="65216"/>
                  </a:lnTo>
                  <a:lnTo>
                    <a:pt x="4411212" y="57991"/>
                  </a:lnTo>
                  <a:lnTo>
                    <a:pt x="4393948" y="53647"/>
                  </a:lnTo>
                  <a:lnTo>
                    <a:pt x="4376256" y="52197"/>
                  </a:lnTo>
                  <a:lnTo>
                    <a:pt x="4366258" y="52889"/>
                  </a:lnTo>
                  <a:lnTo>
                    <a:pt x="4334616" y="76263"/>
                  </a:lnTo>
                  <a:lnTo>
                    <a:pt x="4331679" y="92583"/>
                  </a:lnTo>
                  <a:lnTo>
                    <a:pt x="4335796" y="107584"/>
                  </a:lnTo>
                  <a:lnTo>
                    <a:pt x="4348141" y="122872"/>
                  </a:lnTo>
                  <a:lnTo>
                    <a:pt x="4368701" y="138445"/>
                  </a:lnTo>
                  <a:lnTo>
                    <a:pt x="4397465" y="154304"/>
                  </a:lnTo>
                  <a:lnTo>
                    <a:pt x="4413606" y="162615"/>
                  </a:lnTo>
                  <a:lnTo>
                    <a:pt x="4427341" y="170592"/>
                  </a:lnTo>
                  <a:lnTo>
                    <a:pt x="4461044" y="201041"/>
                  </a:lnTo>
                  <a:lnTo>
                    <a:pt x="4476871" y="238934"/>
                  </a:lnTo>
                  <a:lnTo>
                    <a:pt x="4478872" y="261238"/>
                  </a:lnTo>
                  <a:lnTo>
                    <a:pt x="4476800" y="281267"/>
                  </a:lnTo>
                  <a:lnTo>
                    <a:pt x="4460226" y="315799"/>
                  </a:lnTo>
                  <a:lnTo>
                    <a:pt x="4427746" y="342161"/>
                  </a:lnTo>
                  <a:lnTo>
                    <a:pt x="4383360" y="355687"/>
                  </a:lnTo>
                  <a:lnTo>
                    <a:pt x="4356952" y="357377"/>
                  </a:lnTo>
                  <a:lnTo>
                    <a:pt x="4333353" y="355828"/>
                  </a:lnTo>
                  <a:lnTo>
                    <a:pt x="4310946" y="351170"/>
                  </a:lnTo>
                  <a:lnTo>
                    <a:pt x="4289729" y="343394"/>
                  </a:lnTo>
                  <a:lnTo>
                    <a:pt x="4269703" y="332486"/>
                  </a:lnTo>
                  <a:lnTo>
                    <a:pt x="4292309" y="277495"/>
                  </a:lnTo>
                  <a:lnTo>
                    <a:pt x="4310410" y="288643"/>
                  </a:lnTo>
                  <a:lnTo>
                    <a:pt x="4328345" y="296576"/>
                  </a:lnTo>
                  <a:lnTo>
                    <a:pt x="4346137" y="301319"/>
                  </a:lnTo>
                  <a:lnTo>
                    <a:pt x="4363810" y="302895"/>
                  </a:lnTo>
                  <a:lnTo>
                    <a:pt x="4387406" y="300537"/>
                  </a:lnTo>
                  <a:lnTo>
                    <a:pt x="4404275" y="293465"/>
                  </a:lnTo>
                  <a:lnTo>
                    <a:pt x="4414405" y="281678"/>
                  </a:lnTo>
                  <a:lnTo>
                    <a:pt x="4417785" y="265175"/>
                  </a:lnTo>
                  <a:lnTo>
                    <a:pt x="4416997" y="256434"/>
                  </a:lnTo>
                  <a:lnTo>
                    <a:pt x="4397012" y="223206"/>
                  </a:lnTo>
                  <a:lnTo>
                    <a:pt x="4352507" y="195452"/>
                  </a:lnTo>
                  <a:lnTo>
                    <a:pt x="4334294" y="185975"/>
                  </a:lnTo>
                  <a:lnTo>
                    <a:pt x="4319296" y="177355"/>
                  </a:lnTo>
                  <a:lnTo>
                    <a:pt x="4286816" y="148637"/>
                  </a:lnTo>
                  <a:lnTo>
                    <a:pt x="4270812" y="103489"/>
                  </a:lnTo>
                  <a:lnTo>
                    <a:pt x="4270338" y="92963"/>
                  </a:lnTo>
                  <a:lnTo>
                    <a:pt x="4272171" y="73796"/>
                  </a:lnTo>
                  <a:lnTo>
                    <a:pt x="4299675" y="26415"/>
                  </a:lnTo>
                  <a:lnTo>
                    <a:pt x="4333250" y="6635"/>
                  </a:lnTo>
                  <a:lnTo>
                    <a:pt x="4353128" y="1662"/>
                  </a:lnTo>
                  <a:lnTo>
                    <a:pt x="437511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935" y="1288796"/>
              <a:ext cx="171195" cy="2486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739" y="2003882"/>
            <a:ext cx="747522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356360" indent="-274320">
              <a:lnSpc>
                <a:spcPct val="100000"/>
              </a:lnSpc>
              <a:spcBef>
                <a:spcPts val="105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</a:t>
            </a:r>
            <a:r>
              <a:rPr sz="2600" spc="-10" dirty="0">
                <a:latin typeface="Trebuchet MS"/>
                <a:cs typeface="Trebuchet MS"/>
              </a:rPr>
              <a:t>m</a:t>
            </a:r>
            <a:r>
              <a:rPr sz="2600" spc="-5" dirty="0">
                <a:latin typeface="Trebuchet MS"/>
                <a:cs typeface="Trebuchet MS"/>
              </a:rPr>
              <a:t>ple</a:t>
            </a:r>
            <a:r>
              <a:rPr sz="2600" dirty="0">
                <a:latin typeface="Trebuchet MS"/>
                <a:cs typeface="Trebuchet MS"/>
              </a:rPr>
              <a:t>x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substa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c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tha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gulate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body  processes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Coenzymes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(partners)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with enzymes in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reactions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o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cal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ries,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th</a:t>
            </a:r>
            <a:r>
              <a:rPr sz="2600" spc="5" dirty="0">
                <a:latin typeface="Trebuchet MS"/>
                <a:cs typeface="Trebuchet MS"/>
              </a:rPr>
              <a:t>u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o </a:t>
            </a:r>
            <a:r>
              <a:rPr sz="2600" spc="-5" dirty="0">
                <a:latin typeface="Trebuchet MS"/>
                <a:cs typeface="Trebuchet MS"/>
              </a:rPr>
              <a:t>energy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903" y="999363"/>
            <a:ext cx="1967230" cy="359410"/>
            <a:chOff x="520903" y="999363"/>
            <a:chExt cx="196723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92" y="1000252"/>
              <a:ext cx="1964867" cy="357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792" y="1000252"/>
              <a:ext cx="1965325" cy="357505"/>
            </a:xfrm>
            <a:custGeom>
              <a:avLst/>
              <a:gdLst/>
              <a:ahLst/>
              <a:cxnLst/>
              <a:rect l="l" t="t" r="r" b="b"/>
              <a:pathLst>
                <a:path w="1965325" h="357505">
                  <a:moveTo>
                    <a:pt x="429171" y="106934"/>
                  </a:moveTo>
                  <a:lnTo>
                    <a:pt x="387654" y="234569"/>
                  </a:lnTo>
                  <a:lnTo>
                    <a:pt x="470687" y="234569"/>
                  </a:lnTo>
                  <a:lnTo>
                    <a:pt x="429171" y="106934"/>
                  </a:lnTo>
                  <a:close/>
                </a:path>
                <a:path w="1965325" h="357505">
                  <a:moveTo>
                    <a:pt x="1681530" y="5969"/>
                  </a:moveTo>
                  <a:lnTo>
                    <a:pt x="1714042" y="5969"/>
                  </a:lnTo>
                  <a:lnTo>
                    <a:pt x="1788845" y="238760"/>
                  </a:lnTo>
                  <a:lnTo>
                    <a:pt x="1861997" y="5969"/>
                  </a:lnTo>
                  <a:lnTo>
                    <a:pt x="1894255" y="5969"/>
                  </a:lnTo>
                  <a:lnTo>
                    <a:pt x="1964867" y="351789"/>
                  </a:lnTo>
                  <a:lnTo>
                    <a:pt x="1905431" y="351789"/>
                  </a:lnTo>
                  <a:lnTo>
                    <a:pt x="1869490" y="165353"/>
                  </a:lnTo>
                  <a:lnTo>
                    <a:pt x="1800021" y="356235"/>
                  </a:lnTo>
                  <a:lnTo>
                    <a:pt x="1778050" y="356235"/>
                  </a:lnTo>
                  <a:lnTo>
                    <a:pt x="1708454" y="165353"/>
                  </a:lnTo>
                  <a:lnTo>
                    <a:pt x="1671116" y="351789"/>
                  </a:lnTo>
                  <a:lnTo>
                    <a:pt x="1611934" y="351789"/>
                  </a:lnTo>
                  <a:lnTo>
                    <a:pt x="1681530" y="5969"/>
                  </a:lnTo>
                  <a:close/>
                </a:path>
                <a:path w="1965325" h="357505">
                  <a:moveTo>
                    <a:pt x="1315008" y="5969"/>
                  </a:moveTo>
                  <a:lnTo>
                    <a:pt x="1376349" y="5969"/>
                  </a:lnTo>
                  <a:lnTo>
                    <a:pt x="1376349" y="240157"/>
                  </a:lnTo>
                  <a:lnTo>
                    <a:pt x="1377399" y="253420"/>
                  </a:lnTo>
                  <a:lnTo>
                    <a:pt x="1402525" y="293143"/>
                  </a:lnTo>
                  <a:lnTo>
                    <a:pt x="1439976" y="302895"/>
                  </a:lnTo>
                  <a:lnTo>
                    <a:pt x="1455716" y="301825"/>
                  </a:lnTo>
                  <a:lnTo>
                    <a:pt x="1491792" y="285876"/>
                  </a:lnTo>
                  <a:lnTo>
                    <a:pt x="1510334" y="239013"/>
                  </a:lnTo>
                  <a:lnTo>
                    <a:pt x="1510334" y="5969"/>
                  </a:lnTo>
                  <a:lnTo>
                    <a:pt x="1571548" y="5969"/>
                  </a:lnTo>
                  <a:lnTo>
                    <a:pt x="1571548" y="243712"/>
                  </a:lnTo>
                  <a:lnTo>
                    <a:pt x="1569330" y="268932"/>
                  </a:lnTo>
                  <a:lnTo>
                    <a:pt x="1551510" y="310703"/>
                  </a:lnTo>
                  <a:lnTo>
                    <a:pt x="1516476" y="340447"/>
                  </a:lnTo>
                  <a:lnTo>
                    <a:pt x="1468799" y="355496"/>
                  </a:lnTo>
                  <a:lnTo>
                    <a:pt x="1440484" y="357377"/>
                  </a:lnTo>
                  <a:lnTo>
                    <a:pt x="1412102" y="355542"/>
                  </a:lnTo>
                  <a:lnTo>
                    <a:pt x="1365671" y="340822"/>
                  </a:lnTo>
                  <a:lnTo>
                    <a:pt x="1333332" y="311574"/>
                  </a:lnTo>
                  <a:lnTo>
                    <a:pt x="1317036" y="269370"/>
                  </a:lnTo>
                  <a:lnTo>
                    <a:pt x="1315008" y="243459"/>
                  </a:lnTo>
                  <a:lnTo>
                    <a:pt x="1315008" y="5969"/>
                  </a:lnTo>
                  <a:close/>
                </a:path>
                <a:path w="1965325" h="357505">
                  <a:moveTo>
                    <a:pt x="1182039" y="5969"/>
                  </a:moveTo>
                  <a:lnTo>
                    <a:pt x="1243380" y="5969"/>
                  </a:lnTo>
                  <a:lnTo>
                    <a:pt x="1243380" y="351536"/>
                  </a:lnTo>
                  <a:lnTo>
                    <a:pt x="1182039" y="351536"/>
                  </a:lnTo>
                  <a:lnTo>
                    <a:pt x="1182039" y="5969"/>
                  </a:lnTo>
                  <a:close/>
                </a:path>
                <a:path w="1965325" h="357505">
                  <a:moveTo>
                    <a:pt x="618490" y="5969"/>
                  </a:moveTo>
                  <a:lnTo>
                    <a:pt x="679818" y="5969"/>
                  </a:lnTo>
                  <a:lnTo>
                    <a:pt x="679818" y="297052"/>
                  </a:lnTo>
                  <a:lnTo>
                    <a:pt x="835964" y="297052"/>
                  </a:lnTo>
                  <a:lnTo>
                    <a:pt x="835964" y="351536"/>
                  </a:lnTo>
                  <a:lnTo>
                    <a:pt x="618490" y="351536"/>
                  </a:lnTo>
                  <a:lnTo>
                    <a:pt x="618490" y="5969"/>
                  </a:lnTo>
                  <a:close/>
                </a:path>
                <a:path w="1965325" h="357505">
                  <a:moveTo>
                    <a:pt x="415721" y="1270"/>
                  </a:moveTo>
                  <a:lnTo>
                    <a:pt x="442620" y="1270"/>
                  </a:lnTo>
                  <a:lnTo>
                    <a:pt x="581558" y="351536"/>
                  </a:lnTo>
                  <a:lnTo>
                    <a:pt x="513854" y="351536"/>
                  </a:lnTo>
                  <a:lnTo>
                    <a:pt x="488619" y="281432"/>
                  </a:lnTo>
                  <a:lnTo>
                    <a:pt x="370192" y="281432"/>
                  </a:lnTo>
                  <a:lnTo>
                    <a:pt x="346138" y="351536"/>
                  </a:lnTo>
                  <a:lnTo>
                    <a:pt x="277964" y="351536"/>
                  </a:lnTo>
                  <a:lnTo>
                    <a:pt x="415721" y="1270"/>
                  </a:lnTo>
                  <a:close/>
                </a:path>
                <a:path w="1965325" h="357505">
                  <a:moveTo>
                    <a:pt x="1026972" y="0"/>
                  </a:moveTo>
                  <a:lnTo>
                    <a:pt x="1055192" y="1524"/>
                  </a:lnTo>
                  <a:lnTo>
                    <a:pt x="1080423" y="6096"/>
                  </a:lnTo>
                  <a:lnTo>
                    <a:pt x="1102678" y="13716"/>
                  </a:lnTo>
                  <a:lnTo>
                    <a:pt x="1121968" y="24384"/>
                  </a:lnTo>
                  <a:lnTo>
                    <a:pt x="1096822" y="75057"/>
                  </a:lnTo>
                  <a:lnTo>
                    <a:pt x="1084986" y="66075"/>
                  </a:lnTo>
                  <a:lnTo>
                    <a:pt x="1070041" y="59689"/>
                  </a:lnTo>
                  <a:lnTo>
                    <a:pt x="1051977" y="55876"/>
                  </a:lnTo>
                  <a:lnTo>
                    <a:pt x="1030782" y="54610"/>
                  </a:lnTo>
                  <a:lnTo>
                    <a:pt x="1010137" y="56872"/>
                  </a:lnTo>
                  <a:lnTo>
                    <a:pt x="974704" y="74969"/>
                  </a:lnTo>
                  <a:lnTo>
                    <a:pt x="947895" y="110095"/>
                  </a:lnTo>
                  <a:lnTo>
                    <a:pt x="934092" y="155866"/>
                  </a:lnTo>
                  <a:lnTo>
                    <a:pt x="932357" y="182372"/>
                  </a:lnTo>
                  <a:lnTo>
                    <a:pt x="933955" y="208661"/>
                  </a:lnTo>
                  <a:lnTo>
                    <a:pt x="946770" y="252666"/>
                  </a:lnTo>
                  <a:lnTo>
                    <a:pt x="971846" y="284624"/>
                  </a:lnTo>
                  <a:lnTo>
                    <a:pt x="1026210" y="302895"/>
                  </a:lnTo>
                  <a:lnTo>
                    <a:pt x="1049336" y="300724"/>
                  </a:lnTo>
                  <a:lnTo>
                    <a:pt x="1069771" y="294195"/>
                  </a:lnTo>
                  <a:lnTo>
                    <a:pt x="1087539" y="283285"/>
                  </a:lnTo>
                  <a:lnTo>
                    <a:pt x="1102664" y="267970"/>
                  </a:lnTo>
                  <a:lnTo>
                    <a:pt x="1131239" y="317626"/>
                  </a:lnTo>
                  <a:lnTo>
                    <a:pt x="1110286" y="335035"/>
                  </a:lnTo>
                  <a:lnTo>
                    <a:pt x="1084964" y="347456"/>
                  </a:lnTo>
                  <a:lnTo>
                    <a:pt x="1055283" y="354899"/>
                  </a:lnTo>
                  <a:lnTo>
                    <a:pt x="1021257" y="357377"/>
                  </a:lnTo>
                  <a:lnTo>
                    <a:pt x="987084" y="354401"/>
                  </a:lnTo>
                  <a:lnTo>
                    <a:pt x="930835" y="330588"/>
                  </a:lnTo>
                  <a:lnTo>
                    <a:pt x="891233" y="283773"/>
                  </a:lnTo>
                  <a:lnTo>
                    <a:pt x="871231" y="218813"/>
                  </a:lnTo>
                  <a:lnTo>
                    <a:pt x="868730" y="179832"/>
                  </a:lnTo>
                  <a:lnTo>
                    <a:pt x="871497" y="143037"/>
                  </a:lnTo>
                  <a:lnTo>
                    <a:pt x="893698" y="78926"/>
                  </a:lnTo>
                  <a:lnTo>
                    <a:pt x="936943" y="29039"/>
                  </a:lnTo>
                  <a:lnTo>
                    <a:pt x="993851" y="3234"/>
                  </a:lnTo>
                  <a:lnTo>
                    <a:pt x="1026972" y="0"/>
                  </a:lnTo>
                  <a:close/>
                </a:path>
                <a:path w="1965325" h="357505">
                  <a:moveTo>
                    <a:pt x="158280" y="0"/>
                  </a:moveTo>
                  <a:lnTo>
                    <a:pt x="186517" y="1524"/>
                  </a:lnTo>
                  <a:lnTo>
                    <a:pt x="211774" y="6096"/>
                  </a:lnTo>
                  <a:lnTo>
                    <a:pt x="234052" y="13716"/>
                  </a:lnTo>
                  <a:lnTo>
                    <a:pt x="253352" y="24384"/>
                  </a:lnTo>
                  <a:lnTo>
                    <a:pt x="228104" y="75057"/>
                  </a:lnTo>
                  <a:lnTo>
                    <a:pt x="216281" y="66075"/>
                  </a:lnTo>
                  <a:lnTo>
                    <a:pt x="201331" y="59689"/>
                  </a:lnTo>
                  <a:lnTo>
                    <a:pt x="183254" y="55876"/>
                  </a:lnTo>
                  <a:lnTo>
                    <a:pt x="162051" y="54610"/>
                  </a:lnTo>
                  <a:lnTo>
                    <a:pt x="141442" y="56872"/>
                  </a:lnTo>
                  <a:lnTo>
                    <a:pt x="106061" y="74969"/>
                  </a:lnTo>
                  <a:lnTo>
                    <a:pt x="79212" y="110095"/>
                  </a:lnTo>
                  <a:lnTo>
                    <a:pt x="65414" y="155866"/>
                  </a:lnTo>
                  <a:lnTo>
                    <a:pt x="63690" y="182372"/>
                  </a:lnTo>
                  <a:lnTo>
                    <a:pt x="65290" y="208661"/>
                  </a:lnTo>
                  <a:lnTo>
                    <a:pt x="78086" y="252666"/>
                  </a:lnTo>
                  <a:lnTo>
                    <a:pt x="103149" y="284624"/>
                  </a:lnTo>
                  <a:lnTo>
                    <a:pt x="157581" y="302895"/>
                  </a:lnTo>
                  <a:lnTo>
                    <a:pt x="180667" y="300724"/>
                  </a:lnTo>
                  <a:lnTo>
                    <a:pt x="201101" y="294195"/>
                  </a:lnTo>
                  <a:lnTo>
                    <a:pt x="218882" y="283285"/>
                  </a:lnTo>
                  <a:lnTo>
                    <a:pt x="234010" y="267970"/>
                  </a:lnTo>
                  <a:lnTo>
                    <a:pt x="262547" y="317626"/>
                  </a:lnTo>
                  <a:lnTo>
                    <a:pt x="241610" y="335035"/>
                  </a:lnTo>
                  <a:lnTo>
                    <a:pt x="216311" y="347456"/>
                  </a:lnTo>
                  <a:lnTo>
                    <a:pt x="186646" y="354899"/>
                  </a:lnTo>
                  <a:lnTo>
                    <a:pt x="152615" y="357377"/>
                  </a:lnTo>
                  <a:lnTo>
                    <a:pt x="118430" y="354401"/>
                  </a:lnTo>
                  <a:lnTo>
                    <a:pt x="62176" y="330588"/>
                  </a:lnTo>
                  <a:lnTo>
                    <a:pt x="22556" y="283773"/>
                  </a:lnTo>
                  <a:lnTo>
                    <a:pt x="2505" y="218813"/>
                  </a:lnTo>
                  <a:lnTo>
                    <a:pt x="0" y="179832"/>
                  </a:lnTo>
                  <a:lnTo>
                    <a:pt x="2778" y="143037"/>
                  </a:lnTo>
                  <a:lnTo>
                    <a:pt x="25010" y="78926"/>
                  </a:lnTo>
                  <a:lnTo>
                    <a:pt x="68250" y="29039"/>
                  </a:lnTo>
                  <a:lnTo>
                    <a:pt x="125162" y="3234"/>
                  </a:lnTo>
                  <a:lnTo>
                    <a:pt x="15828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556427"/>
            <a:ext cx="3088640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dirty="0">
                <a:latin typeface="Trebuchet MS"/>
                <a:cs typeface="Trebuchet MS"/>
              </a:rPr>
              <a:t>Bone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buildi</a:t>
            </a:r>
            <a:r>
              <a:rPr sz="2600" spc="10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g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M</a:t>
            </a:r>
            <a:r>
              <a:rPr sz="2600" dirty="0">
                <a:latin typeface="Trebuchet MS"/>
                <a:cs typeface="Trebuchet MS"/>
              </a:rPr>
              <a:t>uscle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ntraction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Hear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rate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r</a:t>
            </a:r>
            <a:r>
              <a:rPr sz="2600" spc="-10" dirty="0">
                <a:latin typeface="Trebuchet MS"/>
                <a:cs typeface="Trebuchet MS"/>
              </a:rPr>
              <a:t>v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f</a:t>
            </a:r>
            <a:r>
              <a:rPr sz="2600" spc="-5" dirty="0">
                <a:latin typeface="Trebuchet MS"/>
                <a:cs typeface="Trebuchet MS"/>
              </a:rPr>
              <a:t>u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cti</a:t>
            </a:r>
            <a:r>
              <a:rPr sz="2600" spc="-1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4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Help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bl</a:t>
            </a:r>
            <a:r>
              <a:rPr sz="2600" spc="-1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od </a:t>
            </a:r>
            <a:r>
              <a:rPr sz="2600" spc="-5" dirty="0">
                <a:latin typeface="Trebuchet MS"/>
                <a:cs typeface="Trebuchet MS"/>
              </a:rPr>
              <a:t>cl</a:t>
            </a:r>
            <a:r>
              <a:rPr sz="2600" spc="-2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t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236"/>
            <a:ext cx="2973070" cy="359410"/>
            <a:chOff x="537413" y="999236"/>
            <a:chExt cx="297307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125"/>
              <a:ext cx="2970961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716" y="1057402"/>
              <a:ext cx="106933" cy="1153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741" y="1057402"/>
              <a:ext cx="106997" cy="115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27" y="1057275"/>
              <a:ext cx="101853" cy="1005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665" y="1053719"/>
              <a:ext cx="176402" cy="2503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765" y="1053719"/>
              <a:ext cx="176390" cy="250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8302" y="1000125"/>
              <a:ext cx="2971165" cy="357505"/>
            </a:xfrm>
            <a:custGeom>
              <a:avLst/>
              <a:gdLst/>
              <a:ahLst/>
              <a:cxnLst/>
              <a:rect l="l" t="t" r="r" b="b"/>
              <a:pathLst>
                <a:path w="2971165" h="357505">
                  <a:moveTo>
                    <a:pt x="2450642" y="6096"/>
                  </a:moveTo>
                  <a:lnTo>
                    <a:pt x="2511983" y="6096"/>
                  </a:lnTo>
                  <a:lnTo>
                    <a:pt x="2511983" y="240284"/>
                  </a:lnTo>
                  <a:lnTo>
                    <a:pt x="2513033" y="253547"/>
                  </a:lnTo>
                  <a:lnTo>
                    <a:pt x="2538159" y="293270"/>
                  </a:lnTo>
                  <a:lnTo>
                    <a:pt x="2575610" y="303022"/>
                  </a:lnTo>
                  <a:lnTo>
                    <a:pt x="2591350" y="301952"/>
                  </a:lnTo>
                  <a:lnTo>
                    <a:pt x="2627426" y="286003"/>
                  </a:lnTo>
                  <a:lnTo>
                    <a:pt x="2645968" y="239140"/>
                  </a:lnTo>
                  <a:lnTo>
                    <a:pt x="2645968" y="6096"/>
                  </a:lnTo>
                  <a:lnTo>
                    <a:pt x="2707182" y="6096"/>
                  </a:lnTo>
                  <a:lnTo>
                    <a:pt x="2707182" y="243839"/>
                  </a:lnTo>
                  <a:lnTo>
                    <a:pt x="2704964" y="269059"/>
                  </a:lnTo>
                  <a:lnTo>
                    <a:pt x="2687144" y="310830"/>
                  </a:lnTo>
                  <a:lnTo>
                    <a:pt x="2652110" y="340574"/>
                  </a:lnTo>
                  <a:lnTo>
                    <a:pt x="2604433" y="355623"/>
                  </a:lnTo>
                  <a:lnTo>
                    <a:pt x="2576118" y="357504"/>
                  </a:lnTo>
                  <a:lnTo>
                    <a:pt x="2547736" y="355669"/>
                  </a:lnTo>
                  <a:lnTo>
                    <a:pt x="2501305" y="340949"/>
                  </a:lnTo>
                  <a:lnTo>
                    <a:pt x="2468966" y="311701"/>
                  </a:lnTo>
                  <a:lnTo>
                    <a:pt x="2452670" y="269497"/>
                  </a:lnTo>
                  <a:lnTo>
                    <a:pt x="2450642" y="243586"/>
                  </a:lnTo>
                  <a:lnTo>
                    <a:pt x="2450642" y="6096"/>
                  </a:lnTo>
                  <a:close/>
                </a:path>
                <a:path w="2971165" h="357505">
                  <a:moveTo>
                    <a:pt x="1484426" y="6096"/>
                  </a:moveTo>
                  <a:lnTo>
                    <a:pt x="1545767" y="6096"/>
                  </a:lnTo>
                  <a:lnTo>
                    <a:pt x="1545767" y="141477"/>
                  </a:lnTo>
                  <a:lnTo>
                    <a:pt x="1683181" y="141477"/>
                  </a:lnTo>
                  <a:lnTo>
                    <a:pt x="1683181" y="6096"/>
                  </a:lnTo>
                  <a:lnTo>
                    <a:pt x="1743887" y="6096"/>
                  </a:lnTo>
                  <a:lnTo>
                    <a:pt x="1743887" y="351663"/>
                  </a:lnTo>
                  <a:lnTo>
                    <a:pt x="1683181" y="351663"/>
                  </a:lnTo>
                  <a:lnTo>
                    <a:pt x="1683181" y="195961"/>
                  </a:lnTo>
                  <a:lnTo>
                    <a:pt x="1545767" y="195961"/>
                  </a:lnTo>
                  <a:lnTo>
                    <a:pt x="1545767" y="351663"/>
                  </a:lnTo>
                  <a:lnTo>
                    <a:pt x="1484426" y="351663"/>
                  </a:lnTo>
                  <a:lnTo>
                    <a:pt x="1484426" y="6096"/>
                  </a:lnTo>
                  <a:close/>
                </a:path>
                <a:path w="2971165" h="357505">
                  <a:moveTo>
                    <a:pt x="283464" y="6096"/>
                  </a:moveTo>
                  <a:lnTo>
                    <a:pt x="344792" y="6096"/>
                  </a:lnTo>
                  <a:lnTo>
                    <a:pt x="344792" y="141477"/>
                  </a:lnTo>
                  <a:lnTo>
                    <a:pt x="482320" y="141477"/>
                  </a:lnTo>
                  <a:lnTo>
                    <a:pt x="482320" y="6096"/>
                  </a:lnTo>
                  <a:lnTo>
                    <a:pt x="542950" y="6096"/>
                  </a:lnTo>
                  <a:lnTo>
                    <a:pt x="542950" y="351663"/>
                  </a:lnTo>
                  <a:lnTo>
                    <a:pt x="482320" y="351663"/>
                  </a:lnTo>
                  <a:lnTo>
                    <a:pt x="482320" y="195961"/>
                  </a:lnTo>
                  <a:lnTo>
                    <a:pt x="344792" y="195961"/>
                  </a:lnTo>
                  <a:lnTo>
                    <a:pt x="344792" y="351663"/>
                  </a:lnTo>
                  <a:lnTo>
                    <a:pt x="283464" y="351663"/>
                  </a:lnTo>
                  <a:lnTo>
                    <a:pt x="283464" y="6096"/>
                  </a:lnTo>
                  <a:close/>
                </a:path>
                <a:path w="2971165" h="357505">
                  <a:moveTo>
                    <a:pt x="1272590" y="3683"/>
                  </a:moveTo>
                  <a:lnTo>
                    <a:pt x="1310788" y="5254"/>
                  </a:lnTo>
                  <a:lnTo>
                    <a:pt x="1370656" y="17827"/>
                  </a:lnTo>
                  <a:lnTo>
                    <a:pt x="1408927" y="43164"/>
                  </a:lnTo>
                  <a:lnTo>
                    <a:pt x="1427838" y="82407"/>
                  </a:lnTo>
                  <a:lnTo>
                    <a:pt x="1430197" y="107314"/>
                  </a:lnTo>
                  <a:lnTo>
                    <a:pt x="1424590" y="150108"/>
                  </a:lnTo>
                  <a:lnTo>
                    <a:pt x="1407772" y="183393"/>
                  </a:lnTo>
                  <a:lnTo>
                    <a:pt x="1379750" y="207167"/>
                  </a:lnTo>
                  <a:lnTo>
                    <a:pt x="1340529" y="221432"/>
                  </a:lnTo>
                  <a:lnTo>
                    <a:pt x="1290116" y="226187"/>
                  </a:lnTo>
                  <a:lnTo>
                    <a:pt x="1284449" y="226089"/>
                  </a:lnTo>
                  <a:lnTo>
                    <a:pt x="1277924" y="225790"/>
                  </a:lnTo>
                  <a:lnTo>
                    <a:pt x="1270542" y="225276"/>
                  </a:lnTo>
                  <a:lnTo>
                    <a:pt x="1262303" y="224536"/>
                  </a:lnTo>
                  <a:lnTo>
                    <a:pt x="1262303" y="351663"/>
                  </a:lnTo>
                  <a:lnTo>
                    <a:pt x="1200962" y="351663"/>
                  </a:lnTo>
                  <a:lnTo>
                    <a:pt x="1200962" y="6350"/>
                  </a:lnTo>
                  <a:lnTo>
                    <a:pt x="1228442" y="5183"/>
                  </a:lnTo>
                  <a:lnTo>
                    <a:pt x="1249540" y="4349"/>
                  </a:lnTo>
                  <a:lnTo>
                    <a:pt x="1264256" y="3849"/>
                  </a:lnTo>
                  <a:lnTo>
                    <a:pt x="1272590" y="3683"/>
                  </a:lnTo>
                  <a:close/>
                </a:path>
                <a:path w="2971165" h="357505">
                  <a:moveTo>
                    <a:pt x="71716" y="3683"/>
                  </a:moveTo>
                  <a:lnTo>
                    <a:pt x="109895" y="5254"/>
                  </a:lnTo>
                  <a:lnTo>
                    <a:pt x="169750" y="17827"/>
                  </a:lnTo>
                  <a:lnTo>
                    <a:pt x="207993" y="43164"/>
                  </a:lnTo>
                  <a:lnTo>
                    <a:pt x="226920" y="82407"/>
                  </a:lnTo>
                  <a:lnTo>
                    <a:pt x="229285" y="107314"/>
                  </a:lnTo>
                  <a:lnTo>
                    <a:pt x="223681" y="150108"/>
                  </a:lnTo>
                  <a:lnTo>
                    <a:pt x="206869" y="183393"/>
                  </a:lnTo>
                  <a:lnTo>
                    <a:pt x="178846" y="207167"/>
                  </a:lnTo>
                  <a:lnTo>
                    <a:pt x="139612" y="221432"/>
                  </a:lnTo>
                  <a:lnTo>
                    <a:pt x="89166" y="226187"/>
                  </a:lnTo>
                  <a:lnTo>
                    <a:pt x="83534" y="226089"/>
                  </a:lnTo>
                  <a:lnTo>
                    <a:pt x="77019" y="225790"/>
                  </a:lnTo>
                  <a:lnTo>
                    <a:pt x="69617" y="225276"/>
                  </a:lnTo>
                  <a:lnTo>
                    <a:pt x="61328" y="224536"/>
                  </a:lnTo>
                  <a:lnTo>
                    <a:pt x="61328" y="351663"/>
                  </a:lnTo>
                  <a:lnTo>
                    <a:pt x="0" y="351663"/>
                  </a:lnTo>
                  <a:lnTo>
                    <a:pt x="0" y="6350"/>
                  </a:lnTo>
                  <a:lnTo>
                    <a:pt x="27484" y="5183"/>
                  </a:lnTo>
                  <a:lnTo>
                    <a:pt x="48598" y="4349"/>
                  </a:lnTo>
                  <a:lnTo>
                    <a:pt x="63341" y="3849"/>
                  </a:lnTo>
                  <a:lnTo>
                    <a:pt x="71716" y="3683"/>
                  </a:lnTo>
                  <a:close/>
                </a:path>
                <a:path w="2971165" h="357505">
                  <a:moveTo>
                    <a:pt x="2250744" y="2539"/>
                  </a:moveTo>
                  <a:lnTo>
                    <a:pt x="2308325" y="8899"/>
                  </a:lnTo>
                  <a:lnTo>
                    <a:pt x="2349439" y="27987"/>
                  </a:lnTo>
                  <a:lnTo>
                    <a:pt x="2374099" y="59815"/>
                  </a:lnTo>
                  <a:lnTo>
                    <a:pt x="2382316" y="104394"/>
                  </a:lnTo>
                  <a:lnTo>
                    <a:pt x="2381175" y="119395"/>
                  </a:lnTo>
                  <a:lnTo>
                    <a:pt x="2364155" y="160400"/>
                  </a:lnTo>
                  <a:lnTo>
                    <a:pt x="2331651" y="189868"/>
                  </a:lnTo>
                  <a:lnTo>
                    <a:pt x="2318435" y="195961"/>
                  </a:lnTo>
                  <a:lnTo>
                    <a:pt x="2420543" y="351663"/>
                  </a:lnTo>
                  <a:lnTo>
                    <a:pt x="2349804" y="351663"/>
                  </a:lnTo>
                  <a:lnTo>
                    <a:pt x="2257602" y="208914"/>
                  </a:lnTo>
                  <a:lnTo>
                    <a:pt x="2249939" y="208746"/>
                  </a:lnTo>
                  <a:lnTo>
                    <a:pt x="2240870" y="208422"/>
                  </a:lnTo>
                  <a:lnTo>
                    <a:pt x="2230420" y="207932"/>
                  </a:lnTo>
                  <a:lnTo>
                    <a:pt x="2218613" y="207263"/>
                  </a:lnTo>
                  <a:lnTo>
                    <a:pt x="2218613" y="351663"/>
                  </a:lnTo>
                  <a:lnTo>
                    <a:pt x="2154986" y="351663"/>
                  </a:lnTo>
                  <a:lnTo>
                    <a:pt x="2154986" y="6096"/>
                  </a:lnTo>
                  <a:lnTo>
                    <a:pt x="2159396" y="5978"/>
                  </a:lnTo>
                  <a:lnTo>
                    <a:pt x="2167496" y="5635"/>
                  </a:lnTo>
                  <a:lnTo>
                    <a:pt x="2179311" y="5078"/>
                  </a:lnTo>
                  <a:lnTo>
                    <a:pt x="2194864" y="4317"/>
                  </a:lnTo>
                  <a:lnTo>
                    <a:pt x="2211347" y="3557"/>
                  </a:lnTo>
                  <a:lnTo>
                    <a:pt x="2226138" y="3000"/>
                  </a:lnTo>
                  <a:lnTo>
                    <a:pt x="2239263" y="2657"/>
                  </a:lnTo>
                  <a:lnTo>
                    <a:pt x="2250744" y="2539"/>
                  </a:lnTo>
                  <a:close/>
                </a:path>
                <a:path w="2971165" h="357505">
                  <a:moveTo>
                    <a:pt x="2867202" y="126"/>
                  </a:moveTo>
                  <a:lnTo>
                    <a:pt x="2895134" y="1531"/>
                  </a:lnTo>
                  <a:lnTo>
                    <a:pt x="2919114" y="5746"/>
                  </a:lnTo>
                  <a:lnTo>
                    <a:pt x="2939140" y="12771"/>
                  </a:lnTo>
                  <a:lnTo>
                    <a:pt x="2955213" y="22605"/>
                  </a:lnTo>
                  <a:lnTo>
                    <a:pt x="2936544" y="75437"/>
                  </a:lnTo>
                  <a:lnTo>
                    <a:pt x="2920137" y="65343"/>
                  </a:lnTo>
                  <a:lnTo>
                    <a:pt x="2903302" y="58118"/>
                  </a:lnTo>
                  <a:lnTo>
                    <a:pt x="2886038" y="53774"/>
                  </a:lnTo>
                  <a:lnTo>
                    <a:pt x="2868345" y="52324"/>
                  </a:lnTo>
                  <a:lnTo>
                    <a:pt x="2858348" y="53016"/>
                  </a:lnTo>
                  <a:lnTo>
                    <a:pt x="2826705" y="76390"/>
                  </a:lnTo>
                  <a:lnTo>
                    <a:pt x="2823768" y="92710"/>
                  </a:lnTo>
                  <a:lnTo>
                    <a:pt x="2827886" y="107711"/>
                  </a:lnTo>
                  <a:lnTo>
                    <a:pt x="2840231" y="122999"/>
                  </a:lnTo>
                  <a:lnTo>
                    <a:pt x="2860791" y="138572"/>
                  </a:lnTo>
                  <a:lnTo>
                    <a:pt x="2889554" y="154432"/>
                  </a:lnTo>
                  <a:lnTo>
                    <a:pt x="2905695" y="162742"/>
                  </a:lnTo>
                  <a:lnTo>
                    <a:pt x="2919431" y="170719"/>
                  </a:lnTo>
                  <a:lnTo>
                    <a:pt x="2953134" y="201168"/>
                  </a:lnTo>
                  <a:lnTo>
                    <a:pt x="2968961" y="239061"/>
                  </a:lnTo>
                  <a:lnTo>
                    <a:pt x="2970961" y="261365"/>
                  </a:lnTo>
                  <a:lnTo>
                    <a:pt x="2968890" y="281394"/>
                  </a:lnTo>
                  <a:lnTo>
                    <a:pt x="2952316" y="315926"/>
                  </a:lnTo>
                  <a:lnTo>
                    <a:pt x="2919836" y="342288"/>
                  </a:lnTo>
                  <a:lnTo>
                    <a:pt x="2875449" y="355814"/>
                  </a:lnTo>
                  <a:lnTo>
                    <a:pt x="2849041" y="357504"/>
                  </a:lnTo>
                  <a:lnTo>
                    <a:pt x="2825443" y="355955"/>
                  </a:lnTo>
                  <a:lnTo>
                    <a:pt x="2803036" y="351297"/>
                  </a:lnTo>
                  <a:lnTo>
                    <a:pt x="2781819" y="343521"/>
                  </a:lnTo>
                  <a:lnTo>
                    <a:pt x="2761792" y="332613"/>
                  </a:lnTo>
                  <a:lnTo>
                    <a:pt x="2784398" y="277622"/>
                  </a:lnTo>
                  <a:lnTo>
                    <a:pt x="2802500" y="288770"/>
                  </a:lnTo>
                  <a:lnTo>
                    <a:pt x="2820435" y="296703"/>
                  </a:lnTo>
                  <a:lnTo>
                    <a:pt x="2838226" y="301446"/>
                  </a:lnTo>
                  <a:lnTo>
                    <a:pt x="2855899" y="303022"/>
                  </a:lnTo>
                  <a:lnTo>
                    <a:pt x="2879496" y="300664"/>
                  </a:lnTo>
                  <a:lnTo>
                    <a:pt x="2896365" y="293592"/>
                  </a:lnTo>
                  <a:lnTo>
                    <a:pt x="2906495" y="281805"/>
                  </a:lnTo>
                  <a:lnTo>
                    <a:pt x="2909874" y="265302"/>
                  </a:lnTo>
                  <a:lnTo>
                    <a:pt x="2909087" y="256561"/>
                  </a:lnTo>
                  <a:lnTo>
                    <a:pt x="2889102" y="223333"/>
                  </a:lnTo>
                  <a:lnTo>
                    <a:pt x="2844596" y="195579"/>
                  </a:lnTo>
                  <a:lnTo>
                    <a:pt x="2826384" y="186102"/>
                  </a:lnTo>
                  <a:lnTo>
                    <a:pt x="2811386" y="177482"/>
                  </a:lnTo>
                  <a:lnTo>
                    <a:pt x="2778906" y="148764"/>
                  </a:lnTo>
                  <a:lnTo>
                    <a:pt x="2762902" y="103616"/>
                  </a:lnTo>
                  <a:lnTo>
                    <a:pt x="2762427" y="93090"/>
                  </a:lnTo>
                  <a:lnTo>
                    <a:pt x="2764261" y="73923"/>
                  </a:lnTo>
                  <a:lnTo>
                    <a:pt x="2791764" y="26542"/>
                  </a:lnTo>
                  <a:lnTo>
                    <a:pt x="2825340" y="6762"/>
                  </a:lnTo>
                  <a:lnTo>
                    <a:pt x="2845217" y="1789"/>
                  </a:lnTo>
                  <a:lnTo>
                    <a:pt x="2867202" y="126"/>
                  </a:lnTo>
                  <a:close/>
                </a:path>
                <a:path w="2971165" h="357505">
                  <a:moveTo>
                    <a:pt x="1042974" y="126"/>
                  </a:moveTo>
                  <a:lnTo>
                    <a:pt x="1070906" y="1531"/>
                  </a:lnTo>
                  <a:lnTo>
                    <a:pt x="1094886" y="5746"/>
                  </a:lnTo>
                  <a:lnTo>
                    <a:pt x="1114912" y="12771"/>
                  </a:lnTo>
                  <a:lnTo>
                    <a:pt x="1130985" y="22605"/>
                  </a:lnTo>
                  <a:lnTo>
                    <a:pt x="1112316" y="75437"/>
                  </a:lnTo>
                  <a:lnTo>
                    <a:pt x="1095909" y="65343"/>
                  </a:lnTo>
                  <a:lnTo>
                    <a:pt x="1079074" y="58118"/>
                  </a:lnTo>
                  <a:lnTo>
                    <a:pt x="1061810" y="53774"/>
                  </a:lnTo>
                  <a:lnTo>
                    <a:pt x="1044117" y="52324"/>
                  </a:lnTo>
                  <a:lnTo>
                    <a:pt x="1034120" y="53016"/>
                  </a:lnTo>
                  <a:lnTo>
                    <a:pt x="1002477" y="76390"/>
                  </a:lnTo>
                  <a:lnTo>
                    <a:pt x="999540" y="92710"/>
                  </a:lnTo>
                  <a:lnTo>
                    <a:pt x="1003658" y="107711"/>
                  </a:lnTo>
                  <a:lnTo>
                    <a:pt x="1016003" y="122999"/>
                  </a:lnTo>
                  <a:lnTo>
                    <a:pt x="1036563" y="138572"/>
                  </a:lnTo>
                  <a:lnTo>
                    <a:pt x="1065326" y="154432"/>
                  </a:lnTo>
                  <a:lnTo>
                    <a:pt x="1081467" y="162742"/>
                  </a:lnTo>
                  <a:lnTo>
                    <a:pt x="1095203" y="170719"/>
                  </a:lnTo>
                  <a:lnTo>
                    <a:pt x="1128906" y="201168"/>
                  </a:lnTo>
                  <a:lnTo>
                    <a:pt x="1144733" y="239061"/>
                  </a:lnTo>
                  <a:lnTo>
                    <a:pt x="1146733" y="261365"/>
                  </a:lnTo>
                  <a:lnTo>
                    <a:pt x="1144662" y="281394"/>
                  </a:lnTo>
                  <a:lnTo>
                    <a:pt x="1128088" y="315926"/>
                  </a:lnTo>
                  <a:lnTo>
                    <a:pt x="1095608" y="342288"/>
                  </a:lnTo>
                  <a:lnTo>
                    <a:pt x="1051221" y="355814"/>
                  </a:lnTo>
                  <a:lnTo>
                    <a:pt x="1024813" y="357504"/>
                  </a:lnTo>
                  <a:lnTo>
                    <a:pt x="1001215" y="355955"/>
                  </a:lnTo>
                  <a:lnTo>
                    <a:pt x="978808" y="351297"/>
                  </a:lnTo>
                  <a:lnTo>
                    <a:pt x="957591" y="343521"/>
                  </a:lnTo>
                  <a:lnTo>
                    <a:pt x="937564" y="332613"/>
                  </a:lnTo>
                  <a:lnTo>
                    <a:pt x="960170" y="277622"/>
                  </a:lnTo>
                  <a:lnTo>
                    <a:pt x="978272" y="288770"/>
                  </a:lnTo>
                  <a:lnTo>
                    <a:pt x="996207" y="296703"/>
                  </a:lnTo>
                  <a:lnTo>
                    <a:pt x="1013998" y="301446"/>
                  </a:lnTo>
                  <a:lnTo>
                    <a:pt x="1031671" y="303022"/>
                  </a:lnTo>
                  <a:lnTo>
                    <a:pt x="1055268" y="300664"/>
                  </a:lnTo>
                  <a:lnTo>
                    <a:pt x="1072137" y="293592"/>
                  </a:lnTo>
                  <a:lnTo>
                    <a:pt x="1082267" y="281805"/>
                  </a:lnTo>
                  <a:lnTo>
                    <a:pt x="1085646" y="265302"/>
                  </a:lnTo>
                  <a:lnTo>
                    <a:pt x="1084859" y="256561"/>
                  </a:lnTo>
                  <a:lnTo>
                    <a:pt x="1064874" y="223333"/>
                  </a:lnTo>
                  <a:lnTo>
                    <a:pt x="1020368" y="195579"/>
                  </a:lnTo>
                  <a:lnTo>
                    <a:pt x="1002156" y="186102"/>
                  </a:lnTo>
                  <a:lnTo>
                    <a:pt x="987158" y="177482"/>
                  </a:lnTo>
                  <a:lnTo>
                    <a:pt x="954678" y="148764"/>
                  </a:lnTo>
                  <a:lnTo>
                    <a:pt x="938674" y="103616"/>
                  </a:lnTo>
                  <a:lnTo>
                    <a:pt x="938199" y="93090"/>
                  </a:lnTo>
                  <a:lnTo>
                    <a:pt x="940033" y="73923"/>
                  </a:lnTo>
                  <a:lnTo>
                    <a:pt x="967536" y="26542"/>
                  </a:lnTo>
                  <a:lnTo>
                    <a:pt x="1001112" y="6762"/>
                  </a:lnTo>
                  <a:lnTo>
                    <a:pt x="1020989" y="1789"/>
                  </a:lnTo>
                  <a:lnTo>
                    <a:pt x="1042974" y="126"/>
                  </a:lnTo>
                  <a:close/>
                </a:path>
                <a:path w="2971165" h="357505">
                  <a:moveTo>
                    <a:pt x="1947214" y="0"/>
                  </a:moveTo>
                  <a:lnTo>
                    <a:pt x="2012937" y="11541"/>
                  </a:lnTo>
                  <a:lnTo>
                    <a:pt x="2061133" y="46227"/>
                  </a:lnTo>
                  <a:lnTo>
                    <a:pt x="2090677" y="101726"/>
                  </a:lnTo>
                  <a:lnTo>
                    <a:pt x="2100503" y="175895"/>
                  </a:lnTo>
                  <a:lnTo>
                    <a:pt x="2097932" y="215542"/>
                  </a:lnTo>
                  <a:lnTo>
                    <a:pt x="2077358" y="281836"/>
                  </a:lnTo>
                  <a:lnTo>
                    <a:pt x="2036616" y="329965"/>
                  </a:lnTo>
                  <a:lnTo>
                    <a:pt x="1978184" y="354453"/>
                  </a:lnTo>
                  <a:lnTo>
                    <a:pt x="1942515" y="357504"/>
                  </a:lnTo>
                  <a:lnTo>
                    <a:pt x="1909700" y="354478"/>
                  </a:lnTo>
                  <a:lnTo>
                    <a:pt x="1856308" y="330233"/>
                  </a:lnTo>
                  <a:lnTo>
                    <a:pt x="1819466" y="282461"/>
                  </a:lnTo>
                  <a:lnTo>
                    <a:pt x="1800936" y="215925"/>
                  </a:lnTo>
                  <a:lnTo>
                    <a:pt x="1798624" y="175895"/>
                  </a:lnTo>
                  <a:lnTo>
                    <a:pt x="1801148" y="140440"/>
                  </a:lnTo>
                  <a:lnTo>
                    <a:pt x="1821341" y="78007"/>
                  </a:lnTo>
                  <a:lnTo>
                    <a:pt x="1860971" y="28717"/>
                  </a:lnTo>
                  <a:lnTo>
                    <a:pt x="1915038" y="3190"/>
                  </a:lnTo>
                  <a:lnTo>
                    <a:pt x="1947214" y="0"/>
                  </a:lnTo>
                  <a:close/>
                </a:path>
                <a:path w="2971165" h="357505">
                  <a:moveTo>
                    <a:pt x="746302" y="0"/>
                  </a:moveTo>
                  <a:lnTo>
                    <a:pt x="812025" y="11541"/>
                  </a:lnTo>
                  <a:lnTo>
                    <a:pt x="860221" y="46227"/>
                  </a:lnTo>
                  <a:lnTo>
                    <a:pt x="889765" y="101726"/>
                  </a:lnTo>
                  <a:lnTo>
                    <a:pt x="899591" y="175895"/>
                  </a:lnTo>
                  <a:lnTo>
                    <a:pt x="897020" y="215542"/>
                  </a:lnTo>
                  <a:lnTo>
                    <a:pt x="876446" y="281836"/>
                  </a:lnTo>
                  <a:lnTo>
                    <a:pt x="835704" y="329965"/>
                  </a:lnTo>
                  <a:lnTo>
                    <a:pt x="777272" y="354453"/>
                  </a:lnTo>
                  <a:lnTo>
                    <a:pt x="741603" y="357504"/>
                  </a:lnTo>
                  <a:lnTo>
                    <a:pt x="708808" y="354478"/>
                  </a:lnTo>
                  <a:lnTo>
                    <a:pt x="655418" y="330233"/>
                  </a:lnTo>
                  <a:lnTo>
                    <a:pt x="618557" y="282461"/>
                  </a:lnTo>
                  <a:lnTo>
                    <a:pt x="599983" y="215925"/>
                  </a:lnTo>
                  <a:lnTo>
                    <a:pt x="597661" y="175895"/>
                  </a:lnTo>
                  <a:lnTo>
                    <a:pt x="600190" y="140440"/>
                  </a:lnTo>
                  <a:lnTo>
                    <a:pt x="620416" y="78007"/>
                  </a:lnTo>
                  <a:lnTo>
                    <a:pt x="660045" y="28717"/>
                  </a:lnTo>
                  <a:lnTo>
                    <a:pt x="714138" y="3190"/>
                  </a:lnTo>
                  <a:lnTo>
                    <a:pt x="74630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1556427"/>
            <a:ext cx="6218555" cy="2784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Gene</a:t>
            </a:r>
            <a:r>
              <a:rPr sz="2600" spc="-10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ate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ene</a:t>
            </a:r>
            <a:r>
              <a:rPr sz="2600" spc="-15" dirty="0">
                <a:latin typeface="Trebuchet MS"/>
                <a:cs typeface="Trebuchet MS"/>
              </a:rPr>
              <a:t>r</a:t>
            </a:r>
            <a:r>
              <a:rPr sz="2600" dirty="0">
                <a:latin typeface="Trebuchet MS"/>
                <a:cs typeface="Trebuchet MS"/>
              </a:rPr>
              <a:t>gy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egulat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energ</a:t>
            </a:r>
            <a:r>
              <a:rPr sz="2600" dirty="0">
                <a:latin typeface="Trebuchet MS"/>
                <a:cs typeface="Trebuchet MS"/>
              </a:rPr>
              <a:t>y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metabolism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Comp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ne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5" dirty="0">
                <a:latin typeface="Trebuchet MS"/>
                <a:cs typeface="Trebuchet MS"/>
              </a:rPr>
              <a:t> bones</a:t>
            </a: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5" dirty="0">
                <a:latin typeface="Trebuchet MS"/>
                <a:cs typeface="Trebuchet MS"/>
              </a:rPr>
              <a:t> teeth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P</a:t>
            </a:r>
            <a:r>
              <a:rPr sz="2600" spc="-5" dirty="0">
                <a:latin typeface="Trebuchet MS"/>
                <a:cs typeface="Trebuchet MS"/>
              </a:rPr>
              <a:t>ar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5" dirty="0">
                <a:latin typeface="Trebuchet MS"/>
                <a:cs typeface="Trebuchet MS"/>
              </a:rPr>
              <a:t> DNA</a:t>
            </a: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5" dirty="0">
                <a:latin typeface="Trebuchet MS"/>
                <a:cs typeface="Trebuchet MS"/>
              </a:rPr>
              <a:t> RN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(cel</a:t>
            </a:r>
            <a:r>
              <a:rPr sz="2600" dirty="0">
                <a:latin typeface="Trebuchet MS"/>
                <a:cs typeface="Trebuchet MS"/>
              </a:rPr>
              <a:t>l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gr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wth</a:t>
            </a: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repair)</a:t>
            </a:r>
            <a:endParaRPr sz="26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4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dirty="0">
                <a:latin typeface="Trebuchet MS"/>
                <a:cs typeface="Trebuchet MS"/>
              </a:rPr>
              <a:t>Alm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st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al</a:t>
            </a:r>
            <a:r>
              <a:rPr sz="2600" dirty="0">
                <a:latin typeface="Trebuchet MS"/>
                <a:cs typeface="Trebuchet MS"/>
              </a:rPr>
              <a:t>l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f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ods, </a:t>
            </a:r>
            <a:r>
              <a:rPr sz="2600" spc="-5" dirty="0">
                <a:latin typeface="Trebuchet MS"/>
                <a:cs typeface="Trebuchet MS"/>
              </a:rPr>
              <a:t>espe</a:t>
            </a:r>
            <a:r>
              <a:rPr sz="2600" spc="-15" dirty="0">
                <a:latin typeface="Trebuchet MS"/>
                <a:cs typeface="Trebuchet MS"/>
              </a:rPr>
              <a:t>c</a:t>
            </a:r>
            <a:r>
              <a:rPr sz="2600" spc="-5" dirty="0">
                <a:latin typeface="Trebuchet MS"/>
                <a:cs typeface="Trebuchet MS"/>
              </a:rPr>
              <a:t>iall</a:t>
            </a:r>
            <a:r>
              <a:rPr sz="2600" dirty="0">
                <a:latin typeface="Trebuchet MS"/>
                <a:cs typeface="Trebuchet MS"/>
              </a:rPr>
              <a:t>y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pr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tei</a:t>
            </a:r>
            <a:r>
              <a:rPr sz="2600" spc="10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-ri</a:t>
            </a:r>
            <a:r>
              <a:rPr sz="2600" spc="-10" dirty="0">
                <a:latin typeface="Trebuchet MS"/>
                <a:cs typeface="Trebuchet MS"/>
              </a:rPr>
              <a:t>c</a:t>
            </a:r>
            <a:r>
              <a:rPr sz="2600" dirty="0">
                <a:latin typeface="Trebuchet MS"/>
                <a:cs typeface="Trebuchet MS"/>
              </a:rPr>
              <a:t>h  foods,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contain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phosphorus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42" y="999363"/>
            <a:ext cx="2651760" cy="359410"/>
            <a:chOff x="506742" y="999363"/>
            <a:chExt cx="265176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31" y="1000252"/>
              <a:ext cx="2649588" cy="357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7631" y="1000252"/>
              <a:ext cx="2649855" cy="357505"/>
            </a:xfrm>
            <a:custGeom>
              <a:avLst/>
              <a:gdLst/>
              <a:ahLst/>
              <a:cxnLst/>
              <a:rect l="l" t="t" r="r" b="b"/>
              <a:pathLst>
                <a:path w="2649855" h="357505">
                  <a:moveTo>
                    <a:pt x="507339" y="106934"/>
                  </a:moveTo>
                  <a:lnTo>
                    <a:pt x="465823" y="234569"/>
                  </a:lnTo>
                  <a:lnTo>
                    <a:pt x="548855" y="234569"/>
                  </a:lnTo>
                  <a:lnTo>
                    <a:pt x="507339" y="106934"/>
                  </a:lnTo>
                  <a:close/>
                </a:path>
                <a:path w="2649855" h="357505">
                  <a:moveTo>
                    <a:pt x="2366251" y="5969"/>
                  </a:moveTo>
                  <a:lnTo>
                    <a:pt x="2398763" y="5969"/>
                  </a:lnTo>
                  <a:lnTo>
                    <a:pt x="2473566" y="238760"/>
                  </a:lnTo>
                  <a:lnTo>
                    <a:pt x="2546718" y="5969"/>
                  </a:lnTo>
                  <a:lnTo>
                    <a:pt x="2578976" y="5969"/>
                  </a:lnTo>
                  <a:lnTo>
                    <a:pt x="2649588" y="351789"/>
                  </a:lnTo>
                  <a:lnTo>
                    <a:pt x="2590152" y="351789"/>
                  </a:lnTo>
                  <a:lnTo>
                    <a:pt x="2554211" y="165353"/>
                  </a:lnTo>
                  <a:lnTo>
                    <a:pt x="2484742" y="356235"/>
                  </a:lnTo>
                  <a:lnTo>
                    <a:pt x="2462771" y="356235"/>
                  </a:lnTo>
                  <a:lnTo>
                    <a:pt x="2393175" y="165353"/>
                  </a:lnTo>
                  <a:lnTo>
                    <a:pt x="2355837" y="351789"/>
                  </a:lnTo>
                  <a:lnTo>
                    <a:pt x="2296655" y="351789"/>
                  </a:lnTo>
                  <a:lnTo>
                    <a:pt x="2366251" y="5969"/>
                  </a:lnTo>
                  <a:close/>
                </a:path>
                <a:path w="2649855" h="357505">
                  <a:moveTo>
                    <a:pt x="1999729" y="5969"/>
                  </a:moveTo>
                  <a:lnTo>
                    <a:pt x="2061070" y="5969"/>
                  </a:lnTo>
                  <a:lnTo>
                    <a:pt x="2061070" y="240157"/>
                  </a:lnTo>
                  <a:lnTo>
                    <a:pt x="2062120" y="253420"/>
                  </a:lnTo>
                  <a:lnTo>
                    <a:pt x="2087246" y="293143"/>
                  </a:lnTo>
                  <a:lnTo>
                    <a:pt x="2124697" y="302895"/>
                  </a:lnTo>
                  <a:lnTo>
                    <a:pt x="2140437" y="301825"/>
                  </a:lnTo>
                  <a:lnTo>
                    <a:pt x="2176513" y="285876"/>
                  </a:lnTo>
                  <a:lnTo>
                    <a:pt x="2195055" y="239013"/>
                  </a:lnTo>
                  <a:lnTo>
                    <a:pt x="2195055" y="5969"/>
                  </a:lnTo>
                  <a:lnTo>
                    <a:pt x="2256269" y="5969"/>
                  </a:lnTo>
                  <a:lnTo>
                    <a:pt x="2256269" y="243712"/>
                  </a:lnTo>
                  <a:lnTo>
                    <a:pt x="2254050" y="268932"/>
                  </a:lnTo>
                  <a:lnTo>
                    <a:pt x="2236231" y="310703"/>
                  </a:lnTo>
                  <a:lnTo>
                    <a:pt x="2201196" y="340447"/>
                  </a:lnTo>
                  <a:lnTo>
                    <a:pt x="2153520" y="355496"/>
                  </a:lnTo>
                  <a:lnTo>
                    <a:pt x="2125205" y="357377"/>
                  </a:lnTo>
                  <a:lnTo>
                    <a:pt x="2096822" y="355542"/>
                  </a:lnTo>
                  <a:lnTo>
                    <a:pt x="2050392" y="340822"/>
                  </a:lnTo>
                  <a:lnTo>
                    <a:pt x="2018053" y="311574"/>
                  </a:lnTo>
                  <a:lnTo>
                    <a:pt x="2001757" y="269370"/>
                  </a:lnTo>
                  <a:lnTo>
                    <a:pt x="1999729" y="243459"/>
                  </a:lnTo>
                  <a:lnTo>
                    <a:pt x="1999729" y="5969"/>
                  </a:lnTo>
                  <a:close/>
                </a:path>
                <a:path w="2649855" h="357505">
                  <a:moveTo>
                    <a:pt x="1866760" y="5969"/>
                  </a:moveTo>
                  <a:lnTo>
                    <a:pt x="1928101" y="5969"/>
                  </a:lnTo>
                  <a:lnTo>
                    <a:pt x="1928101" y="351536"/>
                  </a:lnTo>
                  <a:lnTo>
                    <a:pt x="1866760" y="351536"/>
                  </a:lnTo>
                  <a:lnTo>
                    <a:pt x="1866760" y="5969"/>
                  </a:lnTo>
                  <a:close/>
                </a:path>
                <a:path w="2649855" h="357505">
                  <a:moveTo>
                    <a:pt x="1344409" y="5969"/>
                  </a:moveTo>
                  <a:lnTo>
                    <a:pt x="1564881" y="5969"/>
                  </a:lnTo>
                  <a:lnTo>
                    <a:pt x="1564881" y="60451"/>
                  </a:lnTo>
                  <a:lnTo>
                    <a:pt x="1405750" y="60451"/>
                  </a:lnTo>
                  <a:lnTo>
                    <a:pt x="1405750" y="141350"/>
                  </a:lnTo>
                  <a:lnTo>
                    <a:pt x="1519923" y="141350"/>
                  </a:lnTo>
                  <a:lnTo>
                    <a:pt x="1519923" y="193548"/>
                  </a:lnTo>
                  <a:lnTo>
                    <a:pt x="1405750" y="193548"/>
                  </a:lnTo>
                  <a:lnTo>
                    <a:pt x="1405750" y="297052"/>
                  </a:lnTo>
                  <a:lnTo>
                    <a:pt x="1562341" y="297052"/>
                  </a:lnTo>
                  <a:lnTo>
                    <a:pt x="1562341" y="351536"/>
                  </a:lnTo>
                  <a:lnTo>
                    <a:pt x="1344409" y="351536"/>
                  </a:lnTo>
                  <a:lnTo>
                    <a:pt x="1344409" y="5969"/>
                  </a:lnTo>
                  <a:close/>
                </a:path>
                <a:path w="2649855" h="357505">
                  <a:moveTo>
                    <a:pt x="1021321" y="5969"/>
                  </a:moveTo>
                  <a:lnTo>
                    <a:pt x="1050785" y="5969"/>
                  </a:lnTo>
                  <a:lnTo>
                    <a:pt x="1213980" y="214502"/>
                  </a:lnTo>
                  <a:lnTo>
                    <a:pt x="1213980" y="5969"/>
                  </a:lnTo>
                  <a:lnTo>
                    <a:pt x="1272908" y="5969"/>
                  </a:lnTo>
                  <a:lnTo>
                    <a:pt x="1272908" y="356235"/>
                  </a:lnTo>
                  <a:lnTo>
                    <a:pt x="1248016" y="356235"/>
                  </a:lnTo>
                  <a:lnTo>
                    <a:pt x="1080249" y="137540"/>
                  </a:lnTo>
                  <a:lnTo>
                    <a:pt x="1080249" y="351789"/>
                  </a:lnTo>
                  <a:lnTo>
                    <a:pt x="1021321" y="351789"/>
                  </a:lnTo>
                  <a:lnTo>
                    <a:pt x="1021321" y="5969"/>
                  </a:lnTo>
                  <a:close/>
                </a:path>
                <a:path w="2649855" h="357505">
                  <a:moveTo>
                    <a:pt x="69596" y="5969"/>
                  </a:moveTo>
                  <a:lnTo>
                    <a:pt x="102146" y="5969"/>
                  </a:lnTo>
                  <a:lnTo>
                    <a:pt x="176923" y="238760"/>
                  </a:lnTo>
                  <a:lnTo>
                    <a:pt x="250050" y="5969"/>
                  </a:lnTo>
                  <a:lnTo>
                    <a:pt x="282371" y="5969"/>
                  </a:lnTo>
                  <a:lnTo>
                    <a:pt x="352907" y="351789"/>
                  </a:lnTo>
                  <a:lnTo>
                    <a:pt x="293458" y="351789"/>
                  </a:lnTo>
                  <a:lnTo>
                    <a:pt x="257606" y="165353"/>
                  </a:lnTo>
                  <a:lnTo>
                    <a:pt x="188010" y="356235"/>
                  </a:lnTo>
                  <a:lnTo>
                    <a:pt x="166077" y="356235"/>
                  </a:lnTo>
                  <a:lnTo>
                    <a:pt x="96481" y="165353"/>
                  </a:lnTo>
                  <a:lnTo>
                    <a:pt x="59220" y="351789"/>
                  </a:lnTo>
                  <a:lnTo>
                    <a:pt x="0" y="351789"/>
                  </a:lnTo>
                  <a:lnTo>
                    <a:pt x="69596" y="5969"/>
                  </a:lnTo>
                  <a:close/>
                </a:path>
                <a:path w="2649855" h="357505">
                  <a:moveTo>
                    <a:pt x="493890" y="1270"/>
                  </a:moveTo>
                  <a:lnTo>
                    <a:pt x="520788" y="1270"/>
                  </a:lnTo>
                  <a:lnTo>
                    <a:pt x="659726" y="351536"/>
                  </a:lnTo>
                  <a:lnTo>
                    <a:pt x="592023" y="351536"/>
                  </a:lnTo>
                  <a:lnTo>
                    <a:pt x="566788" y="281432"/>
                  </a:lnTo>
                  <a:lnTo>
                    <a:pt x="448360" y="281432"/>
                  </a:lnTo>
                  <a:lnTo>
                    <a:pt x="424307" y="351536"/>
                  </a:lnTo>
                  <a:lnTo>
                    <a:pt x="356133" y="351536"/>
                  </a:lnTo>
                  <a:lnTo>
                    <a:pt x="493890" y="1270"/>
                  </a:lnTo>
                  <a:close/>
                </a:path>
                <a:path w="2649855" h="357505">
                  <a:moveTo>
                    <a:pt x="1707629" y="0"/>
                  </a:moveTo>
                  <a:lnTo>
                    <a:pt x="1735561" y="1404"/>
                  </a:lnTo>
                  <a:lnTo>
                    <a:pt x="1759540" y="5619"/>
                  </a:lnTo>
                  <a:lnTo>
                    <a:pt x="1779566" y="12644"/>
                  </a:lnTo>
                  <a:lnTo>
                    <a:pt x="1795640" y="22478"/>
                  </a:lnTo>
                  <a:lnTo>
                    <a:pt x="1776971" y="75311"/>
                  </a:lnTo>
                  <a:lnTo>
                    <a:pt x="1760564" y="65216"/>
                  </a:lnTo>
                  <a:lnTo>
                    <a:pt x="1743729" y="57991"/>
                  </a:lnTo>
                  <a:lnTo>
                    <a:pt x="1726464" y="53647"/>
                  </a:lnTo>
                  <a:lnTo>
                    <a:pt x="1708772" y="52197"/>
                  </a:lnTo>
                  <a:lnTo>
                    <a:pt x="1698775" y="52889"/>
                  </a:lnTo>
                  <a:lnTo>
                    <a:pt x="1667132" y="76263"/>
                  </a:lnTo>
                  <a:lnTo>
                    <a:pt x="1664195" y="92583"/>
                  </a:lnTo>
                  <a:lnTo>
                    <a:pt x="1668312" y="107584"/>
                  </a:lnTo>
                  <a:lnTo>
                    <a:pt x="1680657" y="122872"/>
                  </a:lnTo>
                  <a:lnTo>
                    <a:pt x="1701217" y="138445"/>
                  </a:lnTo>
                  <a:lnTo>
                    <a:pt x="1729981" y="154305"/>
                  </a:lnTo>
                  <a:lnTo>
                    <a:pt x="1746122" y="162615"/>
                  </a:lnTo>
                  <a:lnTo>
                    <a:pt x="1759858" y="170592"/>
                  </a:lnTo>
                  <a:lnTo>
                    <a:pt x="1793560" y="201041"/>
                  </a:lnTo>
                  <a:lnTo>
                    <a:pt x="1809388" y="238934"/>
                  </a:lnTo>
                  <a:lnTo>
                    <a:pt x="1811388" y="261238"/>
                  </a:lnTo>
                  <a:lnTo>
                    <a:pt x="1809316" y="281267"/>
                  </a:lnTo>
                  <a:lnTo>
                    <a:pt x="1792743" y="315799"/>
                  </a:lnTo>
                  <a:lnTo>
                    <a:pt x="1760262" y="342161"/>
                  </a:lnTo>
                  <a:lnTo>
                    <a:pt x="1715876" y="355687"/>
                  </a:lnTo>
                  <a:lnTo>
                    <a:pt x="1689468" y="357377"/>
                  </a:lnTo>
                  <a:lnTo>
                    <a:pt x="1665870" y="355828"/>
                  </a:lnTo>
                  <a:lnTo>
                    <a:pt x="1643462" y="351170"/>
                  </a:lnTo>
                  <a:lnTo>
                    <a:pt x="1622245" y="343394"/>
                  </a:lnTo>
                  <a:lnTo>
                    <a:pt x="1602219" y="332486"/>
                  </a:lnTo>
                  <a:lnTo>
                    <a:pt x="1624825" y="277495"/>
                  </a:lnTo>
                  <a:lnTo>
                    <a:pt x="1642926" y="288643"/>
                  </a:lnTo>
                  <a:lnTo>
                    <a:pt x="1660861" y="296576"/>
                  </a:lnTo>
                  <a:lnTo>
                    <a:pt x="1678653" y="301319"/>
                  </a:lnTo>
                  <a:lnTo>
                    <a:pt x="1696326" y="302895"/>
                  </a:lnTo>
                  <a:lnTo>
                    <a:pt x="1719922" y="300537"/>
                  </a:lnTo>
                  <a:lnTo>
                    <a:pt x="1736791" y="293465"/>
                  </a:lnTo>
                  <a:lnTo>
                    <a:pt x="1746921" y="281678"/>
                  </a:lnTo>
                  <a:lnTo>
                    <a:pt x="1750301" y="265175"/>
                  </a:lnTo>
                  <a:lnTo>
                    <a:pt x="1749513" y="256434"/>
                  </a:lnTo>
                  <a:lnTo>
                    <a:pt x="1729528" y="223206"/>
                  </a:lnTo>
                  <a:lnTo>
                    <a:pt x="1685023" y="195452"/>
                  </a:lnTo>
                  <a:lnTo>
                    <a:pt x="1666810" y="185975"/>
                  </a:lnTo>
                  <a:lnTo>
                    <a:pt x="1651812" y="177355"/>
                  </a:lnTo>
                  <a:lnTo>
                    <a:pt x="1619332" y="148637"/>
                  </a:lnTo>
                  <a:lnTo>
                    <a:pt x="1603328" y="103489"/>
                  </a:lnTo>
                  <a:lnTo>
                    <a:pt x="1602854" y="92963"/>
                  </a:lnTo>
                  <a:lnTo>
                    <a:pt x="1604687" y="73796"/>
                  </a:lnTo>
                  <a:lnTo>
                    <a:pt x="1632191" y="26415"/>
                  </a:lnTo>
                  <a:lnTo>
                    <a:pt x="1665766" y="6635"/>
                  </a:lnTo>
                  <a:lnTo>
                    <a:pt x="1685644" y="1662"/>
                  </a:lnTo>
                  <a:lnTo>
                    <a:pt x="1707629" y="0"/>
                  </a:lnTo>
                  <a:close/>
                </a:path>
                <a:path w="2649855" h="357505">
                  <a:moveTo>
                    <a:pt x="855205" y="0"/>
                  </a:moveTo>
                  <a:lnTo>
                    <a:pt x="882540" y="2139"/>
                  </a:lnTo>
                  <a:lnTo>
                    <a:pt x="907767" y="8540"/>
                  </a:lnTo>
                  <a:lnTo>
                    <a:pt x="930875" y="19180"/>
                  </a:lnTo>
                  <a:lnTo>
                    <a:pt x="951852" y="34036"/>
                  </a:lnTo>
                  <a:lnTo>
                    <a:pt x="926198" y="83312"/>
                  </a:lnTo>
                  <a:lnTo>
                    <a:pt x="920030" y="78476"/>
                  </a:lnTo>
                  <a:lnTo>
                    <a:pt x="912387" y="73675"/>
                  </a:lnTo>
                  <a:lnTo>
                    <a:pt x="871620" y="56991"/>
                  </a:lnTo>
                  <a:lnTo>
                    <a:pt x="853808" y="54610"/>
                  </a:lnTo>
                  <a:lnTo>
                    <a:pt x="829636" y="56757"/>
                  </a:lnTo>
                  <a:lnTo>
                    <a:pt x="789389" y="74005"/>
                  </a:lnTo>
                  <a:lnTo>
                    <a:pt x="760410" y="107870"/>
                  </a:lnTo>
                  <a:lnTo>
                    <a:pt x="745681" y="154162"/>
                  </a:lnTo>
                  <a:lnTo>
                    <a:pt x="743839" y="181737"/>
                  </a:lnTo>
                  <a:lnTo>
                    <a:pt x="745644" y="207902"/>
                  </a:lnTo>
                  <a:lnTo>
                    <a:pt x="760110" y="251995"/>
                  </a:lnTo>
                  <a:lnTo>
                    <a:pt x="788494" y="284356"/>
                  </a:lnTo>
                  <a:lnTo>
                    <a:pt x="827824" y="300843"/>
                  </a:lnTo>
                  <a:lnTo>
                    <a:pt x="851395" y="302895"/>
                  </a:lnTo>
                  <a:lnTo>
                    <a:pt x="867061" y="301775"/>
                  </a:lnTo>
                  <a:lnTo>
                    <a:pt x="905370" y="284988"/>
                  </a:lnTo>
                  <a:lnTo>
                    <a:pt x="905370" y="217043"/>
                  </a:lnTo>
                  <a:lnTo>
                    <a:pt x="857491" y="217043"/>
                  </a:lnTo>
                  <a:lnTo>
                    <a:pt x="857491" y="164719"/>
                  </a:lnTo>
                  <a:lnTo>
                    <a:pt x="966711" y="164719"/>
                  </a:lnTo>
                  <a:lnTo>
                    <a:pt x="966711" y="319405"/>
                  </a:lnTo>
                  <a:lnTo>
                    <a:pt x="926777" y="341872"/>
                  </a:lnTo>
                  <a:lnTo>
                    <a:pt x="875811" y="354885"/>
                  </a:lnTo>
                  <a:lnTo>
                    <a:pt x="841489" y="357377"/>
                  </a:lnTo>
                  <a:lnTo>
                    <a:pt x="806265" y="354349"/>
                  </a:lnTo>
                  <a:lnTo>
                    <a:pt x="747357" y="330053"/>
                  </a:lnTo>
                  <a:lnTo>
                    <a:pt x="704628" y="282402"/>
                  </a:lnTo>
                  <a:lnTo>
                    <a:pt x="682868" y="218064"/>
                  </a:lnTo>
                  <a:lnTo>
                    <a:pt x="680148" y="180086"/>
                  </a:lnTo>
                  <a:lnTo>
                    <a:pt x="683110" y="141960"/>
                  </a:lnTo>
                  <a:lnTo>
                    <a:pt x="706814" y="76948"/>
                  </a:lnTo>
                  <a:lnTo>
                    <a:pt x="753319" y="28182"/>
                  </a:lnTo>
                  <a:lnTo>
                    <a:pt x="817149" y="3139"/>
                  </a:lnTo>
                  <a:lnTo>
                    <a:pt x="85520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32026"/>
            <a:ext cx="6601459" cy="263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23925" indent="-274320">
              <a:lnSpc>
                <a:spcPct val="100000"/>
              </a:lnSpc>
              <a:spcBef>
                <a:spcPts val="105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P</a:t>
            </a:r>
            <a:r>
              <a:rPr sz="2600" spc="-5" dirty="0">
                <a:latin typeface="Trebuchet MS"/>
                <a:cs typeface="Trebuchet MS"/>
              </a:rPr>
              <a:t>ar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3</a:t>
            </a:r>
            <a:r>
              <a:rPr sz="2600" spc="-5" dirty="0">
                <a:latin typeface="Trebuchet MS"/>
                <a:cs typeface="Trebuchet MS"/>
              </a:rPr>
              <a:t>0</a:t>
            </a:r>
            <a:r>
              <a:rPr sz="2600" dirty="0">
                <a:latin typeface="Trebuchet MS"/>
                <a:cs typeface="Trebuchet MS"/>
              </a:rPr>
              <a:t>0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enzym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s </a:t>
            </a:r>
            <a:r>
              <a:rPr sz="2600" spc="-5" dirty="0">
                <a:latin typeface="Trebuchet MS"/>
                <a:cs typeface="Trebuchet MS"/>
              </a:rPr>
              <a:t>(r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gulates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body  functions)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Mai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tai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</a:t>
            </a:r>
            <a:r>
              <a:rPr sz="2600" spc="-10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lls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</a:t>
            </a:r>
            <a:r>
              <a:rPr sz="2600" dirty="0">
                <a:latin typeface="Trebuchet MS"/>
                <a:cs typeface="Trebuchet MS"/>
              </a:rPr>
              <a:t>n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ner</a:t>
            </a:r>
            <a:r>
              <a:rPr sz="2600" spc="-15" dirty="0">
                <a:latin typeface="Trebuchet MS"/>
                <a:cs typeface="Trebuchet MS"/>
              </a:rPr>
              <a:t>v</a:t>
            </a:r>
            <a:r>
              <a:rPr sz="2600" spc="-5" dirty="0">
                <a:latin typeface="Trebuchet MS"/>
                <a:cs typeface="Trebuchet MS"/>
              </a:rPr>
              <a:t>es</a:t>
            </a: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muscles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Comp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ne</a:t>
            </a:r>
            <a:r>
              <a:rPr sz="2600" spc="5" dirty="0">
                <a:latin typeface="Trebuchet MS"/>
                <a:cs typeface="Trebuchet MS"/>
              </a:rPr>
              <a:t>n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5" dirty="0">
                <a:latin typeface="Trebuchet MS"/>
                <a:cs typeface="Trebuchet MS"/>
              </a:rPr>
              <a:t> bones</a:t>
            </a:r>
            <a:endParaRPr sz="260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4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dirty="0">
                <a:latin typeface="Trebuchet MS"/>
                <a:cs typeface="Trebuchet MS"/>
              </a:rPr>
              <a:t>Best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sou</a:t>
            </a:r>
            <a:r>
              <a:rPr sz="2600" spc="-10" dirty="0">
                <a:latin typeface="Trebuchet MS"/>
                <a:cs typeface="Trebuchet MS"/>
              </a:rPr>
              <a:t>r</a:t>
            </a:r>
            <a:r>
              <a:rPr sz="2600" spc="-5" dirty="0">
                <a:latin typeface="Trebuchet MS"/>
                <a:cs typeface="Trebuchet MS"/>
              </a:rPr>
              <a:t>c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s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</a:t>
            </a:r>
            <a:r>
              <a:rPr sz="2600" dirty="0">
                <a:latin typeface="Trebuchet MS"/>
                <a:cs typeface="Trebuchet MS"/>
              </a:rPr>
              <a:t>e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gumes,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</a:t>
            </a:r>
            <a:r>
              <a:rPr sz="2600" spc="5" dirty="0">
                <a:latin typeface="Trebuchet MS"/>
                <a:cs typeface="Trebuchet MS"/>
              </a:rPr>
              <a:t>u</a:t>
            </a:r>
            <a:r>
              <a:rPr sz="2600" spc="-5" dirty="0">
                <a:latin typeface="Trebuchet MS"/>
                <a:cs typeface="Trebuchet MS"/>
              </a:rPr>
              <a:t>ts</a:t>
            </a: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an</a:t>
            </a:r>
            <a:r>
              <a:rPr sz="2600" dirty="0">
                <a:latin typeface="Trebuchet MS"/>
                <a:cs typeface="Trebuchet MS"/>
              </a:rPr>
              <a:t>d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wh</a:t>
            </a:r>
            <a:r>
              <a:rPr sz="2600" spc="-15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le  grains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236"/>
            <a:ext cx="3334385" cy="359410"/>
            <a:chOff x="537413" y="999236"/>
            <a:chExt cx="333438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125"/>
              <a:ext cx="3332149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7743" y="1057275"/>
              <a:ext cx="101853" cy="100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888" y="1053719"/>
              <a:ext cx="176402" cy="250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8302" y="1000125"/>
              <a:ext cx="3332479" cy="357505"/>
            </a:xfrm>
            <a:custGeom>
              <a:avLst/>
              <a:gdLst/>
              <a:ahLst/>
              <a:cxnLst/>
              <a:rect l="l" t="t" r="r" b="b"/>
              <a:pathLst>
                <a:path w="3332479" h="357505">
                  <a:moveTo>
                    <a:pt x="2865170" y="6096"/>
                  </a:moveTo>
                  <a:lnTo>
                    <a:pt x="3085642" y="6096"/>
                  </a:lnTo>
                  <a:lnTo>
                    <a:pt x="3085642" y="60578"/>
                  </a:lnTo>
                  <a:lnTo>
                    <a:pt x="2926511" y="60578"/>
                  </a:lnTo>
                  <a:lnTo>
                    <a:pt x="2926511" y="141477"/>
                  </a:lnTo>
                  <a:lnTo>
                    <a:pt x="3040684" y="141477"/>
                  </a:lnTo>
                  <a:lnTo>
                    <a:pt x="3040684" y="193675"/>
                  </a:lnTo>
                  <a:lnTo>
                    <a:pt x="2926511" y="193675"/>
                  </a:lnTo>
                  <a:lnTo>
                    <a:pt x="2926511" y="297179"/>
                  </a:lnTo>
                  <a:lnTo>
                    <a:pt x="3083102" y="297179"/>
                  </a:lnTo>
                  <a:lnTo>
                    <a:pt x="3083102" y="351663"/>
                  </a:lnTo>
                  <a:lnTo>
                    <a:pt x="2865170" y="351663"/>
                  </a:lnTo>
                  <a:lnTo>
                    <a:pt x="2865170" y="6096"/>
                  </a:lnTo>
                  <a:close/>
                </a:path>
                <a:path w="3332479" h="357505">
                  <a:moveTo>
                    <a:pt x="2538780" y="6096"/>
                  </a:moveTo>
                  <a:lnTo>
                    <a:pt x="2824911" y="6096"/>
                  </a:lnTo>
                  <a:lnTo>
                    <a:pt x="2824911" y="60578"/>
                  </a:lnTo>
                  <a:lnTo>
                    <a:pt x="2710103" y="60578"/>
                  </a:lnTo>
                  <a:lnTo>
                    <a:pt x="2710103" y="351663"/>
                  </a:lnTo>
                  <a:lnTo>
                    <a:pt x="2648762" y="351663"/>
                  </a:lnTo>
                  <a:lnTo>
                    <a:pt x="2648762" y="60578"/>
                  </a:lnTo>
                  <a:lnTo>
                    <a:pt x="2538780" y="60578"/>
                  </a:lnTo>
                  <a:lnTo>
                    <a:pt x="2538780" y="6096"/>
                  </a:lnTo>
                  <a:close/>
                </a:path>
                <a:path w="3332479" h="357505">
                  <a:moveTo>
                    <a:pt x="2239568" y="6096"/>
                  </a:moveTo>
                  <a:lnTo>
                    <a:pt x="2304719" y="6096"/>
                  </a:lnTo>
                  <a:lnTo>
                    <a:pt x="2386507" y="153542"/>
                  </a:lnTo>
                  <a:lnTo>
                    <a:pt x="2468676" y="6096"/>
                  </a:lnTo>
                  <a:lnTo>
                    <a:pt x="2533573" y="6096"/>
                  </a:lnTo>
                  <a:lnTo>
                    <a:pt x="2417495" y="209930"/>
                  </a:lnTo>
                  <a:lnTo>
                    <a:pt x="2417495" y="351663"/>
                  </a:lnTo>
                  <a:lnTo>
                    <a:pt x="2356154" y="351663"/>
                  </a:lnTo>
                  <a:lnTo>
                    <a:pt x="2356154" y="209930"/>
                  </a:lnTo>
                  <a:lnTo>
                    <a:pt x="2239568" y="6096"/>
                  </a:lnTo>
                  <a:close/>
                </a:path>
                <a:path w="3332479" h="357505">
                  <a:moveTo>
                    <a:pt x="2042210" y="6096"/>
                  </a:moveTo>
                  <a:lnTo>
                    <a:pt x="2103551" y="6096"/>
                  </a:lnTo>
                  <a:lnTo>
                    <a:pt x="2103551" y="297179"/>
                  </a:lnTo>
                  <a:lnTo>
                    <a:pt x="2259634" y="297179"/>
                  </a:lnTo>
                  <a:lnTo>
                    <a:pt x="2259634" y="351663"/>
                  </a:lnTo>
                  <a:lnTo>
                    <a:pt x="2042210" y="351663"/>
                  </a:lnTo>
                  <a:lnTo>
                    <a:pt x="2042210" y="6096"/>
                  </a:lnTo>
                  <a:close/>
                </a:path>
                <a:path w="3332479" h="357505">
                  <a:moveTo>
                    <a:pt x="1080312" y="6096"/>
                  </a:moveTo>
                  <a:lnTo>
                    <a:pt x="1366443" y="6096"/>
                  </a:lnTo>
                  <a:lnTo>
                    <a:pt x="1366443" y="60578"/>
                  </a:lnTo>
                  <a:lnTo>
                    <a:pt x="1251635" y="60578"/>
                  </a:lnTo>
                  <a:lnTo>
                    <a:pt x="1251635" y="351663"/>
                  </a:lnTo>
                  <a:lnTo>
                    <a:pt x="1190294" y="351663"/>
                  </a:lnTo>
                  <a:lnTo>
                    <a:pt x="1190294" y="60578"/>
                  </a:lnTo>
                  <a:lnTo>
                    <a:pt x="1080312" y="60578"/>
                  </a:lnTo>
                  <a:lnTo>
                    <a:pt x="1080312" y="6096"/>
                  </a:lnTo>
                  <a:close/>
                </a:path>
                <a:path w="3332479" h="357505">
                  <a:moveTo>
                    <a:pt x="541020" y="6096"/>
                  </a:moveTo>
                  <a:lnTo>
                    <a:pt x="761542" y="6096"/>
                  </a:lnTo>
                  <a:lnTo>
                    <a:pt x="761542" y="60578"/>
                  </a:lnTo>
                  <a:lnTo>
                    <a:pt x="602348" y="60578"/>
                  </a:lnTo>
                  <a:lnTo>
                    <a:pt x="602348" y="141477"/>
                  </a:lnTo>
                  <a:lnTo>
                    <a:pt x="716521" y="141477"/>
                  </a:lnTo>
                  <a:lnTo>
                    <a:pt x="716521" y="193675"/>
                  </a:lnTo>
                  <a:lnTo>
                    <a:pt x="602348" y="193675"/>
                  </a:lnTo>
                  <a:lnTo>
                    <a:pt x="602348" y="297179"/>
                  </a:lnTo>
                  <a:lnTo>
                    <a:pt x="759002" y="297179"/>
                  </a:lnTo>
                  <a:lnTo>
                    <a:pt x="759002" y="351663"/>
                  </a:lnTo>
                  <a:lnTo>
                    <a:pt x="541020" y="351663"/>
                  </a:lnTo>
                  <a:lnTo>
                    <a:pt x="541020" y="6096"/>
                  </a:lnTo>
                  <a:close/>
                </a:path>
                <a:path w="3332479" h="357505">
                  <a:moveTo>
                    <a:pt x="274319" y="6096"/>
                  </a:moveTo>
                  <a:lnTo>
                    <a:pt x="335648" y="6096"/>
                  </a:lnTo>
                  <a:lnTo>
                    <a:pt x="335648" y="297179"/>
                  </a:lnTo>
                  <a:lnTo>
                    <a:pt x="491820" y="297179"/>
                  </a:lnTo>
                  <a:lnTo>
                    <a:pt x="491820" y="351663"/>
                  </a:lnTo>
                  <a:lnTo>
                    <a:pt x="274319" y="351663"/>
                  </a:lnTo>
                  <a:lnTo>
                    <a:pt x="274319" y="6096"/>
                  </a:lnTo>
                  <a:close/>
                </a:path>
                <a:path w="3332479" h="357505">
                  <a:moveTo>
                    <a:pt x="0" y="6096"/>
                  </a:moveTo>
                  <a:lnTo>
                    <a:pt x="220560" y="6096"/>
                  </a:lnTo>
                  <a:lnTo>
                    <a:pt x="220560" y="60578"/>
                  </a:lnTo>
                  <a:lnTo>
                    <a:pt x="61328" y="60578"/>
                  </a:lnTo>
                  <a:lnTo>
                    <a:pt x="61328" y="141477"/>
                  </a:lnTo>
                  <a:lnTo>
                    <a:pt x="175501" y="141477"/>
                  </a:lnTo>
                  <a:lnTo>
                    <a:pt x="175501" y="193675"/>
                  </a:lnTo>
                  <a:lnTo>
                    <a:pt x="61328" y="193675"/>
                  </a:lnTo>
                  <a:lnTo>
                    <a:pt x="61328" y="297179"/>
                  </a:lnTo>
                  <a:lnTo>
                    <a:pt x="217970" y="297179"/>
                  </a:lnTo>
                  <a:lnTo>
                    <a:pt x="217970" y="351663"/>
                  </a:lnTo>
                  <a:lnTo>
                    <a:pt x="0" y="351663"/>
                  </a:lnTo>
                  <a:lnTo>
                    <a:pt x="0" y="6096"/>
                  </a:lnTo>
                  <a:close/>
                </a:path>
                <a:path w="3332479" h="357505">
                  <a:moveTo>
                    <a:pt x="1502460" y="2539"/>
                  </a:moveTo>
                  <a:lnTo>
                    <a:pt x="1560041" y="8899"/>
                  </a:lnTo>
                  <a:lnTo>
                    <a:pt x="1601155" y="27987"/>
                  </a:lnTo>
                  <a:lnTo>
                    <a:pt x="1625815" y="59815"/>
                  </a:lnTo>
                  <a:lnTo>
                    <a:pt x="1634032" y="104394"/>
                  </a:lnTo>
                  <a:lnTo>
                    <a:pt x="1632891" y="119395"/>
                  </a:lnTo>
                  <a:lnTo>
                    <a:pt x="1615871" y="160400"/>
                  </a:lnTo>
                  <a:lnTo>
                    <a:pt x="1583367" y="189868"/>
                  </a:lnTo>
                  <a:lnTo>
                    <a:pt x="1570151" y="195961"/>
                  </a:lnTo>
                  <a:lnTo>
                    <a:pt x="1672259" y="351663"/>
                  </a:lnTo>
                  <a:lnTo>
                    <a:pt x="1601520" y="351663"/>
                  </a:lnTo>
                  <a:lnTo>
                    <a:pt x="1509318" y="208914"/>
                  </a:lnTo>
                  <a:lnTo>
                    <a:pt x="1501655" y="208746"/>
                  </a:lnTo>
                  <a:lnTo>
                    <a:pt x="1492586" y="208422"/>
                  </a:lnTo>
                  <a:lnTo>
                    <a:pt x="1482136" y="207932"/>
                  </a:lnTo>
                  <a:lnTo>
                    <a:pt x="1470329" y="207263"/>
                  </a:lnTo>
                  <a:lnTo>
                    <a:pt x="1470329" y="351663"/>
                  </a:lnTo>
                  <a:lnTo>
                    <a:pt x="1406702" y="351663"/>
                  </a:lnTo>
                  <a:lnTo>
                    <a:pt x="1406702" y="6096"/>
                  </a:lnTo>
                  <a:lnTo>
                    <a:pt x="1411112" y="5978"/>
                  </a:lnTo>
                  <a:lnTo>
                    <a:pt x="1419212" y="5635"/>
                  </a:lnTo>
                  <a:lnTo>
                    <a:pt x="1431027" y="5078"/>
                  </a:lnTo>
                  <a:lnTo>
                    <a:pt x="1446580" y="4317"/>
                  </a:lnTo>
                  <a:lnTo>
                    <a:pt x="1463063" y="3557"/>
                  </a:lnTo>
                  <a:lnTo>
                    <a:pt x="1477854" y="3000"/>
                  </a:lnTo>
                  <a:lnTo>
                    <a:pt x="1490979" y="2657"/>
                  </a:lnTo>
                  <a:lnTo>
                    <a:pt x="1502460" y="2539"/>
                  </a:lnTo>
                  <a:close/>
                </a:path>
                <a:path w="3332479" h="357505">
                  <a:moveTo>
                    <a:pt x="3228390" y="126"/>
                  </a:moveTo>
                  <a:lnTo>
                    <a:pt x="3256322" y="1531"/>
                  </a:lnTo>
                  <a:lnTo>
                    <a:pt x="3280302" y="5746"/>
                  </a:lnTo>
                  <a:lnTo>
                    <a:pt x="3300328" y="12771"/>
                  </a:lnTo>
                  <a:lnTo>
                    <a:pt x="3316401" y="22605"/>
                  </a:lnTo>
                  <a:lnTo>
                    <a:pt x="3297732" y="75437"/>
                  </a:lnTo>
                  <a:lnTo>
                    <a:pt x="3281325" y="65343"/>
                  </a:lnTo>
                  <a:lnTo>
                    <a:pt x="3264490" y="58118"/>
                  </a:lnTo>
                  <a:lnTo>
                    <a:pt x="3247226" y="53774"/>
                  </a:lnTo>
                  <a:lnTo>
                    <a:pt x="3229533" y="52324"/>
                  </a:lnTo>
                  <a:lnTo>
                    <a:pt x="3219536" y="53016"/>
                  </a:lnTo>
                  <a:lnTo>
                    <a:pt x="3187893" y="76390"/>
                  </a:lnTo>
                  <a:lnTo>
                    <a:pt x="3184956" y="92710"/>
                  </a:lnTo>
                  <a:lnTo>
                    <a:pt x="3189074" y="107711"/>
                  </a:lnTo>
                  <a:lnTo>
                    <a:pt x="3201419" y="122999"/>
                  </a:lnTo>
                  <a:lnTo>
                    <a:pt x="3221979" y="138572"/>
                  </a:lnTo>
                  <a:lnTo>
                    <a:pt x="3250742" y="154432"/>
                  </a:lnTo>
                  <a:lnTo>
                    <a:pt x="3266883" y="162742"/>
                  </a:lnTo>
                  <a:lnTo>
                    <a:pt x="3280619" y="170719"/>
                  </a:lnTo>
                  <a:lnTo>
                    <a:pt x="3314322" y="201168"/>
                  </a:lnTo>
                  <a:lnTo>
                    <a:pt x="3330149" y="239061"/>
                  </a:lnTo>
                  <a:lnTo>
                    <a:pt x="3332149" y="261365"/>
                  </a:lnTo>
                  <a:lnTo>
                    <a:pt x="3330078" y="281394"/>
                  </a:lnTo>
                  <a:lnTo>
                    <a:pt x="3313504" y="315926"/>
                  </a:lnTo>
                  <a:lnTo>
                    <a:pt x="3281024" y="342288"/>
                  </a:lnTo>
                  <a:lnTo>
                    <a:pt x="3236637" y="355814"/>
                  </a:lnTo>
                  <a:lnTo>
                    <a:pt x="3210229" y="357504"/>
                  </a:lnTo>
                  <a:lnTo>
                    <a:pt x="3186631" y="355955"/>
                  </a:lnTo>
                  <a:lnTo>
                    <a:pt x="3164224" y="351297"/>
                  </a:lnTo>
                  <a:lnTo>
                    <a:pt x="3143007" y="343521"/>
                  </a:lnTo>
                  <a:lnTo>
                    <a:pt x="3122980" y="332613"/>
                  </a:lnTo>
                  <a:lnTo>
                    <a:pt x="3145586" y="277622"/>
                  </a:lnTo>
                  <a:lnTo>
                    <a:pt x="3163688" y="288770"/>
                  </a:lnTo>
                  <a:lnTo>
                    <a:pt x="3181623" y="296703"/>
                  </a:lnTo>
                  <a:lnTo>
                    <a:pt x="3199414" y="301446"/>
                  </a:lnTo>
                  <a:lnTo>
                    <a:pt x="3217087" y="303022"/>
                  </a:lnTo>
                  <a:lnTo>
                    <a:pt x="3240684" y="300664"/>
                  </a:lnTo>
                  <a:lnTo>
                    <a:pt x="3257553" y="293592"/>
                  </a:lnTo>
                  <a:lnTo>
                    <a:pt x="3267683" y="281805"/>
                  </a:lnTo>
                  <a:lnTo>
                    <a:pt x="3271062" y="265302"/>
                  </a:lnTo>
                  <a:lnTo>
                    <a:pt x="3270275" y="256561"/>
                  </a:lnTo>
                  <a:lnTo>
                    <a:pt x="3250290" y="223333"/>
                  </a:lnTo>
                  <a:lnTo>
                    <a:pt x="3205784" y="195579"/>
                  </a:lnTo>
                  <a:lnTo>
                    <a:pt x="3187572" y="186102"/>
                  </a:lnTo>
                  <a:lnTo>
                    <a:pt x="3172574" y="177482"/>
                  </a:lnTo>
                  <a:lnTo>
                    <a:pt x="3140094" y="148764"/>
                  </a:lnTo>
                  <a:lnTo>
                    <a:pt x="3124090" y="103616"/>
                  </a:lnTo>
                  <a:lnTo>
                    <a:pt x="3123615" y="93090"/>
                  </a:lnTo>
                  <a:lnTo>
                    <a:pt x="3125449" y="73923"/>
                  </a:lnTo>
                  <a:lnTo>
                    <a:pt x="3152952" y="26542"/>
                  </a:lnTo>
                  <a:lnTo>
                    <a:pt x="3186528" y="6762"/>
                  </a:lnTo>
                  <a:lnTo>
                    <a:pt x="3206405" y="1789"/>
                  </a:lnTo>
                  <a:lnTo>
                    <a:pt x="3228390" y="126"/>
                  </a:lnTo>
                  <a:close/>
                </a:path>
                <a:path w="3332479" h="357505">
                  <a:moveTo>
                    <a:pt x="957122" y="126"/>
                  </a:moveTo>
                  <a:lnTo>
                    <a:pt x="985342" y="1650"/>
                  </a:lnTo>
                  <a:lnTo>
                    <a:pt x="1010573" y="6223"/>
                  </a:lnTo>
                  <a:lnTo>
                    <a:pt x="1032828" y="13843"/>
                  </a:lnTo>
                  <a:lnTo>
                    <a:pt x="1052118" y="24511"/>
                  </a:lnTo>
                  <a:lnTo>
                    <a:pt x="1026972" y="75184"/>
                  </a:lnTo>
                  <a:lnTo>
                    <a:pt x="1015136" y="66202"/>
                  </a:lnTo>
                  <a:lnTo>
                    <a:pt x="1000191" y="59816"/>
                  </a:lnTo>
                  <a:lnTo>
                    <a:pt x="982127" y="56003"/>
                  </a:lnTo>
                  <a:lnTo>
                    <a:pt x="960932" y="54737"/>
                  </a:lnTo>
                  <a:lnTo>
                    <a:pt x="940287" y="56999"/>
                  </a:lnTo>
                  <a:lnTo>
                    <a:pt x="904854" y="75096"/>
                  </a:lnTo>
                  <a:lnTo>
                    <a:pt x="878045" y="110222"/>
                  </a:lnTo>
                  <a:lnTo>
                    <a:pt x="864242" y="155993"/>
                  </a:lnTo>
                  <a:lnTo>
                    <a:pt x="862507" y="182499"/>
                  </a:lnTo>
                  <a:lnTo>
                    <a:pt x="864105" y="208787"/>
                  </a:lnTo>
                  <a:lnTo>
                    <a:pt x="876920" y="252793"/>
                  </a:lnTo>
                  <a:lnTo>
                    <a:pt x="901996" y="284751"/>
                  </a:lnTo>
                  <a:lnTo>
                    <a:pt x="956360" y="303022"/>
                  </a:lnTo>
                  <a:lnTo>
                    <a:pt x="979486" y="300851"/>
                  </a:lnTo>
                  <a:lnTo>
                    <a:pt x="999921" y="294322"/>
                  </a:lnTo>
                  <a:lnTo>
                    <a:pt x="1017689" y="283412"/>
                  </a:lnTo>
                  <a:lnTo>
                    <a:pt x="1032814" y="268097"/>
                  </a:lnTo>
                  <a:lnTo>
                    <a:pt x="1061389" y="317753"/>
                  </a:lnTo>
                  <a:lnTo>
                    <a:pt x="1040436" y="335162"/>
                  </a:lnTo>
                  <a:lnTo>
                    <a:pt x="1015114" y="347583"/>
                  </a:lnTo>
                  <a:lnTo>
                    <a:pt x="985433" y="355026"/>
                  </a:lnTo>
                  <a:lnTo>
                    <a:pt x="951407" y="357504"/>
                  </a:lnTo>
                  <a:lnTo>
                    <a:pt x="917234" y="354528"/>
                  </a:lnTo>
                  <a:lnTo>
                    <a:pt x="860985" y="330715"/>
                  </a:lnTo>
                  <a:lnTo>
                    <a:pt x="821383" y="283900"/>
                  </a:lnTo>
                  <a:lnTo>
                    <a:pt x="801381" y="218940"/>
                  </a:lnTo>
                  <a:lnTo>
                    <a:pt x="798880" y="179959"/>
                  </a:lnTo>
                  <a:lnTo>
                    <a:pt x="801647" y="143164"/>
                  </a:lnTo>
                  <a:lnTo>
                    <a:pt x="823848" y="79053"/>
                  </a:lnTo>
                  <a:lnTo>
                    <a:pt x="867093" y="29166"/>
                  </a:lnTo>
                  <a:lnTo>
                    <a:pt x="924001" y="3361"/>
                  </a:lnTo>
                  <a:lnTo>
                    <a:pt x="957122" y="126"/>
                  </a:lnTo>
                  <a:close/>
                </a:path>
                <a:path w="3332479" h="357505">
                  <a:moveTo>
                    <a:pt x="1834438" y="0"/>
                  </a:moveTo>
                  <a:lnTo>
                    <a:pt x="1900161" y="11541"/>
                  </a:lnTo>
                  <a:lnTo>
                    <a:pt x="1948357" y="46227"/>
                  </a:lnTo>
                  <a:lnTo>
                    <a:pt x="1977901" y="101726"/>
                  </a:lnTo>
                  <a:lnTo>
                    <a:pt x="1987727" y="175895"/>
                  </a:lnTo>
                  <a:lnTo>
                    <a:pt x="1985156" y="215542"/>
                  </a:lnTo>
                  <a:lnTo>
                    <a:pt x="1964582" y="281836"/>
                  </a:lnTo>
                  <a:lnTo>
                    <a:pt x="1923840" y="329965"/>
                  </a:lnTo>
                  <a:lnTo>
                    <a:pt x="1865408" y="354453"/>
                  </a:lnTo>
                  <a:lnTo>
                    <a:pt x="1829739" y="357504"/>
                  </a:lnTo>
                  <a:lnTo>
                    <a:pt x="1796924" y="354478"/>
                  </a:lnTo>
                  <a:lnTo>
                    <a:pt x="1743532" y="330233"/>
                  </a:lnTo>
                  <a:lnTo>
                    <a:pt x="1706690" y="282461"/>
                  </a:lnTo>
                  <a:lnTo>
                    <a:pt x="1688160" y="215925"/>
                  </a:lnTo>
                  <a:lnTo>
                    <a:pt x="1685848" y="175895"/>
                  </a:lnTo>
                  <a:lnTo>
                    <a:pt x="1688372" y="140440"/>
                  </a:lnTo>
                  <a:lnTo>
                    <a:pt x="1708565" y="78007"/>
                  </a:lnTo>
                  <a:lnTo>
                    <a:pt x="1748195" y="28717"/>
                  </a:lnTo>
                  <a:lnTo>
                    <a:pt x="1802262" y="3190"/>
                  </a:lnTo>
                  <a:lnTo>
                    <a:pt x="183443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632026"/>
            <a:ext cx="176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10" dirty="0"/>
              <a:t>C</a:t>
            </a:r>
            <a:r>
              <a:rPr spc="-15" dirty="0"/>
              <a:t>h</a:t>
            </a:r>
            <a:r>
              <a:rPr spc="-5" dirty="0"/>
              <a:t>loride: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062099"/>
            <a:ext cx="6477000" cy="40360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34035" indent="-229870">
              <a:lnSpc>
                <a:spcPct val="100000"/>
              </a:lnSpc>
              <a:spcBef>
                <a:spcPts val="5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dirty="0">
                <a:latin typeface="Trebuchet MS"/>
                <a:cs typeface="Trebuchet MS"/>
              </a:rPr>
              <a:t>Fluid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balance</a:t>
            </a:r>
            <a:endParaRPr sz="24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spc="-5" dirty="0">
                <a:latin typeface="Trebuchet MS"/>
                <a:cs typeface="Trebuchet MS"/>
              </a:rPr>
              <a:t>Digestion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food,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transmits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nerve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impulses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P</a:t>
            </a:r>
            <a:r>
              <a:rPr sz="2800" spc="-5" dirty="0">
                <a:latin typeface="Trebuchet MS"/>
                <a:cs typeface="Trebuchet MS"/>
              </a:rPr>
              <a:t>ot</a:t>
            </a:r>
            <a:r>
              <a:rPr sz="2800" spc="-15" dirty="0">
                <a:latin typeface="Trebuchet MS"/>
                <a:cs typeface="Trebuchet MS"/>
              </a:rPr>
              <a:t>a</a:t>
            </a:r>
            <a:r>
              <a:rPr sz="2800" spc="-5" dirty="0">
                <a:latin typeface="Trebuchet MS"/>
                <a:cs typeface="Trebuchet MS"/>
              </a:rPr>
              <a:t>s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10" dirty="0">
                <a:latin typeface="Trebuchet MS"/>
                <a:cs typeface="Trebuchet MS"/>
              </a:rPr>
              <a:t>ium</a:t>
            </a:r>
            <a:endParaRPr sz="28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9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spc="-5" dirty="0">
                <a:latin typeface="Trebuchet MS"/>
                <a:cs typeface="Trebuchet MS"/>
              </a:rPr>
              <a:t>Maintains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blood pressure</a:t>
            </a:r>
            <a:endParaRPr sz="24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spc="-5" dirty="0">
                <a:latin typeface="Trebuchet MS"/>
                <a:cs typeface="Trebuchet MS"/>
              </a:rPr>
              <a:t>Nerve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impulses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 muscle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contraction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Sodium</a:t>
            </a:r>
            <a:endParaRPr sz="28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9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dirty="0">
                <a:latin typeface="Trebuchet MS"/>
                <a:cs typeface="Trebuchet MS"/>
              </a:rPr>
              <a:t>Fluid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balance</a:t>
            </a:r>
            <a:endParaRPr sz="24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spc="-5" dirty="0">
                <a:latin typeface="Trebuchet MS"/>
                <a:cs typeface="Trebuchet MS"/>
              </a:rPr>
              <a:t>Muscles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relax, </a:t>
            </a:r>
            <a:r>
              <a:rPr sz="2400" spc="-5" dirty="0">
                <a:latin typeface="Trebuchet MS"/>
                <a:cs typeface="Trebuchet MS"/>
              </a:rPr>
              <a:t>transmit nerve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impulses</a:t>
            </a:r>
            <a:endParaRPr sz="24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670" algn="l"/>
              </a:tabLst>
            </a:pPr>
            <a:r>
              <a:rPr sz="2400" spc="-20" dirty="0">
                <a:latin typeface="Trebuchet MS"/>
                <a:cs typeface="Trebuchet MS"/>
              </a:rPr>
              <a:t>Regulates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blood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pressure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236"/>
            <a:ext cx="3334385" cy="359410"/>
            <a:chOff x="537413" y="999236"/>
            <a:chExt cx="333438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1000125"/>
              <a:ext cx="3332149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7743" y="1057275"/>
              <a:ext cx="101853" cy="100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888" y="1053719"/>
              <a:ext cx="176402" cy="250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8302" y="1000125"/>
              <a:ext cx="3332479" cy="357505"/>
            </a:xfrm>
            <a:custGeom>
              <a:avLst/>
              <a:gdLst/>
              <a:ahLst/>
              <a:cxnLst/>
              <a:rect l="l" t="t" r="r" b="b"/>
              <a:pathLst>
                <a:path w="3332479" h="357505">
                  <a:moveTo>
                    <a:pt x="2865170" y="6096"/>
                  </a:moveTo>
                  <a:lnTo>
                    <a:pt x="3085642" y="6096"/>
                  </a:lnTo>
                  <a:lnTo>
                    <a:pt x="3085642" y="60578"/>
                  </a:lnTo>
                  <a:lnTo>
                    <a:pt x="2926511" y="60578"/>
                  </a:lnTo>
                  <a:lnTo>
                    <a:pt x="2926511" y="141477"/>
                  </a:lnTo>
                  <a:lnTo>
                    <a:pt x="3040684" y="141477"/>
                  </a:lnTo>
                  <a:lnTo>
                    <a:pt x="3040684" y="193675"/>
                  </a:lnTo>
                  <a:lnTo>
                    <a:pt x="2926511" y="193675"/>
                  </a:lnTo>
                  <a:lnTo>
                    <a:pt x="2926511" y="297179"/>
                  </a:lnTo>
                  <a:lnTo>
                    <a:pt x="3083102" y="297179"/>
                  </a:lnTo>
                  <a:lnTo>
                    <a:pt x="3083102" y="351663"/>
                  </a:lnTo>
                  <a:lnTo>
                    <a:pt x="2865170" y="351663"/>
                  </a:lnTo>
                  <a:lnTo>
                    <a:pt x="2865170" y="6096"/>
                  </a:lnTo>
                  <a:close/>
                </a:path>
                <a:path w="3332479" h="357505">
                  <a:moveTo>
                    <a:pt x="2538780" y="6096"/>
                  </a:moveTo>
                  <a:lnTo>
                    <a:pt x="2824911" y="6096"/>
                  </a:lnTo>
                  <a:lnTo>
                    <a:pt x="2824911" y="60578"/>
                  </a:lnTo>
                  <a:lnTo>
                    <a:pt x="2710103" y="60578"/>
                  </a:lnTo>
                  <a:lnTo>
                    <a:pt x="2710103" y="351663"/>
                  </a:lnTo>
                  <a:lnTo>
                    <a:pt x="2648762" y="351663"/>
                  </a:lnTo>
                  <a:lnTo>
                    <a:pt x="2648762" y="60578"/>
                  </a:lnTo>
                  <a:lnTo>
                    <a:pt x="2538780" y="60578"/>
                  </a:lnTo>
                  <a:lnTo>
                    <a:pt x="2538780" y="6096"/>
                  </a:lnTo>
                  <a:close/>
                </a:path>
                <a:path w="3332479" h="357505">
                  <a:moveTo>
                    <a:pt x="2239568" y="6096"/>
                  </a:moveTo>
                  <a:lnTo>
                    <a:pt x="2304719" y="6096"/>
                  </a:lnTo>
                  <a:lnTo>
                    <a:pt x="2386507" y="153542"/>
                  </a:lnTo>
                  <a:lnTo>
                    <a:pt x="2468676" y="6096"/>
                  </a:lnTo>
                  <a:lnTo>
                    <a:pt x="2533573" y="6096"/>
                  </a:lnTo>
                  <a:lnTo>
                    <a:pt x="2417495" y="209930"/>
                  </a:lnTo>
                  <a:lnTo>
                    <a:pt x="2417495" y="351663"/>
                  </a:lnTo>
                  <a:lnTo>
                    <a:pt x="2356154" y="351663"/>
                  </a:lnTo>
                  <a:lnTo>
                    <a:pt x="2356154" y="209930"/>
                  </a:lnTo>
                  <a:lnTo>
                    <a:pt x="2239568" y="6096"/>
                  </a:lnTo>
                  <a:close/>
                </a:path>
                <a:path w="3332479" h="357505">
                  <a:moveTo>
                    <a:pt x="2042210" y="6096"/>
                  </a:moveTo>
                  <a:lnTo>
                    <a:pt x="2103551" y="6096"/>
                  </a:lnTo>
                  <a:lnTo>
                    <a:pt x="2103551" y="297179"/>
                  </a:lnTo>
                  <a:lnTo>
                    <a:pt x="2259634" y="297179"/>
                  </a:lnTo>
                  <a:lnTo>
                    <a:pt x="2259634" y="351663"/>
                  </a:lnTo>
                  <a:lnTo>
                    <a:pt x="2042210" y="351663"/>
                  </a:lnTo>
                  <a:lnTo>
                    <a:pt x="2042210" y="6096"/>
                  </a:lnTo>
                  <a:close/>
                </a:path>
                <a:path w="3332479" h="357505">
                  <a:moveTo>
                    <a:pt x="1080312" y="6096"/>
                  </a:moveTo>
                  <a:lnTo>
                    <a:pt x="1366443" y="6096"/>
                  </a:lnTo>
                  <a:lnTo>
                    <a:pt x="1366443" y="60578"/>
                  </a:lnTo>
                  <a:lnTo>
                    <a:pt x="1251635" y="60578"/>
                  </a:lnTo>
                  <a:lnTo>
                    <a:pt x="1251635" y="351663"/>
                  </a:lnTo>
                  <a:lnTo>
                    <a:pt x="1190294" y="351663"/>
                  </a:lnTo>
                  <a:lnTo>
                    <a:pt x="1190294" y="60578"/>
                  </a:lnTo>
                  <a:lnTo>
                    <a:pt x="1080312" y="60578"/>
                  </a:lnTo>
                  <a:lnTo>
                    <a:pt x="1080312" y="6096"/>
                  </a:lnTo>
                  <a:close/>
                </a:path>
                <a:path w="3332479" h="357505">
                  <a:moveTo>
                    <a:pt x="541020" y="6096"/>
                  </a:moveTo>
                  <a:lnTo>
                    <a:pt x="761542" y="6096"/>
                  </a:lnTo>
                  <a:lnTo>
                    <a:pt x="761542" y="60578"/>
                  </a:lnTo>
                  <a:lnTo>
                    <a:pt x="602348" y="60578"/>
                  </a:lnTo>
                  <a:lnTo>
                    <a:pt x="602348" y="141477"/>
                  </a:lnTo>
                  <a:lnTo>
                    <a:pt x="716521" y="141477"/>
                  </a:lnTo>
                  <a:lnTo>
                    <a:pt x="716521" y="193675"/>
                  </a:lnTo>
                  <a:lnTo>
                    <a:pt x="602348" y="193675"/>
                  </a:lnTo>
                  <a:lnTo>
                    <a:pt x="602348" y="297179"/>
                  </a:lnTo>
                  <a:lnTo>
                    <a:pt x="759002" y="297179"/>
                  </a:lnTo>
                  <a:lnTo>
                    <a:pt x="759002" y="351663"/>
                  </a:lnTo>
                  <a:lnTo>
                    <a:pt x="541020" y="351663"/>
                  </a:lnTo>
                  <a:lnTo>
                    <a:pt x="541020" y="6096"/>
                  </a:lnTo>
                  <a:close/>
                </a:path>
                <a:path w="3332479" h="357505">
                  <a:moveTo>
                    <a:pt x="274319" y="6096"/>
                  </a:moveTo>
                  <a:lnTo>
                    <a:pt x="335648" y="6096"/>
                  </a:lnTo>
                  <a:lnTo>
                    <a:pt x="335648" y="297179"/>
                  </a:lnTo>
                  <a:lnTo>
                    <a:pt x="491820" y="297179"/>
                  </a:lnTo>
                  <a:lnTo>
                    <a:pt x="491820" y="351663"/>
                  </a:lnTo>
                  <a:lnTo>
                    <a:pt x="274319" y="351663"/>
                  </a:lnTo>
                  <a:lnTo>
                    <a:pt x="274319" y="6096"/>
                  </a:lnTo>
                  <a:close/>
                </a:path>
                <a:path w="3332479" h="357505">
                  <a:moveTo>
                    <a:pt x="0" y="6096"/>
                  </a:moveTo>
                  <a:lnTo>
                    <a:pt x="220560" y="6096"/>
                  </a:lnTo>
                  <a:lnTo>
                    <a:pt x="220560" y="60578"/>
                  </a:lnTo>
                  <a:lnTo>
                    <a:pt x="61328" y="60578"/>
                  </a:lnTo>
                  <a:lnTo>
                    <a:pt x="61328" y="141477"/>
                  </a:lnTo>
                  <a:lnTo>
                    <a:pt x="175501" y="141477"/>
                  </a:lnTo>
                  <a:lnTo>
                    <a:pt x="175501" y="193675"/>
                  </a:lnTo>
                  <a:lnTo>
                    <a:pt x="61328" y="193675"/>
                  </a:lnTo>
                  <a:lnTo>
                    <a:pt x="61328" y="297179"/>
                  </a:lnTo>
                  <a:lnTo>
                    <a:pt x="217970" y="297179"/>
                  </a:lnTo>
                  <a:lnTo>
                    <a:pt x="217970" y="351663"/>
                  </a:lnTo>
                  <a:lnTo>
                    <a:pt x="0" y="351663"/>
                  </a:lnTo>
                  <a:lnTo>
                    <a:pt x="0" y="6096"/>
                  </a:lnTo>
                  <a:close/>
                </a:path>
                <a:path w="3332479" h="357505">
                  <a:moveTo>
                    <a:pt x="1502460" y="2539"/>
                  </a:moveTo>
                  <a:lnTo>
                    <a:pt x="1560041" y="8899"/>
                  </a:lnTo>
                  <a:lnTo>
                    <a:pt x="1601155" y="27987"/>
                  </a:lnTo>
                  <a:lnTo>
                    <a:pt x="1625815" y="59815"/>
                  </a:lnTo>
                  <a:lnTo>
                    <a:pt x="1634032" y="104394"/>
                  </a:lnTo>
                  <a:lnTo>
                    <a:pt x="1632891" y="119395"/>
                  </a:lnTo>
                  <a:lnTo>
                    <a:pt x="1615871" y="160400"/>
                  </a:lnTo>
                  <a:lnTo>
                    <a:pt x="1583367" y="189868"/>
                  </a:lnTo>
                  <a:lnTo>
                    <a:pt x="1570151" y="195961"/>
                  </a:lnTo>
                  <a:lnTo>
                    <a:pt x="1672259" y="351663"/>
                  </a:lnTo>
                  <a:lnTo>
                    <a:pt x="1601520" y="351663"/>
                  </a:lnTo>
                  <a:lnTo>
                    <a:pt x="1509318" y="208914"/>
                  </a:lnTo>
                  <a:lnTo>
                    <a:pt x="1501655" y="208746"/>
                  </a:lnTo>
                  <a:lnTo>
                    <a:pt x="1492586" y="208422"/>
                  </a:lnTo>
                  <a:lnTo>
                    <a:pt x="1482136" y="207932"/>
                  </a:lnTo>
                  <a:lnTo>
                    <a:pt x="1470329" y="207263"/>
                  </a:lnTo>
                  <a:lnTo>
                    <a:pt x="1470329" y="351663"/>
                  </a:lnTo>
                  <a:lnTo>
                    <a:pt x="1406702" y="351663"/>
                  </a:lnTo>
                  <a:lnTo>
                    <a:pt x="1406702" y="6096"/>
                  </a:lnTo>
                  <a:lnTo>
                    <a:pt x="1411112" y="5978"/>
                  </a:lnTo>
                  <a:lnTo>
                    <a:pt x="1419212" y="5635"/>
                  </a:lnTo>
                  <a:lnTo>
                    <a:pt x="1431027" y="5078"/>
                  </a:lnTo>
                  <a:lnTo>
                    <a:pt x="1446580" y="4317"/>
                  </a:lnTo>
                  <a:lnTo>
                    <a:pt x="1463063" y="3557"/>
                  </a:lnTo>
                  <a:lnTo>
                    <a:pt x="1477854" y="3000"/>
                  </a:lnTo>
                  <a:lnTo>
                    <a:pt x="1490979" y="2657"/>
                  </a:lnTo>
                  <a:lnTo>
                    <a:pt x="1502460" y="2539"/>
                  </a:lnTo>
                  <a:close/>
                </a:path>
                <a:path w="3332479" h="357505">
                  <a:moveTo>
                    <a:pt x="3228390" y="126"/>
                  </a:moveTo>
                  <a:lnTo>
                    <a:pt x="3256322" y="1531"/>
                  </a:lnTo>
                  <a:lnTo>
                    <a:pt x="3280302" y="5746"/>
                  </a:lnTo>
                  <a:lnTo>
                    <a:pt x="3300328" y="12771"/>
                  </a:lnTo>
                  <a:lnTo>
                    <a:pt x="3316401" y="22605"/>
                  </a:lnTo>
                  <a:lnTo>
                    <a:pt x="3297732" y="75437"/>
                  </a:lnTo>
                  <a:lnTo>
                    <a:pt x="3281325" y="65343"/>
                  </a:lnTo>
                  <a:lnTo>
                    <a:pt x="3264490" y="58118"/>
                  </a:lnTo>
                  <a:lnTo>
                    <a:pt x="3247226" y="53774"/>
                  </a:lnTo>
                  <a:lnTo>
                    <a:pt x="3229533" y="52324"/>
                  </a:lnTo>
                  <a:lnTo>
                    <a:pt x="3219536" y="53016"/>
                  </a:lnTo>
                  <a:lnTo>
                    <a:pt x="3187893" y="76390"/>
                  </a:lnTo>
                  <a:lnTo>
                    <a:pt x="3184956" y="92710"/>
                  </a:lnTo>
                  <a:lnTo>
                    <a:pt x="3189074" y="107711"/>
                  </a:lnTo>
                  <a:lnTo>
                    <a:pt x="3201419" y="122999"/>
                  </a:lnTo>
                  <a:lnTo>
                    <a:pt x="3221979" y="138572"/>
                  </a:lnTo>
                  <a:lnTo>
                    <a:pt x="3250742" y="154432"/>
                  </a:lnTo>
                  <a:lnTo>
                    <a:pt x="3266883" y="162742"/>
                  </a:lnTo>
                  <a:lnTo>
                    <a:pt x="3280619" y="170719"/>
                  </a:lnTo>
                  <a:lnTo>
                    <a:pt x="3314322" y="201168"/>
                  </a:lnTo>
                  <a:lnTo>
                    <a:pt x="3330149" y="239061"/>
                  </a:lnTo>
                  <a:lnTo>
                    <a:pt x="3332149" y="261365"/>
                  </a:lnTo>
                  <a:lnTo>
                    <a:pt x="3330078" y="281394"/>
                  </a:lnTo>
                  <a:lnTo>
                    <a:pt x="3313504" y="315926"/>
                  </a:lnTo>
                  <a:lnTo>
                    <a:pt x="3281024" y="342288"/>
                  </a:lnTo>
                  <a:lnTo>
                    <a:pt x="3236637" y="355814"/>
                  </a:lnTo>
                  <a:lnTo>
                    <a:pt x="3210229" y="357504"/>
                  </a:lnTo>
                  <a:lnTo>
                    <a:pt x="3186631" y="355955"/>
                  </a:lnTo>
                  <a:lnTo>
                    <a:pt x="3164224" y="351297"/>
                  </a:lnTo>
                  <a:lnTo>
                    <a:pt x="3143007" y="343521"/>
                  </a:lnTo>
                  <a:lnTo>
                    <a:pt x="3122980" y="332613"/>
                  </a:lnTo>
                  <a:lnTo>
                    <a:pt x="3145586" y="277622"/>
                  </a:lnTo>
                  <a:lnTo>
                    <a:pt x="3163688" y="288770"/>
                  </a:lnTo>
                  <a:lnTo>
                    <a:pt x="3181623" y="296703"/>
                  </a:lnTo>
                  <a:lnTo>
                    <a:pt x="3199414" y="301446"/>
                  </a:lnTo>
                  <a:lnTo>
                    <a:pt x="3217087" y="303022"/>
                  </a:lnTo>
                  <a:lnTo>
                    <a:pt x="3240684" y="300664"/>
                  </a:lnTo>
                  <a:lnTo>
                    <a:pt x="3257553" y="293592"/>
                  </a:lnTo>
                  <a:lnTo>
                    <a:pt x="3267683" y="281805"/>
                  </a:lnTo>
                  <a:lnTo>
                    <a:pt x="3271062" y="265302"/>
                  </a:lnTo>
                  <a:lnTo>
                    <a:pt x="3270275" y="256561"/>
                  </a:lnTo>
                  <a:lnTo>
                    <a:pt x="3250290" y="223333"/>
                  </a:lnTo>
                  <a:lnTo>
                    <a:pt x="3205784" y="195579"/>
                  </a:lnTo>
                  <a:lnTo>
                    <a:pt x="3187572" y="186102"/>
                  </a:lnTo>
                  <a:lnTo>
                    <a:pt x="3172574" y="177482"/>
                  </a:lnTo>
                  <a:lnTo>
                    <a:pt x="3140094" y="148764"/>
                  </a:lnTo>
                  <a:lnTo>
                    <a:pt x="3124090" y="103616"/>
                  </a:lnTo>
                  <a:lnTo>
                    <a:pt x="3123615" y="93090"/>
                  </a:lnTo>
                  <a:lnTo>
                    <a:pt x="3125449" y="73923"/>
                  </a:lnTo>
                  <a:lnTo>
                    <a:pt x="3152952" y="26542"/>
                  </a:lnTo>
                  <a:lnTo>
                    <a:pt x="3186528" y="6762"/>
                  </a:lnTo>
                  <a:lnTo>
                    <a:pt x="3206405" y="1789"/>
                  </a:lnTo>
                  <a:lnTo>
                    <a:pt x="3228390" y="126"/>
                  </a:lnTo>
                  <a:close/>
                </a:path>
                <a:path w="3332479" h="357505">
                  <a:moveTo>
                    <a:pt x="957122" y="126"/>
                  </a:moveTo>
                  <a:lnTo>
                    <a:pt x="985342" y="1650"/>
                  </a:lnTo>
                  <a:lnTo>
                    <a:pt x="1010573" y="6223"/>
                  </a:lnTo>
                  <a:lnTo>
                    <a:pt x="1032828" y="13843"/>
                  </a:lnTo>
                  <a:lnTo>
                    <a:pt x="1052118" y="24511"/>
                  </a:lnTo>
                  <a:lnTo>
                    <a:pt x="1026972" y="75184"/>
                  </a:lnTo>
                  <a:lnTo>
                    <a:pt x="1015136" y="66202"/>
                  </a:lnTo>
                  <a:lnTo>
                    <a:pt x="1000191" y="59816"/>
                  </a:lnTo>
                  <a:lnTo>
                    <a:pt x="982127" y="56003"/>
                  </a:lnTo>
                  <a:lnTo>
                    <a:pt x="960932" y="54737"/>
                  </a:lnTo>
                  <a:lnTo>
                    <a:pt x="940287" y="56999"/>
                  </a:lnTo>
                  <a:lnTo>
                    <a:pt x="904854" y="75096"/>
                  </a:lnTo>
                  <a:lnTo>
                    <a:pt x="878045" y="110222"/>
                  </a:lnTo>
                  <a:lnTo>
                    <a:pt x="864242" y="155993"/>
                  </a:lnTo>
                  <a:lnTo>
                    <a:pt x="862507" y="182499"/>
                  </a:lnTo>
                  <a:lnTo>
                    <a:pt x="864105" y="208787"/>
                  </a:lnTo>
                  <a:lnTo>
                    <a:pt x="876920" y="252793"/>
                  </a:lnTo>
                  <a:lnTo>
                    <a:pt x="901996" y="284751"/>
                  </a:lnTo>
                  <a:lnTo>
                    <a:pt x="956360" y="303022"/>
                  </a:lnTo>
                  <a:lnTo>
                    <a:pt x="979486" y="300851"/>
                  </a:lnTo>
                  <a:lnTo>
                    <a:pt x="999921" y="294322"/>
                  </a:lnTo>
                  <a:lnTo>
                    <a:pt x="1017689" y="283412"/>
                  </a:lnTo>
                  <a:lnTo>
                    <a:pt x="1032814" y="268097"/>
                  </a:lnTo>
                  <a:lnTo>
                    <a:pt x="1061389" y="317753"/>
                  </a:lnTo>
                  <a:lnTo>
                    <a:pt x="1040436" y="335162"/>
                  </a:lnTo>
                  <a:lnTo>
                    <a:pt x="1015114" y="347583"/>
                  </a:lnTo>
                  <a:lnTo>
                    <a:pt x="985433" y="355026"/>
                  </a:lnTo>
                  <a:lnTo>
                    <a:pt x="951407" y="357504"/>
                  </a:lnTo>
                  <a:lnTo>
                    <a:pt x="917234" y="354528"/>
                  </a:lnTo>
                  <a:lnTo>
                    <a:pt x="860985" y="330715"/>
                  </a:lnTo>
                  <a:lnTo>
                    <a:pt x="821383" y="283900"/>
                  </a:lnTo>
                  <a:lnTo>
                    <a:pt x="801381" y="218940"/>
                  </a:lnTo>
                  <a:lnTo>
                    <a:pt x="798880" y="179959"/>
                  </a:lnTo>
                  <a:lnTo>
                    <a:pt x="801647" y="143164"/>
                  </a:lnTo>
                  <a:lnTo>
                    <a:pt x="823848" y="79053"/>
                  </a:lnTo>
                  <a:lnTo>
                    <a:pt x="867093" y="29166"/>
                  </a:lnTo>
                  <a:lnTo>
                    <a:pt x="924001" y="3361"/>
                  </a:lnTo>
                  <a:lnTo>
                    <a:pt x="957122" y="126"/>
                  </a:lnTo>
                  <a:close/>
                </a:path>
                <a:path w="3332479" h="357505">
                  <a:moveTo>
                    <a:pt x="1834438" y="0"/>
                  </a:moveTo>
                  <a:lnTo>
                    <a:pt x="1900161" y="11541"/>
                  </a:lnTo>
                  <a:lnTo>
                    <a:pt x="1948357" y="46227"/>
                  </a:lnTo>
                  <a:lnTo>
                    <a:pt x="1977901" y="101726"/>
                  </a:lnTo>
                  <a:lnTo>
                    <a:pt x="1987727" y="175895"/>
                  </a:lnTo>
                  <a:lnTo>
                    <a:pt x="1985156" y="215542"/>
                  </a:lnTo>
                  <a:lnTo>
                    <a:pt x="1964582" y="281836"/>
                  </a:lnTo>
                  <a:lnTo>
                    <a:pt x="1923840" y="329965"/>
                  </a:lnTo>
                  <a:lnTo>
                    <a:pt x="1865408" y="354453"/>
                  </a:lnTo>
                  <a:lnTo>
                    <a:pt x="1829739" y="357504"/>
                  </a:lnTo>
                  <a:lnTo>
                    <a:pt x="1796924" y="354478"/>
                  </a:lnTo>
                  <a:lnTo>
                    <a:pt x="1743532" y="330233"/>
                  </a:lnTo>
                  <a:lnTo>
                    <a:pt x="1706690" y="282461"/>
                  </a:lnTo>
                  <a:lnTo>
                    <a:pt x="1688160" y="215925"/>
                  </a:lnTo>
                  <a:lnTo>
                    <a:pt x="1685848" y="175895"/>
                  </a:lnTo>
                  <a:lnTo>
                    <a:pt x="1688372" y="140440"/>
                  </a:lnTo>
                  <a:lnTo>
                    <a:pt x="1708565" y="78007"/>
                  </a:lnTo>
                  <a:lnTo>
                    <a:pt x="1748195" y="28717"/>
                  </a:lnTo>
                  <a:lnTo>
                    <a:pt x="1802262" y="3190"/>
                  </a:lnTo>
                  <a:lnTo>
                    <a:pt x="183443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632026"/>
            <a:ext cx="1543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dirty="0"/>
              <a:t>S</a:t>
            </a:r>
            <a:r>
              <a:rPr sz="2600" spc="-15" dirty="0"/>
              <a:t>o</a:t>
            </a:r>
            <a:r>
              <a:rPr sz="2600" spc="-5" dirty="0"/>
              <a:t>urc</a:t>
            </a:r>
            <a:r>
              <a:rPr sz="2600" spc="-15" dirty="0"/>
              <a:t>e</a:t>
            </a:r>
            <a:r>
              <a:rPr sz="2600" dirty="0"/>
              <a:t>s: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47" y="2032228"/>
            <a:ext cx="6452870" cy="12020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0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241935" algn="l"/>
              </a:tabLst>
            </a:pPr>
            <a:r>
              <a:rPr sz="2300" dirty="0">
                <a:latin typeface="Trebuchet MS"/>
                <a:cs typeface="Trebuchet MS"/>
              </a:rPr>
              <a:t>Salt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(sodium</a:t>
            </a:r>
            <a:r>
              <a:rPr sz="2300" spc="-2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chloride)</a:t>
            </a:r>
            <a:endParaRPr sz="23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241935" algn="l"/>
              </a:tabLst>
            </a:pPr>
            <a:r>
              <a:rPr sz="2300" dirty="0">
                <a:latin typeface="Trebuchet MS"/>
                <a:cs typeface="Trebuchet MS"/>
              </a:rPr>
              <a:t>Fruits,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veggies,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milk,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beans,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fish,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chicken,</a:t>
            </a:r>
            <a:r>
              <a:rPr sz="2300" spc="-2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nuts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(potassium)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8594" y="999236"/>
            <a:ext cx="1022350" cy="359410"/>
            <a:chOff x="538594" y="999236"/>
            <a:chExt cx="102235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83" y="1000125"/>
              <a:ext cx="1020076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215" y="1057275"/>
              <a:ext cx="101803" cy="100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361" y="1053719"/>
              <a:ext cx="176339" cy="250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483" y="1000125"/>
              <a:ext cx="1020444" cy="357505"/>
            </a:xfrm>
            <a:custGeom>
              <a:avLst/>
              <a:gdLst/>
              <a:ahLst/>
              <a:cxnLst/>
              <a:rect l="l" t="t" r="r" b="b"/>
              <a:pathLst>
                <a:path w="1020444" h="357505">
                  <a:moveTo>
                    <a:pt x="768489" y="6096"/>
                  </a:moveTo>
                  <a:lnTo>
                    <a:pt x="797953" y="6096"/>
                  </a:lnTo>
                  <a:lnTo>
                    <a:pt x="961148" y="214629"/>
                  </a:lnTo>
                  <a:lnTo>
                    <a:pt x="961148" y="6096"/>
                  </a:lnTo>
                  <a:lnTo>
                    <a:pt x="1020076" y="6096"/>
                  </a:lnTo>
                  <a:lnTo>
                    <a:pt x="1020076" y="356362"/>
                  </a:lnTo>
                  <a:lnTo>
                    <a:pt x="995184" y="356362"/>
                  </a:lnTo>
                  <a:lnTo>
                    <a:pt x="827417" y="137667"/>
                  </a:lnTo>
                  <a:lnTo>
                    <a:pt x="827417" y="351916"/>
                  </a:lnTo>
                  <a:lnTo>
                    <a:pt x="768489" y="351916"/>
                  </a:lnTo>
                  <a:lnTo>
                    <a:pt x="768489" y="6096"/>
                  </a:lnTo>
                  <a:close/>
                </a:path>
                <a:path w="1020444" h="357505">
                  <a:moveTo>
                    <a:pt x="0" y="6096"/>
                  </a:moveTo>
                  <a:lnTo>
                    <a:pt x="61328" y="6096"/>
                  </a:lnTo>
                  <a:lnTo>
                    <a:pt x="61328" y="351663"/>
                  </a:lnTo>
                  <a:lnTo>
                    <a:pt x="0" y="351663"/>
                  </a:lnTo>
                  <a:lnTo>
                    <a:pt x="0" y="6096"/>
                  </a:lnTo>
                  <a:close/>
                </a:path>
                <a:path w="1020444" h="357505">
                  <a:moveTo>
                    <a:pt x="228701" y="2539"/>
                  </a:moveTo>
                  <a:lnTo>
                    <a:pt x="286292" y="8899"/>
                  </a:lnTo>
                  <a:lnTo>
                    <a:pt x="327428" y="27987"/>
                  </a:lnTo>
                  <a:lnTo>
                    <a:pt x="352109" y="59815"/>
                  </a:lnTo>
                  <a:lnTo>
                    <a:pt x="360337" y="104394"/>
                  </a:lnTo>
                  <a:lnTo>
                    <a:pt x="359201" y="119395"/>
                  </a:lnTo>
                  <a:lnTo>
                    <a:pt x="342163" y="160400"/>
                  </a:lnTo>
                  <a:lnTo>
                    <a:pt x="309616" y="189868"/>
                  </a:lnTo>
                  <a:lnTo>
                    <a:pt x="296405" y="195961"/>
                  </a:lnTo>
                  <a:lnTo>
                    <a:pt x="398551" y="351663"/>
                  </a:lnTo>
                  <a:lnTo>
                    <a:pt x="327774" y="351663"/>
                  </a:lnTo>
                  <a:lnTo>
                    <a:pt x="235546" y="208914"/>
                  </a:lnTo>
                  <a:lnTo>
                    <a:pt x="227893" y="208746"/>
                  </a:lnTo>
                  <a:lnTo>
                    <a:pt x="218855" y="208422"/>
                  </a:lnTo>
                  <a:lnTo>
                    <a:pt x="208432" y="207932"/>
                  </a:lnTo>
                  <a:lnTo>
                    <a:pt x="196621" y="207263"/>
                  </a:lnTo>
                  <a:lnTo>
                    <a:pt x="196621" y="351663"/>
                  </a:lnTo>
                  <a:lnTo>
                    <a:pt x="132930" y="351663"/>
                  </a:lnTo>
                  <a:lnTo>
                    <a:pt x="132930" y="6096"/>
                  </a:lnTo>
                  <a:lnTo>
                    <a:pt x="137372" y="5978"/>
                  </a:lnTo>
                  <a:lnTo>
                    <a:pt x="145495" y="5635"/>
                  </a:lnTo>
                  <a:lnTo>
                    <a:pt x="157303" y="5078"/>
                  </a:lnTo>
                  <a:lnTo>
                    <a:pt x="172796" y="4317"/>
                  </a:lnTo>
                  <a:lnTo>
                    <a:pt x="189293" y="3557"/>
                  </a:lnTo>
                  <a:lnTo>
                    <a:pt x="204111" y="3000"/>
                  </a:lnTo>
                  <a:lnTo>
                    <a:pt x="217248" y="2657"/>
                  </a:lnTo>
                  <a:lnTo>
                    <a:pt x="228701" y="2539"/>
                  </a:lnTo>
                  <a:close/>
                </a:path>
                <a:path w="1020444" h="357505">
                  <a:moveTo>
                    <a:pt x="560692" y="0"/>
                  </a:moveTo>
                  <a:lnTo>
                    <a:pt x="626444" y="11541"/>
                  </a:lnTo>
                  <a:lnTo>
                    <a:pt x="674624" y="46227"/>
                  </a:lnTo>
                  <a:lnTo>
                    <a:pt x="704170" y="101726"/>
                  </a:lnTo>
                  <a:lnTo>
                    <a:pt x="714019" y="175895"/>
                  </a:lnTo>
                  <a:lnTo>
                    <a:pt x="711447" y="215542"/>
                  </a:lnTo>
                  <a:lnTo>
                    <a:pt x="690868" y="281836"/>
                  </a:lnTo>
                  <a:lnTo>
                    <a:pt x="650115" y="329965"/>
                  </a:lnTo>
                  <a:lnTo>
                    <a:pt x="591669" y="354453"/>
                  </a:lnTo>
                  <a:lnTo>
                    <a:pt x="555967" y="357504"/>
                  </a:lnTo>
                  <a:lnTo>
                    <a:pt x="523201" y="354478"/>
                  </a:lnTo>
                  <a:lnTo>
                    <a:pt x="469832" y="330233"/>
                  </a:lnTo>
                  <a:lnTo>
                    <a:pt x="432972" y="282461"/>
                  </a:lnTo>
                  <a:lnTo>
                    <a:pt x="414398" y="215925"/>
                  </a:lnTo>
                  <a:lnTo>
                    <a:pt x="412076" y="175895"/>
                  </a:lnTo>
                  <a:lnTo>
                    <a:pt x="414605" y="140440"/>
                  </a:lnTo>
                  <a:lnTo>
                    <a:pt x="434831" y="78007"/>
                  </a:lnTo>
                  <a:lnTo>
                    <a:pt x="474460" y="28717"/>
                  </a:lnTo>
                  <a:lnTo>
                    <a:pt x="528543" y="3190"/>
                  </a:lnTo>
                  <a:lnTo>
                    <a:pt x="56069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556427"/>
            <a:ext cx="5463540" cy="970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spc="-125" dirty="0"/>
              <a:t>P</a:t>
            </a:r>
            <a:r>
              <a:rPr sz="2600" spc="-5" dirty="0"/>
              <a:t>ar</a:t>
            </a:r>
            <a:r>
              <a:rPr sz="2600" dirty="0"/>
              <a:t>t</a:t>
            </a:r>
            <a:r>
              <a:rPr sz="2600" spc="-25" dirty="0"/>
              <a:t> </a:t>
            </a:r>
            <a:r>
              <a:rPr sz="2600" dirty="0"/>
              <a:t>of</a:t>
            </a:r>
            <a:r>
              <a:rPr sz="2600" spc="-15" dirty="0"/>
              <a:t> </a:t>
            </a:r>
            <a:r>
              <a:rPr sz="2600" spc="5" dirty="0"/>
              <a:t>h</a:t>
            </a:r>
            <a:r>
              <a:rPr sz="2600" spc="-5" dirty="0"/>
              <a:t>em</a:t>
            </a:r>
            <a:r>
              <a:rPr sz="2600" spc="-20" dirty="0"/>
              <a:t>o</a:t>
            </a:r>
            <a:r>
              <a:rPr sz="2600" dirty="0"/>
              <a:t>gl</a:t>
            </a:r>
            <a:r>
              <a:rPr sz="2600" spc="-10" dirty="0"/>
              <a:t>o</a:t>
            </a:r>
            <a:r>
              <a:rPr sz="2600" spc="-5" dirty="0"/>
              <a:t>bin</a:t>
            </a:r>
            <a:r>
              <a:rPr sz="2600" dirty="0"/>
              <a:t>,</a:t>
            </a:r>
            <a:r>
              <a:rPr sz="2600" spc="-10" dirty="0"/>
              <a:t> </a:t>
            </a:r>
            <a:r>
              <a:rPr sz="2600" spc="-5" dirty="0"/>
              <a:t>ca</a:t>
            </a:r>
            <a:r>
              <a:rPr sz="2600" spc="-15" dirty="0"/>
              <a:t>r</a:t>
            </a:r>
            <a:r>
              <a:rPr sz="2600" dirty="0"/>
              <a:t>ri</a:t>
            </a:r>
            <a:r>
              <a:rPr sz="2600" spc="-10" dirty="0"/>
              <a:t>e</a:t>
            </a:r>
            <a:r>
              <a:rPr sz="2600" dirty="0"/>
              <a:t>s </a:t>
            </a:r>
            <a:r>
              <a:rPr sz="2600" spc="-15" dirty="0"/>
              <a:t>o</a:t>
            </a:r>
            <a:r>
              <a:rPr sz="2600" dirty="0"/>
              <a:t>xygen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900" spc="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600" dirty="0"/>
              <a:t>Brain</a:t>
            </a:r>
            <a:r>
              <a:rPr sz="2600" spc="-10" dirty="0"/>
              <a:t> </a:t>
            </a:r>
            <a:r>
              <a:rPr sz="2600" spc="-5" dirty="0"/>
              <a:t>dev</a:t>
            </a:r>
            <a:r>
              <a:rPr sz="2600" spc="-10" dirty="0"/>
              <a:t>e</a:t>
            </a:r>
            <a:r>
              <a:rPr sz="2600" dirty="0"/>
              <a:t>lopm</a:t>
            </a:r>
            <a:r>
              <a:rPr sz="2600" spc="-15" dirty="0"/>
              <a:t>e</a:t>
            </a:r>
            <a:r>
              <a:rPr sz="2600" spc="-5" dirty="0"/>
              <a:t>nt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pc="-5" dirty="0"/>
              <a:t>Health</a:t>
            </a:r>
            <a:r>
              <a:rPr dirty="0"/>
              <a:t>y</a:t>
            </a:r>
            <a:r>
              <a:rPr spc="-25" dirty="0"/>
              <a:t> </a:t>
            </a:r>
            <a:r>
              <a:rPr spc="-5" dirty="0"/>
              <a:t>immu</a:t>
            </a:r>
            <a:r>
              <a:rPr spc="5" dirty="0"/>
              <a:t>n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system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spc="-210" dirty="0">
                <a:latin typeface="Cambria"/>
                <a:cs typeface="Cambria"/>
              </a:rPr>
              <a:t>⦿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dirty="0"/>
              <a:t>S</a:t>
            </a:r>
            <a:r>
              <a:rPr spc="-15" dirty="0"/>
              <a:t>o</a:t>
            </a:r>
            <a:r>
              <a:rPr spc="-5" dirty="0"/>
              <a:t>urces:</a:t>
            </a:r>
            <a:endParaRPr sz="1900" dirty="0">
              <a:latin typeface="Cambria"/>
              <a:cs typeface="Cambria"/>
            </a:endParaRPr>
          </a:p>
          <a:p>
            <a:pPr marL="534035" indent="-229870">
              <a:lnSpc>
                <a:spcPct val="100000"/>
              </a:lnSpc>
              <a:spcBef>
                <a:spcPts val="515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534670" algn="l"/>
              </a:tabLst>
            </a:pPr>
            <a:r>
              <a:rPr sz="2300" dirty="0"/>
              <a:t>Animals</a:t>
            </a:r>
            <a:r>
              <a:rPr sz="2300" spc="-45" dirty="0"/>
              <a:t> </a:t>
            </a:r>
            <a:r>
              <a:rPr sz="2300" dirty="0"/>
              <a:t>(heme)</a:t>
            </a:r>
            <a:r>
              <a:rPr sz="2300" spc="-35" dirty="0"/>
              <a:t> </a:t>
            </a:r>
            <a:r>
              <a:rPr sz="2300" dirty="0"/>
              <a:t>vs.</a:t>
            </a:r>
            <a:r>
              <a:rPr sz="2300" spc="-30" dirty="0"/>
              <a:t> </a:t>
            </a:r>
            <a:r>
              <a:rPr sz="2300" spc="-5" dirty="0"/>
              <a:t>plants</a:t>
            </a:r>
            <a:r>
              <a:rPr sz="2300" spc="-30" dirty="0"/>
              <a:t> </a:t>
            </a:r>
            <a:r>
              <a:rPr sz="2300" dirty="0"/>
              <a:t>(non-heme)</a:t>
            </a:r>
          </a:p>
          <a:p>
            <a:pPr marL="534035" indent="-229870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534670" algn="l"/>
              </a:tabLst>
            </a:pPr>
            <a:r>
              <a:rPr sz="2300" dirty="0"/>
              <a:t>Better</a:t>
            </a:r>
            <a:r>
              <a:rPr sz="2300" spc="-60" dirty="0"/>
              <a:t> </a:t>
            </a:r>
            <a:r>
              <a:rPr sz="2300" spc="-5" dirty="0"/>
              <a:t>absorbed</a:t>
            </a:r>
            <a:r>
              <a:rPr sz="2300" spc="-10" dirty="0"/>
              <a:t> </a:t>
            </a:r>
            <a:r>
              <a:rPr sz="2300" dirty="0"/>
              <a:t>from</a:t>
            </a:r>
            <a:r>
              <a:rPr sz="2300" spc="-30" dirty="0"/>
              <a:t> </a:t>
            </a:r>
            <a:r>
              <a:rPr sz="2300" spc="-5" dirty="0"/>
              <a:t>heme</a:t>
            </a:r>
            <a:endParaRPr sz="2300" dirty="0"/>
          </a:p>
          <a:p>
            <a:pPr marL="534035" indent="-229870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534670" algn="l"/>
              </a:tabLst>
            </a:pPr>
            <a:r>
              <a:rPr sz="2300" spc="-5" dirty="0"/>
              <a:t>Consume</a:t>
            </a:r>
            <a:r>
              <a:rPr sz="2300" spc="-40" dirty="0"/>
              <a:t> </a:t>
            </a:r>
            <a:r>
              <a:rPr sz="2300" dirty="0"/>
              <a:t>vitamin</a:t>
            </a:r>
            <a:r>
              <a:rPr sz="2300" spc="-20" dirty="0"/>
              <a:t> </a:t>
            </a:r>
            <a:r>
              <a:rPr sz="2300" dirty="0"/>
              <a:t>C</a:t>
            </a:r>
            <a:r>
              <a:rPr sz="2300" spc="-15" dirty="0"/>
              <a:t> </a:t>
            </a:r>
            <a:r>
              <a:rPr sz="2300" spc="-5" dirty="0"/>
              <a:t>with</a:t>
            </a:r>
            <a:r>
              <a:rPr sz="2300" spc="-15" dirty="0"/>
              <a:t> </a:t>
            </a:r>
            <a:r>
              <a:rPr sz="2300" spc="-5" dirty="0"/>
              <a:t>non-heme</a:t>
            </a:r>
            <a:endParaRPr sz="2300" dirty="0"/>
          </a:p>
          <a:p>
            <a:pPr marL="534035" indent="-229870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8260"/>
              <a:buFont typeface="Cambria"/>
              <a:buChar char="◾"/>
              <a:tabLst>
                <a:tab pos="534670" algn="l"/>
              </a:tabLst>
            </a:pPr>
            <a:r>
              <a:rPr sz="2300" dirty="0"/>
              <a:t>Fortified</a:t>
            </a:r>
            <a:r>
              <a:rPr sz="2300" spc="-45" dirty="0"/>
              <a:t> </a:t>
            </a:r>
            <a:r>
              <a:rPr sz="2300" spc="-5" dirty="0"/>
              <a:t>cereals,</a:t>
            </a:r>
            <a:r>
              <a:rPr sz="2300" spc="-40" dirty="0"/>
              <a:t> </a:t>
            </a:r>
            <a:r>
              <a:rPr sz="2300" spc="-5" dirty="0"/>
              <a:t>beans,</a:t>
            </a:r>
            <a:r>
              <a:rPr sz="2300" spc="-15" dirty="0"/>
              <a:t> </a:t>
            </a:r>
            <a:r>
              <a:rPr sz="2300" spc="-5" dirty="0"/>
              <a:t>eggs,</a:t>
            </a:r>
            <a:r>
              <a:rPr sz="2300" spc="-35" dirty="0"/>
              <a:t> </a:t>
            </a:r>
            <a:r>
              <a:rPr sz="2300" spc="-5" dirty="0"/>
              <a:t>etc.</a:t>
            </a:r>
            <a:endParaRPr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503" y="1288796"/>
            <a:ext cx="2706370" cy="359410"/>
            <a:chOff x="749503" y="1288796"/>
            <a:chExt cx="2706370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392" y="1289685"/>
              <a:ext cx="2704007" cy="3575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8046" y="139674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4" h="127634">
                  <a:moveTo>
                    <a:pt x="41516" y="0"/>
                  </a:moveTo>
                  <a:lnTo>
                    <a:pt x="0" y="127634"/>
                  </a:lnTo>
                  <a:lnTo>
                    <a:pt x="83032" y="127634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0390" y="1346835"/>
              <a:ext cx="101853" cy="1005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028" y="1343279"/>
              <a:ext cx="176402" cy="2503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0392" y="1289685"/>
              <a:ext cx="2704465" cy="357505"/>
            </a:xfrm>
            <a:custGeom>
              <a:avLst/>
              <a:gdLst/>
              <a:ahLst/>
              <a:cxnLst/>
              <a:rect l="l" t="t" r="r" b="b"/>
              <a:pathLst>
                <a:path w="2704465" h="357505">
                  <a:moveTo>
                    <a:pt x="2237028" y="6095"/>
                  </a:moveTo>
                  <a:lnTo>
                    <a:pt x="2457500" y="6095"/>
                  </a:lnTo>
                  <a:lnTo>
                    <a:pt x="2457500" y="60578"/>
                  </a:lnTo>
                  <a:lnTo>
                    <a:pt x="2298369" y="60578"/>
                  </a:lnTo>
                  <a:lnTo>
                    <a:pt x="2298369" y="141477"/>
                  </a:lnTo>
                  <a:lnTo>
                    <a:pt x="2412542" y="141477"/>
                  </a:lnTo>
                  <a:lnTo>
                    <a:pt x="2412542" y="193675"/>
                  </a:lnTo>
                  <a:lnTo>
                    <a:pt x="2298369" y="193675"/>
                  </a:lnTo>
                  <a:lnTo>
                    <a:pt x="2298369" y="297179"/>
                  </a:lnTo>
                  <a:lnTo>
                    <a:pt x="2454960" y="297179"/>
                  </a:lnTo>
                  <a:lnTo>
                    <a:pt x="2454960" y="351663"/>
                  </a:lnTo>
                  <a:lnTo>
                    <a:pt x="2237028" y="351663"/>
                  </a:lnTo>
                  <a:lnTo>
                    <a:pt x="2237028" y="6095"/>
                  </a:lnTo>
                  <a:close/>
                </a:path>
                <a:path w="2704465" h="357505">
                  <a:moveTo>
                    <a:pt x="2104059" y="6095"/>
                  </a:moveTo>
                  <a:lnTo>
                    <a:pt x="2165400" y="6095"/>
                  </a:lnTo>
                  <a:lnTo>
                    <a:pt x="2165400" y="351663"/>
                  </a:lnTo>
                  <a:lnTo>
                    <a:pt x="2104059" y="351663"/>
                  </a:lnTo>
                  <a:lnTo>
                    <a:pt x="2104059" y="6095"/>
                  </a:lnTo>
                  <a:close/>
                </a:path>
                <a:path w="2704465" h="357505">
                  <a:moveTo>
                    <a:pt x="868476" y="6095"/>
                  </a:moveTo>
                  <a:lnTo>
                    <a:pt x="1088948" y="6095"/>
                  </a:lnTo>
                  <a:lnTo>
                    <a:pt x="1088948" y="60578"/>
                  </a:lnTo>
                  <a:lnTo>
                    <a:pt x="929817" y="60578"/>
                  </a:lnTo>
                  <a:lnTo>
                    <a:pt x="929817" y="141477"/>
                  </a:lnTo>
                  <a:lnTo>
                    <a:pt x="1043990" y="141477"/>
                  </a:lnTo>
                  <a:lnTo>
                    <a:pt x="1043990" y="193675"/>
                  </a:lnTo>
                  <a:lnTo>
                    <a:pt x="929817" y="193675"/>
                  </a:lnTo>
                  <a:lnTo>
                    <a:pt x="929817" y="297179"/>
                  </a:lnTo>
                  <a:lnTo>
                    <a:pt x="1086408" y="297179"/>
                  </a:lnTo>
                  <a:lnTo>
                    <a:pt x="1086408" y="351663"/>
                  </a:lnTo>
                  <a:lnTo>
                    <a:pt x="868476" y="351663"/>
                  </a:lnTo>
                  <a:lnTo>
                    <a:pt x="868476" y="6095"/>
                  </a:lnTo>
                  <a:close/>
                </a:path>
                <a:path w="2704465" h="357505">
                  <a:moveTo>
                    <a:pt x="542086" y="6095"/>
                  </a:moveTo>
                  <a:lnTo>
                    <a:pt x="828217" y="6095"/>
                  </a:lnTo>
                  <a:lnTo>
                    <a:pt x="828217" y="60578"/>
                  </a:lnTo>
                  <a:lnTo>
                    <a:pt x="713409" y="60578"/>
                  </a:lnTo>
                  <a:lnTo>
                    <a:pt x="713409" y="351663"/>
                  </a:lnTo>
                  <a:lnTo>
                    <a:pt x="652068" y="351663"/>
                  </a:lnTo>
                  <a:lnTo>
                    <a:pt x="652068" y="60578"/>
                  </a:lnTo>
                  <a:lnTo>
                    <a:pt x="542086" y="60578"/>
                  </a:lnTo>
                  <a:lnTo>
                    <a:pt x="542086" y="6095"/>
                  </a:lnTo>
                  <a:close/>
                </a:path>
                <a:path w="2704465" h="357505">
                  <a:moveTo>
                    <a:pt x="1903018" y="2539"/>
                  </a:moveTo>
                  <a:lnTo>
                    <a:pt x="1960599" y="8899"/>
                  </a:lnTo>
                  <a:lnTo>
                    <a:pt x="2001713" y="27987"/>
                  </a:lnTo>
                  <a:lnTo>
                    <a:pt x="2026373" y="59815"/>
                  </a:lnTo>
                  <a:lnTo>
                    <a:pt x="2034590" y="104393"/>
                  </a:lnTo>
                  <a:lnTo>
                    <a:pt x="2033449" y="119395"/>
                  </a:lnTo>
                  <a:lnTo>
                    <a:pt x="2016429" y="160400"/>
                  </a:lnTo>
                  <a:lnTo>
                    <a:pt x="1983925" y="189868"/>
                  </a:lnTo>
                  <a:lnTo>
                    <a:pt x="1970709" y="195961"/>
                  </a:lnTo>
                  <a:lnTo>
                    <a:pt x="2072817" y="351663"/>
                  </a:lnTo>
                  <a:lnTo>
                    <a:pt x="2002078" y="351663"/>
                  </a:lnTo>
                  <a:lnTo>
                    <a:pt x="1909876" y="208914"/>
                  </a:lnTo>
                  <a:lnTo>
                    <a:pt x="1902213" y="208746"/>
                  </a:lnTo>
                  <a:lnTo>
                    <a:pt x="1893144" y="208422"/>
                  </a:lnTo>
                  <a:lnTo>
                    <a:pt x="1882694" y="207932"/>
                  </a:lnTo>
                  <a:lnTo>
                    <a:pt x="1870887" y="207263"/>
                  </a:lnTo>
                  <a:lnTo>
                    <a:pt x="1870887" y="351663"/>
                  </a:lnTo>
                  <a:lnTo>
                    <a:pt x="1807260" y="351663"/>
                  </a:lnTo>
                  <a:lnTo>
                    <a:pt x="1807260" y="6095"/>
                  </a:lnTo>
                  <a:lnTo>
                    <a:pt x="1811670" y="5978"/>
                  </a:lnTo>
                  <a:lnTo>
                    <a:pt x="1819770" y="5635"/>
                  </a:lnTo>
                  <a:lnTo>
                    <a:pt x="1831585" y="5078"/>
                  </a:lnTo>
                  <a:lnTo>
                    <a:pt x="1847138" y="4317"/>
                  </a:lnTo>
                  <a:lnTo>
                    <a:pt x="1863621" y="3557"/>
                  </a:lnTo>
                  <a:lnTo>
                    <a:pt x="1878412" y="3000"/>
                  </a:lnTo>
                  <a:lnTo>
                    <a:pt x="1891537" y="2657"/>
                  </a:lnTo>
                  <a:lnTo>
                    <a:pt x="1903018" y="2539"/>
                  </a:lnTo>
                  <a:close/>
                </a:path>
                <a:path w="2704465" h="357505">
                  <a:moveTo>
                    <a:pt x="415721" y="1397"/>
                  </a:moveTo>
                  <a:lnTo>
                    <a:pt x="442620" y="1397"/>
                  </a:lnTo>
                  <a:lnTo>
                    <a:pt x="581583" y="351663"/>
                  </a:lnTo>
                  <a:lnTo>
                    <a:pt x="513854" y="351663"/>
                  </a:lnTo>
                  <a:lnTo>
                    <a:pt x="488619" y="281559"/>
                  </a:lnTo>
                  <a:lnTo>
                    <a:pt x="370192" y="281559"/>
                  </a:lnTo>
                  <a:lnTo>
                    <a:pt x="346138" y="351663"/>
                  </a:lnTo>
                  <a:lnTo>
                    <a:pt x="277964" y="351663"/>
                  </a:lnTo>
                  <a:lnTo>
                    <a:pt x="415721" y="1397"/>
                  </a:lnTo>
                  <a:close/>
                </a:path>
                <a:path w="2704465" h="357505">
                  <a:moveTo>
                    <a:pt x="2600248" y="126"/>
                  </a:moveTo>
                  <a:lnTo>
                    <a:pt x="2628180" y="1531"/>
                  </a:lnTo>
                  <a:lnTo>
                    <a:pt x="2652160" y="5746"/>
                  </a:lnTo>
                  <a:lnTo>
                    <a:pt x="2672186" y="12771"/>
                  </a:lnTo>
                  <a:lnTo>
                    <a:pt x="2688259" y="22605"/>
                  </a:lnTo>
                  <a:lnTo>
                    <a:pt x="2669590" y="75437"/>
                  </a:lnTo>
                  <a:lnTo>
                    <a:pt x="2653183" y="65343"/>
                  </a:lnTo>
                  <a:lnTo>
                    <a:pt x="2636348" y="58118"/>
                  </a:lnTo>
                  <a:lnTo>
                    <a:pt x="2619084" y="53774"/>
                  </a:lnTo>
                  <a:lnTo>
                    <a:pt x="2601391" y="52324"/>
                  </a:lnTo>
                  <a:lnTo>
                    <a:pt x="2591394" y="53016"/>
                  </a:lnTo>
                  <a:lnTo>
                    <a:pt x="2559751" y="76390"/>
                  </a:lnTo>
                  <a:lnTo>
                    <a:pt x="2556814" y="92710"/>
                  </a:lnTo>
                  <a:lnTo>
                    <a:pt x="2560932" y="107711"/>
                  </a:lnTo>
                  <a:lnTo>
                    <a:pt x="2573277" y="122999"/>
                  </a:lnTo>
                  <a:lnTo>
                    <a:pt x="2593837" y="138572"/>
                  </a:lnTo>
                  <a:lnTo>
                    <a:pt x="2622600" y="154431"/>
                  </a:lnTo>
                  <a:lnTo>
                    <a:pt x="2638741" y="162742"/>
                  </a:lnTo>
                  <a:lnTo>
                    <a:pt x="2652477" y="170719"/>
                  </a:lnTo>
                  <a:lnTo>
                    <a:pt x="2686180" y="201168"/>
                  </a:lnTo>
                  <a:lnTo>
                    <a:pt x="2702007" y="239061"/>
                  </a:lnTo>
                  <a:lnTo>
                    <a:pt x="2704007" y="261365"/>
                  </a:lnTo>
                  <a:lnTo>
                    <a:pt x="2701936" y="281394"/>
                  </a:lnTo>
                  <a:lnTo>
                    <a:pt x="2685362" y="315926"/>
                  </a:lnTo>
                  <a:lnTo>
                    <a:pt x="2652882" y="342288"/>
                  </a:lnTo>
                  <a:lnTo>
                    <a:pt x="2608495" y="355814"/>
                  </a:lnTo>
                  <a:lnTo>
                    <a:pt x="2582087" y="357504"/>
                  </a:lnTo>
                  <a:lnTo>
                    <a:pt x="2558489" y="355955"/>
                  </a:lnTo>
                  <a:lnTo>
                    <a:pt x="2536082" y="351297"/>
                  </a:lnTo>
                  <a:lnTo>
                    <a:pt x="2514865" y="343521"/>
                  </a:lnTo>
                  <a:lnTo>
                    <a:pt x="2494838" y="332613"/>
                  </a:lnTo>
                  <a:lnTo>
                    <a:pt x="2517444" y="277622"/>
                  </a:lnTo>
                  <a:lnTo>
                    <a:pt x="2535546" y="288770"/>
                  </a:lnTo>
                  <a:lnTo>
                    <a:pt x="2553481" y="296703"/>
                  </a:lnTo>
                  <a:lnTo>
                    <a:pt x="2571272" y="301446"/>
                  </a:lnTo>
                  <a:lnTo>
                    <a:pt x="2588945" y="303022"/>
                  </a:lnTo>
                  <a:lnTo>
                    <a:pt x="2612542" y="300664"/>
                  </a:lnTo>
                  <a:lnTo>
                    <a:pt x="2629411" y="293592"/>
                  </a:lnTo>
                  <a:lnTo>
                    <a:pt x="2639541" y="281805"/>
                  </a:lnTo>
                  <a:lnTo>
                    <a:pt x="2642920" y="265302"/>
                  </a:lnTo>
                  <a:lnTo>
                    <a:pt x="2642133" y="256561"/>
                  </a:lnTo>
                  <a:lnTo>
                    <a:pt x="2622148" y="223333"/>
                  </a:lnTo>
                  <a:lnTo>
                    <a:pt x="2577642" y="195579"/>
                  </a:lnTo>
                  <a:lnTo>
                    <a:pt x="2559430" y="186102"/>
                  </a:lnTo>
                  <a:lnTo>
                    <a:pt x="2544432" y="177482"/>
                  </a:lnTo>
                  <a:lnTo>
                    <a:pt x="2511952" y="148764"/>
                  </a:lnTo>
                  <a:lnTo>
                    <a:pt x="2495948" y="103616"/>
                  </a:lnTo>
                  <a:lnTo>
                    <a:pt x="2495473" y="93090"/>
                  </a:lnTo>
                  <a:lnTo>
                    <a:pt x="2497307" y="73923"/>
                  </a:lnTo>
                  <a:lnTo>
                    <a:pt x="2524810" y="26542"/>
                  </a:lnTo>
                  <a:lnTo>
                    <a:pt x="2558386" y="6762"/>
                  </a:lnTo>
                  <a:lnTo>
                    <a:pt x="2578263" y="1789"/>
                  </a:lnTo>
                  <a:lnTo>
                    <a:pt x="2600248" y="126"/>
                  </a:lnTo>
                  <a:close/>
                </a:path>
                <a:path w="2704465" h="357505">
                  <a:moveTo>
                    <a:pt x="1301292" y="126"/>
                  </a:moveTo>
                  <a:lnTo>
                    <a:pt x="1328627" y="2266"/>
                  </a:lnTo>
                  <a:lnTo>
                    <a:pt x="1353854" y="8667"/>
                  </a:lnTo>
                  <a:lnTo>
                    <a:pt x="1376962" y="19307"/>
                  </a:lnTo>
                  <a:lnTo>
                    <a:pt x="1397939" y="34162"/>
                  </a:lnTo>
                  <a:lnTo>
                    <a:pt x="1372285" y="83438"/>
                  </a:lnTo>
                  <a:lnTo>
                    <a:pt x="1366118" y="78603"/>
                  </a:lnTo>
                  <a:lnTo>
                    <a:pt x="1358474" y="73802"/>
                  </a:lnTo>
                  <a:lnTo>
                    <a:pt x="1317707" y="57118"/>
                  </a:lnTo>
                  <a:lnTo>
                    <a:pt x="1299895" y="54737"/>
                  </a:lnTo>
                  <a:lnTo>
                    <a:pt x="1275724" y="56884"/>
                  </a:lnTo>
                  <a:lnTo>
                    <a:pt x="1235477" y="74132"/>
                  </a:lnTo>
                  <a:lnTo>
                    <a:pt x="1206469" y="107997"/>
                  </a:lnTo>
                  <a:lnTo>
                    <a:pt x="1191749" y="154289"/>
                  </a:lnTo>
                  <a:lnTo>
                    <a:pt x="1189913" y="181863"/>
                  </a:lnTo>
                  <a:lnTo>
                    <a:pt x="1191723" y="208029"/>
                  </a:lnTo>
                  <a:lnTo>
                    <a:pt x="1206201" y="252122"/>
                  </a:lnTo>
                  <a:lnTo>
                    <a:pt x="1234582" y="284483"/>
                  </a:lnTo>
                  <a:lnTo>
                    <a:pt x="1273912" y="300970"/>
                  </a:lnTo>
                  <a:lnTo>
                    <a:pt x="1297482" y="303022"/>
                  </a:lnTo>
                  <a:lnTo>
                    <a:pt x="1313149" y="301902"/>
                  </a:lnTo>
                  <a:lnTo>
                    <a:pt x="1351457" y="285114"/>
                  </a:lnTo>
                  <a:lnTo>
                    <a:pt x="1351457" y="217169"/>
                  </a:lnTo>
                  <a:lnTo>
                    <a:pt x="1303578" y="217169"/>
                  </a:lnTo>
                  <a:lnTo>
                    <a:pt x="1303578" y="164845"/>
                  </a:lnTo>
                  <a:lnTo>
                    <a:pt x="1412798" y="164845"/>
                  </a:lnTo>
                  <a:lnTo>
                    <a:pt x="1412798" y="319531"/>
                  </a:lnTo>
                  <a:lnTo>
                    <a:pt x="1372865" y="341999"/>
                  </a:lnTo>
                  <a:lnTo>
                    <a:pt x="1321898" y="355012"/>
                  </a:lnTo>
                  <a:lnTo>
                    <a:pt x="1287576" y="357504"/>
                  </a:lnTo>
                  <a:lnTo>
                    <a:pt x="1252356" y="354476"/>
                  </a:lnTo>
                  <a:lnTo>
                    <a:pt x="1193440" y="330180"/>
                  </a:lnTo>
                  <a:lnTo>
                    <a:pt x="1150718" y="282529"/>
                  </a:lnTo>
                  <a:lnTo>
                    <a:pt x="1129001" y="218191"/>
                  </a:lnTo>
                  <a:lnTo>
                    <a:pt x="1126286" y="180212"/>
                  </a:lnTo>
                  <a:lnTo>
                    <a:pt x="1129241" y="142087"/>
                  </a:lnTo>
                  <a:lnTo>
                    <a:pt x="1152915" y="77075"/>
                  </a:lnTo>
                  <a:lnTo>
                    <a:pt x="1199422" y="28309"/>
                  </a:lnTo>
                  <a:lnTo>
                    <a:pt x="1263240" y="3266"/>
                  </a:lnTo>
                  <a:lnTo>
                    <a:pt x="1301292" y="126"/>
                  </a:lnTo>
                  <a:close/>
                </a:path>
                <a:path w="2704465" h="357505">
                  <a:moveTo>
                    <a:pt x="158280" y="126"/>
                  </a:moveTo>
                  <a:lnTo>
                    <a:pt x="186517" y="1650"/>
                  </a:lnTo>
                  <a:lnTo>
                    <a:pt x="211774" y="6223"/>
                  </a:lnTo>
                  <a:lnTo>
                    <a:pt x="234052" y="13843"/>
                  </a:lnTo>
                  <a:lnTo>
                    <a:pt x="253352" y="24511"/>
                  </a:lnTo>
                  <a:lnTo>
                    <a:pt x="228104" y="75184"/>
                  </a:lnTo>
                  <a:lnTo>
                    <a:pt x="216281" y="66202"/>
                  </a:lnTo>
                  <a:lnTo>
                    <a:pt x="201331" y="59816"/>
                  </a:lnTo>
                  <a:lnTo>
                    <a:pt x="183254" y="56003"/>
                  </a:lnTo>
                  <a:lnTo>
                    <a:pt x="162052" y="54737"/>
                  </a:lnTo>
                  <a:lnTo>
                    <a:pt x="141442" y="56999"/>
                  </a:lnTo>
                  <a:lnTo>
                    <a:pt x="106061" y="75096"/>
                  </a:lnTo>
                  <a:lnTo>
                    <a:pt x="79212" y="110222"/>
                  </a:lnTo>
                  <a:lnTo>
                    <a:pt x="65414" y="155993"/>
                  </a:lnTo>
                  <a:lnTo>
                    <a:pt x="63690" y="182499"/>
                  </a:lnTo>
                  <a:lnTo>
                    <a:pt x="65290" y="208787"/>
                  </a:lnTo>
                  <a:lnTo>
                    <a:pt x="78086" y="252793"/>
                  </a:lnTo>
                  <a:lnTo>
                    <a:pt x="103149" y="284751"/>
                  </a:lnTo>
                  <a:lnTo>
                    <a:pt x="157581" y="303022"/>
                  </a:lnTo>
                  <a:lnTo>
                    <a:pt x="180667" y="300851"/>
                  </a:lnTo>
                  <a:lnTo>
                    <a:pt x="201101" y="294322"/>
                  </a:lnTo>
                  <a:lnTo>
                    <a:pt x="218882" y="283412"/>
                  </a:lnTo>
                  <a:lnTo>
                    <a:pt x="234010" y="268097"/>
                  </a:lnTo>
                  <a:lnTo>
                    <a:pt x="262547" y="317753"/>
                  </a:lnTo>
                  <a:lnTo>
                    <a:pt x="241610" y="335162"/>
                  </a:lnTo>
                  <a:lnTo>
                    <a:pt x="216311" y="347583"/>
                  </a:lnTo>
                  <a:lnTo>
                    <a:pt x="186646" y="355026"/>
                  </a:lnTo>
                  <a:lnTo>
                    <a:pt x="152615" y="357504"/>
                  </a:lnTo>
                  <a:lnTo>
                    <a:pt x="118430" y="354528"/>
                  </a:lnTo>
                  <a:lnTo>
                    <a:pt x="62176" y="330715"/>
                  </a:lnTo>
                  <a:lnTo>
                    <a:pt x="22556" y="283900"/>
                  </a:lnTo>
                  <a:lnTo>
                    <a:pt x="2505" y="218940"/>
                  </a:lnTo>
                  <a:lnTo>
                    <a:pt x="0" y="179959"/>
                  </a:lnTo>
                  <a:lnTo>
                    <a:pt x="2778" y="143164"/>
                  </a:lnTo>
                  <a:lnTo>
                    <a:pt x="25010" y="79053"/>
                  </a:lnTo>
                  <a:lnTo>
                    <a:pt x="68250" y="29166"/>
                  </a:lnTo>
                  <a:lnTo>
                    <a:pt x="125162" y="3361"/>
                  </a:lnTo>
                  <a:lnTo>
                    <a:pt x="158280" y="126"/>
                  </a:lnTo>
                  <a:close/>
                </a:path>
                <a:path w="2704465" h="357505">
                  <a:moveTo>
                    <a:pt x="1599488" y="0"/>
                  </a:moveTo>
                  <a:lnTo>
                    <a:pt x="1665211" y="11541"/>
                  </a:lnTo>
                  <a:lnTo>
                    <a:pt x="1713407" y="46227"/>
                  </a:lnTo>
                  <a:lnTo>
                    <a:pt x="1742951" y="101726"/>
                  </a:lnTo>
                  <a:lnTo>
                    <a:pt x="1752777" y="175894"/>
                  </a:lnTo>
                  <a:lnTo>
                    <a:pt x="1750206" y="215542"/>
                  </a:lnTo>
                  <a:lnTo>
                    <a:pt x="1729632" y="281836"/>
                  </a:lnTo>
                  <a:lnTo>
                    <a:pt x="1688890" y="329965"/>
                  </a:lnTo>
                  <a:lnTo>
                    <a:pt x="1630458" y="354453"/>
                  </a:lnTo>
                  <a:lnTo>
                    <a:pt x="1594789" y="357504"/>
                  </a:lnTo>
                  <a:lnTo>
                    <a:pt x="1561974" y="354478"/>
                  </a:lnTo>
                  <a:lnTo>
                    <a:pt x="1508582" y="330233"/>
                  </a:lnTo>
                  <a:lnTo>
                    <a:pt x="1471740" y="282461"/>
                  </a:lnTo>
                  <a:lnTo>
                    <a:pt x="1453210" y="215925"/>
                  </a:lnTo>
                  <a:lnTo>
                    <a:pt x="1450898" y="175894"/>
                  </a:lnTo>
                  <a:lnTo>
                    <a:pt x="1453422" y="140440"/>
                  </a:lnTo>
                  <a:lnTo>
                    <a:pt x="1473615" y="78007"/>
                  </a:lnTo>
                  <a:lnTo>
                    <a:pt x="1513245" y="28717"/>
                  </a:lnTo>
                  <a:lnTo>
                    <a:pt x="1567312" y="3190"/>
                  </a:lnTo>
                  <a:lnTo>
                    <a:pt x="159948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0512" y="2043112"/>
          <a:ext cx="7620000" cy="433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Fat-soluble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Dissolve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fat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25" dirty="0">
                          <a:latin typeface="Times New Roman"/>
                          <a:cs typeface="Times New Roman"/>
                        </a:rPr>
                        <a:t>Water-soluble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386080">
                        <a:lnSpc>
                          <a:spcPct val="12000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Dissolve in water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Carried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bloodstream,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458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B-complex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vitamins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marL="90805" marR="4692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excess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harmful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K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740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Excess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amounts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cause extra work on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kidneys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998474"/>
            <a:ext cx="6931025" cy="461645"/>
            <a:chOff x="503212" y="998474"/>
            <a:chExt cx="6931025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999363"/>
              <a:ext cx="6928954" cy="4597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98067" y="1107186"/>
              <a:ext cx="3309620" cy="127635"/>
            </a:xfrm>
            <a:custGeom>
              <a:avLst/>
              <a:gdLst/>
              <a:ahLst/>
              <a:cxnLst/>
              <a:rect l="l" t="t" r="r" b="b"/>
              <a:pathLst>
                <a:path w="3309620" h="127634">
                  <a:moveTo>
                    <a:pt x="3267837" y="0"/>
                  </a:moveTo>
                  <a:lnTo>
                    <a:pt x="3226308" y="127635"/>
                  </a:lnTo>
                  <a:lnTo>
                    <a:pt x="3309366" y="127635"/>
                  </a:lnTo>
                  <a:lnTo>
                    <a:pt x="3267837" y="0"/>
                  </a:lnTo>
                  <a:close/>
                </a:path>
                <a:path w="3309620" h="127634">
                  <a:moveTo>
                    <a:pt x="1885569" y="0"/>
                  </a:moveTo>
                  <a:lnTo>
                    <a:pt x="1844039" y="127635"/>
                  </a:lnTo>
                  <a:lnTo>
                    <a:pt x="1927098" y="127635"/>
                  </a:lnTo>
                  <a:lnTo>
                    <a:pt x="1885569" y="0"/>
                  </a:lnTo>
                  <a:close/>
                </a:path>
                <a:path w="3309620" h="127634">
                  <a:moveTo>
                    <a:pt x="1283589" y="0"/>
                  </a:moveTo>
                  <a:lnTo>
                    <a:pt x="1242060" y="127635"/>
                  </a:lnTo>
                  <a:lnTo>
                    <a:pt x="1325118" y="127635"/>
                  </a:lnTo>
                  <a:lnTo>
                    <a:pt x="1283589" y="0"/>
                  </a:lnTo>
                  <a:close/>
                </a:path>
                <a:path w="3309620" h="127634">
                  <a:moveTo>
                    <a:pt x="41529" y="0"/>
                  </a:moveTo>
                  <a:lnTo>
                    <a:pt x="0" y="127635"/>
                  </a:lnTo>
                  <a:lnTo>
                    <a:pt x="83058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8249" y="1057402"/>
              <a:ext cx="132842" cy="240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6532" y="1057402"/>
              <a:ext cx="132841" cy="240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7999" y="1057275"/>
              <a:ext cx="101853" cy="1005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0061" y="1053719"/>
              <a:ext cx="176403" cy="2503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7144" y="1053719"/>
              <a:ext cx="176402" cy="2503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101" y="999363"/>
              <a:ext cx="6929120" cy="459740"/>
            </a:xfrm>
            <a:custGeom>
              <a:avLst/>
              <a:gdLst/>
              <a:ahLst/>
              <a:cxnLst/>
              <a:rect l="l" t="t" r="r" b="b"/>
              <a:pathLst>
                <a:path w="6929120" h="459740">
                  <a:moveTo>
                    <a:pt x="6120726" y="6858"/>
                  </a:moveTo>
                  <a:lnTo>
                    <a:pt x="6182067" y="6858"/>
                  </a:lnTo>
                  <a:lnTo>
                    <a:pt x="6182067" y="352425"/>
                  </a:lnTo>
                  <a:lnTo>
                    <a:pt x="6120726" y="352425"/>
                  </a:lnTo>
                  <a:lnTo>
                    <a:pt x="6120726" y="6858"/>
                  </a:lnTo>
                  <a:close/>
                </a:path>
                <a:path w="6929120" h="459740">
                  <a:moveTo>
                    <a:pt x="5456643" y="6858"/>
                  </a:moveTo>
                  <a:lnTo>
                    <a:pt x="5486107" y="6858"/>
                  </a:lnTo>
                  <a:lnTo>
                    <a:pt x="5649302" y="215391"/>
                  </a:lnTo>
                  <a:lnTo>
                    <a:pt x="5649302" y="6858"/>
                  </a:lnTo>
                  <a:lnTo>
                    <a:pt x="5708230" y="6858"/>
                  </a:lnTo>
                  <a:lnTo>
                    <a:pt x="5708230" y="357124"/>
                  </a:lnTo>
                  <a:lnTo>
                    <a:pt x="5683338" y="357124"/>
                  </a:lnTo>
                  <a:lnTo>
                    <a:pt x="5515571" y="138429"/>
                  </a:lnTo>
                  <a:lnTo>
                    <a:pt x="5515571" y="352678"/>
                  </a:lnTo>
                  <a:lnTo>
                    <a:pt x="5456643" y="352678"/>
                  </a:lnTo>
                  <a:lnTo>
                    <a:pt x="5456643" y="6858"/>
                  </a:lnTo>
                  <a:close/>
                </a:path>
                <a:path w="6929120" h="459740">
                  <a:moveTo>
                    <a:pt x="5182323" y="6858"/>
                  </a:moveTo>
                  <a:lnTo>
                    <a:pt x="5402795" y="6858"/>
                  </a:lnTo>
                  <a:lnTo>
                    <a:pt x="5402795" y="61340"/>
                  </a:lnTo>
                  <a:lnTo>
                    <a:pt x="5243664" y="61340"/>
                  </a:lnTo>
                  <a:lnTo>
                    <a:pt x="5243664" y="142239"/>
                  </a:lnTo>
                  <a:lnTo>
                    <a:pt x="5357837" y="142239"/>
                  </a:lnTo>
                  <a:lnTo>
                    <a:pt x="5357837" y="194437"/>
                  </a:lnTo>
                  <a:lnTo>
                    <a:pt x="5243664" y="194437"/>
                  </a:lnTo>
                  <a:lnTo>
                    <a:pt x="5243664" y="297941"/>
                  </a:lnTo>
                  <a:lnTo>
                    <a:pt x="5400255" y="297941"/>
                  </a:lnTo>
                  <a:lnTo>
                    <a:pt x="5400255" y="352425"/>
                  </a:lnTo>
                  <a:lnTo>
                    <a:pt x="5182323" y="352425"/>
                  </a:lnTo>
                  <a:lnTo>
                    <a:pt x="5182323" y="6858"/>
                  </a:lnTo>
                  <a:close/>
                </a:path>
                <a:path w="6929120" h="459740">
                  <a:moveTo>
                    <a:pt x="4855933" y="6858"/>
                  </a:moveTo>
                  <a:lnTo>
                    <a:pt x="5142064" y="6858"/>
                  </a:lnTo>
                  <a:lnTo>
                    <a:pt x="5142064" y="61340"/>
                  </a:lnTo>
                  <a:lnTo>
                    <a:pt x="5027256" y="61340"/>
                  </a:lnTo>
                  <a:lnTo>
                    <a:pt x="5027256" y="352425"/>
                  </a:lnTo>
                  <a:lnTo>
                    <a:pt x="4965915" y="352425"/>
                  </a:lnTo>
                  <a:lnTo>
                    <a:pt x="4965915" y="61340"/>
                  </a:lnTo>
                  <a:lnTo>
                    <a:pt x="4855933" y="61340"/>
                  </a:lnTo>
                  <a:lnTo>
                    <a:pt x="4855933" y="6858"/>
                  </a:lnTo>
                  <a:close/>
                </a:path>
                <a:path w="6929120" h="459740">
                  <a:moveTo>
                    <a:pt x="2868891" y="6858"/>
                  </a:moveTo>
                  <a:lnTo>
                    <a:pt x="2898355" y="6858"/>
                  </a:lnTo>
                  <a:lnTo>
                    <a:pt x="3061550" y="215391"/>
                  </a:lnTo>
                  <a:lnTo>
                    <a:pt x="3061550" y="6858"/>
                  </a:lnTo>
                  <a:lnTo>
                    <a:pt x="3120478" y="6858"/>
                  </a:lnTo>
                  <a:lnTo>
                    <a:pt x="3120478" y="357124"/>
                  </a:lnTo>
                  <a:lnTo>
                    <a:pt x="3095586" y="357124"/>
                  </a:lnTo>
                  <a:lnTo>
                    <a:pt x="2927819" y="138429"/>
                  </a:lnTo>
                  <a:lnTo>
                    <a:pt x="2927819" y="352678"/>
                  </a:lnTo>
                  <a:lnTo>
                    <a:pt x="2868891" y="352678"/>
                  </a:lnTo>
                  <a:lnTo>
                    <a:pt x="2868891" y="6858"/>
                  </a:lnTo>
                  <a:close/>
                </a:path>
                <a:path w="6929120" h="459740">
                  <a:moveTo>
                    <a:pt x="1518627" y="6858"/>
                  </a:moveTo>
                  <a:lnTo>
                    <a:pt x="1548091" y="6858"/>
                  </a:lnTo>
                  <a:lnTo>
                    <a:pt x="1711286" y="215391"/>
                  </a:lnTo>
                  <a:lnTo>
                    <a:pt x="1711286" y="6858"/>
                  </a:lnTo>
                  <a:lnTo>
                    <a:pt x="1770214" y="6858"/>
                  </a:lnTo>
                  <a:lnTo>
                    <a:pt x="1770214" y="357124"/>
                  </a:lnTo>
                  <a:lnTo>
                    <a:pt x="1745322" y="357124"/>
                  </a:lnTo>
                  <a:lnTo>
                    <a:pt x="1577555" y="138429"/>
                  </a:lnTo>
                  <a:lnTo>
                    <a:pt x="1577555" y="352678"/>
                  </a:lnTo>
                  <a:lnTo>
                    <a:pt x="1518627" y="352678"/>
                  </a:lnTo>
                  <a:lnTo>
                    <a:pt x="1518627" y="6858"/>
                  </a:lnTo>
                  <a:close/>
                </a:path>
                <a:path w="6929120" h="459740">
                  <a:moveTo>
                    <a:pt x="1385658" y="6858"/>
                  </a:moveTo>
                  <a:lnTo>
                    <a:pt x="1446999" y="6858"/>
                  </a:lnTo>
                  <a:lnTo>
                    <a:pt x="1446999" y="352425"/>
                  </a:lnTo>
                  <a:lnTo>
                    <a:pt x="1385658" y="352425"/>
                  </a:lnTo>
                  <a:lnTo>
                    <a:pt x="1385658" y="6858"/>
                  </a:lnTo>
                  <a:close/>
                </a:path>
                <a:path w="6929120" h="459740">
                  <a:moveTo>
                    <a:pt x="1063713" y="6858"/>
                  </a:moveTo>
                  <a:lnTo>
                    <a:pt x="1096225" y="6858"/>
                  </a:lnTo>
                  <a:lnTo>
                    <a:pt x="1171028" y="239649"/>
                  </a:lnTo>
                  <a:lnTo>
                    <a:pt x="1244180" y="6858"/>
                  </a:lnTo>
                  <a:lnTo>
                    <a:pt x="1276438" y="6858"/>
                  </a:lnTo>
                  <a:lnTo>
                    <a:pt x="1347050" y="352678"/>
                  </a:lnTo>
                  <a:lnTo>
                    <a:pt x="1287614" y="352678"/>
                  </a:lnTo>
                  <a:lnTo>
                    <a:pt x="1251673" y="166242"/>
                  </a:lnTo>
                  <a:lnTo>
                    <a:pt x="1182204" y="357124"/>
                  </a:lnTo>
                  <a:lnTo>
                    <a:pt x="1160233" y="357124"/>
                  </a:lnTo>
                  <a:lnTo>
                    <a:pt x="1090637" y="166242"/>
                  </a:lnTo>
                  <a:lnTo>
                    <a:pt x="1053299" y="352678"/>
                  </a:lnTo>
                  <a:lnTo>
                    <a:pt x="994117" y="352678"/>
                  </a:lnTo>
                  <a:lnTo>
                    <a:pt x="1063713" y="6858"/>
                  </a:lnTo>
                  <a:close/>
                </a:path>
                <a:path w="6929120" h="459740">
                  <a:moveTo>
                    <a:pt x="437870" y="6858"/>
                  </a:moveTo>
                  <a:lnTo>
                    <a:pt x="724014" y="6858"/>
                  </a:lnTo>
                  <a:lnTo>
                    <a:pt x="724014" y="61340"/>
                  </a:lnTo>
                  <a:lnTo>
                    <a:pt x="609130" y="61340"/>
                  </a:lnTo>
                  <a:lnTo>
                    <a:pt x="609130" y="352425"/>
                  </a:lnTo>
                  <a:lnTo>
                    <a:pt x="547801" y="352425"/>
                  </a:lnTo>
                  <a:lnTo>
                    <a:pt x="547801" y="61340"/>
                  </a:lnTo>
                  <a:lnTo>
                    <a:pt x="437870" y="61340"/>
                  </a:lnTo>
                  <a:lnTo>
                    <a:pt x="437870" y="6858"/>
                  </a:lnTo>
                  <a:close/>
                </a:path>
                <a:path w="6929120" h="459740">
                  <a:moveTo>
                    <a:pt x="335610" y="6858"/>
                  </a:moveTo>
                  <a:lnTo>
                    <a:pt x="396938" y="6858"/>
                  </a:lnTo>
                  <a:lnTo>
                    <a:pt x="396938" y="352425"/>
                  </a:lnTo>
                  <a:lnTo>
                    <a:pt x="335610" y="352425"/>
                  </a:lnTo>
                  <a:lnTo>
                    <a:pt x="335610" y="6858"/>
                  </a:lnTo>
                  <a:close/>
                </a:path>
                <a:path w="6929120" h="459740">
                  <a:moveTo>
                    <a:pt x="0" y="6858"/>
                  </a:moveTo>
                  <a:lnTo>
                    <a:pt x="67462" y="6858"/>
                  </a:lnTo>
                  <a:lnTo>
                    <a:pt x="147434" y="240411"/>
                  </a:lnTo>
                  <a:lnTo>
                    <a:pt x="231876" y="6858"/>
                  </a:lnTo>
                  <a:lnTo>
                    <a:pt x="297929" y="6858"/>
                  </a:lnTo>
                  <a:lnTo>
                    <a:pt x="163004" y="357124"/>
                  </a:lnTo>
                  <a:lnTo>
                    <a:pt x="129273" y="357124"/>
                  </a:lnTo>
                  <a:lnTo>
                    <a:pt x="0" y="6858"/>
                  </a:lnTo>
                  <a:close/>
                </a:path>
                <a:path w="6929120" h="459740">
                  <a:moveTo>
                    <a:pt x="6345897" y="4445"/>
                  </a:moveTo>
                  <a:lnTo>
                    <a:pt x="6413541" y="15509"/>
                  </a:lnTo>
                  <a:lnTo>
                    <a:pt x="6465658" y="48767"/>
                  </a:lnTo>
                  <a:lnTo>
                    <a:pt x="6498805" y="100203"/>
                  </a:lnTo>
                  <a:lnTo>
                    <a:pt x="6509854" y="166115"/>
                  </a:lnTo>
                  <a:lnTo>
                    <a:pt x="6504869" y="223043"/>
                  </a:lnTo>
                  <a:lnTo>
                    <a:pt x="6489911" y="269621"/>
                  </a:lnTo>
                  <a:lnTo>
                    <a:pt x="6464976" y="305847"/>
                  </a:lnTo>
                  <a:lnTo>
                    <a:pt x="6430061" y="331724"/>
                  </a:lnTo>
                  <a:lnTo>
                    <a:pt x="6385162" y="347249"/>
                  </a:lnTo>
                  <a:lnTo>
                    <a:pt x="6330276" y="352425"/>
                  </a:lnTo>
                  <a:lnTo>
                    <a:pt x="6253695" y="352425"/>
                  </a:lnTo>
                  <a:lnTo>
                    <a:pt x="6253695" y="7112"/>
                  </a:lnTo>
                  <a:lnTo>
                    <a:pt x="6286961" y="5945"/>
                  </a:lnTo>
                  <a:lnTo>
                    <a:pt x="6313417" y="5111"/>
                  </a:lnTo>
                  <a:lnTo>
                    <a:pt x="6333062" y="4611"/>
                  </a:lnTo>
                  <a:lnTo>
                    <a:pt x="6345897" y="4445"/>
                  </a:lnTo>
                  <a:close/>
                </a:path>
                <a:path w="6929120" h="459740">
                  <a:moveTo>
                    <a:pt x="3284181" y="4445"/>
                  </a:moveTo>
                  <a:lnTo>
                    <a:pt x="3351825" y="15509"/>
                  </a:lnTo>
                  <a:lnTo>
                    <a:pt x="3403942" y="48767"/>
                  </a:lnTo>
                  <a:lnTo>
                    <a:pt x="3437089" y="100203"/>
                  </a:lnTo>
                  <a:lnTo>
                    <a:pt x="3448138" y="166115"/>
                  </a:lnTo>
                  <a:lnTo>
                    <a:pt x="3443153" y="223043"/>
                  </a:lnTo>
                  <a:lnTo>
                    <a:pt x="3428195" y="269621"/>
                  </a:lnTo>
                  <a:lnTo>
                    <a:pt x="3403260" y="305847"/>
                  </a:lnTo>
                  <a:lnTo>
                    <a:pt x="3368345" y="331724"/>
                  </a:lnTo>
                  <a:lnTo>
                    <a:pt x="3323446" y="347249"/>
                  </a:lnTo>
                  <a:lnTo>
                    <a:pt x="3268560" y="352425"/>
                  </a:lnTo>
                  <a:lnTo>
                    <a:pt x="3191979" y="352425"/>
                  </a:lnTo>
                  <a:lnTo>
                    <a:pt x="3191979" y="7112"/>
                  </a:lnTo>
                  <a:lnTo>
                    <a:pt x="3225245" y="5945"/>
                  </a:lnTo>
                  <a:lnTo>
                    <a:pt x="3251701" y="5111"/>
                  </a:lnTo>
                  <a:lnTo>
                    <a:pt x="3271346" y="4611"/>
                  </a:lnTo>
                  <a:lnTo>
                    <a:pt x="3284181" y="4445"/>
                  </a:lnTo>
                  <a:close/>
                </a:path>
                <a:path w="6929120" h="459740">
                  <a:moveTo>
                    <a:pt x="4346917" y="3301"/>
                  </a:moveTo>
                  <a:lnTo>
                    <a:pt x="4404498" y="9661"/>
                  </a:lnTo>
                  <a:lnTo>
                    <a:pt x="4445612" y="28749"/>
                  </a:lnTo>
                  <a:lnTo>
                    <a:pt x="4470272" y="60577"/>
                  </a:lnTo>
                  <a:lnTo>
                    <a:pt x="4478489" y="105156"/>
                  </a:lnTo>
                  <a:lnTo>
                    <a:pt x="4477348" y="120157"/>
                  </a:lnTo>
                  <a:lnTo>
                    <a:pt x="4460328" y="161162"/>
                  </a:lnTo>
                  <a:lnTo>
                    <a:pt x="4427824" y="190630"/>
                  </a:lnTo>
                  <a:lnTo>
                    <a:pt x="4414608" y="196723"/>
                  </a:lnTo>
                  <a:lnTo>
                    <a:pt x="4516716" y="352425"/>
                  </a:lnTo>
                  <a:lnTo>
                    <a:pt x="4445977" y="352425"/>
                  </a:lnTo>
                  <a:lnTo>
                    <a:pt x="4353775" y="209676"/>
                  </a:lnTo>
                  <a:lnTo>
                    <a:pt x="4346112" y="209508"/>
                  </a:lnTo>
                  <a:lnTo>
                    <a:pt x="4337043" y="209184"/>
                  </a:lnTo>
                  <a:lnTo>
                    <a:pt x="4326593" y="208694"/>
                  </a:lnTo>
                  <a:lnTo>
                    <a:pt x="4314786" y="208025"/>
                  </a:lnTo>
                  <a:lnTo>
                    <a:pt x="4314786" y="352425"/>
                  </a:lnTo>
                  <a:lnTo>
                    <a:pt x="4251159" y="352425"/>
                  </a:lnTo>
                  <a:lnTo>
                    <a:pt x="4251159" y="6858"/>
                  </a:lnTo>
                  <a:lnTo>
                    <a:pt x="4255569" y="6740"/>
                  </a:lnTo>
                  <a:lnTo>
                    <a:pt x="4263669" y="6397"/>
                  </a:lnTo>
                  <a:lnTo>
                    <a:pt x="4275484" y="5840"/>
                  </a:lnTo>
                  <a:lnTo>
                    <a:pt x="4291037" y="5079"/>
                  </a:lnTo>
                  <a:lnTo>
                    <a:pt x="4307520" y="4319"/>
                  </a:lnTo>
                  <a:lnTo>
                    <a:pt x="4322311" y="3762"/>
                  </a:lnTo>
                  <a:lnTo>
                    <a:pt x="4335436" y="3419"/>
                  </a:lnTo>
                  <a:lnTo>
                    <a:pt x="4346917" y="3301"/>
                  </a:lnTo>
                  <a:close/>
                </a:path>
                <a:path w="6929120" h="459740">
                  <a:moveTo>
                    <a:pt x="4048340" y="2159"/>
                  </a:moveTo>
                  <a:lnTo>
                    <a:pt x="4075264" y="2159"/>
                  </a:lnTo>
                  <a:lnTo>
                    <a:pt x="4214202" y="352425"/>
                  </a:lnTo>
                  <a:lnTo>
                    <a:pt x="4146511" y="352425"/>
                  </a:lnTo>
                  <a:lnTo>
                    <a:pt x="4121238" y="282321"/>
                  </a:lnTo>
                  <a:lnTo>
                    <a:pt x="4002874" y="282321"/>
                  </a:lnTo>
                  <a:lnTo>
                    <a:pt x="3978744" y="352425"/>
                  </a:lnTo>
                  <a:lnTo>
                    <a:pt x="3910545" y="352425"/>
                  </a:lnTo>
                  <a:lnTo>
                    <a:pt x="4048340" y="2159"/>
                  </a:lnTo>
                  <a:close/>
                </a:path>
                <a:path w="6929120" h="459740">
                  <a:moveTo>
                    <a:pt x="2666072" y="2159"/>
                  </a:moveTo>
                  <a:lnTo>
                    <a:pt x="2692996" y="2159"/>
                  </a:lnTo>
                  <a:lnTo>
                    <a:pt x="2831934" y="352425"/>
                  </a:lnTo>
                  <a:lnTo>
                    <a:pt x="2764243" y="352425"/>
                  </a:lnTo>
                  <a:lnTo>
                    <a:pt x="2738970" y="282321"/>
                  </a:lnTo>
                  <a:lnTo>
                    <a:pt x="2620606" y="282321"/>
                  </a:lnTo>
                  <a:lnTo>
                    <a:pt x="2596476" y="352425"/>
                  </a:lnTo>
                  <a:lnTo>
                    <a:pt x="2528277" y="352425"/>
                  </a:lnTo>
                  <a:lnTo>
                    <a:pt x="2666072" y="2159"/>
                  </a:lnTo>
                  <a:close/>
                </a:path>
                <a:path w="6929120" h="459740">
                  <a:moveTo>
                    <a:pt x="2064092" y="2159"/>
                  </a:moveTo>
                  <a:lnTo>
                    <a:pt x="2091016" y="2159"/>
                  </a:lnTo>
                  <a:lnTo>
                    <a:pt x="2229954" y="352425"/>
                  </a:lnTo>
                  <a:lnTo>
                    <a:pt x="2162263" y="352425"/>
                  </a:lnTo>
                  <a:lnTo>
                    <a:pt x="2136990" y="282321"/>
                  </a:lnTo>
                  <a:lnTo>
                    <a:pt x="2018626" y="282321"/>
                  </a:lnTo>
                  <a:lnTo>
                    <a:pt x="1994496" y="352425"/>
                  </a:lnTo>
                  <a:lnTo>
                    <a:pt x="1926297" y="352425"/>
                  </a:lnTo>
                  <a:lnTo>
                    <a:pt x="2064092" y="2159"/>
                  </a:lnTo>
                  <a:close/>
                </a:path>
                <a:path w="6929120" h="459740">
                  <a:moveTo>
                    <a:pt x="822032" y="2159"/>
                  </a:moveTo>
                  <a:lnTo>
                    <a:pt x="848956" y="2159"/>
                  </a:lnTo>
                  <a:lnTo>
                    <a:pt x="987894" y="352425"/>
                  </a:lnTo>
                  <a:lnTo>
                    <a:pt x="920203" y="352425"/>
                  </a:lnTo>
                  <a:lnTo>
                    <a:pt x="894930" y="282321"/>
                  </a:lnTo>
                  <a:lnTo>
                    <a:pt x="776566" y="282321"/>
                  </a:lnTo>
                  <a:lnTo>
                    <a:pt x="752449" y="352425"/>
                  </a:lnTo>
                  <a:lnTo>
                    <a:pt x="684276" y="352425"/>
                  </a:lnTo>
                  <a:lnTo>
                    <a:pt x="822032" y="2159"/>
                  </a:lnTo>
                  <a:close/>
                </a:path>
                <a:path w="6929120" h="459740">
                  <a:moveTo>
                    <a:pt x="6653491" y="888"/>
                  </a:moveTo>
                  <a:lnTo>
                    <a:pt x="6681423" y="2293"/>
                  </a:lnTo>
                  <a:lnTo>
                    <a:pt x="6705403" y="6508"/>
                  </a:lnTo>
                  <a:lnTo>
                    <a:pt x="6725429" y="13533"/>
                  </a:lnTo>
                  <a:lnTo>
                    <a:pt x="6741502" y="23367"/>
                  </a:lnTo>
                  <a:lnTo>
                    <a:pt x="6722833" y="76200"/>
                  </a:lnTo>
                  <a:lnTo>
                    <a:pt x="6706427" y="66105"/>
                  </a:lnTo>
                  <a:lnTo>
                    <a:pt x="6689591" y="58880"/>
                  </a:lnTo>
                  <a:lnTo>
                    <a:pt x="6672327" y="54536"/>
                  </a:lnTo>
                  <a:lnTo>
                    <a:pt x="6654634" y="53086"/>
                  </a:lnTo>
                  <a:lnTo>
                    <a:pt x="6644637" y="53778"/>
                  </a:lnTo>
                  <a:lnTo>
                    <a:pt x="6612994" y="77152"/>
                  </a:lnTo>
                  <a:lnTo>
                    <a:pt x="6610057" y="93472"/>
                  </a:lnTo>
                  <a:lnTo>
                    <a:pt x="6614175" y="108473"/>
                  </a:lnTo>
                  <a:lnTo>
                    <a:pt x="6626520" y="123761"/>
                  </a:lnTo>
                  <a:lnTo>
                    <a:pt x="6647080" y="139334"/>
                  </a:lnTo>
                  <a:lnTo>
                    <a:pt x="6675843" y="155194"/>
                  </a:lnTo>
                  <a:lnTo>
                    <a:pt x="6691984" y="163504"/>
                  </a:lnTo>
                  <a:lnTo>
                    <a:pt x="6705720" y="171481"/>
                  </a:lnTo>
                  <a:lnTo>
                    <a:pt x="6739423" y="201930"/>
                  </a:lnTo>
                  <a:lnTo>
                    <a:pt x="6755250" y="239823"/>
                  </a:lnTo>
                  <a:lnTo>
                    <a:pt x="6757250" y="262127"/>
                  </a:lnTo>
                  <a:lnTo>
                    <a:pt x="6755179" y="282156"/>
                  </a:lnTo>
                  <a:lnTo>
                    <a:pt x="6738605" y="316688"/>
                  </a:lnTo>
                  <a:lnTo>
                    <a:pt x="6706125" y="343050"/>
                  </a:lnTo>
                  <a:lnTo>
                    <a:pt x="6661738" y="356576"/>
                  </a:lnTo>
                  <a:lnTo>
                    <a:pt x="6635330" y="358266"/>
                  </a:lnTo>
                  <a:lnTo>
                    <a:pt x="6611732" y="356717"/>
                  </a:lnTo>
                  <a:lnTo>
                    <a:pt x="6589325" y="352059"/>
                  </a:lnTo>
                  <a:lnTo>
                    <a:pt x="6568108" y="344283"/>
                  </a:lnTo>
                  <a:lnTo>
                    <a:pt x="6548081" y="333375"/>
                  </a:lnTo>
                  <a:lnTo>
                    <a:pt x="6570687" y="278384"/>
                  </a:lnTo>
                  <a:lnTo>
                    <a:pt x="6588789" y="289532"/>
                  </a:lnTo>
                  <a:lnTo>
                    <a:pt x="6606724" y="297465"/>
                  </a:lnTo>
                  <a:lnTo>
                    <a:pt x="6624516" y="302208"/>
                  </a:lnTo>
                  <a:lnTo>
                    <a:pt x="6642188" y="303784"/>
                  </a:lnTo>
                  <a:lnTo>
                    <a:pt x="6665785" y="301426"/>
                  </a:lnTo>
                  <a:lnTo>
                    <a:pt x="6682654" y="294354"/>
                  </a:lnTo>
                  <a:lnTo>
                    <a:pt x="6692784" y="282567"/>
                  </a:lnTo>
                  <a:lnTo>
                    <a:pt x="6696163" y="266064"/>
                  </a:lnTo>
                  <a:lnTo>
                    <a:pt x="6695376" y="257323"/>
                  </a:lnTo>
                  <a:lnTo>
                    <a:pt x="6675391" y="224095"/>
                  </a:lnTo>
                  <a:lnTo>
                    <a:pt x="6630885" y="196341"/>
                  </a:lnTo>
                  <a:lnTo>
                    <a:pt x="6612673" y="186864"/>
                  </a:lnTo>
                  <a:lnTo>
                    <a:pt x="6597675" y="178244"/>
                  </a:lnTo>
                  <a:lnTo>
                    <a:pt x="6565195" y="149526"/>
                  </a:lnTo>
                  <a:lnTo>
                    <a:pt x="6549191" y="104378"/>
                  </a:lnTo>
                  <a:lnTo>
                    <a:pt x="6548716" y="93852"/>
                  </a:lnTo>
                  <a:lnTo>
                    <a:pt x="6550550" y="74685"/>
                  </a:lnTo>
                  <a:lnTo>
                    <a:pt x="6578053" y="27304"/>
                  </a:lnTo>
                  <a:lnTo>
                    <a:pt x="6611629" y="7524"/>
                  </a:lnTo>
                  <a:lnTo>
                    <a:pt x="6631507" y="2551"/>
                  </a:lnTo>
                  <a:lnTo>
                    <a:pt x="6653491" y="888"/>
                  </a:lnTo>
                  <a:close/>
                </a:path>
                <a:path w="6929120" h="459740">
                  <a:moveTo>
                    <a:pt x="3790911" y="888"/>
                  </a:moveTo>
                  <a:lnTo>
                    <a:pt x="3819131" y="2412"/>
                  </a:lnTo>
                  <a:lnTo>
                    <a:pt x="3844363" y="6985"/>
                  </a:lnTo>
                  <a:lnTo>
                    <a:pt x="3866617" y="14605"/>
                  </a:lnTo>
                  <a:lnTo>
                    <a:pt x="3885907" y="25273"/>
                  </a:lnTo>
                  <a:lnTo>
                    <a:pt x="3860761" y="75946"/>
                  </a:lnTo>
                  <a:lnTo>
                    <a:pt x="3848925" y="66964"/>
                  </a:lnTo>
                  <a:lnTo>
                    <a:pt x="3833980" y="60578"/>
                  </a:lnTo>
                  <a:lnTo>
                    <a:pt x="3815917" y="56765"/>
                  </a:lnTo>
                  <a:lnTo>
                    <a:pt x="3794721" y="55499"/>
                  </a:lnTo>
                  <a:lnTo>
                    <a:pt x="3774076" y="57761"/>
                  </a:lnTo>
                  <a:lnTo>
                    <a:pt x="3738643" y="75858"/>
                  </a:lnTo>
                  <a:lnTo>
                    <a:pt x="3711834" y="110984"/>
                  </a:lnTo>
                  <a:lnTo>
                    <a:pt x="3698031" y="156755"/>
                  </a:lnTo>
                  <a:lnTo>
                    <a:pt x="3696296" y="183261"/>
                  </a:lnTo>
                  <a:lnTo>
                    <a:pt x="3697894" y="209550"/>
                  </a:lnTo>
                  <a:lnTo>
                    <a:pt x="3710709" y="253555"/>
                  </a:lnTo>
                  <a:lnTo>
                    <a:pt x="3735785" y="285513"/>
                  </a:lnTo>
                  <a:lnTo>
                    <a:pt x="3790149" y="303784"/>
                  </a:lnTo>
                  <a:lnTo>
                    <a:pt x="3813275" y="301613"/>
                  </a:lnTo>
                  <a:lnTo>
                    <a:pt x="3833710" y="295084"/>
                  </a:lnTo>
                  <a:lnTo>
                    <a:pt x="3851478" y="284174"/>
                  </a:lnTo>
                  <a:lnTo>
                    <a:pt x="3866603" y="268859"/>
                  </a:lnTo>
                  <a:lnTo>
                    <a:pt x="3895178" y="318515"/>
                  </a:lnTo>
                  <a:lnTo>
                    <a:pt x="3874225" y="335924"/>
                  </a:lnTo>
                  <a:lnTo>
                    <a:pt x="3848903" y="348345"/>
                  </a:lnTo>
                  <a:lnTo>
                    <a:pt x="3819222" y="355788"/>
                  </a:lnTo>
                  <a:lnTo>
                    <a:pt x="3785196" y="358266"/>
                  </a:lnTo>
                  <a:lnTo>
                    <a:pt x="3751023" y="355290"/>
                  </a:lnTo>
                  <a:lnTo>
                    <a:pt x="3694774" y="331477"/>
                  </a:lnTo>
                  <a:lnTo>
                    <a:pt x="3655172" y="284662"/>
                  </a:lnTo>
                  <a:lnTo>
                    <a:pt x="3635170" y="219702"/>
                  </a:lnTo>
                  <a:lnTo>
                    <a:pt x="3632669" y="180721"/>
                  </a:lnTo>
                  <a:lnTo>
                    <a:pt x="3635436" y="143926"/>
                  </a:lnTo>
                  <a:lnTo>
                    <a:pt x="3657637" y="79815"/>
                  </a:lnTo>
                  <a:lnTo>
                    <a:pt x="3700882" y="29928"/>
                  </a:lnTo>
                  <a:lnTo>
                    <a:pt x="3757790" y="4123"/>
                  </a:lnTo>
                  <a:lnTo>
                    <a:pt x="3790911" y="888"/>
                  </a:lnTo>
                  <a:close/>
                </a:path>
                <a:path w="6929120" h="459740">
                  <a:moveTo>
                    <a:pt x="5911811" y="762"/>
                  </a:moveTo>
                  <a:lnTo>
                    <a:pt x="5977534" y="12303"/>
                  </a:lnTo>
                  <a:lnTo>
                    <a:pt x="6025730" y="46989"/>
                  </a:lnTo>
                  <a:lnTo>
                    <a:pt x="6055274" y="102488"/>
                  </a:lnTo>
                  <a:lnTo>
                    <a:pt x="6065100" y="176657"/>
                  </a:lnTo>
                  <a:lnTo>
                    <a:pt x="6062529" y="216304"/>
                  </a:lnTo>
                  <a:lnTo>
                    <a:pt x="6041955" y="282598"/>
                  </a:lnTo>
                  <a:lnTo>
                    <a:pt x="6001213" y="330727"/>
                  </a:lnTo>
                  <a:lnTo>
                    <a:pt x="5942782" y="355215"/>
                  </a:lnTo>
                  <a:lnTo>
                    <a:pt x="5907112" y="358266"/>
                  </a:lnTo>
                  <a:lnTo>
                    <a:pt x="5874297" y="355240"/>
                  </a:lnTo>
                  <a:lnTo>
                    <a:pt x="5820905" y="330995"/>
                  </a:lnTo>
                  <a:lnTo>
                    <a:pt x="5784063" y="283223"/>
                  </a:lnTo>
                  <a:lnTo>
                    <a:pt x="5765533" y="216687"/>
                  </a:lnTo>
                  <a:lnTo>
                    <a:pt x="5763221" y="176657"/>
                  </a:lnTo>
                  <a:lnTo>
                    <a:pt x="5765746" y="141202"/>
                  </a:lnTo>
                  <a:lnTo>
                    <a:pt x="5785939" y="78769"/>
                  </a:lnTo>
                  <a:lnTo>
                    <a:pt x="5825568" y="29479"/>
                  </a:lnTo>
                  <a:lnTo>
                    <a:pt x="5879635" y="3952"/>
                  </a:lnTo>
                  <a:lnTo>
                    <a:pt x="5911811" y="762"/>
                  </a:lnTo>
                  <a:close/>
                </a:path>
                <a:path w="6929120" h="459740">
                  <a:moveTo>
                    <a:pt x="4678895" y="762"/>
                  </a:moveTo>
                  <a:lnTo>
                    <a:pt x="4744618" y="12303"/>
                  </a:lnTo>
                  <a:lnTo>
                    <a:pt x="4792814" y="46989"/>
                  </a:lnTo>
                  <a:lnTo>
                    <a:pt x="4822358" y="102488"/>
                  </a:lnTo>
                  <a:lnTo>
                    <a:pt x="4832184" y="176657"/>
                  </a:lnTo>
                  <a:lnTo>
                    <a:pt x="4829613" y="216304"/>
                  </a:lnTo>
                  <a:lnTo>
                    <a:pt x="4809039" y="282598"/>
                  </a:lnTo>
                  <a:lnTo>
                    <a:pt x="4768297" y="330727"/>
                  </a:lnTo>
                  <a:lnTo>
                    <a:pt x="4709866" y="355215"/>
                  </a:lnTo>
                  <a:lnTo>
                    <a:pt x="4674196" y="358266"/>
                  </a:lnTo>
                  <a:lnTo>
                    <a:pt x="4641381" y="355240"/>
                  </a:lnTo>
                  <a:lnTo>
                    <a:pt x="4587989" y="330995"/>
                  </a:lnTo>
                  <a:lnTo>
                    <a:pt x="4551147" y="283223"/>
                  </a:lnTo>
                  <a:lnTo>
                    <a:pt x="4532617" y="216687"/>
                  </a:lnTo>
                  <a:lnTo>
                    <a:pt x="4530305" y="176657"/>
                  </a:lnTo>
                  <a:lnTo>
                    <a:pt x="4532830" y="141202"/>
                  </a:lnTo>
                  <a:lnTo>
                    <a:pt x="4553023" y="78769"/>
                  </a:lnTo>
                  <a:lnTo>
                    <a:pt x="4592652" y="29479"/>
                  </a:lnTo>
                  <a:lnTo>
                    <a:pt x="4646719" y="3952"/>
                  </a:lnTo>
                  <a:lnTo>
                    <a:pt x="4678895" y="762"/>
                  </a:lnTo>
                  <a:close/>
                </a:path>
                <a:path w="6929120" h="459740">
                  <a:moveTo>
                    <a:pt x="6814527" y="0"/>
                  </a:moveTo>
                  <a:lnTo>
                    <a:pt x="6859041" y="34607"/>
                  </a:lnTo>
                  <a:lnTo>
                    <a:pt x="6895934" y="89788"/>
                  </a:lnTo>
                  <a:lnTo>
                    <a:pt x="6920684" y="155225"/>
                  </a:lnTo>
                  <a:lnTo>
                    <a:pt x="6928954" y="220852"/>
                  </a:lnTo>
                  <a:lnTo>
                    <a:pt x="6927119" y="258260"/>
                  </a:lnTo>
                  <a:lnTo>
                    <a:pt x="6912399" y="327741"/>
                  </a:lnTo>
                  <a:lnTo>
                    <a:pt x="6883179" y="389338"/>
                  </a:lnTo>
                  <a:lnTo>
                    <a:pt x="6840697" y="439336"/>
                  </a:lnTo>
                  <a:lnTo>
                    <a:pt x="6814527" y="459739"/>
                  </a:lnTo>
                  <a:lnTo>
                    <a:pt x="6814527" y="419862"/>
                  </a:lnTo>
                  <a:lnTo>
                    <a:pt x="6834957" y="388004"/>
                  </a:lnTo>
                  <a:lnTo>
                    <a:pt x="6849564" y="344265"/>
                  </a:lnTo>
                  <a:lnTo>
                    <a:pt x="6858336" y="288667"/>
                  </a:lnTo>
                  <a:lnTo>
                    <a:pt x="6861263" y="221234"/>
                  </a:lnTo>
                  <a:lnTo>
                    <a:pt x="6858336" y="163206"/>
                  </a:lnTo>
                  <a:lnTo>
                    <a:pt x="6849564" y="112394"/>
                  </a:lnTo>
                  <a:lnTo>
                    <a:pt x="6834957" y="68822"/>
                  </a:lnTo>
                  <a:lnTo>
                    <a:pt x="6814527" y="32512"/>
                  </a:lnTo>
                  <a:lnTo>
                    <a:pt x="6814527" y="0"/>
                  </a:lnTo>
                  <a:close/>
                </a:path>
                <a:path w="6929120" h="459740">
                  <a:moveTo>
                    <a:pt x="2503258" y="0"/>
                  </a:moveTo>
                  <a:lnTo>
                    <a:pt x="2503258" y="32512"/>
                  </a:lnTo>
                  <a:lnTo>
                    <a:pt x="2482776" y="68822"/>
                  </a:lnTo>
                  <a:lnTo>
                    <a:pt x="2468175" y="112394"/>
                  </a:lnTo>
                  <a:lnTo>
                    <a:pt x="2459431" y="163206"/>
                  </a:lnTo>
                  <a:lnTo>
                    <a:pt x="2456522" y="221234"/>
                  </a:lnTo>
                  <a:lnTo>
                    <a:pt x="2459431" y="288667"/>
                  </a:lnTo>
                  <a:lnTo>
                    <a:pt x="2468175" y="344265"/>
                  </a:lnTo>
                  <a:lnTo>
                    <a:pt x="2482776" y="388004"/>
                  </a:lnTo>
                  <a:lnTo>
                    <a:pt x="2503258" y="419862"/>
                  </a:lnTo>
                  <a:lnTo>
                    <a:pt x="2503258" y="459739"/>
                  </a:lnTo>
                  <a:lnTo>
                    <a:pt x="2454094" y="415861"/>
                  </a:lnTo>
                  <a:lnTo>
                    <a:pt x="2418168" y="359790"/>
                  </a:lnTo>
                  <a:lnTo>
                    <a:pt x="2396166" y="293893"/>
                  </a:lnTo>
                  <a:lnTo>
                    <a:pt x="2388831" y="220852"/>
                  </a:lnTo>
                  <a:lnTo>
                    <a:pt x="2390883" y="188015"/>
                  </a:lnTo>
                  <a:lnTo>
                    <a:pt x="2407369" y="122483"/>
                  </a:lnTo>
                  <a:lnTo>
                    <a:pt x="2439304" y="59614"/>
                  </a:lnTo>
                  <a:lnTo>
                    <a:pt x="2480019" y="14743"/>
                  </a:lnTo>
                  <a:lnTo>
                    <a:pt x="250325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2074924"/>
            <a:ext cx="2748915" cy="28397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Normal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vision</a:t>
            </a:r>
            <a:endParaRPr sz="2400" dirty="0">
              <a:latin typeface="Trebuchet MS"/>
              <a:cs typeface="Trebuchet MS"/>
            </a:endParaRPr>
          </a:p>
          <a:p>
            <a:pPr marL="241300" marR="63754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Protects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infections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0" dirty="0">
                <a:latin typeface="Trebuchet MS"/>
                <a:cs typeface="Trebuchet MS"/>
              </a:rPr>
              <a:t>Regulates </a:t>
            </a:r>
            <a:r>
              <a:rPr sz="2400" spc="-5" dirty="0">
                <a:latin typeface="Trebuchet MS"/>
                <a:cs typeface="Trebuchet MS"/>
              </a:rPr>
              <a:t>immune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</a:p>
          <a:p>
            <a:pPr marL="241300" marR="687705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Antioxidant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(car</a:t>
            </a:r>
            <a:r>
              <a:rPr sz="2400" spc="-10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ten</a:t>
            </a:r>
            <a:r>
              <a:rPr sz="2400" spc="-15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ids)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8183" y="1545738"/>
            <a:ext cx="3350895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Food </a:t>
            </a:r>
            <a:r>
              <a:rPr sz="2800" spc="-20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ources: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Liver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Fish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oil</a:t>
            </a: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Eggs</a:t>
            </a:r>
            <a:endParaRPr sz="2400" dirty="0">
              <a:latin typeface="Trebuchet MS"/>
              <a:cs typeface="Trebuchet MS"/>
            </a:endParaRPr>
          </a:p>
          <a:p>
            <a:pPr marL="533400" marR="572770" indent="-228600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Fortified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milk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other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foods</a:t>
            </a:r>
            <a:endParaRPr sz="2400" dirty="0">
              <a:latin typeface="Trebuchet MS"/>
              <a:cs typeface="Trebuchet MS"/>
            </a:endParaRPr>
          </a:p>
          <a:p>
            <a:pPr marL="533400" marR="5080" indent="-228600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30" dirty="0">
                <a:latin typeface="Trebuchet MS"/>
                <a:cs typeface="Trebuchet MS"/>
              </a:rPr>
              <a:t>Red,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yellow,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orange,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dark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green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(carotenoids</a:t>
            </a:r>
            <a:r>
              <a:rPr sz="2400" spc="-5" dirty="0">
                <a:solidFill>
                  <a:srgbClr val="6C6C6C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148" y="474852"/>
            <a:ext cx="5504180" cy="436880"/>
            <a:chOff x="503148" y="474852"/>
            <a:chExt cx="5504180" cy="436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037" y="475741"/>
              <a:ext cx="5501919" cy="4351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5547" y="577722"/>
              <a:ext cx="78740" cy="121285"/>
            </a:xfrm>
            <a:custGeom>
              <a:avLst/>
              <a:gdLst/>
              <a:ahLst/>
              <a:cxnLst/>
              <a:rect l="l" t="t" r="r" b="b"/>
              <a:pathLst>
                <a:path w="78740" h="121284">
                  <a:moveTo>
                    <a:pt x="39344" y="0"/>
                  </a:moveTo>
                  <a:lnTo>
                    <a:pt x="0" y="120776"/>
                  </a:lnTo>
                  <a:lnTo>
                    <a:pt x="78587" y="120776"/>
                  </a:lnTo>
                  <a:lnTo>
                    <a:pt x="3934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162" y="530605"/>
              <a:ext cx="125856" cy="2279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037" y="475741"/>
              <a:ext cx="5502275" cy="435609"/>
            </a:xfrm>
            <a:custGeom>
              <a:avLst/>
              <a:gdLst/>
              <a:ahLst/>
              <a:cxnLst/>
              <a:rect l="l" t="t" r="r" b="b"/>
              <a:pathLst>
                <a:path w="5502275" h="435609">
                  <a:moveTo>
                    <a:pt x="5293258" y="6477"/>
                  </a:moveTo>
                  <a:lnTo>
                    <a:pt x="5501919" y="6477"/>
                  </a:lnTo>
                  <a:lnTo>
                    <a:pt x="5501919" y="58038"/>
                  </a:lnTo>
                  <a:lnTo>
                    <a:pt x="5351297" y="58038"/>
                  </a:lnTo>
                  <a:lnTo>
                    <a:pt x="5351297" y="134620"/>
                  </a:lnTo>
                  <a:lnTo>
                    <a:pt x="5459247" y="134620"/>
                  </a:lnTo>
                  <a:lnTo>
                    <a:pt x="5459247" y="183896"/>
                  </a:lnTo>
                  <a:lnTo>
                    <a:pt x="5351297" y="183896"/>
                  </a:lnTo>
                  <a:lnTo>
                    <a:pt x="5351297" y="281940"/>
                  </a:lnTo>
                  <a:lnTo>
                    <a:pt x="5499506" y="281940"/>
                  </a:lnTo>
                  <a:lnTo>
                    <a:pt x="5499506" y="333502"/>
                  </a:lnTo>
                  <a:lnTo>
                    <a:pt x="5293258" y="333502"/>
                  </a:lnTo>
                  <a:lnTo>
                    <a:pt x="5293258" y="6477"/>
                  </a:lnTo>
                  <a:close/>
                </a:path>
                <a:path w="5502275" h="435609">
                  <a:moveTo>
                    <a:pt x="4988458" y="6477"/>
                  </a:moveTo>
                  <a:lnTo>
                    <a:pt x="5016271" y="6477"/>
                  </a:lnTo>
                  <a:lnTo>
                    <a:pt x="5170830" y="203835"/>
                  </a:lnTo>
                  <a:lnTo>
                    <a:pt x="5170830" y="6477"/>
                  </a:lnTo>
                  <a:lnTo>
                    <a:pt x="5226583" y="6477"/>
                  </a:lnTo>
                  <a:lnTo>
                    <a:pt x="5226583" y="337947"/>
                  </a:lnTo>
                  <a:lnTo>
                    <a:pt x="5202961" y="337947"/>
                  </a:lnTo>
                  <a:lnTo>
                    <a:pt x="5044211" y="131063"/>
                  </a:lnTo>
                  <a:lnTo>
                    <a:pt x="5044211" y="333756"/>
                  </a:lnTo>
                  <a:lnTo>
                    <a:pt x="4988458" y="333756"/>
                  </a:lnTo>
                  <a:lnTo>
                    <a:pt x="4988458" y="6477"/>
                  </a:lnTo>
                  <a:close/>
                </a:path>
                <a:path w="5502275" h="435609">
                  <a:moveTo>
                    <a:pt x="4862982" y="6477"/>
                  </a:moveTo>
                  <a:lnTo>
                    <a:pt x="4921021" y="6477"/>
                  </a:lnTo>
                  <a:lnTo>
                    <a:pt x="4921021" y="333502"/>
                  </a:lnTo>
                  <a:lnTo>
                    <a:pt x="4862982" y="333502"/>
                  </a:lnTo>
                  <a:lnTo>
                    <a:pt x="4862982" y="6477"/>
                  </a:lnTo>
                  <a:close/>
                </a:path>
                <a:path w="5502275" h="435609">
                  <a:moveTo>
                    <a:pt x="4549546" y="6477"/>
                  </a:moveTo>
                  <a:lnTo>
                    <a:pt x="4607585" y="6477"/>
                  </a:lnTo>
                  <a:lnTo>
                    <a:pt x="4607585" y="134620"/>
                  </a:lnTo>
                  <a:lnTo>
                    <a:pt x="4737760" y="134620"/>
                  </a:lnTo>
                  <a:lnTo>
                    <a:pt x="4737760" y="6477"/>
                  </a:lnTo>
                  <a:lnTo>
                    <a:pt x="4795037" y="6477"/>
                  </a:lnTo>
                  <a:lnTo>
                    <a:pt x="4795037" y="333502"/>
                  </a:lnTo>
                  <a:lnTo>
                    <a:pt x="4737760" y="333502"/>
                  </a:lnTo>
                  <a:lnTo>
                    <a:pt x="4737760" y="186182"/>
                  </a:lnTo>
                  <a:lnTo>
                    <a:pt x="4607585" y="186182"/>
                  </a:lnTo>
                  <a:lnTo>
                    <a:pt x="4607585" y="333502"/>
                  </a:lnTo>
                  <a:lnTo>
                    <a:pt x="4549546" y="333502"/>
                  </a:lnTo>
                  <a:lnTo>
                    <a:pt x="4549546" y="6477"/>
                  </a:lnTo>
                  <a:close/>
                </a:path>
                <a:path w="5502275" h="435609">
                  <a:moveTo>
                    <a:pt x="4011574" y="6477"/>
                  </a:moveTo>
                  <a:lnTo>
                    <a:pt x="4039387" y="6477"/>
                  </a:lnTo>
                  <a:lnTo>
                    <a:pt x="4193946" y="203835"/>
                  </a:lnTo>
                  <a:lnTo>
                    <a:pt x="4193946" y="6477"/>
                  </a:lnTo>
                  <a:lnTo>
                    <a:pt x="4249699" y="6477"/>
                  </a:lnTo>
                  <a:lnTo>
                    <a:pt x="4249699" y="337947"/>
                  </a:lnTo>
                  <a:lnTo>
                    <a:pt x="4226077" y="337947"/>
                  </a:lnTo>
                  <a:lnTo>
                    <a:pt x="4067327" y="131063"/>
                  </a:lnTo>
                  <a:lnTo>
                    <a:pt x="4067327" y="333756"/>
                  </a:lnTo>
                  <a:lnTo>
                    <a:pt x="4011574" y="333756"/>
                  </a:lnTo>
                  <a:lnTo>
                    <a:pt x="4011574" y="6477"/>
                  </a:lnTo>
                  <a:close/>
                </a:path>
                <a:path w="5502275" h="435609">
                  <a:moveTo>
                    <a:pt x="3702202" y="6477"/>
                  </a:moveTo>
                  <a:lnTo>
                    <a:pt x="3760241" y="6477"/>
                  </a:lnTo>
                  <a:lnTo>
                    <a:pt x="3760241" y="228092"/>
                  </a:lnTo>
                  <a:lnTo>
                    <a:pt x="3761241" y="240692"/>
                  </a:lnTo>
                  <a:lnTo>
                    <a:pt x="3785077" y="278258"/>
                  </a:lnTo>
                  <a:lnTo>
                    <a:pt x="3820439" y="287528"/>
                  </a:lnTo>
                  <a:lnTo>
                    <a:pt x="3835349" y="286506"/>
                  </a:lnTo>
                  <a:lnTo>
                    <a:pt x="3877129" y="262437"/>
                  </a:lnTo>
                  <a:lnTo>
                    <a:pt x="3886987" y="227075"/>
                  </a:lnTo>
                  <a:lnTo>
                    <a:pt x="3886987" y="6477"/>
                  </a:lnTo>
                  <a:lnTo>
                    <a:pt x="3945026" y="6477"/>
                  </a:lnTo>
                  <a:lnTo>
                    <a:pt x="3945026" y="231521"/>
                  </a:lnTo>
                  <a:lnTo>
                    <a:pt x="3942909" y="255383"/>
                  </a:lnTo>
                  <a:lnTo>
                    <a:pt x="3926006" y="294868"/>
                  </a:lnTo>
                  <a:lnTo>
                    <a:pt x="3892884" y="323016"/>
                  </a:lnTo>
                  <a:lnTo>
                    <a:pt x="3847736" y="337304"/>
                  </a:lnTo>
                  <a:lnTo>
                    <a:pt x="3820947" y="339090"/>
                  </a:lnTo>
                  <a:lnTo>
                    <a:pt x="3794088" y="337349"/>
                  </a:lnTo>
                  <a:lnTo>
                    <a:pt x="3750134" y="323391"/>
                  </a:lnTo>
                  <a:lnTo>
                    <a:pt x="3719561" y="295721"/>
                  </a:lnTo>
                  <a:lnTo>
                    <a:pt x="3704131" y="255768"/>
                  </a:lnTo>
                  <a:lnTo>
                    <a:pt x="3702202" y="231267"/>
                  </a:lnTo>
                  <a:lnTo>
                    <a:pt x="3702202" y="6477"/>
                  </a:lnTo>
                  <a:close/>
                </a:path>
                <a:path w="5502275" h="435609">
                  <a:moveTo>
                    <a:pt x="3071266" y="6477"/>
                  </a:moveTo>
                  <a:lnTo>
                    <a:pt x="3279927" y="6477"/>
                  </a:lnTo>
                  <a:lnTo>
                    <a:pt x="3279927" y="58038"/>
                  </a:lnTo>
                  <a:lnTo>
                    <a:pt x="3129305" y="58038"/>
                  </a:lnTo>
                  <a:lnTo>
                    <a:pt x="3129305" y="134620"/>
                  </a:lnTo>
                  <a:lnTo>
                    <a:pt x="3237255" y="134620"/>
                  </a:lnTo>
                  <a:lnTo>
                    <a:pt x="3237255" y="183896"/>
                  </a:lnTo>
                  <a:lnTo>
                    <a:pt x="3129305" y="183896"/>
                  </a:lnTo>
                  <a:lnTo>
                    <a:pt x="3129305" y="281940"/>
                  </a:lnTo>
                  <a:lnTo>
                    <a:pt x="3277514" y="281940"/>
                  </a:lnTo>
                  <a:lnTo>
                    <a:pt x="3277514" y="333502"/>
                  </a:lnTo>
                  <a:lnTo>
                    <a:pt x="3071266" y="333502"/>
                  </a:lnTo>
                  <a:lnTo>
                    <a:pt x="3071266" y="6477"/>
                  </a:lnTo>
                  <a:close/>
                </a:path>
                <a:path w="5502275" h="435609">
                  <a:moveTo>
                    <a:pt x="2758846" y="6477"/>
                  </a:moveTo>
                  <a:lnTo>
                    <a:pt x="2816885" y="6477"/>
                  </a:lnTo>
                  <a:lnTo>
                    <a:pt x="2816885" y="134620"/>
                  </a:lnTo>
                  <a:lnTo>
                    <a:pt x="2947060" y="134620"/>
                  </a:lnTo>
                  <a:lnTo>
                    <a:pt x="2947060" y="6477"/>
                  </a:lnTo>
                  <a:lnTo>
                    <a:pt x="3004337" y="6477"/>
                  </a:lnTo>
                  <a:lnTo>
                    <a:pt x="3004337" y="333502"/>
                  </a:lnTo>
                  <a:lnTo>
                    <a:pt x="2947060" y="333502"/>
                  </a:lnTo>
                  <a:lnTo>
                    <a:pt x="2947060" y="186182"/>
                  </a:lnTo>
                  <a:lnTo>
                    <a:pt x="2816885" y="186182"/>
                  </a:lnTo>
                  <a:lnTo>
                    <a:pt x="2816885" y="333502"/>
                  </a:lnTo>
                  <a:lnTo>
                    <a:pt x="2758846" y="333502"/>
                  </a:lnTo>
                  <a:lnTo>
                    <a:pt x="2758846" y="6477"/>
                  </a:lnTo>
                  <a:close/>
                </a:path>
                <a:path w="5502275" h="435609">
                  <a:moveTo>
                    <a:pt x="2449347" y="6477"/>
                  </a:moveTo>
                  <a:lnTo>
                    <a:pt x="2720111" y="6477"/>
                  </a:lnTo>
                  <a:lnTo>
                    <a:pt x="2720111" y="58038"/>
                  </a:lnTo>
                  <a:lnTo>
                    <a:pt x="2611399" y="58038"/>
                  </a:lnTo>
                  <a:lnTo>
                    <a:pt x="2611399" y="333502"/>
                  </a:lnTo>
                  <a:lnTo>
                    <a:pt x="2553360" y="333502"/>
                  </a:lnTo>
                  <a:lnTo>
                    <a:pt x="2553360" y="58038"/>
                  </a:lnTo>
                  <a:lnTo>
                    <a:pt x="2449347" y="58038"/>
                  </a:lnTo>
                  <a:lnTo>
                    <a:pt x="2449347" y="6477"/>
                  </a:lnTo>
                  <a:close/>
                </a:path>
                <a:path w="5502275" h="435609">
                  <a:moveTo>
                    <a:pt x="1437538" y="6477"/>
                  </a:moveTo>
                  <a:lnTo>
                    <a:pt x="1465351" y="6477"/>
                  </a:lnTo>
                  <a:lnTo>
                    <a:pt x="1619910" y="203835"/>
                  </a:lnTo>
                  <a:lnTo>
                    <a:pt x="1619910" y="6477"/>
                  </a:lnTo>
                  <a:lnTo>
                    <a:pt x="1675663" y="6477"/>
                  </a:lnTo>
                  <a:lnTo>
                    <a:pt x="1675663" y="337947"/>
                  </a:lnTo>
                  <a:lnTo>
                    <a:pt x="1652041" y="337947"/>
                  </a:lnTo>
                  <a:lnTo>
                    <a:pt x="1493291" y="131063"/>
                  </a:lnTo>
                  <a:lnTo>
                    <a:pt x="1493291" y="333756"/>
                  </a:lnTo>
                  <a:lnTo>
                    <a:pt x="1437538" y="333756"/>
                  </a:lnTo>
                  <a:lnTo>
                    <a:pt x="1437538" y="6477"/>
                  </a:lnTo>
                  <a:close/>
                </a:path>
                <a:path w="5502275" h="435609">
                  <a:moveTo>
                    <a:pt x="1312062" y="6477"/>
                  </a:moveTo>
                  <a:lnTo>
                    <a:pt x="1370101" y="6477"/>
                  </a:lnTo>
                  <a:lnTo>
                    <a:pt x="1370101" y="333502"/>
                  </a:lnTo>
                  <a:lnTo>
                    <a:pt x="1312062" y="333502"/>
                  </a:lnTo>
                  <a:lnTo>
                    <a:pt x="1312062" y="6477"/>
                  </a:lnTo>
                  <a:close/>
                </a:path>
                <a:path w="5502275" h="435609">
                  <a:moveTo>
                    <a:pt x="1006500" y="6477"/>
                  </a:moveTo>
                  <a:lnTo>
                    <a:pt x="1037234" y="6477"/>
                  </a:lnTo>
                  <a:lnTo>
                    <a:pt x="1108100" y="226822"/>
                  </a:lnTo>
                  <a:lnTo>
                    <a:pt x="1177188" y="6477"/>
                  </a:lnTo>
                  <a:lnTo>
                    <a:pt x="1207795" y="6477"/>
                  </a:lnTo>
                  <a:lnTo>
                    <a:pt x="1274597" y="333756"/>
                  </a:lnTo>
                  <a:lnTo>
                    <a:pt x="1218336" y="333756"/>
                  </a:lnTo>
                  <a:lnTo>
                    <a:pt x="1184427" y="157353"/>
                  </a:lnTo>
                  <a:lnTo>
                    <a:pt x="1118514" y="337947"/>
                  </a:lnTo>
                  <a:lnTo>
                    <a:pt x="1097813" y="337947"/>
                  </a:lnTo>
                  <a:lnTo>
                    <a:pt x="1031900" y="157353"/>
                  </a:lnTo>
                  <a:lnTo>
                    <a:pt x="996594" y="333756"/>
                  </a:lnTo>
                  <a:lnTo>
                    <a:pt x="940587" y="333756"/>
                  </a:lnTo>
                  <a:lnTo>
                    <a:pt x="1006500" y="6477"/>
                  </a:lnTo>
                  <a:close/>
                </a:path>
                <a:path w="5502275" h="435609">
                  <a:moveTo>
                    <a:pt x="413308" y="6477"/>
                  </a:moveTo>
                  <a:lnTo>
                    <a:pt x="684098" y="6477"/>
                  </a:lnTo>
                  <a:lnTo>
                    <a:pt x="684098" y="58038"/>
                  </a:lnTo>
                  <a:lnTo>
                    <a:pt x="575373" y="58038"/>
                  </a:lnTo>
                  <a:lnTo>
                    <a:pt x="575373" y="333502"/>
                  </a:lnTo>
                  <a:lnTo>
                    <a:pt x="517334" y="333502"/>
                  </a:lnTo>
                  <a:lnTo>
                    <a:pt x="517334" y="58038"/>
                  </a:lnTo>
                  <a:lnTo>
                    <a:pt x="413308" y="58038"/>
                  </a:lnTo>
                  <a:lnTo>
                    <a:pt x="413308" y="6477"/>
                  </a:lnTo>
                  <a:close/>
                </a:path>
                <a:path w="5502275" h="435609">
                  <a:moveTo>
                    <a:pt x="316953" y="6477"/>
                  </a:moveTo>
                  <a:lnTo>
                    <a:pt x="374992" y="6477"/>
                  </a:lnTo>
                  <a:lnTo>
                    <a:pt x="374992" y="333502"/>
                  </a:lnTo>
                  <a:lnTo>
                    <a:pt x="316953" y="333502"/>
                  </a:lnTo>
                  <a:lnTo>
                    <a:pt x="316953" y="6477"/>
                  </a:lnTo>
                  <a:close/>
                </a:path>
                <a:path w="5502275" h="435609">
                  <a:moveTo>
                    <a:pt x="0" y="6477"/>
                  </a:moveTo>
                  <a:lnTo>
                    <a:pt x="63842" y="6477"/>
                  </a:lnTo>
                  <a:lnTo>
                    <a:pt x="139522" y="227457"/>
                  </a:lnTo>
                  <a:lnTo>
                    <a:pt x="219443" y="6477"/>
                  </a:lnTo>
                  <a:lnTo>
                    <a:pt x="281952" y="6477"/>
                  </a:lnTo>
                  <a:lnTo>
                    <a:pt x="154254" y="337947"/>
                  </a:lnTo>
                  <a:lnTo>
                    <a:pt x="122339" y="337947"/>
                  </a:lnTo>
                  <a:lnTo>
                    <a:pt x="0" y="6477"/>
                  </a:lnTo>
                  <a:close/>
                </a:path>
                <a:path w="5502275" h="435609">
                  <a:moveTo>
                    <a:pt x="1965223" y="4191"/>
                  </a:moveTo>
                  <a:lnTo>
                    <a:pt x="2029247" y="14668"/>
                  </a:lnTo>
                  <a:lnTo>
                    <a:pt x="2078507" y="46100"/>
                  </a:lnTo>
                  <a:lnTo>
                    <a:pt x="2109939" y="94789"/>
                  </a:lnTo>
                  <a:lnTo>
                    <a:pt x="2120417" y="157099"/>
                  </a:lnTo>
                  <a:lnTo>
                    <a:pt x="2115697" y="210999"/>
                  </a:lnTo>
                  <a:lnTo>
                    <a:pt x="2101536" y="255100"/>
                  </a:lnTo>
                  <a:lnTo>
                    <a:pt x="2077935" y="289401"/>
                  </a:lnTo>
                  <a:lnTo>
                    <a:pt x="2044894" y="313901"/>
                  </a:lnTo>
                  <a:lnTo>
                    <a:pt x="2002413" y="328601"/>
                  </a:lnTo>
                  <a:lnTo>
                    <a:pt x="1950491" y="333502"/>
                  </a:lnTo>
                  <a:lnTo>
                    <a:pt x="1877974" y="333502"/>
                  </a:lnTo>
                  <a:lnTo>
                    <a:pt x="1877974" y="6731"/>
                  </a:lnTo>
                  <a:lnTo>
                    <a:pt x="1909430" y="5637"/>
                  </a:lnTo>
                  <a:lnTo>
                    <a:pt x="1934457" y="4841"/>
                  </a:lnTo>
                  <a:lnTo>
                    <a:pt x="1953055" y="4355"/>
                  </a:lnTo>
                  <a:lnTo>
                    <a:pt x="1965223" y="4191"/>
                  </a:lnTo>
                  <a:close/>
                </a:path>
                <a:path w="5502275" h="435609">
                  <a:moveTo>
                    <a:pt x="778027" y="2032"/>
                  </a:moveTo>
                  <a:lnTo>
                    <a:pt x="803554" y="2032"/>
                  </a:lnTo>
                  <a:lnTo>
                    <a:pt x="934999" y="333502"/>
                  </a:lnTo>
                  <a:lnTo>
                    <a:pt x="870991" y="333502"/>
                  </a:lnTo>
                  <a:lnTo>
                    <a:pt x="847115" y="267208"/>
                  </a:lnTo>
                  <a:lnTo>
                    <a:pt x="734987" y="267208"/>
                  </a:lnTo>
                  <a:lnTo>
                    <a:pt x="712216" y="333502"/>
                  </a:lnTo>
                  <a:lnTo>
                    <a:pt x="647700" y="333502"/>
                  </a:lnTo>
                  <a:lnTo>
                    <a:pt x="778027" y="2032"/>
                  </a:lnTo>
                  <a:close/>
                </a:path>
                <a:path w="5502275" h="435609">
                  <a:moveTo>
                    <a:pt x="4400448" y="888"/>
                  </a:moveTo>
                  <a:lnTo>
                    <a:pt x="4426949" y="2220"/>
                  </a:lnTo>
                  <a:lnTo>
                    <a:pt x="4449676" y="6207"/>
                  </a:lnTo>
                  <a:lnTo>
                    <a:pt x="4468617" y="12836"/>
                  </a:lnTo>
                  <a:lnTo>
                    <a:pt x="4483760" y="22098"/>
                  </a:lnTo>
                  <a:lnTo>
                    <a:pt x="4466107" y="72136"/>
                  </a:lnTo>
                  <a:lnTo>
                    <a:pt x="4450633" y="62541"/>
                  </a:lnTo>
                  <a:lnTo>
                    <a:pt x="4434706" y="55673"/>
                  </a:lnTo>
                  <a:lnTo>
                    <a:pt x="4418351" y="51544"/>
                  </a:lnTo>
                  <a:lnTo>
                    <a:pt x="4401591" y="50165"/>
                  </a:lnTo>
                  <a:lnTo>
                    <a:pt x="4392139" y="50831"/>
                  </a:lnTo>
                  <a:lnTo>
                    <a:pt x="4360117" y="80299"/>
                  </a:lnTo>
                  <a:lnTo>
                    <a:pt x="4359427" y="88392"/>
                  </a:lnTo>
                  <a:lnTo>
                    <a:pt x="4363310" y="102610"/>
                  </a:lnTo>
                  <a:lnTo>
                    <a:pt x="4374969" y="117078"/>
                  </a:lnTo>
                  <a:lnTo>
                    <a:pt x="4394413" y="131808"/>
                  </a:lnTo>
                  <a:lnTo>
                    <a:pt x="4421657" y="146812"/>
                  </a:lnTo>
                  <a:lnTo>
                    <a:pt x="4436970" y="154721"/>
                  </a:lnTo>
                  <a:lnTo>
                    <a:pt x="4449962" y="162274"/>
                  </a:lnTo>
                  <a:lnTo>
                    <a:pt x="4481791" y="191055"/>
                  </a:lnTo>
                  <a:lnTo>
                    <a:pt x="4496841" y="226964"/>
                  </a:lnTo>
                  <a:lnTo>
                    <a:pt x="4498746" y="248031"/>
                  </a:lnTo>
                  <a:lnTo>
                    <a:pt x="4496773" y="266983"/>
                  </a:lnTo>
                  <a:lnTo>
                    <a:pt x="4467377" y="313436"/>
                  </a:lnTo>
                  <a:lnTo>
                    <a:pt x="4430674" y="332692"/>
                  </a:lnTo>
                  <a:lnTo>
                    <a:pt x="4383303" y="339090"/>
                  </a:lnTo>
                  <a:lnTo>
                    <a:pt x="4360993" y="337613"/>
                  </a:lnTo>
                  <a:lnTo>
                    <a:pt x="4339790" y="333184"/>
                  </a:lnTo>
                  <a:lnTo>
                    <a:pt x="4319706" y="325802"/>
                  </a:lnTo>
                  <a:lnTo>
                    <a:pt x="4300753" y="315468"/>
                  </a:lnTo>
                  <a:lnTo>
                    <a:pt x="4322089" y="263398"/>
                  </a:lnTo>
                  <a:lnTo>
                    <a:pt x="4339238" y="273972"/>
                  </a:lnTo>
                  <a:lnTo>
                    <a:pt x="4356220" y="281511"/>
                  </a:lnTo>
                  <a:lnTo>
                    <a:pt x="4373060" y="286025"/>
                  </a:lnTo>
                  <a:lnTo>
                    <a:pt x="4389780" y="287528"/>
                  </a:lnTo>
                  <a:lnTo>
                    <a:pt x="4412136" y="285291"/>
                  </a:lnTo>
                  <a:lnTo>
                    <a:pt x="4428134" y="278590"/>
                  </a:lnTo>
                  <a:lnTo>
                    <a:pt x="4437750" y="267436"/>
                  </a:lnTo>
                  <a:lnTo>
                    <a:pt x="4440961" y="251841"/>
                  </a:lnTo>
                  <a:lnTo>
                    <a:pt x="4440201" y="243554"/>
                  </a:lnTo>
                  <a:lnTo>
                    <a:pt x="4410386" y="203771"/>
                  </a:lnTo>
                  <a:lnTo>
                    <a:pt x="4361872" y="176797"/>
                  </a:lnTo>
                  <a:lnTo>
                    <a:pt x="4347679" y="168640"/>
                  </a:lnTo>
                  <a:lnTo>
                    <a:pt x="4316930" y="141477"/>
                  </a:lnTo>
                  <a:lnTo>
                    <a:pt x="4301819" y="98728"/>
                  </a:lnTo>
                  <a:lnTo>
                    <a:pt x="4301388" y="88773"/>
                  </a:lnTo>
                  <a:lnTo>
                    <a:pt x="4303126" y="70627"/>
                  </a:lnTo>
                  <a:lnTo>
                    <a:pt x="4329201" y="25908"/>
                  </a:lnTo>
                  <a:lnTo>
                    <a:pt x="4379707" y="2440"/>
                  </a:lnTo>
                  <a:lnTo>
                    <a:pt x="4400448" y="888"/>
                  </a:lnTo>
                  <a:close/>
                </a:path>
                <a:path w="5502275" h="435609">
                  <a:moveTo>
                    <a:pt x="3553104" y="888"/>
                  </a:moveTo>
                  <a:lnTo>
                    <a:pt x="3579605" y="2220"/>
                  </a:lnTo>
                  <a:lnTo>
                    <a:pt x="3602332" y="6207"/>
                  </a:lnTo>
                  <a:lnTo>
                    <a:pt x="3621273" y="12836"/>
                  </a:lnTo>
                  <a:lnTo>
                    <a:pt x="3636416" y="22098"/>
                  </a:lnTo>
                  <a:lnTo>
                    <a:pt x="3618763" y="72136"/>
                  </a:lnTo>
                  <a:lnTo>
                    <a:pt x="3603289" y="62541"/>
                  </a:lnTo>
                  <a:lnTo>
                    <a:pt x="3587362" y="55673"/>
                  </a:lnTo>
                  <a:lnTo>
                    <a:pt x="3571007" y="51544"/>
                  </a:lnTo>
                  <a:lnTo>
                    <a:pt x="3554247" y="50165"/>
                  </a:lnTo>
                  <a:lnTo>
                    <a:pt x="3544795" y="50831"/>
                  </a:lnTo>
                  <a:lnTo>
                    <a:pt x="3512773" y="80299"/>
                  </a:lnTo>
                  <a:lnTo>
                    <a:pt x="3512083" y="88392"/>
                  </a:lnTo>
                  <a:lnTo>
                    <a:pt x="3515966" y="102610"/>
                  </a:lnTo>
                  <a:lnTo>
                    <a:pt x="3527625" y="117078"/>
                  </a:lnTo>
                  <a:lnTo>
                    <a:pt x="3547069" y="131808"/>
                  </a:lnTo>
                  <a:lnTo>
                    <a:pt x="3574313" y="146812"/>
                  </a:lnTo>
                  <a:lnTo>
                    <a:pt x="3589626" y="154721"/>
                  </a:lnTo>
                  <a:lnTo>
                    <a:pt x="3602618" y="162274"/>
                  </a:lnTo>
                  <a:lnTo>
                    <a:pt x="3634447" y="191055"/>
                  </a:lnTo>
                  <a:lnTo>
                    <a:pt x="3649497" y="226964"/>
                  </a:lnTo>
                  <a:lnTo>
                    <a:pt x="3651402" y="248031"/>
                  </a:lnTo>
                  <a:lnTo>
                    <a:pt x="3649429" y="266983"/>
                  </a:lnTo>
                  <a:lnTo>
                    <a:pt x="3620033" y="313436"/>
                  </a:lnTo>
                  <a:lnTo>
                    <a:pt x="3583330" y="332692"/>
                  </a:lnTo>
                  <a:lnTo>
                    <a:pt x="3535959" y="339090"/>
                  </a:lnTo>
                  <a:lnTo>
                    <a:pt x="3513649" y="337613"/>
                  </a:lnTo>
                  <a:lnTo>
                    <a:pt x="3492446" y="333184"/>
                  </a:lnTo>
                  <a:lnTo>
                    <a:pt x="3472362" y="325802"/>
                  </a:lnTo>
                  <a:lnTo>
                    <a:pt x="3453409" y="315468"/>
                  </a:lnTo>
                  <a:lnTo>
                    <a:pt x="3474745" y="263398"/>
                  </a:lnTo>
                  <a:lnTo>
                    <a:pt x="3491894" y="273972"/>
                  </a:lnTo>
                  <a:lnTo>
                    <a:pt x="3508876" y="281511"/>
                  </a:lnTo>
                  <a:lnTo>
                    <a:pt x="3525716" y="286025"/>
                  </a:lnTo>
                  <a:lnTo>
                    <a:pt x="3542436" y="287528"/>
                  </a:lnTo>
                  <a:lnTo>
                    <a:pt x="3564792" y="285291"/>
                  </a:lnTo>
                  <a:lnTo>
                    <a:pt x="3580790" y="278590"/>
                  </a:lnTo>
                  <a:lnTo>
                    <a:pt x="3590406" y="267436"/>
                  </a:lnTo>
                  <a:lnTo>
                    <a:pt x="3593617" y="251841"/>
                  </a:lnTo>
                  <a:lnTo>
                    <a:pt x="3592857" y="243554"/>
                  </a:lnTo>
                  <a:lnTo>
                    <a:pt x="3563042" y="203771"/>
                  </a:lnTo>
                  <a:lnTo>
                    <a:pt x="3514528" y="176797"/>
                  </a:lnTo>
                  <a:lnTo>
                    <a:pt x="3500335" y="168640"/>
                  </a:lnTo>
                  <a:lnTo>
                    <a:pt x="3469586" y="141477"/>
                  </a:lnTo>
                  <a:lnTo>
                    <a:pt x="3454475" y="98728"/>
                  </a:lnTo>
                  <a:lnTo>
                    <a:pt x="3454044" y="88773"/>
                  </a:lnTo>
                  <a:lnTo>
                    <a:pt x="3455782" y="70627"/>
                  </a:lnTo>
                  <a:lnTo>
                    <a:pt x="3481857" y="25908"/>
                  </a:lnTo>
                  <a:lnTo>
                    <a:pt x="3532363" y="2440"/>
                  </a:lnTo>
                  <a:lnTo>
                    <a:pt x="3553104" y="888"/>
                  </a:lnTo>
                  <a:close/>
                </a:path>
                <a:path w="5502275" h="435609">
                  <a:moveTo>
                    <a:pt x="2421915" y="0"/>
                  </a:moveTo>
                  <a:lnTo>
                    <a:pt x="2421915" y="30734"/>
                  </a:lnTo>
                  <a:lnTo>
                    <a:pt x="2402579" y="65119"/>
                  </a:lnTo>
                  <a:lnTo>
                    <a:pt x="2388768" y="106362"/>
                  </a:lnTo>
                  <a:lnTo>
                    <a:pt x="2380481" y="154463"/>
                  </a:lnTo>
                  <a:lnTo>
                    <a:pt x="2377719" y="209423"/>
                  </a:lnTo>
                  <a:lnTo>
                    <a:pt x="2380481" y="273242"/>
                  </a:lnTo>
                  <a:lnTo>
                    <a:pt x="2388768" y="325834"/>
                  </a:lnTo>
                  <a:lnTo>
                    <a:pt x="2402579" y="367210"/>
                  </a:lnTo>
                  <a:lnTo>
                    <a:pt x="2421915" y="397383"/>
                  </a:lnTo>
                  <a:lnTo>
                    <a:pt x="2421915" y="435102"/>
                  </a:lnTo>
                  <a:lnTo>
                    <a:pt x="2375465" y="393541"/>
                  </a:lnTo>
                  <a:lnTo>
                    <a:pt x="2341397" y="340360"/>
                  </a:lnTo>
                  <a:lnTo>
                    <a:pt x="2320601" y="278066"/>
                  </a:lnTo>
                  <a:lnTo>
                    <a:pt x="2313711" y="208915"/>
                  </a:lnTo>
                  <a:lnTo>
                    <a:pt x="2315664" y="177885"/>
                  </a:lnTo>
                  <a:lnTo>
                    <a:pt x="2331285" y="115921"/>
                  </a:lnTo>
                  <a:lnTo>
                    <a:pt x="2361479" y="56382"/>
                  </a:lnTo>
                  <a:lnTo>
                    <a:pt x="2399960" y="13936"/>
                  </a:lnTo>
                  <a:lnTo>
                    <a:pt x="242191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3148" y="1023492"/>
            <a:ext cx="1855470" cy="436880"/>
            <a:chOff x="503148" y="1023492"/>
            <a:chExt cx="1855470" cy="4368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037" y="1024381"/>
              <a:ext cx="1853463" cy="4351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4037" y="1024381"/>
              <a:ext cx="1853564" cy="435609"/>
            </a:xfrm>
            <a:custGeom>
              <a:avLst/>
              <a:gdLst/>
              <a:ahLst/>
              <a:cxnLst/>
              <a:rect l="l" t="t" r="r" b="b"/>
              <a:pathLst>
                <a:path w="1853564" h="435609">
                  <a:moveTo>
                    <a:pt x="790854" y="101980"/>
                  </a:moveTo>
                  <a:lnTo>
                    <a:pt x="751509" y="222757"/>
                  </a:lnTo>
                  <a:lnTo>
                    <a:pt x="830097" y="222757"/>
                  </a:lnTo>
                  <a:lnTo>
                    <a:pt x="790854" y="101980"/>
                  </a:lnTo>
                  <a:close/>
                </a:path>
                <a:path w="1853564" h="435609">
                  <a:moveTo>
                    <a:pt x="1437538" y="6476"/>
                  </a:moveTo>
                  <a:lnTo>
                    <a:pt x="1465351" y="6476"/>
                  </a:lnTo>
                  <a:lnTo>
                    <a:pt x="1619910" y="203834"/>
                  </a:lnTo>
                  <a:lnTo>
                    <a:pt x="1619910" y="6476"/>
                  </a:lnTo>
                  <a:lnTo>
                    <a:pt x="1675663" y="6476"/>
                  </a:lnTo>
                  <a:lnTo>
                    <a:pt x="1675663" y="337946"/>
                  </a:lnTo>
                  <a:lnTo>
                    <a:pt x="1652041" y="337946"/>
                  </a:lnTo>
                  <a:lnTo>
                    <a:pt x="1493291" y="131063"/>
                  </a:lnTo>
                  <a:lnTo>
                    <a:pt x="1493291" y="333755"/>
                  </a:lnTo>
                  <a:lnTo>
                    <a:pt x="1437538" y="333755"/>
                  </a:lnTo>
                  <a:lnTo>
                    <a:pt x="1437538" y="6476"/>
                  </a:lnTo>
                  <a:close/>
                </a:path>
                <a:path w="1853564" h="435609">
                  <a:moveTo>
                    <a:pt x="1312062" y="6476"/>
                  </a:moveTo>
                  <a:lnTo>
                    <a:pt x="1370101" y="6476"/>
                  </a:lnTo>
                  <a:lnTo>
                    <a:pt x="1370101" y="333501"/>
                  </a:lnTo>
                  <a:lnTo>
                    <a:pt x="1312062" y="333501"/>
                  </a:lnTo>
                  <a:lnTo>
                    <a:pt x="1312062" y="6476"/>
                  </a:lnTo>
                  <a:close/>
                </a:path>
                <a:path w="1853564" h="435609">
                  <a:moveTo>
                    <a:pt x="1006500" y="6476"/>
                  </a:moveTo>
                  <a:lnTo>
                    <a:pt x="1037234" y="6476"/>
                  </a:lnTo>
                  <a:lnTo>
                    <a:pt x="1108100" y="226821"/>
                  </a:lnTo>
                  <a:lnTo>
                    <a:pt x="1177188" y="6476"/>
                  </a:lnTo>
                  <a:lnTo>
                    <a:pt x="1207795" y="6476"/>
                  </a:lnTo>
                  <a:lnTo>
                    <a:pt x="1274597" y="333755"/>
                  </a:lnTo>
                  <a:lnTo>
                    <a:pt x="1218336" y="333755"/>
                  </a:lnTo>
                  <a:lnTo>
                    <a:pt x="1184427" y="157352"/>
                  </a:lnTo>
                  <a:lnTo>
                    <a:pt x="1118514" y="337946"/>
                  </a:lnTo>
                  <a:lnTo>
                    <a:pt x="1097813" y="337946"/>
                  </a:lnTo>
                  <a:lnTo>
                    <a:pt x="1031900" y="157352"/>
                  </a:lnTo>
                  <a:lnTo>
                    <a:pt x="996594" y="333755"/>
                  </a:lnTo>
                  <a:lnTo>
                    <a:pt x="940587" y="333755"/>
                  </a:lnTo>
                  <a:lnTo>
                    <a:pt x="1006500" y="6476"/>
                  </a:lnTo>
                  <a:close/>
                </a:path>
                <a:path w="1853564" h="435609">
                  <a:moveTo>
                    <a:pt x="413308" y="6476"/>
                  </a:moveTo>
                  <a:lnTo>
                    <a:pt x="684098" y="6476"/>
                  </a:lnTo>
                  <a:lnTo>
                    <a:pt x="684098" y="58038"/>
                  </a:lnTo>
                  <a:lnTo>
                    <a:pt x="575373" y="58038"/>
                  </a:lnTo>
                  <a:lnTo>
                    <a:pt x="575373" y="333501"/>
                  </a:lnTo>
                  <a:lnTo>
                    <a:pt x="517334" y="333501"/>
                  </a:lnTo>
                  <a:lnTo>
                    <a:pt x="517334" y="58038"/>
                  </a:lnTo>
                  <a:lnTo>
                    <a:pt x="413308" y="58038"/>
                  </a:lnTo>
                  <a:lnTo>
                    <a:pt x="413308" y="6476"/>
                  </a:lnTo>
                  <a:close/>
                </a:path>
                <a:path w="1853564" h="435609">
                  <a:moveTo>
                    <a:pt x="316953" y="6476"/>
                  </a:moveTo>
                  <a:lnTo>
                    <a:pt x="374992" y="6476"/>
                  </a:lnTo>
                  <a:lnTo>
                    <a:pt x="374992" y="333501"/>
                  </a:lnTo>
                  <a:lnTo>
                    <a:pt x="316953" y="333501"/>
                  </a:lnTo>
                  <a:lnTo>
                    <a:pt x="316953" y="6476"/>
                  </a:lnTo>
                  <a:close/>
                </a:path>
                <a:path w="1853564" h="435609">
                  <a:moveTo>
                    <a:pt x="0" y="6476"/>
                  </a:moveTo>
                  <a:lnTo>
                    <a:pt x="63842" y="6476"/>
                  </a:lnTo>
                  <a:lnTo>
                    <a:pt x="139522" y="227456"/>
                  </a:lnTo>
                  <a:lnTo>
                    <a:pt x="219443" y="6476"/>
                  </a:lnTo>
                  <a:lnTo>
                    <a:pt x="281952" y="6476"/>
                  </a:lnTo>
                  <a:lnTo>
                    <a:pt x="154254" y="337946"/>
                  </a:lnTo>
                  <a:lnTo>
                    <a:pt x="122339" y="337946"/>
                  </a:lnTo>
                  <a:lnTo>
                    <a:pt x="0" y="6476"/>
                  </a:lnTo>
                  <a:close/>
                </a:path>
                <a:path w="1853564" h="435609">
                  <a:moveTo>
                    <a:pt x="778027" y="2031"/>
                  </a:moveTo>
                  <a:lnTo>
                    <a:pt x="803554" y="2031"/>
                  </a:lnTo>
                  <a:lnTo>
                    <a:pt x="934999" y="333501"/>
                  </a:lnTo>
                  <a:lnTo>
                    <a:pt x="870991" y="333501"/>
                  </a:lnTo>
                  <a:lnTo>
                    <a:pt x="847115" y="267207"/>
                  </a:lnTo>
                  <a:lnTo>
                    <a:pt x="734987" y="267207"/>
                  </a:lnTo>
                  <a:lnTo>
                    <a:pt x="712216" y="333501"/>
                  </a:lnTo>
                  <a:lnTo>
                    <a:pt x="647700" y="333501"/>
                  </a:lnTo>
                  <a:lnTo>
                    <a:pt x="778027" y="2031"/>
                  </a:lnTo>
                  <a:close/>
                </a:path>
                <a:path w="1853564" h="435609">
                  <a:moveTo>
                    <a:pt x="1745259" y="0"/>
                  </a:moveTo>
                  <a:lnTo>
                    <a:pt x="1787359" y="32718"/>
                  </a:lnTo>
                  <a:lnTo>
                    <a:pt x="1822221" y="84962"/>
                  </a:lnTo>
                  <a:lnTo>
                    <a:pt x="1845652" y="146891"/>
                  </a:lnTo>
                  <a:lnTo>
                    <a:pt x="1853463" y="208914"/>
                  </a:lnTo>
                  <a:lnTo>
                    <a:pt x="1851725" y="244348"/>
                  </a:lnTo>
                  <a:lnTo>
                    <a:pt x="1837818" y="310070"/>
                  </a:lnTo>
                  <a:lnTo>
                    <a:pt x="1810196" y="368415"/>
                  </a:lnTo>
                  <a:lnTo>
                    <a:pt x="1770000" y="415762"/>
                  </a:lnTo>
                  <a:lnTo>
                    <a:pt x="1745259" y="435101"/>
                  </a:lnTo>
                  <a:lnTo>
                    <a:pt x="1745259" y="397382"/>
                  </a:lnTo>
                  <a:lnTo>
                    <a:pt x="1764595" y="367210"/>
                  </a:lnTo>
                  <a:lnTo>
                    <a:pt x="1778406" y="325834"/>
                  </a:lnTo>
                  <a:lnTo>
                    <a:pt x="1786693" y="273242"/>
                  </a:lnTo>
                  <a:lnTo>
                    <a:pt x="1789455" y="209422"/>
                  </a:lnTo>
                  <a:lnTo>
                    <a:pt x="1786693" y="154463"/>
                  </a:lnTo>
                  <a:lnTo>
                    <a:pt x="1778406" y="106362"/>
                  </a:lnTo>
                  <a:lnTo>
                    <a:pt x="1764595" y="65119"/>
                  </a:lnTo>
                  <a:lnTo>
                    <a:pt x="1745259" y="30733"/>
                  </a:lnTo>
                  <a:lnTo>
                    <a:pt x="174525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547" y="2115134"/>
            <a:ext cx="3050540" cy="350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Promotes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absorption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calcium and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phosphorus</a:t>
            </a:r>
            <a:endParaRPr sz="2400" dirty="0">
              <a:latin typeface="Trebuchet MS"/>
              <a:cs typeface="Trebuchet MS"/>
            </a:endParaRPr>
          </a:p>
          <a:p>
            <a:pPr marL="241300" marR="1270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 deposit those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bones/teeth</a:t>
            </a:r>
            <a:endParaRPr sz="2400" dirty="0">
              <a:latin typeface="Trebuchet MS"/>
              <a:cs typeface="Trebuchet MS"/>
            </a:endParaRPr>
          </a:p>
          <a:p>
            <a:pPr marL="241300" marR="9017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0" dirty="0">
                <a:latin typeface="Trebuchet MS"/>
                <a:cs typeface="Trebuchet MS"/>
              </a:rPr>
              <a:t>Regulates </a:t>
            </a:r>
            <a:r>
              <a:rPr sz="2400" spc="-5" dirty="0">
                <a:latin typeface="Trebuchet MS"/>
                <a:cs typeface="Trebuchet MS"/>
              </a:rPr>
              <a:t>cell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growth</a:t>
            </a:r>
            <a:endParaRPr sz="2400" dirty="0">
              <a:latin typeface="Trebuchet MS"/>
              <a:cs typeface="Trebuchet MS"/>
            </a:endParaRPr>
          </a:p>
          <a:p>
            <a:pPr marL="241300" marR="1129665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dirty="0">
                <a:latin typeface="Trebuchet MS"/>
                <a:cs typeface="Trebuchet MS"/>
              </a:rPr>
              <a:t>Plays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role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immunity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8183" y="1545738"/>
            <a:ext cx="3098165" cy="34086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228600" marR="318770" indent="-228600" algn="r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28600" algn="l"/>
              </a:tabLst>
            </a:pPr>
            <a:r>
              <a:rPr sz="2400" spc="-5" dirty="0">
                <a:latin typeface="Trebuchet MS"/>
                <a:cs typeface="Trebuchet MS"/>
              </a:rPr>
              <a:t>Sunlight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(10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–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15</a:t>
            </a:r>
            <a:endParaRPr sz="2400" dirty="0">
              <a:latin typeface="Trebuchet MS"/>
              <a:cs typeface="Trebuchet MS"/>
            </a:endParaRPr>
          </a:p>
          <a:p>
            <a:pPr marR="353695" algn="r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mins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2x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week)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Salmon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bones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Milk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Orange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juice</a:t>
            </a:r>
            <a:endParaRPr sz="2400" dirty="0">
              <a:latin typeface="Trebuchet MS"/>
              <a:cs typeface="Trebuchet MS"/>
            </a:endParaRPr>
          </a:p>
          <a:p>
            <a:pPr marL="5334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(fortified)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Fortified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cereals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1000633"/>
            <a:ext cx="2210435" cy="356870"/>
            <a:chOff x="503212" y="1000633"/>
            <a:chExt cx="2210435" cy="356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1001522"/>
              <a:ext cx="2208491" cy="3549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4101" y="1001522"/>
              <a:ext cx="2208530" cy="354965"/>
            </a:xfrm>
            <a:custGeom>
              <a:avLst/>
              <a:gdLst/>
              <a:ahLst/>
              <a:cxnLst/>
              <a:rect l="l" t="t" r="r" b="b"/>
              <a:pathLst>
                <a:path w="2208530" h="354965">
                  <a:moveTo>
                    <a:pt x="835494" y="105663"/>
                  </a:moveTo>
                  <a:lnTo>
                    <a:pt x="793965" y="233299"/>
                  </a:lnTo>
                  <a:lnTo>
                    <a:pt x="877023" y="233299"/>
                  </a:lnTo>
                  <a:lnTo>
                    <a:pt x="835494" y="105663"/>
                  </a:lnTo>
                  <a:close/>
                </a:path>
                <a:path w="2208530" h="354965">
                  <a:moveTo>
                    <a:pt x="1988019" y="4699"/>
                  </a:moveTo>
                  <a:lnTo>
                    <a:pt x="2208491" y="4699"/>
                  </a:lnTo>
                  <a:lnTo>
                    <a:pt x="2208491" y="59181"/>
                  </a:lnTo>
                  <a:lnTo>
                    <a:pt x="2049360" y="59181"/>
                  </a:lnTo>
                  <a:lnTo>
                    <a:pt x="2049360" y="140080"/>
                  </a:lnTo>
                  <a:lnTo>
                    <a:pt x="2163533" y="140080"/>
                  </a:lnTo>
                  <a:lnTo>
                    <a:pt x="2163533" y="192277"/>
                  </a:lnTo>
                  <a:lnTo>
                    <a:pt x="2049360" y="192277"/>
                  </a:lnTo>
                  <a:lnTo>
                    <a:pt x="2049360" y="295782"/>
                  </a:lnTo>
                  <a:lnTo>
                    <a:pt x="2205951" y="295782"/>
                  </a:lnTo>
                  <a:lnTo>
                    <a:pt x="2205951" y="350265"/>
                  </a:lnTo>
                  <a:lnTo>
                    <a:pt x="1988019" y="350265"/>
                  </a:lnTo>
                  <a:lnTo>
                    <a:pt x="1988019" y="4699"/>
                  </a:lnTo>
                  <a:close/>
                </a:path>
                <a:path w="2208530" h="354965">
                  <a:moveTo>
                    <a:pt x="1518627" y="4699"/>
                  </a:moveTo>
                  <a:lnTo>
                    <a:pt x="1548091" y="4699"/>
                  </a:lnTo>
                  <a:lnTo>
                    <a:pt x="1711286" y="213232"/>
                  </a:lnTo>
                  <a:lnTo>
                    <a:pt x="1711286" y="4699"/>
                  </a:lnTo>
                  <a:lnTo>
                    <a:pt x="1770214" y="4699"/>
                  </a:lnTo>
                  <a:lnTo>
                    <a:pt x="1770214" y="354964"/>
                  </a:lnTo>
                  <a:lnTo>
                    <a:pt x="1745322" y="354964"/>
                  </a:lnTo>
                  <a:lnTo>
                    <a:pt x="1577555" y="136270"/>
                  </a:lnTo>
                  <a:lnTo>
                    <a:pt x="1577555" y="350519"/>
                  </a:lnTo>
                  <a:lnTo>
                    <a:pt x="1518627" y="350519"/>
                  </a:lnTo>
                  <a:lnTo>
                    <a:pt x="1518627" y="4699"/>
                  </a:lnTo>
                  <a:close/>
                </a:path>
                <a:path w="2208530" h="354965">
                  <a:moveTo>
                    <a:pt x="1385658" y="4699"/>
                  </a:moveTo>
                  <a:lnTo>
                    <a:pt x="1446999" y="4699"/>
                  </a:lnTo>
                  <a:lnTo>
                    <a:pt x="1446999" y="350265"/>
                  </a:lnTo>
                  <a:lnTo>
                    <a:pt x="1385658" y="350265"/>
                  </a:lnTo>
                  <a:lnTo>
                    <a:pt x="1385658" y="4699"/>
                  </a:lnTo>
                  <a:close/>
                </a:path>
                <a:path w="2208530" h="354965">
                  <a:moveTo>
                    <a:pt x="1063713" y="4699"/>
                  </a:moveTo>
                  <a:lnTo>
                    <a:pt x="1096225" y="4699"/>
                  </a:lnTo>
                  <a:lnTo>
                    <a:pt x="1171028" y="237489"/>
                  </a:lnTo>
                  <a:lnTo>
                    <a:pt x="1244180" y="4699"/>
                  </a:lnTo>
                  <a:lnTo>
                    <a:pt x="1276438" y="4699"/>
                  </a:lnTo>
                  <a:lnTo>
                    <a:pt x="1347050" y="350519"/>
                  </a:lnTo>
                  <a:lnTo>
                    <a:pt x="1287614" y="350519"/>
                  </a:lnTo>
                  <a:lnTo>
                    <a:pt x="1251673" y="164083"/>
                  </a:lnTo>
                  <a:lnTo>
                    <a:pt x="1182204" y="354964"/>
                  </a:lnTo>
                  <a:lnTo>
                    <a:pt x="1160233" y="354964"/>
                  </a:lnTo>
                  <a:lnTo>
                    <a:pt x="1090637" y="164083"/>
                  </a:lnTo>
                  <a:lnTo>
                    <a:pt x="1053299" y="350519"/>
                  </a:lnTo>
                  <a:lnTo>
                    <a:pt x="994117" y="350519"/>
                  </a:lnTo>
                  <a:lnTo>
                    <a:pt x="1063713" y="4699"/>
                  </a:lnTo>
                  <a:close/>
                </a:path>
                <a:path w="2208530" h="354965">
                  <a:moveTo>
                    <a:pt x="437870" y="4699"/>
                  </a:moveTo>
                  <a:lnTo>
                    <a:pt x="724014" y="4699"/>
                  </a:lnTo>
                  <a:lnTo>
                    <a:pt x="724014" y="59181"/>
                  </a:lnTo>
                  <a:lnTo>
                    <a:pt x="609130" y="59181"/>
                  </a:lnTo>
                  <a:lnTo>
                    <a:pt x="609130" y="350265"/>
                  </a:lnTo>
                  <a:lnTo>
                    <a:pt x="547801" y="350265"/>
                  </a:lnTo>
                  <a:lnTo>
                    <a:pt x="547801" y="59181"/>
                  </a:lnTo>
                  <a:lnTo>
                    <a:pt x="437870" y="59181"/>
                  </a:lnTo>
                  <a:lnTo>
                    <a:pt x="437870" y="4699"/>
                  </a:lnTo>
                  <a:close/>
                </a:path>
                <a:path w="2208530" h="354965">
                  <a:moveTo>
                    <a:pt x="335610" y="4699"/>
                  </a:moveTo>
                  <a:lnTo>
                    <a:pt x="396938" y="4699"/>
                  </a:lnTo>
                  <a:lnTo>
                    <a:pt x="396938" y="350265"/>
                  </a:lnTo>
                  <a:lnTo>
                    <a:pt x="335610" y="350265"/>
                  </a:lnTo>
                  <a:lnTo>
                    <a:pt x="335610" y="4699"/>
                  </a:lnTo>
                  <a:close/>
                </a:path>
                <a:path w="2208530" h="354965">
                  <a:moveTo>
                    <a:pt x="0" y="4699"/>
                  </a:moveTo>
                  <a:lnTo>
                    <a:pt x="67462" y="4699"/>
                  </a:lnTo>
                  <a:lnTo>
                    <a:pt x="147434" y="238251"/>
                  </a:lnTo>
                  <a:lnTo>
                    <a:pt x="231876" y="4699"/>
                  </a:lnTo>
                  <a:lnTo>
                    <a:pt x="297929" y="4699"/>
                  </a:lnTo>
                  <a:lnTo>
                    <a:pt x="163004" y="354964"/>
                  </a:lnTo>
                  <a:lnTo>
                    <a:pt x="129273" y="354964"/>
                  </a:lnTo>
                  <a:lnTo>
                    <a:pt x="0" y="4699"/>
                  </a:lnTo>
                  <a:close/>
                </a:path>
                <a:path w="2208530" h="354965">
                  <a:moveTo>
                    <a:pt x="822032" y="0"/>
                  </a:moveTo>
                  <a:lnTo>
                    <a:pt x="848956" y="0"/>
                  </a:lnTo>
                  <a:lnTo>
                    <a:pt x="987894" y="350265"/>
                  </a:lnTo>
                  <a:lnTo>
                    <a:pt x="920203" y="350265"/>
                  </a:lnTo>
                  <a:lnTo>
                    <a:pt x="894930" y="280162"/>
                  </a:lnTo>
                  <a:lnTo>
                    <a:pt x="776566" y="280162"/>
                  </a:lnTo>
                  <a:lnTo>
                    <a:pt x="752449" y="350265"/>
                  </a:lnTo>
                  <a:lnTo>
                    <a:pt x="684276" y="350265"/>
                  </a:lnTo>
                  <a:lnTo>
                    <a:pt x="82203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2115134"/>
            <a:ext cx="2914650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3335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Antioxidant, may </a:t>
            </a:r>
            <a:r>
              <a:rPr sz="2400" dirty="0">
                <a:latin typeface="Trebuchet MS"/>
                <a:cs typeface="Trebuchet MS"/>
              </a:rPr>
              <a:t> lower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risk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heart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disease and </a:t>
            </a:r>
            <a:r>
              <a:rPr sz="2400" dirty="0">
                <a:latin typeface="Trebuchet MS"/>
                <a:cs typeface="Trebuchet MS"/>
              </a:rPr>
              <a:t>stroke,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some </a:t>
            </a:r>
            <a:r>
              <a:rPr sz="2400" spc="-5" dirty="0">
                <a:latin typeface="Trebuchet MS"/>
                <a:cs typeface="Trebuchet MS"/>
              </a:rPr>
              <a:t>types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cancers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15" dirty="0">
                <a:latin typeface="Trebuchet MS"/>
                <a:cs typeface="Trebuchet MS"/>
              </a:rPr>
              <a:t>Protects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fatty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acids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vitamin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58183" y="1545738"/>
            <a:ext cx="3345179" cy="3838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25" dirty="0">
                <a:latin typeface="Trebuchet MS"/>
                <a:cs typeface="Trebuchet MS"/>
              </a:rPr>
              <a:t>Vegetable</a:t>
            </a:r>
            <a:r>
              <a:rPr sz="2400" spc="-5" dirty="0">
                <a:latin typeface="Trebuchet MS"/>
                <a:cs typeface="Trebuchet MS"/>
              </a:rPr>
              <a:t> oils</a:t>
            </a:r>
            <a:endParaRPr sz="2400" dirty="0">
              <a:latin typeface="Trebuchet MS"/>
              <a:cs typeface="Trebuchet MS"/>
            </a:endParaRPr>
          </a:p>
          <a:p>
            <a:pPr marL="533400" marR="10795" indent="-228600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Foods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oil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(salad dressing,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margarine)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Nuts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Seeds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Wheat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germ</a:t>
            </a:r>
          </a:p>
          <a:p>
            <a:pPr marL="533400" indent="-229235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Green,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leafy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212" y="1000633"/>
            <a:ext cx="2259330" cy="356870"/>
            <a:chOff x="503212" y="1000633"/>
            <a:chExt cx="2259330" cy="356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1001522"/>
              <a:ext cx="2257386" cy="3549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4101" y="1001522"/>
              <a:ext cx="2257425" cy="354965"/>
            </a:xfrm>
            <a:custGeom>
              <a:avLst/>
              <a:gdLst/>
              <a:ahLst/>
              <a:cxnLst/>
              <a:rect l="l" t="t" r="r" b="b"/>
              <a:pathLst>
                <a:path w="2257425" h="354965">
                  <a:moveTo>
                    <a:pt x="835494" y="105663"/>
                  </a:moveTo>
                  <a:lnTo>
                    <a:pt x="793965" y="233299"/>
                  </a:lnTo>
                  <a:lnTo>
                    <a:pt x="877023" y="233299"/>
                  </a:lnTo>
                  <a:lnTo>
                    <a:pt x="835494" y="105663"/>
                  </a:lnTo>
                  <a:close/>
                </a:path>
                <a:path w="2257425" h="354965">
                  <a:moveTo>
                    <a:pt x="1988019" y="4699"/>
                  </a:moveTo>
                  <a:lnTo>
                    <a:pt x="2049360" y="4699"/>
                  </a:lnTo>
                  <a:lnTo>
                    <a:pt x="2049360" y="170052"/>
                  </a:lnTo>
                  <a:lnTo>
                    <a:pt x="2166835" y="4699"/>
                  </a:lnTo>
                  <a:lnTo>
                    <a:pt x="2236558" y="4699"/>
                  </a:lnTo>
                  <a:lnTo>
                    <a:pt x="2128354" y="155701"/>
                  </a:lnTo>
                  <a:lnTo>
                    <a:pt x="2257386" y="350265"/>
                  </a:lnTo>
                  <a:lnTo>
                    <a:pt x="2183980" y="350265"/>
                  </a:lnTo>
                  <a:lnTo>
                    <a:pt x="2087714" y="203073"/>
                  </a:lnTo>
                  <a:lnTo>
                    <a:pt x="2049360" y="255650"/>
                  </a:lnTo>
                  <a:lnTo>
                    <a:pt x="2049360" y="350265"/>
                  </a:lnTo>
                  <a:lnTo>
                    <a:pt x="1988019" y="350265"/>
                  </a:lnTo>
                  <a:lnTo>
                    <a:pt x="1988019" y="4699"/>
                  </a:lnTo>
                  <a:close/>
                </a:path>
                <a:path w="2257425" h="354965">
                  <a:moveTo>
                    <a:pt x="1518627" y="4699"/>
                  </a:moveTo>
                  <a:lnTo>
                    <a:pt x="1548091" y="4699"/>
                  </a:lnTo>
                  <a:lnTo>
                    <a:pt x="1711286" y="213232"/>
                  </a:lnTo>
                  <a:lnTo>
                    <a:pt x="1711286" y="4699"/>
                  </a:lnTo>
                  <a:lnTo>
                    <a:pt x="1770214" y="4699"/>
                  </a:lnTo>
                  <a:lnTo>
                    <a:pt x="1770214" y="354964"/>
                  </a:lnTo>
                  <a:lnTo>
                    <a:pt x="1745322" y="354964"/>
                  </a:lnTo>
                  <a:lnTo>
                    <a:pt x="1577555" y="136270"/>
                  </a:lnTo>
                  <a:lnTo>
                    <a:pt x="1577555" y="350519"/>
                  </a:lnTo>
                  <a:lnTo>
                    <a:pt x="1518627" y="350519"/>
                  </a:lnTo>
                  <a:lnTo>
                    <a:pt x="1518627" y="4699"/>
                  </a:lnTo>
                  <a:close/>
                </a:path>
                <a:path w="2257425" h="354965">
                  <a:moveTo>
                    <a:pt x="1385658" y="4699"/>
                  </a:moveTo>
                  <a:lnTo>
                    <a:pt x="1446999" y="4699"/>
                  </a:lnTo>
                  <a:lnTo>
                    <a:pt x="1446999" y="350265"/>
                  </a:lnTo>
                  <a:lnTo>
                    <a:pt x="1385658" y="350265"/>
                  </a:lnTo>
                  <a:lnTo>
                    <a:pt x="1385658" y="4699"/>
                  </a:lnTo>
                  <a:close/>
                </a:path>
                <a:path w="2257425" h="354965">
                  <a:moveTo>
                    <a:pt x="1063713" y="4699"/>
                  </a:moveTo>
                  <a:lnTo>
                    <a:pt x="1096225" y="4699"/>
                  </a:lnTo>
                  <a:lnTo>
                    <a:pt x="1171028" y="237489"/>
                  </a:lnTo>
                  <a:lnTo>
                    <a:pt x="1244180" y="4699"/>
                  </a:lnTo>
                  <a:lnTo>
                    <a:pt x="1276438" y="4699"/>
                  </a:lnTo>
                  <a:lnTo>
                    <a:pt x="1347050" y="350519"/>
                  </a:lnTo>
                  <a:lnTo>
                    <a:pt x="1287614" y="350519"/>
                  </a:lnTo>
                  <a:lnTo>
                    <a:pt x="1251673" y="164083"/>
                  </a:lnTo>
                  <a:lnTo>
                    <a:pt x="1182204" y="354964"/>
                  </a:lnTo>
                  <a:lnTo>
                    <a:pt x="1160233" y="354964"/>
                  </a:lnTo>
                  <a:lnTo>
                    <a:pt x="1090637" y="164083"/>
                  </a:lnTo>
                  <a:lnTo>
                    <a:pt x="1053299" y="350519"/>
                  </a:lnTo>
                  <a:lnTo>
                    <a:pt x="994117" y="350519"/>
                  </a:lnTo>
                  <a:lnTo>
                    <a:pt x="1063713" y="4699"/>
                  </a:lnTo>
                  <a:close/>
                </a:path>
                <a:path w="2257425" h="354965">
                  <a:moveTo>
                    <a:pt x="437870" y="4699"/>
                  </a:moveTo>
                  <a:lnTo>
                    <a:pt x="724014" y="4699"/>
                  </a:lnTo>
                  <a:lnTo>
                    <a:pt x="724014" y="59181"/>
                  </a:lnTo>
                  <a:lnTo>
                    <a:pt x="609130" y="59181"/>
                  </a:lnTo>
                  <a:lnTo>
                    <a:pt x="609130" y="350265"/>
                  </a:lnTo>
                  <a:lnTo>
                    <a:pt x="547801" y="350265"/>
                  </a:lnTo>
                  <a:lnTo>
                    <a:pt x="547801" y="59181"/>
                  </a:lnTo>
                  <a:lnTo>
                    <a:pt x="437870" y="59181"/>
                  </a:lnTo>
                  <a:lnTo>
                    <a:pt x="437870" y="4699"/>
                  </a:lnTo>
                  <a:close/>
                </a:path>
                <a:path w="2257425" h="354965">
                  <a:moveTo>
                    <a:pt x="335610" y="4699"/>
                  </a:moveTo>
                  <a:lnTo>
                    <a:pt x="396938" y="4699"/>
                  </a:lnTo>
                  <a:lnTo>
                    <a:pt x="396938" y="350265"/>
                  </a:lnTo>
                  <a:lnTo>
                    <a:pt x="335610" y="350265"/>
                  </a:lnTo>
                  <a:lnTo>
                    <a:pt x="335610" y="4699"/>
                  </a:lnTo>
                  <a:close/>
                </a:path>
                <a:path w="2257425" h="354965">
                  <a:moveTo>
                    <a:pt x="0" y="4699"/>
                  </a:moveTo>
                  <a:lnTo>
                    <a:pt x="67462" y="4699"/>
                  </a:lnTo>
                  <a:lnTo>
                    <a:pt x="147434" y="238251"/>
                  </a:lnTo>
                  <a:lnTo>
                    <a:pt x="231876" y="4699"/>
                  </a:lnTo>
                  <a:lnTo>
                    <a:pt x="297929" y="4699"/>
                  </a:lnTo>
                  <a:lnTo>
                    <a:pt x="163004" y="354964"/>
                  </a:lnTo>
                  <a:lnTo>
                    <a:pt x="129273" y="354964"/>
                  </a:lnTo>
                  <a:lnTo>
                    <a:pt x="0" y="4699"/>
                  </a:lnTo>
                  <a:close/>
                </a:path>
                <a:path w="2257425" h="354965">
                  <a:moveTo>
                    <a:pt x="822032" y="0"/>
                  </a:moveTo>
                  <a:lnTo>
                    <a:pt x="848956" y="0"/>
                  </a:lnTo>
                  <a:lnTo>
                    <a:pt x="987894" y="350265"/>
                  </a:lnTo>
                  <a:lnTo>
                    <a:pt x="920203" y="350265"/>
                  </a:lnTo>
                  <a:lnTo>
                    <a:pt x="894930" y="280162"/>
                  </a:lnTo>
                  <a:lnTo>
                    <a:pt x="776566" y="280162"/>
                  </a:lnTo>
                  <a:lnTo>
                    <a:pt x="752449" y="350265"/>
                  </a:lnTo>
                  <a:lnTo>
                    <a:pt x="684276" y="350265"/>
                  </a:lnTo>
                  <a:lnTo>
                    <a:pt x="82203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2052648"/>
            <a:ext cx="2994660" cy="12484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blood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clot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 body make </a:t>
            </a:r>
            <a:r>
              <a:rPr sz="2400" dirty="0">
                <a:latin typeface="Trebuchet MS"/>
                <a:cs typeface="Trebuchet MS"/>
              </a:rPr>
              <a:t> some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other</a:t>
            </a:r>
            <a:r>
              <a:rPr sz="2400" spc="-10" dirty="0">
                <a:latin typeface="Trebuchet MS"/>
                <a:cs typeface="Trebuchet MS"/>
              </a:rPr>
              <a:t> proteins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183" y="1545738"/>
            <a:ext cx="3344545" cy="32823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marR="381000" indent="-228600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Body can </a:t>
            </a:r>
            <a:r>
              <a:rPr sz="2400" spc="-10" dirty="0">
                <a:latin typeface="Trebuchet MS"/>
                <a:cs typeface="Trebuchet MS"/>
              </a:rPr>
              <a:t>produce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its </a:t>
            </a:r>
            <a:r>
              <a:rPr sz="2400" dirty="0">
                <a:latin typeface="Trebuchet MS"/>
                <a:cs typeface="Trebuchet MS"/>
              </a:rPr>
              <a:t>own </a:t>
            </a:r>
            <a:r>
              <a:rPr sz="2400" spc="-5" dirty="0">
                <a:latin typeface="Trebuchet MS"/>
                <a:cs typeface="Trebuchet MS"/>
              </a:rPr>
              <a:t>(from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bacteria in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intestines)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Green,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leafy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  <a:p>
            <a:pPr marL="533400" marR="313690" indent="-228600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Some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fruits,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other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nuts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42" y="998474"/>
            <a:ext cx="2926715" cy="461645"/>
            <a:chOff x="506742" y="998474"/>
            <a:chExt cx="2926715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31" y="999363"/>
              <a:ext cx="2924924" cy="459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033" y="1184656"/>
              <a:ext cx="109981" cy="1182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4266" y="110718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4" h="127634">
                  <a:moveTo>
                    <a:pt x="41529" y="0"/>
                  </a:moveTo>
                  <a:lnTo>
                    <a:pt x="0" y="127635"/>
                  </a:lnTo>
                  <a:lnTo>
                    <a:pt x="83058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4033" y="1053465"/>
              <a:ext cx="91312" cy="86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631" y="999363"/>
              <a:ext cx="2925445" cy="459740"/>
            </a:xfrm>
            <a:custGeom>
              <a:avLst/>
              <a:gdLst/>
              <a:ahLst/>
              <a:cxnLst/>
              <a:rect l="l" t="t" r="r" b="b"/>
              <a:pathLst>
                <a:path w="2925445" h="459740">
                  <a:moveTo>
                    <a:pt x="1591297" y="6858"/>
                  </a:moveTo>
                  <a:lnTo>
                    <a:pt x="1620761" y="6858"/>
                  </a:lnTo>
                  <a:lnTo>
                    <a:pt x="1783956" y="215391"/>
                  </a:lnTo>
                  <a:lnTo>
                    <a:pt x="1783956" y="6858"/>
                  </a:lnTo>
                  <a:lnTo>
                    <a:pt x="1842884" y="6858"/>
                  </a:lnTo>
                  <a:lnTo>
                    <a:pt x="1842884" y="357124"/>
                  </a:lnTo>
                  <a:lnTo>
                    <a:pt x="1817992" y="357124"/>
                  </a:lnTo>
                  <a:lnTo>
                    <a:pt x="1650225" y="138429"/>
                  </a:lnTo>
                  <a:lnTo>
                    <a:pt x="1650225" y="352678"/>
                  </a:lnTo>
                  <a:lnTo>
                    <a:pt x="1591297" y="352678"/>
                  </a:lnTo>
                  <a:lnTo>
                    <a:pt x="1591297" y="6858"/>
                  </a:lnTo>
                  <a:close/>
                </a:path>
                <a:path w="2925445" h="459740">
                  <a:moveTo>
                    <a:pt x="1458328" y="6858"/>
                  </a:moveTo>
                  <a:lnTo>
                    <a:pt x="1519669" y="6858"/>
                  </a:lnTo>
                  <a:lnTo>
                    <a:pt x="1519669" y="352425"/>
                  </a:lnTo>
                  <a:lnTo>
                    <a:pt x="1458328" y="352425"/>
                  </a:lnTo>
                  <a:lnTo>
                    <a:pt x="1458328" y="6858"/>
                  </a:lnTo>
                  <a:close/>
                </a:path>
                <a:path w="2925445" h="459740">
                  <a:moveTo>
                    <a:pt x="1136383" y="6858"/>
                  </a:moveTo>
                  <a:lnTo>
                    <a:pt x="1168895" y="6858"/>
                  </a:lnTo>
                  <a:lnTo>
                    <a:pt x="1243698" y="239649"/>
                  </a:lnTo>
                  <a:lnTo>
                    <a:pt x="1316850" y="6858"/>
                  </a:lnTo>
                  <a:lnTo>
                    <a:pt x="1349108" y="6858"/>
                  </a:lnTo>
                  <a:lnTo>
                    <a:pt x="1419720" y="352678"/>
                  </a:lnTo>
                  <a:lnTo>
                    <a:pt x="1360284" y="352678"/>
                  </a:lnTo>
                  <a:lnTo>
                    <a:pt x="1324343" y="166242"/>
                  </a:lnTo>
                  <a:lnTo>
                    <a:pt x="1254874" y="357124"/>
                  </a:lnTo>
                  <a:lnTo>
                    <a:pt x="1232903" y="357124"/>
                  </a:lnTo>
                  <a:lnTo>
                    <a:pt x="1163307" y="166242"/>
                  </a:lnTo>
                  <a:lnTo>
                    <a:pt x="1125969" y="352678"/>
                  </a:lnTo>
                  <a:lnTo>
                    <a:pt x="1066787" y="352678"/>
                  </a:lnTo>
                  <a:lnTo>
                    <a:pt x="1136383" y="6858"/>
                  </a:lnTo>
                  <a:close/>
                </a:path>
                <a:path w="2925445" h="459740">
                  <a:moveTo>
                    <a:pt x="658215" y="6858"/>
                  </a:moveTo>
                  <a:lnTo>
                    <a:pt x="719543" y="6858"/>
                  </a:lnTo>
                  <a:lnTo>
                    <a:pt x="719543" y="352425"/>
                  </a:lnTo>
                  <a:lnTo>
                    <a:pt x="658215" y="352425"/>
                  </a:lnTo>
                  <a:lnTo>
                    <a:pt x="658215" y="6858"/>
                  </a:lnTo>
                  <a:close/>
                </a:path>
                <a:path w="2925445" h="459740">
                  <a:moveTo>
                    <a:pt x="326326" y="6858"/>
                  </a:moveTo>
                  <a:lnTo>
                    <a:pt x="387654" y="6858"/>
                  </a:lnTo>
                  <a:lnTo>
                    <a:pt x="387654" y="142239"/>
                  </a:lnTo>
                  <a:lnTo>
                    <a:pt x="525183" y="142239"/>
                  </a:lnTo>
                  <a:lnTo>
                    <a:pt x="525183" y="6858"/>
                  </a:lnTo>
                  <a:lnTo>
                    <a:pt x="585812" y="6858"/>
                  </a:lnTo>
                  <a:lnTo>
                    <a:pt x="585812" y="352425"/>
                  </a:lnTo>
                  <a:lnTo>
                    <a:pt x="525183" y="352425"/>
                  </a:lnTo>
                  <a:lnTo>
                    <a:pt x="525183" y="196723"/>
                  </a:lnTo>
                  <a:lnTo>
                    <a:pt x="387654" y="196723"/>
                  </a:lnTo>
                  <a:lnTo>
                    <a:pt x="387654" y="352425"/>
                  </a:lnTo>
                  <a:lnTo>
                    <a:pt x="326326" y="352425"/>
                  </a:lnTo>
                  <a:lnTo>
                    <a:pt x="326326" y="6858"/>
                  </a:lnTo>
                  <a:close/>
                </a:path>
                <a:path w="2925445" h="459740">
                  <a:moveTo>
                    <a:pt x="0" y="6858"/>
                  </a:moveTo>
                  <a:lnTo>
                    <a:pt x="286143" y="6858"/>
                  </a:lnTo>
                  <a:lnTo>
                    <a:pt x="286143" y="61340"/>
                  </a:lnTo>
                  <a:lnTo>
                    <a:pt x="171259" y="61340"/>
                  </a:lnTo>
                  <a:lnTo>
                    <a:pt x="171259" y="352425"/>
                  </a:lnTo>
                  <a:lnTo>
                    <a:pt x="109931" y="352425"/>
                  </a:lnTo>
                  <a:lnTo>
                    <a:pt x="109931" y="61340"/>
                  </a:lnTo>
                  <a:lnTo>
                    <a:pt x="0" y="61340"/>
                  </a:lnTo>
                  <a:lnTo>
                    <a:pt x="0" y="6858"/>
                  </a:lnTo>
                  <a:close/>
                </a:path>
                <a:path w="2925445" h="459740">
                  <a:moveTo>
                    <a:pt x="2659621" y="5461"/>
                  </a:moveTo>
                  <a:lnTo>
                    <a:pt x="2684132" y="5461"/>
                  </a:lnTo>
                  <a:lnTo>
                    <a:pt x="2684132" y="352425"/>
                  </a:lnTo>
                  <a:lnTo>
                    <a:pt x="2622791" y="352425"/>
                  </a:lnTo>
                  <a:lnTo>
                    <a:pt x="2622791" y="103377"/>
                  </a:lnTo>
                  <a:lnTo>
                    <a:pt x="2552433" y="145541"/>
                  </a:lnTo>
                  <a:lnTo>
                    <a:pt x="2552433" y="86613"/>
                  </a:lnTo>
                  <a:lnTo>
                    <a:pt x="2584558" y="69254"/>
                  </a:lnTo>
                  <a:lnTo>
                    <a:pt x="2613123" y="49942"/>
                  </a:lnTo>
                  <a:lnTo>
                    <a:pt x="2638140" y="28678"/>
                  </a:lnTo>
                  <a:lnTo>
                    <a:pt x="2659621" y="5461"/>
                  </a:lnTo>
                  <a:close/>
                </a:path>
                <a:path w="2925445" h="459740">
                  <a:moveTo>
                    <a:pt x="2333739" y="3810"/>
                  </a:moveTo>
                  <a:lnTo>
                    <a:pt x="2381697" y="9540"/>
                  </a:lnTo>
                  <a:lnTo>
                    <a:pt x="2417940" y="26797"/>
                  </a:lnTo>
                  <a:lnTo>
                    <a:pt x="2446283" y="72356"/>
                  </a:lnTo>
                  <a:lnTo>
                    <a:pt x="2448166" y="92456"/>
                  </a:lnTo>
                  <a:lnTo>
                    <a:pt x="2445453" y="111936"/>
                  </a:lnTo>
                  <a:lnTo>
                    <a:pt x="2437323" y="129238"/>
                  </a:lnTo>
                  <a:lnTo>
                    <a:pt x="2423788" y="144373"/>
                  </a:lnTo>
                  <a:lnTo>
                    <a:pt x="2404859" y="157352"/>
                  </a:lnTo>
                  <a:lnTo>
                    <a:pt x="2433029" y="171549"/>
                  </a:lnTo>
                  <a:lnTo>
                    <a:pt x="2453151" y="191674"/>
                  </a:lnTo>
                  <a:lnTo>
                    <a:pt x="2465223" y="217753"/>
                  </a:lnTo>
                  <a:lnTo>
                    <a:pt x="2469248" y="249809"/>
                  </a:lnTo>
                  <a:lnTo>
                    <a:pt x="2467011" y="272196"/>
                  </a:lnTo>
                  <a:lnTo>
                    <a:pt x="2449156" y="309637"/>
                  </a:lnTo>
                  <a:lnTo>
                    <a:pt x="2414461" y="336833"/>
                  </a:lnTo>
                  <a:lnTo>
                    <a:pt x="2368499" y="350688"/>
                  </a:lnTo>
                  <a:lnTo>
                    <a:pt x="2341613" y="352425"/>
                  </a:lnTo>
                  <a:lnTo>
                    <a:pt x="2235949" y="352425"/>
                  </a:lnTo>
                  <a:lnTo>
                    <a:pt x="2235949" y="7112"/>
                  </a:lnTo>
                  <a:lnTo>
                    <a:pt x="2268213" y="5631"/>
                  </a:lnTo>
                  <a:lnTo>
                    <a:pt x="2295274" y="4603"/>
                  </a:lnTo>
                  <a:lnTo>
                    <a:pt x="2317120" y="4004"/>
                  </a:lnTo>
                  <a:lnTo>
                    <a:pt x="2333739" y="3810"/>
                  </a:lnTo>
                  <a:close/>
                </a:path>
                <a:path w="2925445" h="459740">
                  <a:moveTo>
                    <a:pt x="894702" y="2159"/>
                  </a:moveTo>
                  <a:lnTo>
                    <a:pt x="921626" y="2159"/>
                  </a:lnTo>
                  <a:lnTo>
                    <a:pt x="1060564" y="352425"/>
                  </a:lnTo>
                  <a:lnTo>
                    <a:pt x="992873" y="352425"/>
                  </a:lnTo>
                  <a:lnTo>
                    <a:pt x="967600" y="282321"/>
                  </a:lnTo>
                  <a:lnTo>
                    <a:pt x="849236" y="282321"/>
                  </a:lnTo>
                  <a:lnTo>
                    <a:pt x="825106" y="352425"/>
                  </a:lnTo>
                  <a:lnTo>
                    <a:pt x="756945" y="352425"/>
                  </a:lnTo>
                  <a:lnTo>
                    <a:pt x="894702" y="2159"/>
                  </a:lnTo>
                  <a:close/>
                </a:path>
                <a:path w="2925445" h="459740">
                  <a:moveTo>
                    <a:pt x="2810497" y="0"/>
                  </a:moveTo>
                  <a:lnTo>
                    <a:pt x="2855010" y="34607"/>
                  </a:lnTo>
                  <a:lnTo>
                    <a:pt x="2891904" y="89788"/>
                  </a:lnTo>
                  <a:lnTo>
                    <a:pt x="2916653" y="155225"/>
                  </a:lnTo>
                  <a:lnTo>
                    <a:pt x="2924924" y="220852"/>
                  </a:lnTo>
                  <a:lnTo>
                    <a:pt x="2923088" y="258260"/>
                  </a:lnTo>
                  <a:lnTo>
                    <a:pt x="2908368" y="327741"/>
                  </a:lnTo>
                  <a:lnTo>
                    <a:pt x="2879148" y="389338"/>
                  </a:lnTo>
                  <a:lnTo>
                    <a:pt x="2836667" y="439336"/>
                  </a:lnTo>
                  <a:lnTo>
                    <a:pt x="2810497" y="459739"/>
                  </a:lnTo>
                  <a:lnTo>
                    <a:pt x="2810497" y="419862"/>
                  </a:lnTo>
                  <a:lnTo>
                    <a:pt x="2830926" y="388004"/>
                  </a:lnTo>
                  <a:lnTo>
                    <a:pt x="2845533" y="344265"/>
                  </a:lnTo>
                  <a:lnTo>
                    <a:pt x="2854306" y="288667"/>
                  </a:lnTo>
                  <a:lnTo>
                    <a:pt x="2857233" y="221234"/>
                  </a:lnTo>
                  <a:lnTo>
                    <a:pt x="2854306" y="163206"/>
                  </a:lnTo>
                  <a:lnTo>
                    <a:pt x="2845533" y="112394"/>
                  </a:lnTo>
                  <a:lnTo>
                    <a:pt x="2830926" y="68822"/>
                  </a:lnTo>
                  <a:lnTo>
                    <a:pt x="2810497" y="32512"/>
                  </a:lnTo>
                  <a:lnTo>
                    <a:pt x="2810497" y="0"/>
                  </a:lnTo>
                  <a:close/>
                </a:path>
                <a:path w="2925445" h="459740">
                  <a:moveTo>
                    <a:pt x="2176640" y="0"/>
                  </a:moveTo>
                  <a:lnTo>
                    <a:pt x="2176640" y="32512"/>
                  </a:lnTo>
                  <a:lnTo>
                    <a:pt x="2156157" y="68822"/>
                  </a:lnTo>
                  <a:lnTo>
                    <a:pt x="2141556" y="112394"/>
                  </a:lnTo>
                  <a:lnTo>
                    <a:pt x="2132813" y="163206"/>
                  </a:lnTo>
                  <a:lnTo>
                    <a:pt x="2129904" y="221234"/>
                  </a:lnTo>
                  <a:lnTo>
                    <a:pt x="2132813" y="288667"/>
                  </a:lnTo>
                  <a:lnTo>
                    <a:pt x="2141556" y="344265"/>
                  </a:lnTo>
                  <a:lnTo>
                    <a:pt x="2156157" y="388004"/>
                  </a:lnTo>
                  <a:lnTo>
                    <a:pt x="2176640" y="419862"/>
                  </a:lnTo>
                  <a:lnTo>
                    <a:pt x="2176640" y="459739"/>
                  </a:lnTo>
                  <a:lnTo>
                    <a:pt x="2127475" y="415861"/>
                  </a:lnTo>
                  <a:lnTo>
                    <a:pt x="2091550" y="359790"/>
                  </a:lnTo>
                  <a:lnTo>
                    <a:pt x="2069547" y="293893"/>
                  </a:lnTo>
                  <a:lnTo>
                    <a:pt x="2062213" y="220852"/>
                  </a:lnTo>
                  <a:lnTo>
                    <a:pt x="2064265" y="188015"/>
                  </a:lnTo>
                  <a:lnTo>
                    <a:pt x="2080751" y="122483"/>
                  </a:lnTo>
                  <a:lnTo>
                    <a:pt x="2112685" y="59614"/>
                  </a:lnTo>
                  <a:lnTo>
                    <a:pt x="2153401" y="14743"/>
                  </a:lnTo>
                  <a:lnTo>
                    <a:pt x="217664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547" y="2115134"/>
            <a:ext cx="2728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Helps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produce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energy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carbs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6210" y="1518578"/>
            <a:ext cx="2781300" cy="2550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marR="5080" indent="-228600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Whole-grain and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enriched </a:t>
            </a:r>
            <a:r>
              <a:rPr sz="2400" dirty="0">
                <a:latin typeface="Trebuchet MS"/>
                <a:cs typeface="Trebuchet MS"/>
              </a:rPr>
              <a:t>grain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products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30" dirty="0">
                <a:latin typeface="Trebuchet MS"/>
                <a:cs typeface="Trebuchet MS"/>
              </a:rPr>
              <a:t>Pork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Liver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8474"/>
            <a:ext cx="3644900" cy="461645"/>
            <a:chOff x="537413" y="998474"/>
            <a:chExt cx="3644900" cy="461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02" y="999363"/>
              <a:ext cx="3642537" cy="459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316" y="1184656"/>
              <a:ext cx="109982" cy="118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09" y="1184656"/>
              <a:ext cx="110058" cy="1182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20087" y="110718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103" y="1057275"/>
              <a:ext cx="101803" cy="1005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385" y="1053719"/>
              <a:ext cx="176402" cy="2503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316" y="1053465"/>
              <a:ext cx="91312" cy="86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509" y="1053465"/>
              <a:ext cx="91427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8302" y="999363"/>
              <a:ext cx="3642995" cy="459740"/>
            </a:xfrm>
            <a:custGeom>
              <a:avLst/>
              <a:gdLst/>
              <a:ahLst/>
              <a:cxnLst/>
              <a:rect l="l" t="t" r="r" b="b"/>
              <a:pathLst>
                <a:path w="3642995" h="459740">
                  <a:moveTo>
                    <a:pt x="2311958" y="6858"/>
                  </a:moveTo>
                  <a:lnTo>
                    <a:pt x="2341422" y="6858"/>
                  </a:lnTo>
                  <a:lnTo>
                    <a:pt x="2504617" y="215391"/>
                  </a:lnTo>
                  <a:lnTo>
                    <a:pt x="2504617" y="6858"/>
                  </a:lnTo>
                  <a:lnTo>
                    <a:pt x="2563545" y="6858"/>
                  </a:lnTo>
                  <a:lnTo>
                    <a:pt x="2563545" y="357124"/>
                  </a:lnTo>
                  <a:lnTo>
                    <a:pt x="2538653" y="357124"/>
                  </a:lnTo>
                  <a:lnTo>
                    <a:pt x="2370886" y="138429"/>
                  </a:lnTo>
                  <a:lnTo>
                    <a:pt x="2370886" y="352678"/>
                  </a:lnTo>
                  <a:lnTo>
                    <a:pt x="2311958" y="352678"/>
                  </a:lnTo>
                  <a:lnTo>
                    <a:pt x="2311958" y="6858"/>
                  </a:lnTo>
                  <a:close/>
                </a:path>
                <a:path w="3642995" h="459740">
                  <a:moveTo>
                    <a:pt x="2178989" y="6858"/>
                  </a:moveTo>
                  <a:lnTo>
                    <a:pt x="2240330" y="6858"/>
                  </a:lnTo>
                  <a:lnTo>
                    <a:pt x="2240330" y="352425"/>
                  </a:lnTo>
                  <a:lnTo>
                    <a:pt x="2178989" y="352425"/>
                  </a:lnTo>
                  <a:lnTo>
                    <a:pt x="2178989" y="6858"/>
                  </a:lnTo>
                  <a:close/>
                </a:path>
                <a:path w="3642995" h="459740">
                  <a:moveTo>
                    <a:pt x="1843328" y="6858"/>
                  </a:moveTo>
                  <a:lnTo>
                    <a:pt x="1910892" y="6858"/>
                  </a:lnTo>
                  <a:lnTo>
                    <a:pt x="1990775" y="240411"/>
                  </a:lnTo>
                  <a:lnTo>
                    <a:pt x="2075230" y="6858"/>
                  </a:lnTo>
                  <a:lnTo>
                    <a:pt x="2141270" y="6858"/>
                  </a:lnTo>
                  <a:lnTo>
                    <a:pt x="2006396" y="357124"/>
                  </a:lnTo>
                  <a:lnTo>
                    <a:pt x="1972614" y="357124"/>
                  </a:lnTo>
                  <a:lnTo>
                    <a:pt x="1843328" y="6858"/>
                  </a:lnTo>
                  <a:close/>
                </a:path>
                <a:path w="3642995" h="459740">
                  <a:moveTo>
                    <a:pt x="1339646" y="6858"/>
                  </a:moveTo>
                  <a:lnTo>
                    <a:pt x="1400987" y="6858"/>
                  </a:lnTo>
                  <a:lnTo>
                    <a:pt x="1400987" y="297941"/>
                  </a:lnTo>
                  <a:lnTo>
                    <a:pt x="1557070" y="297941"/>
                  </a:lnTo>
                  <a:lnTo>
                    <a:pt x="1557070" y="352425"/>
                  </a:lnTo>
                  <a:lnTo>
                    <a:pt x="1339646" y="352425"/>
                  </a:lnTo>
                  <a:lnTo>
                    <a:pt x="1339646" y="6858"/>
                  </a:lnTo>
                  <a:close/>
                </a:path>
                <a:path w="3642995" h="459740">
                  <a:moveTo>
                    <a:pt x="1057706" y="6858"/>
                  </a:moveTo>
                  <a:lnTo>
                    <a:pt x="1285290" y="6858"/>
                  </a:lnTo>
                  <a:lnTo>
                    <a:pt x="1285290" y="61340"/>
                  </a:lnTo>
                  <a:lnTo>
                    <a:pt x="1119047" y="61340"/>
                  </a:lnTo>
                  <a:lnTo>
                    <a:pt x="1119047" y="142239"/>
                  </a:lnTo>
                  <a:lnTo>
                    <a:pt x="1240459" y="142239"/>
                  </a:lnTo>
                  <a:lnTo>
                    <a:pt x="1240459" y="194437"/>
                  </a:lnTo>
                  <a:lnTo>
                    <a:pt x="1119047" y="194437"/>
                  </a:lnTo>
                  <a:lnTo>
                    <a:pt x="1119047" y="352425"/>
                  </a:lnTo>
                  <a:lnTo>
                    <a:pt x="1057706" y="352425"/>
                  </a:lnTo>
                  <a:lnTo>
                    <a:pt x="1057706" y="6858"/>
                  </a:lnTo>
                  <a:close/>
                </a:path>
                <a:path w="3642995" h="459740">
                  <a:moveTo>
                    <a:pt x="296837" y="6858"/>
                  </a:moveTo>
                  <a:lnTo>
                    <a:pt x="358165" y="6858"/>
                  </a:lnTo>
                  <a:lnTo>
                    <a:pt x="358165" y="352425"/>
                  </a:lnTo>
                  <a:lnTo>
                    <a:pt x="296837" y="352425"/>
                  </a:lnTo>
                  <a:lnTo>
                    <a:pt x="296837" y="6858"/>
                  </a:lnTo>
                  <a:close/>
                </a:path>
                <a:path w="3642995" h="459740">
                  <a:moveTo>
                    <a:pt x="3051352" y="3810"/>
                  </a:moveTo>
                  <a:lnTo>
                    <a:pt x="3099311" y="9540"/>
                  </a:lnTo>
                  <a:lnTo>
                    <a:pt x="3135553" y="26797"/>
                  </a:lnTo>
                  <a:lnTo>
                    <a:pt x="3163896" y="72356"/>
                  </a:lnTo>
                  <a:lnTo>
                    <a:pt x="3165779" y="92456"/>
                  </a:lnTo>
                  <a:lnTo>
                    <a:pt x="3163067" y="111936"/>
                  </a:lnTo>
                  <a:lnTo>
                    <a:pt x="3154937" y="129238"/>
                  </a:lnTo>
                  <a:lnTo>
                    <a:pt x="3141401" y="144373"/>
                  </a:lnTo>
                  <a:lnTo>
                    <a:pt x="3122472" y="157352"/>
                  </a:lnTo>
                  <a:lnTo>
                    <a:pt x="3150642" y="171549"/>
                  </a:lnTo>
                  <a:lnTo>
                    <a:pt x="3170764" y="191674"/>
                  </a:lnTo>
                  <a:lnTo>
                    <a:pt x="3182837" y="217753"/>
                  </a:lnTo>
                  <a:lnTo>
                    <a:pt x="3186861" y="249809"/>
                  </a:lnTo>
                  <a:lnTo>
                    <a:pt x="3184625" y="272196"/>
                  </a:lnTo>
                  <a:lnTo>
                    <a:pt x="3166770" y="309637"/>
                  </a:lnTo>
                  <a:lnTo>
                    <a:pt x="3132075" y="336833"/>
                  </a:lnTo>
                  <a:lnTo>
                    <a:pt x="3086113" y="350688"/>
                  </a:lnTo>
                  <a:lnTo>
                    <a:pt x="3059226" y="352425"/>
                  </a:lnTo>
                  <a:lnTo>
                    <a:pt x="2953562" y="352425"/>
                  </a:lnTo>
                  <a:lnTo>
                    <a:pt x="2953562" y="7112"/>
                  </a:lnTo>
                  <a:lnTo>
                    <a:pt x="2985826" y="5631"/>
                  </a:lnTo>
                  <a:lnTo>
                    <a:pt x="3012887" y="4603"/>
                  </a:lnTo>
                  <a:lnTo>
                    <a:pt x="3034733" y="4004"/>
                  </a:lnTo>
                  <a:lnTo>
                    <a:pt x="3051352" y="3810"/>
                  </a:lnTo>
                  <a:close/>
                </a:path>
                <a:path w="3642995" h="459740">
                  <a:moveTo>
                    <a:pt x="527659" y="3810"/>
                  </a:moveTo>
                  <a:lnTo>
                    <a:pt x="575581" y="9540"/>
                  </a:lnTo>
                  <a:lnTo>
                    <a:pt x="611758" y="26797"/>
                  </a:lnTo>
                  <a:lnTo>
                    <a:pt x="640178" y="72356"/>
                  </a:lnTo>
                  <a:lnTo>
                    <a:pt x="642073" y="92456"/>
                  </a:lnTo>
                  <a:lnTo>
                    <a:pt x="639361" y="111936"/>
                  </a:lnTo>
                  <a:lnTo>
                    <a:pt x="631223" y="129238"/>
                  </a:lnTo>
                  <a:lnTo>
                    <a:pt x="617658" y="144373"/>
                  </a:lnTo>
                  <a:lnTo>
                    <a:pt x="598665" y="157352"/>
                  </a:lnTo>
                  <a:lnTo>
                    <a:pt x="626842" y="171549"/>
                  </a:lnTo>
                  <a:lnTo>
                    <a:pt x="646968" y="191674"/>
                  </a:lnTo>
                  <a:lnTo>
                    <a:pt x="659042" y="217753"/>
                  </a:lnTo>
                  <a:lnTo>
                    <a:pt x="663067" y="249809"/>
                  </a:lnTo>
                  <a:lnTo>
                    <a:pt x="660840" y="272196"/>
                  </a:lnTo>
                  <a:lnTo>
                    <a:pt x="643028" y="309637"/>
                  </a:lnTo>
                  <a:lnTo>
                    <a:pt x="608341" y="336833"/>
                  </a:lnTo>
                  <a:lnTo>
                    <a:pt x="562340" y="350688"/>
                  </a:lnTo>
                  <a:lnTo>
                    <a:pt x="535444" y="352425"/>
                  </a:lnTo>
                  <a:lnTo>
                    <a:pt x="429767" y="352425"/>
                  </a:lnTo>
                  <a:lnTo>
                    <a:pt x="429767" y="7112"/>
                  </a:lnTo>
                  <a:lnTo>
                    <a:pt x="462069" y="5631"/>
                  </a:lnTo>
                  <a:lnTo>
                    <a:pt x="489153" y="4603"/>
                  </a:lnTo>
                  <a:lnTo>
                    <a:pt x="511017" y="4004"/>
                  </a:lnTo>
                  <a:lnTo>
                    <a:pt x="527659" y="3810"/>
                  </a:lnTo>
                  <a:close/>
                </a:path>
                <a:path w="3642995" h="459740">
                  <a:moveTo>
                    <a:pt x="95770" y="3301"/>
                  </a:moveTo>
                  <a:lnTo>
                    <a:pt x="153361" y="9661"/>
                  </a:lnTo>
                  <a:lnTo>
                    <a:pt x="194497" y="28749"/>
                  </a:lnTo>
                  <a:lnTo>
                    <a:pt x="219178" y="60577"/>
                  </a:lnTo>
                  <a:lnTo>
                    <a:pt x="227406" y="105156"/>
                  </a:lnTo>
                  <a:lnTo>
                    <a:pt x="226270" y="120157"/>
                  </a:lnTo>
                  <a:lnTo>
                    <a:pt x="209232" y="161162"/>
                  </a:lnTo>
                  <a:lnTo>
                    <a:pt x="176685" y="190630"/>
                  </a:lnTo>
                  <a:lnTo>
                    <a:pt x="163474" y="196723"/>
                  </a:lnTo>
                  <a:lnTo>
                    <a:pt x="265620" y="352425"/>
                  </a:lnTo>
                  <a:lnTo>
                    <a:pt x="194843" y="352425"/>
                  </a:lnTo>
                  <a:lnTo>
                    <a:pt x="102615" y="209676"/>
                  </a:lnTo>
                  <a:lnTo>
                    <a:pt x="94962" y="209508"/>
                  </a:lnTo>
                  <a:lnTo>
                    <a:pt x="85925" y="209184"/>
                  </a:lnTo>
                  <a:lnTo>
                    <a:pt x="75501" y="208694"/>
                  </a:lnTo>
                  <a:lnTo>
                    <a:pt x="63690" y="208025"/>
                  </a:lnTo>
                  <a:lnTo>
                    <a:pt x="63690" y="352425"/>
                  </a:lnTo>
                  <a:lnTo>
                    <a:pt x="0" y="352425"/>
                  </a:lnTo>
                  <a:lnTo>
                    <a:pt x="0" y="6858"/>
                  </a:lnTo>
                  <a:lnTo>
                    <a:pt x="4441" y="6740"/>
                  </a:lnTo>
                  <a:lnTo>
                    <a:pt x="12565" y="6397"/>
                  </a:lnTo>
                  <a:lnTo>
                    <a:pt x="24372" y="5840"/>
                  </a:lnTo>
                  <a:lnTo>
                    <a:pt x="39865" y="5079"/>
                  </a:lnTo>
                  <a:lnTo>
                    <a:pt x="56362" y="4319"/>
                  </a:lnTo>
                  <a:lnTo>
                    <a:pt x="71180" y="3762"/>
                  </a:lnTo>
                  <a:lnTo>
                    <a:pt x="84317" y="3419"/>
                  </a:lnTo>
                  <a:lnTo>
                    <a:pt x="95770" y="3301"/>
                  </a:lnTo>
                  <a:close/>
                </a:path>
                <a:path w="3642995" h="459740">
                  <a:moveTo>
                    <a:pt x="1709851" y="2159"/>
                  </a:moveTo>
                  <a:lnTo>
                    <a:pt x="1736775" y="2159"/>
                  </a:lnTo>
                  <a:lnTo>
                    <a:pt x="1875713" y="352425"/>
                  </a:lnTo>
                  <a:lnTo>
                    <a:pt x="1808022" y="352425"/>
                  </a:lnTo>
                  <a:lnTo>
                    <a:pt x="1782749" y="282321"/>
                  </a:lnTo>
                  <a:lnTo>
                    <a:pt x="1664385" y="282321"/>
                  </a:lnTo>
                  <a:lnTo>
                    <a:pt x="1640255" y="352425"/>
                  </a:lnTo>
                  <a:lnTo>
                    <a:pt x="1572056" y="352425"/>
                  </a:lnTo>
                  <a:lnTo>
                    <a:pt x="1709851" y="2159"/>
                  </a:lnTo>
                  <a:close/>
                </a:path>
                <a:path w="3642995" h="459740">
                  <a:moveTo>
                    <a:pt x="3335705" y="762"/>
                  </a:moveTo>
                  <a:lnTo>
                    <a:pt x="3382949" y="6778"/>
                  </a:lnTo>
                  <a:lnTo>
                    <a:pt x="3418763" y="24891"/>
                  </a:lnTo>
                  <a:lnTo>
                    <a:pt x="3446749" y="71683"/>
                  </a:lnTo>
                  <a:lnTo>
                    <a:pt x="3448608" y="91948"/>
                  </a:lnTo>
                  <a:lnTo>
                    <a:pt x="3446223" y="112877"/>
                  </a:lnTo>
                  <a:lnTo>
                    <a:pt x="3439052" y="136223"/>
                  </a:lnTo>
                  <a:lnTo>
                    <a:pt x="3427070" y="161974"/>
                  </a:lnTo>
                  <a:lnTo>
                    <a:pt x="3410254" y="190119"/>
                  </a:lnTo>
                  <a:lnTo>
                    <a:pt x="3339388" y="297941"/>
                  </a:lnTo>
                  <a:lnTo>
                    <a:pt x="3469182" y="297941"/>
                  </a:lnTo>
                  <a:lnTo>
                    <a:pt x="3469182" y="352425"/>
                  </a:lnTo>
                  <a:lnTo>
                    <a:pt x="3242741" y="352425"/>
                  </a:lnTo>
                  <a:lnTo>
                    <a:pt x="3242741" y="334517"/>
                  </a:lnTo>
                  <a:lnTo>
                    <a:pt x="3352215" y="173354"/>
                  </a:lnTo>
                  <a:lnTo>
                    <a:pt x="3366550" y="150133"/>
                  </a:lnTo>
                  <a:lnTo>
                    <a:pt x="3376790" y="128841"/>
                  </a:lnTo>
                  <a:lnTo>
                    <a:pt x="3382933" y="109454"/>
                  </a:lnTo>
                  <a:lnTo>
                    <a:pt x="3384981" y="91948"/>
                  </a:lnTo>
                  <a:lnTo>
                    <a:pt x="3382050" y="74852"/>
                  </a:lnTo>
                  <a:lnTo>
                    <a:pt x="3373250" y="62626"/>
                  </a:lnTo>
                  <a:lnTo>
                    <a:pt x="3358567" y="55282"/>
                  </a:lnTo>
                  <a:lnTo>
                    <a:pt x="3337991" y="52832"/>
                  </a:lnTo>
                  <a:lnTo>
                    <a:pt x="3320944" y="55211"/>
                  </a:lnTo>
                  <a:lnTo>
                    <a:pt x="3305622" y="62341"/>
                  </a:lnTo>
                  <a:lnTo>
                    <a:pt x="3292039" y="74209"/>
                  </a:lnTo>
                  <a:lnTo>
                    <a:pt x="3280206" y="90804"/>
                  </a:lnTo>
                  <a:lnTo>
                    <a:pt x="3238931" y="58292"/>
                  </a:lnTo>
                  <a:lnTo>
                    <a:pt x="3265274" y="25860"/>
                  </a:lnTo>
                  <a:lnTo>
                    <a:pt x="3305241" y="4857"/>
                  </a:lnTo>
                  <a:lnTo>
                    <a:pt x="3320134" y="1785"/>
                  </a:lnTo>
                  <a:lnTo>
                    <a:pt x="3335705" y="762"/>
                  </a:lnTo>
                  <a:close/>
                </a:path>
                <a:path w="3642995" h="459740">
                  <a:moveTo>
                    <a:pt x="849934" y="762"/>
                  </a:moveTo>
                  <a:lnTo>
                    <a:pt x="915657" y="12303"/>
                  </a:lnTo>
                  <a:lnTo>
                    <a:pt x="963853" y="46989"/>
                  </a:lnTo>
                  <a:lnTo>
                    <a:pt x="993397" y="102488"/>
                  </a:lnTo>
                  <a:lnTo>
                    <a:pt x="1003223" y="176657"/>
                  </a:lnTo>
                  <a:lnTo>
                    <a:pt x="1000652" y="216304"/>
                  </a:lnTo>
                  <a:lnTo>
                    <a:pt x="980078" y="282598"/>
                  </a:lnTo>
                  <a:lnTo>
                    <a:pt x="939336" y="330727"/>
                  </a:lnTo>
                  <a:lnTo>
                    <a:pt x="880904" y="355215"/>
                  </a:lnTo>
                  <a:lnTo>
                    <a:pt x="845235" y="358266"/>
                  </a:lnTo>
                  <a:lnTo>
                    <a:pt x="812420" y="355240"/>
                  </a:lnTo>
                  <a:lnTo>
                    <a:pt x="759028" y="330995"/>
                  </a:lnTo>
                  <a:lnTo>
                    <a:pt x="722184" y="283223"/>
                  </a:lnTo>
                  <a:lnTo>
                    <a:pt x="703615" y="216687"/>
                  </a:lnTo>
                  <a:lnTo>
                    <a:pt x="701293" y="176657"/>
                  </a:lnTo>
                  <a:lnTo>
                    <a:pt x="703822" y="141202"/>
                  </a:lnTo>
                  <a:lnTo>
                    <a:pt x="724043" y="78769"/>
                  </a:lnTo>
                  <a:lnTo>
                    <a:pt x="763691" y="29479"/>
                  </a:lnTo>
                  <a:lnTo>
                    <a:pt x="817758" y="3952"/>
                  </a:lnTo>
                  <a:lnTo>
                    <a:pt x="849934" y="762"/>
                  </a:lnTo>
                  <a:close/>
                </a:path>
                <a:path w="3642995" h="459740">
                  <a:moveTo>
                    <a:pt x="3528110" y="0"/>
                  </a:moveTo>
                  <a:lnTo>
                    <a:pt x="3572624" y="34607"/>
                  </a:lnTo>
                  <a:lnTo>
                    <a:pt x="3609517" y="89788"/>
                  </a:lnTo>
                  <a:lnTo>
                    <a:pt x="3634266" y="155225"/>
                  </a:lnTo>
                  <a:lnTo>
                    <a:pt x="3642537" y="220852"/>
                  </a:lnTo>
                  <a:lnTo>
                    <a:pt x="3640702" y="258260"/>
                  </a:lnTo>
                  <a:lnTo>
                    <a:pt x="3625982" y="327741"/>
                  </a:lnTo>
                  <a:lnTo>
                    <a:pt x="3596762" y="389338"/>
                  </a:lnTo>
                  <a:lnTo>
                    <a:pt x="3554280" y="439336"/>
                  </a:lnTo>
                  <a:lnTo>
                    <a:pt x="3528110" y="459739"/>
                  </a:lnTo>
                  <a:lnTo>
                    <a:pt x="3528110" y="419862"/>
                  </a:lnTo>
                  <a:lnTo>
                    <a:pt x="3548539" y="388004"/>
                  </a:lnTo>
                  <a:lnTo>
                    <a:pt x="3563146" y="344265"/>
                  </a:lnTo>
                  <a:lnTo>
                    <a:pt x="3571919" y="288667"/>
                  </a:lnTo>
                  <a:lnTo>
                    <a:pt x="3574846" y="221234"/>
                  </a:lnTo>
                  <a:lnTo>
                    <a:pt x="3571919" y="163206"/>
                  </a:lnTo>
                  <a:lnTo>
                    <a:pt x="3563146" y="112394"/>
                  </a:lnTo>
                  <a:lnTo>
                    <a:pt x="3548539" y="68822"/>
                  </a:lnTo>
                  <a:lnTo>
                    <a:pt x="3528110" y="32512"/>
                  </a:lnTo>
                  <a:lnTo>
                    <a:pt x="3528110" y="0"/>
                  </a:lnTo>
                  <a:close/>
                </a:path>
                <a:path w="3642995" h="459740">
                  <a:moveTo>
                    <a:pt x="2894253" y="0"/>
                  </a:moveTo>
                  <a:lnTo>
                    <a:pt x="2894253" y="32512"/>
                  </a:lnTo>
                  <a:lnTo>
                    <a:pt x="2873771" y="68822"/>
                  </a:lnTo>
                  <a:lnTo>
                    <a:pt x="2859170" y="112394"/>
                  </a:lnTo>
                  <a:lnTo>
                    <a:pt x="2850426" y="163206"/>
                  </a:lnTo>
                  <a:lnTo>
                    <a:pt x="2847517" y="221234"/>
                  </a:lnTo>
                  <a:lnTo>
                    <a:pt x="2850426" y="288667"/>
                  </a:lnTo>
                  <a:lnTo>
                    <a:pt x="2859170" y="344265"/>
                  </a:lnTo>
                  <a:lnTo>
                    <a:pt x="2873771" y="388004"/>
                  </a:lnTo>
                  <a:lnTo>
                    <a:pt x="2894253" y="419862"/>
                  </a:lnTo>
                  <a:lnTo>
                    <a:pt x="2894253" y="459739"/>
                  </a:lnTo>
                  <a:lnTo>
                    <a:pt x="2845088" y="415861"/>
                  </a:lnTo>
                  <a:lnTo>
                    <a:pt x="2809163" y="359790"/>
                  </a:lnTo>
                  <a:lnTo>
                    <a:pt x="2787161" y="293893"/>
                  </a:lnTo>
                  <a:lnTo>
                    <a:pt x="2779826" y="220852"/>
                  </a:lnTo>
                  <a:lnTo>
                    <a:pt x="2781878" y="188015"/>
                  </a:lnTo>
                  <a:lnTo>
                    <a:pt x="2798364" y="122483"/>
                  </a:lnTo>
                  <a:lnTo>
                    <a:pt x="2830299" y="59614"/>
                  </a:lnTo>
                  <a:lnTo>
                    <a:pt x="2871014" y="14743"/>
                  </a:lnTo>
                  <a:lnTo>
                    <a:pt x="289425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3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2050" spc="-1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Fu</a:t>
            </a:r>
            <a:r>
              <a:rPr spc="-15" dirty="0"/>
              <a:t>n</a:t>
            </a:r>
            <a:r>
              <a:rPr spc="-10" dirty="0"/>
              <a:t>ct</a:t>
            </a:r>
            <a:r>
              <a:rPr spc="-20" dirty="0"/>
              <a:t>i</a:t>
            </a:r>
            <a:r>
              <a:rPr spc="-5" dirty="0"/>
              <a:t>on</a:t>
            </a:r>
            <a:r>
              <a:rPr spc="-15" dirty="0"/>
              <a:t>s</a:t>
            </a:r>
            <a:r>
              <a:rPr spc="-5" dirty="0"/>
              <a:t>: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547" y="2052648"/>
            <a:ext cx="2969260" cy="16141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20" dirty="0">
                <a:latin typeface="Trebuchet MS"/>
                <a:cs typeface="Trebuchet MS"/>
              </a:rPr>
              <a:t>Produce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energy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241935" algn="l"/>
              </a:tabLst>
            </a:pPr>
            <a:r>
              <a:rPr sz="2400" spc="-5" dirty="0">
                <a:latin typeface="Trebuchet MS"/>
                <a:cs typeface="Trebuchet MS"/>
              </a:rPr>
              <a:t>Changes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tryptophan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(amino acid) into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niacin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8183" y="1545738"/>
            <a:ext cx="3344545" cy="2677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-235" dirty="0">
                <a:latin typeface="Cambria"/>
                <a:cs typeface="Cambria"/>
              </a:rPr>
              <a:t>⦿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Source</a:t>
            </a:r>
            <a:r>
              <a:rPr sz="2800" spc="-15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2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Liver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0" dirty="0">
                <a:latin typeface="Trebuchet MS"/>
                <a:cs typeface="Trebuchet MS"/>
              </a:rPr>
              <a:t>Yogurt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milk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dirty="0">
                <a:latin typeface="Trebuchet MS"/>
                <a:cs typeface="Trebuchet MS"/>
              </a:rPr>
              <a:t>Enriched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grains</a:t>
            </a:r>
          </a:p>
          <a:p>
            <a:pPr marL="53340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Eggs</a:t>
            </a:r>
            <a:endParaRPr sz="2400" dirty="0">
              <a:latin typeface="Trebuchet MS"/>
              <a:cs typeface="Trebuchet MS"/>
            </a:endParaRPr>
          </a:p>
          <a:p>
            <a:pPr marL="533400" indent="-229235">
              <a:lnSpc>
                <a:spcPct val="100000"/>
              </a:lnSpc>
              <a:spcBef>
                <a:spcPts val="495"/>
              </a:spcBef>
              <a:buClr>
                <a:srgbClr val="F8B639"/>
              </a:buClr>
              <a:buSzPct val="79166"/>
              <a:buFont typeface="Cambria"/>
              <a:buChar char="◾"/>
              <a:tabLst>
                <a:tab pos="534035" algn="l"/>
              </a:tabLst>
            </a:pPr>
            <a:r>
              <a:rPr sz="2400" spc="-5" dirty="0">
                <a:latin typeface="Trebuchet MS"/>
                <a:cs typeface="Trebuchet MS"/>
              </a:rPr>
              <a:t>Green,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leafy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veggies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852</Words>
  <Application>Microsoft Office PowerPoint</Application>
  <PresentationFormat>On-screen Show (4:3)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Functions:</vt:lpstr>
      <vt:lpstr>⦿ Helps produce  energy ⦿ Helps the body use  proteins, fat, and  carbs from food</vt:lpstr>
      <vt:lpstr>⦿ Functions:</vt:lpstr>
      <vt:lpstr>PowerPoint Presentation</vt:lpstr>
      <vt:lpstr>PowerPoint Presentation</vt:lpstr>
      <vt:lpstr>⦿ Major minerals</vt:lpstr>
      <vt:lpstr>PowerPoint Presentation</vt:lpstr>
      <vt:lpstr>PowerPoint Presentation</vt:lpstr>
      <vt:lpstr>PowerPoint Presentation</vt:lpstr>
      <vt:lpstr>⦿ Chloride:</vt:lpstr>
      <vt:lpstr>⦿ Sources:</vt:lpstr>
      <vt:lpstr>⦿ Part of hemoglobin, carries oxygen ⦿ Brain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sreekanthpm79@outlook.com</cp:lastModifiedBy>
  <cp:revision>2</cp:revision>
  <dcterms:created xsi:type="dcterms:W3CDTF">2023-10-25T02:24:30Z</dcterms:created>
  <dcterms:modified xsi:type="dcterms:W3CDTF">2023-10-30T02:38:35Z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2023-10-25T00:00:00Z</vt:filetime>
  </property>
</Properties>
</file>