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AFED-871A-4625-85DF-430D3C460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137F8-060F-49AB-9C00-927DB773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59A6C-BEC1-4F1C-A65B-3F81E86C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FD98F-0D24-4D60-9700-45A17176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1B37B-28B7-48EC-A161-38262075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77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A713-ABCB-4B19-8F3D-933D0B0A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88B1-1449-4788-B2F6-F54709FC2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A009A-3D1E-49A8-92DD-2111DC38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F136-9CFE-4554-AAAD-169C14D7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FAA6-B30B-41EB-9D1E-72D6EB31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3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B14CA-C7CA-422C-B7E0-DE35CCED1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B3638-772F-4EF9-A61F-A7A3DAEE3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3CA6E-1A30-40F9-AE00-386FA3A8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5E4D-C534-4155-B2B8-5A5F1B80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C37AC-3158-46A3-8A07-7FA0C7FCC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6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7AC-CF96-4886-B0FB-AA489D14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CAB2-5087-44D9-BF59-5EFC9A37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4884-E54C-4A9C-9807-9B03E3BE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8C319-B644-4D7A-9172-A97AA81F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EF5CA-EC1B-4752-A216-8E7F12CD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0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8A1-F3E3-400A-822B-BE236C29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8F1CE-CE05-4021-819F-290CD537D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7DB40-D498-48B7-97CE-F7DDE547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28EC-71AC-4DB0-A76F-ACDB637A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187D-382E-4FA3-BEB9-AEFCE2D6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33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83D1-F12E-4192-B5A9-33F6CBB0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558D-B9A2-4DA8-8AB1-5B9DF83AC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54135-9B2B-4776-894C-B8DEAED1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673B3-2FD1-4C80-9BBD-1CB752FC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5331-CEBE-4A5A-A2D6-E6D7D2EE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8F1EE-C6B2-4F4F-929B-49B9475A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68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D1FD2-6A53-4E31-B677-46B373494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E7F64-550A-48A5-B223-EC6385E4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033A-E6C8-4168-BB08-5E1D11494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0ABF9-A73A-44D9-A2AE-7F9CB7851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290FF-D9C3-472E-A1D1-7A4DBBE491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43524-FA28-43C1-BE7E-847A6B50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8CF3AA-9DFD-426E-AD91-2374727F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D221EC-C91F-4DB5-A01C-BCB51C8D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1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644A-01B0-4EF5-8D77-F4CAEE4A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1B228-5334-4FE6-B9F6-F557EE2E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7B16D-D32A-48A8-B6AA-6746F1A0B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28DD3-4E94-4429-9BB8-710F8064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7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59E90-02B2-4D60-810D-62B2E0E0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05991-8F6A-4AA0-A1D4-65059D1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8D4C9-4BB7-4A3F-8E6C-0871D268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09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7EF3-CFAF-402F-9C18-6458DE74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6AAE-8587-40CB-B204-D8E8FFF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D292-7532-4043-9EB5-BEA89961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D10FC-2940-47B0-8D70-C10BB9A3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61768-90A2-4E6F-8B86-12CFD4BF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0A5C4-9D97-4F89-BCE3-94CD7053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42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85B7-9E6D-4050-86AE-F2611F7E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33D54-E8DB-4C70-8453-3E4D635A8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630E1-3F0F-40DD-9E97-6789FA763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BA888-8777-4B20-98C9-67DE4DA6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06A21-DC04-48CD-9233-4F04D8EF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C46B1-D82E-468F-88F9-00CBEB3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3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60DAB9-2EF5-459B-897F-F678172F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8B48-154F-4BA2-880A-463268D11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255E-12A2-4901-BCFD-C0B624AEC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58A8-9CFC-4535-82F5-567F2C3CBF7E}" type="datetimeFigureOut">
              <a:rPr lang="en-GB" smtClean="0"/>
              <a:t>09/08/2021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9769-4E42-4F53-81EE-B3E0B7D91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CBFC-8233-4A71-AC56-22ED5FBDA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6DB1-AEE8-4709-AEC1-782D64E127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96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ebp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24D9AF0-F26A-46A9-B0B4-3F88FD4CDCAC}"/>
              </a:ext>
            </a:extLst>
          </p:cNvPr>
          <p:cNvSpPr/>
          <p:nvPr/>
        </p:nvSpPr>
        <p:spPr>
          <a:xfrm>
            <a:off x="2659310" y="2550253"/>
            <a:ext cx="7368332" cy="38002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B7F80-B30B-47E3-917B-1959C1283462}"/>
              </a:ext>
            </a:extLst>
          </p:cNvPr>
          <p:cNvSpPr txBox="1"/>
          <p:nvPr/>
        </p:nvSpPr>
        <p:spPr>
          <a:xfrm>
            <a:off x="2659310" y="1471440"/>
            <a:ext cx="13757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190FE-66B3-4595-A109-880CBE43FACF}"/>
              </a:ext>
            </a:extLst>
          </p:cNvPr>
          <p:cNvSpPr txBox="1"/>
          <p:nvPr/>
        </p:nvSpPr>
        <p:spPr>
          <a:xfrm>
            <a:off x="4656822" y="1471440"/>
            <a:ext cx="13757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380EC-FE49-434E-866B-996B81931B35}"/>
              </a:ext>
            </a:extLst>
          </p:cNvPr>
          <p:cNvSpPr txBox="1"/>
          <p:nvPr/>
        </p:nvSpPr>
        <p:spPr>
          <a:xfrm>
            <a:off x="8651847" y="1471440"/>
            <a:ext cx="13757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3AF0F-60DA-41FE-9070-2BBDDC006277}"/>
              </a:ext>
            </a:extLst>
          </p:cNvPr>
          <p:cNvSpPr txBox="1"/>
          <p:nvPr/>
        </p:nvSpPr>
        <p:spPr>
          <a:xfrm>
            <a:off x="5493740" y="2680499"/>
            <a:ext cx="167640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Gateway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D69DAE-C710-4425-B44F-D9F0A0191F12}"/>
              </a:ext>
            </a:extLst>
          </p:cNvPr>
          <p:cNvSpPr txBox="1"/>
          <p:nvPr/>
        </p:nvSpPr>
        <p:spPr>
          <a:xfrm>
            <a:off x="3140279" y="3573062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17546A-A364-409D-BAF2-B3CCA072DE20}"/>
              </a:ext>
            </a:extLst>
          </p:cNvPr>
          <p:cNvSpPr txBox="1"/>
          <p:nvPr/>
        </p:nvSpPr>
        <p:spPr>
          <a:xfrm>
            <a:off x="5493741" y="3573062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35D8F5-B1F4-42B6-BDF0-04231F843242}"/>
              </a:ext>
            </a:extLst>
          </p:cNvPr>
          <p:cNvSpPr txBox="1"/>
          <p:nvPr/>
        </p:nvSpPr>
        <p:spPr>
          <a:xfrm>
            <a:off x="7847203" y="3573062"/>
            <a:ext cx="16764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751958-7FFB-4E2C-8751-EE9AA40AA700}"/>
              </a:ext>
            </a:extLst>
          </p:cNvPr>
          <p:cNvSpPr txBox="1"/>
          <p:nvPr/>
        </p:nvSpPr>
        <p:spPr>
          <a:xfrm>
            <a:off x="6654334" y="1471440"/>
            <a:ext cx="137579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Client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57197B3-1CB1-49BD-9A25-E1D86496C62B}"/>
              </a:ext>
            </a:extLst>
          </p:cNvPr>
          <p:cNvGrpSpPr/>
          <p:nvPr/>
        </p:nvGrpSpPr>
        <p:grpSpPr>
          <a:xfrm>
            <a:off x="5874741" y="5109296"/>
            <a:ext cx="914400" cy="947774"/>
            <a:chOff x="4910007" y="5226742"/>
            <a:chExt cx="914400" cy="947774"/>
          </a:xfrm>
        </p:grpSpPr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491F8A69-B72B-4E1A-8873-292A465070F6}"/>
                </a:ext>
              </a:extLst>
            </p:cNvPr>
            <p:cNvSpPr/>
            <p:nvPr/>
          </p:nvSpPr>
          <p:spPr>
            <a:xfrm>
              <a:off x="4910007" y="5805182"/>
              <a:ext cx="914400" cy="3693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9D4AA476-CAD6-4719-9B6B-B29284BA41AE}"/>
                </a:ext>
              </a:extLst>
            </p:cNvPr>
            <p:cNvSpPr/>
            <p:nvPr/>
          </p:nvSpPr>
          <p:spPr>
            <a:xfrm>
              <a:off x="4910007" y="5511786"/>
              <a:ext cx="914400" cy="3693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DB</a:t>
              </a:r>
            </a:p>
          </p:txBody>
        </p:sp>
        <p:sp>
          <p:nvSpPr>
            <p:cNvPr id="32" name="Flowchart: Magnetic Disk 31">
              <a:extLst>
                <a:ext uri="{FF2B5EF4-FFF2-40B4-BE49-F238E27FC236}">
                  <a16:creationId xmlns:a16="http://schemas.microsoft.com/office/drawing/2014/main" id="{A63BF161-77BA-4CCD-B026-E72C5CB52184}"/>
                </a:ext>
              </a:extLst>
            </p:cNvPr>
            <p:cNvSpPr/>
            <p:nvPr/>
          </p:nvSpPr>
          <p:spPr>
            <a:xfrm>
              <a:off x="4910007" y="5226742"/>
              <a:ext cx="914400" cy="3693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1" name="Flowchart: Direct Access Storage 40">
            <a:extLst>
              <a:ext uri="{FF2B5EF4-FFF2-40B4-BE49-F238E27FC236}">
                <a16:creationId xmlns:a16="http://schemas.microsoft.com/office/drawing/2014/main" id="{36032960-9298-4A36-B62B-04E003FF788D}"/>
              </a:ext>
            </a:extLst>
          </p:cNvPr>
          <p:cNvSpPr/>
          <p:nvPr/>
        </p:nvSpPr>
        <p:spPr>
          <a:xfrm>
            <a:off x="3380763" y="4359959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1E66FC91-1438-418B-A2BF-E291AE0022C4}"/>
              </a:ext>
            </a:extLst>
          </p:cNvPr>
          <p:cNvSpPr/>
          <p:nvPr/>
        </p:nvSpPr>
        <p:spPr>
          <a:xfrm>
            <a:off x="3997354" y="4359958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lowchart: Direct Access Storage 42">
            <a:extLst>
              <a:ext uri="{FF2B5EF4-FFF2-40B4-BE49-F238E27FC236}">
                <a16:creationId xmlns:a16="http://schemas.microsoft.com/office/drawing/2014/main" id="{B119928A-4998-40D9-8006-10E09FEE2B8A}"/>
              </a:ext>
            </a:extLst>
          </p:cNvPr>
          <p:cNvSpPr/>
          <p:nvPr/>
        </p:nvSpPr>
        <p:spPr>
          <a:xfrm>
            <a:off x="4579340" y="4359957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Direct Access Storage 43">
            <a:extLst>
              <a:ext uri="{FF2B5EF4-FFF2-40B4-BE49-F238E27FC236}">
                <a16:creationId xmlns:a16="http://schemas.microsoft.com/office/drawing/2014/main" id="{A948DE1C-4BCF-4546-ABB0-D28C29E9E9A0}"/>
              </a:ext>
            </a:extLst>
          </p:cNvPr>
          <p:cNvSpPr/>
          <p:nvPr/>
        </p:nvSpPr>
        <p:spPr>
          <a:xfrm>
            <a:off x="5190688" y="4359956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lowchart: Direct Access Storage 44">
            <a:extLst>
              <a:ext uri="{FF2B5EF4-FFF2-40B4-BE49-F238E27FC236}">
                <a16:creationId xmlns:a16="http://schemas.microsoft.com/office/drawing/2014/main" id="{A8691003-539A-4C77-A2CB-90AD21AF7086}"/>
              </a:ext>
            </a:extLst>
          </p:cNvPr>
          <p:cNvSpPr/>
          <p:nvPr/>
        </p:nvSpPr>
        <p:spPr>
          <a:xfrm>
            <a:off x="5795744" y="4359955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Direct Access Storage 45">
            <a:extLst>
              <a:ext uri="{FF2B5EF4-FFF2-40B4-BE49-F238E27FC236}">
                <a16:creationId xmlns:a16="http://schemas.microsoft.com/office/drawing/2014/main" id="{C3AD8826-F2DF-46CE-B7CC-1DDEC309CDC0}"/>
              </a:ext>
            </a:extLst>
          </p:cNvPr>
          <p:cNvSpPr/>
          <p:nvPr/>
        </p:nvSpPr>
        <p:spPr>
          <a:xfrm>
            <a:off x="6400800" y="4359954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Direct Access Storage 46">
            <a:extLst>
              <a:ext uri="{FF2B5EF4-FFF2-40B4-BE49-F238E27FC236}">
                <a16:creationId xmlns:a16="http://schemas.microsoft.com/office/drawing/2014/main" id="{A6481DD7-4E1B-40C0-B29A-C5C50BF14778}"/>
              </a:ext>
            </a:extLst>
          </p:cNvPr>
          <p:cNvSpPr/>
          <p:nvPr/>
        </p:nvSpPr>
        <p:spPr>
          <a:xfrm>
            <a:off x="7005856" y="4359954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lowchart: Direct Access Storage 47">
            <a:extLst>
              <a:ext uri="{FF2B5EF4-FFF2-40B4-BE49-F238E27FC236}">
                <a16:creationId xmlns:a16="http://schemas.microsoft.com/office/drawing/2014/main" id="{0D71C9F8-83E7-4FEE-9BDE-0BD9DEE989FA}"/>
              </a:ext>
            </a:extLst>
          </p:cNvPr>
          <p:cNvSpPr/>
          <p:nvPr/>
        </p:nvSpPr>
        <p:spPr>
          <a:xfrm>
            <a:off x="7617204" y="4359954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lowchart: Direct Access Storage 48">
            <a:extLst>
              <a:ext uri="{FF2B5EF4-FFF2-40B4-BE49-F238E27FC236}">
                <a16:creationId xmlns:a16="http://schemas.microsoft.com/office/drawing/2014/main" id="{B87F7F49-0580-42F9-A60C-3F284ABB12AC}"/>
              </a:ext>
            </a:extLst>
          </p:cNvPr>
          <p:cNvSpPr/>
          <p:nvPr/>
        </p:nvSpPr>
        <p:spPr>
          <a:xfrm>
            <a:off x="8210725" y="4359954"/>
            <a:ext cx="914400" cy="369333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28FA4A-4210-4C70-8164-399F3C5C8E39}"/>
              </a:ext>
            </a:extLst>
          </p:cNvPr>
          <p:cNvSpPr txBox="1"/>
          <p:nvPr/>
        </p:nvSpPr>
        <p:spPr>
          <a:xfrm>
            <a:off x="8864760" y="5981134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containers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D8BDE6B8-2368-43D6-B7EA-6BA89D9A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7822" y="2618170"/>
            <a:ext cx="434920" cy="503955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1A4F55AF-B275-4B9E-BFD7-A18F0A93C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7822" y="3441866"/>
            <a:ext cx="956693" cy="58657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C83C887-C4E6-4343-A699-93B08EAC94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94" y="5394342"/>
            <a:ext cx="1367942" cy="36933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EDFDD59-D528-43D8-9B25-4C14EAC16F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723" y="4296399"/>
            <a:ext cx="496442" cy="49644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4351D41-AE18-483F-826F-589B55E4ED9F}"/>
              </a:ext>
            </a:extLst>
          </p:cNvPr>
          <p:cNvSpPr txBox="1"/>
          <p:nvPr/>
        </p:nvSpPr>
        <p:spPr>
          <a:xfrm>
            <a:off x="3900880" y="4359954"/>
            <a:ext cx="453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Message Broker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1A4468-BE88-48D2-9C4E-3056F73E7A2B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978479" y="3942394"/>
            <a:ext cx="96474" cy="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2B00DE-BFEC-48A5-9EEF-9134256CB5E7}"/>
              </a:ext>
            </a:extLst>
          </p:cNvPr>
          <p:cNvCxnSpPr/>
          <p:nvPr/>
        </p:nvCxnSpPr>
        <p:spPr>
          <a:xfrm flipV="1">
            <a:off x="4295163" y="3942394"/>
            <a:ext cx="134224" cy="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C40AEC-CECF-4BF7-9AEE-A4B7CBEAEA1C}"/>
              </a:ext>
            </a:extLst>
          </p:cNvPr>
          <p:cNvCxnSpPr/>
          <p:nvPr/>
        </p:nvCxnSpPr>
        <p:spPr>
          <a:xfrm flipV="1">
            <a:off x="6250497" y="3924622"/>
            <a:ext cx="134224" cy="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CDE870-1100-4709-A736-E74179BB3C94}"/>
              </a:ext>
            </a:extLst>
          </p:cNvPr>
          <p:cNvCxnSpPr/>
          <p:nvPr/>
        </p:nvCxnSpPr>
        <p:spPr>
          <a:xfrm flipV="1">
            <a:off x="8551179" y="3938085"/>
            <a:ext cx="134224" cy="41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E0D64A7-7EC2-4EDD-A0B3-B9E13C847860}"/>
              </a:ext>
            </a:extLst>
          </p:cNvPr>
          <p:cNvSpPr txBox="1"/>
          <p:nvPr/>
        </p:nvSpPr>
        <p:spPr>
          <a:xfrm>
            <a:off x="3307940" y="401267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publisher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DF87C4-5AB1-475E-A382-93E74747DF3A}"/>
              </a:ext>
            </a:extLst>
          </p:cNvPr>
          <p:cNvSpPr txBox="1"/>
          <p:nvPr/>
        </p:nvSpPr>
        <p:spPr>
          <a:xfrm>
            <a:off x="6277488" y="4003788"/>
            <a:ext cx="8299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subscriber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AE1C422-2542-480D-A1F7-848C94DDF30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344720" y="1840772"/>
            <a:ext cx="987221" cy="83972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39D7C1E-5EC2-4C78-A54B-A29676F985A6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978479" y="3049831"/>
            <a:ext cx="2353462" cy="5232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C725A93-9258-4545-A96F-DABA242EF123}"/>
              </a:ext>
            </a:extLst>
          </p:cNvPr>
          <p:cNvSpPr txBox="1"/>
          <p:nvPr/>
        </p:nvSpPr>
        <p:spPr>
          <a:xfrm>
            <a:off x="4454554" y="3078443"/>
            <a:ext cx="85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websocket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C5ACBF-95E7-47E9-8E53-70AD3F3951AF}"/>
              </a:ext>
            </a:extLst>
          </p:cNvPr>
          <p:cNvSpPr txBox="1"/>
          <p:nvPr/>
        </p:nvSpPr>
        <p:spPr>
          <a:xfrm>
            <a:off x="4867952" y="2030820"/>
            <a:ext cx="8516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websocket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768BBB3-B7DB-45C0-BED4-994B97B23A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112" y="957886"/>
            <a:ext cx="476190" cy="4761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F0585E08-9121-44AD-B288-EE8D51B98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550" y="957886"/>
            <a:ext cx="476190" cy="47619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1EB6489-431E-4B15-9F1A-6FBF17BAD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105" y="957886"/>
            <a:ext cx="476190" cy="47619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92C9879C-9C0F-49B0-B283-EBCF93D57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624" y="957886"/>
            <a:ext cx="476190" cy="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6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Stéphane Fidanza</dc:creator>
  <cp:lastModifiedBy>Stéphane Fidanza</cp:lastModifiedBy>
  <cp:revision>1</cp:revision>
  <dcterms:created xsi:type="dcterms:W3CDTF">2021-08-09T18:21:15Z</dcterms:created>
  <dcterms:modified xsi:type="dcterms:W3CDTF">2021-08-09T18:44:17Z</dcterms:modified>
</cp:coreProperties>
</file>