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0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2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4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1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0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6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CA4B-4022-4F9C-82F8-DF35BF29ADE3}" type="datetimeFigureOut">
              <a:rPr lang="fr-FR" smtClean="0"/>
              <a:t>01/07/2014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DC7E-4995-46C5-8B9C-DF13EBEBF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3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179512" y="2204864"/>
            <a:ext cx="3240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491880" y="2204864"/>
            <a:ext cx="10800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/>
          <p:cNvCxnSpPr>
            <a:stCxn id="2" idx="0"/>
            <a:endCxn id="2" idx="2"/>
          </p:cNvCxnSpPr>
          <p:nvPr/>
        </p:nvCxnSpPr>
        <p:spPr>
          <a:xfrm>
            <a:off x="1799512" y="2204864"/>
            <a:ext cx="0" cy="360040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3" idx="0"/>
            <a:endCxn id="3" idx="2"/>
          </p:cNvCxnSpPr>
          <p:nvPr/>
        </p:nvCxnSpPr>
        <p:spPr>
          <a:xfrm>
            <a:off x="4031880" y="2204864"/>
            <a:ext cx="0" cy="360040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4644008" y="2204864"/>
            <a:ext cx="20764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G:\Downloads\web\Worldcup2014\famfamfam_flag_icons\png\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28" y="2028081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Downloads\web\Worldcup2014\famfamfam_flag_icons\png\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31" y="2028081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:\Downloads\web\Worldcup2014\famfamfam_flag_icons\png\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57" y="1884065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:\Downloads\web\Worldcup2014\famfamfam_flag_icons\png\f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28079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:\Downloads\web\Worldcup2014\famfamfam_flag_icons\png\n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28078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:\Downloads\web\Worldcup2014\famfamfam_flag_icons\png\c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28" y="1884065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:\Downloads\web\Worldcup2014\famfamfam_flag_icons\png\a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57" y="2028081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5536" y="3910013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Brésil: PK</a:t>
            </a:r>
          </a:p>
          <a:p>
            <a:r>
              <a:rPr lang="fr-FR" dirty="0" smtClean="0"/>
              <a:t>Colombie: 28’</a:t>
            </a:r>
          </a:p>
          <a:p>
            <a:r>
              <a:rPr lang="fr-FR" dirty="0" smtClean="0"/>
              <a:t>Pays-Bas: 94’</a:t>
            </a:r>
          </a:p>
          <a:p>
            <a:r>
              <a:rPr lang="fr-FR" dirty="0" smtClean="0"/>
              <a:t>Costa-Rica: PK</a:t>
            </a:r>
          </a:p>
          <a:p>
            <a:r>
              <a:rPr lang="fr-FR" dirty="0" smtClean="0"/>
              <a:t>France: 79’</a:t>
            </a:r>
          </a:p>
          <a:p>
            <a:r>
              <a:rPr lang="fr-FR" dirty="0" smtClean="0"/>
              <a:t>Allemagne: 92’ – 120’</a:t>
            </a:r>
          </a:p>
          <a:p>
            <a:r>
              <a:rPr lang="fr-FR" dirty="0" smtClean="0"/>
              <a:t>Argentine: 118’</a:t>
            </a:r>
          </a:p>
          <a:p>
            <a:r>
              <a:rPr lang="fr-FR" dirty="0" smtClean="0"/>
              <a:t>Belgium: 93’ – 105’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1412776"/>
            <a:ext cx="429374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Decision time in 2014 worldcup round of 16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46634" y="2195572"/>
            <a:ext cx="476412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28’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727436" y="2188726"/>
            <a:ext cx="476412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79’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087476" y="2188726"/>
            <a:ext cx="476412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94’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187577" y="2204864"/>
            <a:ext cx="476412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120’</a:t>
            </a:r>
            <a:br>
              <a:rPr lang="fr-FR" sz="1000" dirty="0" smtClean="0">
                <a:solidFill>
                  <a:schemeClr val="bg1"/>
                </a:solidFill>
              </a:rPr>
            </a:br>
            <a:r>
              <a:rPr lang="fr-FR" sz="1000" dirty="0" smtClean="0">
                <a:solidFill>
                  <a:schemeClr val="bg1"/>
                </a:solidFill>
              </a:rPr>
              <a:t>118’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654463" y="2204864"/>
            <a:ext cx="187659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PK</a:t>
            </a:r>
            <a:endParaRPr lang="fr-FR" sz="1000" dirty="0">
              <a:solidFill>
                <a:schemeClr val="bg1"/>
              </a:solidFill>
            </a:endParaRPr>
          </a:p>
        </p:txBody>
      </p:sp>
      <p:pic>
        <p:nvPicPr>
          <p:cNvPr id="1033" name="Picture 9" descr="G:\Downloads\web\Worldcup2014\famfamfam_flag_icons\png\b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60" y="2028081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3913472" y="2204864"/>
            <a:ext cx="476412" cy="369332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108’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</dc:creator>
  <cp:lastModifiedBy>Stephane</cp:lastModifiedBy>
  <cp:revision>6</cp:revision>
  <dcterms:created xsi:type="dcterms:W3CDTF">2014-07-01T19:11:54Z</dcterms:created>
  <dcterms:modified xsi:type="dcterms:W3CDTF">2014-07-01T22:36:08Z</dcterms:modified>
</cp:coreProperties>
</file>