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Fiene" userId="bfb4325e-8414-44bf-8c12-74ba0d20d21e" providerId="ADAL" clId="{9C1EE838-E039-4207-A60B-7746DD714CE6}"/>
    <pc:docChg chg="addSld">
      <pc:chgData name="Scott Fiene" userId="bfb4325e-8414-44bf-8c12-74ba0d20d21e" providerId="ADAL" clId="{9C1EE838-E039-4207-A60B-7746DD714CE6}" dt="2020-09-13T10:42:13.816" v="1" actId="680"/>
      <pc:docMkLst>
        <pc:docMk/>
      </pc:docMkLst>
      <pc:sldChg chg="new">
        <pc:chgData name="Scott Fiene" userId="bfb4325e-8414-44bf-8c12-74ba0d20d21e" providerId="ADAL" clId="{9C1EE838-E039-4207-A60B-7746DD714CE6}" dt="2020-09-13T10:40:07.206" v="0" actId="680"/>
        <pc:sldMkLst>
          <pc:docMk/>
          <pc:sldMk cId="961800722" sldId="259"/>
        </pc:sldMkLst>
      </pc:sldChg>
      <pc:sldChg chg="new">
        <pc:chgData name="Scott Fiene" userId="bfb4325e-8414-44bf-8c12-74ba0d20d21e" providerId="ADAL" clId="{9C1EE838-E039-4207-A60B-7746DD714CE6}" dt="2020-09-13T10:42:13.816" v="1" actId="680"/>
        <pc:sldMkLst>
          <pc:docMk/>
          <pc:sldMk cId="96023851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9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9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6C42-3CCC-4470-AD68-358399445DAF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3AEC-3CB0-4BA4-AB02-95D55EEE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Hello World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837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6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your file (input.txt) – use whatever !!!! I use vi editor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a look at your output  - it will be in the output directory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8" y="29762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37745"/>
            <a:ext cx="350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Hello world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380"/>
            <a:ext cx="9144000" cy="120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0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C7F-8166-4C7E-8C62-6B4834C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C360-C15A-4B8F-B042-96173ED7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Please take note that the </a:t>
            </a:r>
            <a:r>
              <a:rPr lang="en-US" dirty="0" err="1"/>
              <a:t>hadoop</a:t>
            </a:r>
            <a:r>
              <a:rPr lang="en-US" dirty="0"/>
              <a:t> examples jar file is in ./bin/</a:t>
            </a:r>
            <a:r>
              <a:rPr lang="en-US" dirty="0" err="1"/>
              <a:t>hadoop</a:t>
            </a:r>
            <a:r>
              <a:rPr lang="en-US" dirty="0"/>
              <a:t> (under the home distribution directory  - so you need to identify where you are in the directory </a:t>
            </a:r>
          </a:p>
          <a:p>
            <a:pPr lvl="1"/>
            <a:r>
              <a:rPr lang="en-US" dirty="0"/>
              <a:t>Also your input file (“input.txt” in this case) should be in the directory that you are running the command (or you will have to include a path in front of input.txt as specified above</a:t>
            </a:r>
          </a:p>
          <a:p>
            <a:pPr lvl="1"/>
            <a:r>
              <a:rPr lang="en-US" dirty="0"/>
              <a:t>“output” in this case is your directory  - this is where you have to look for your output file.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8" y="297628"/>
            <a:ext cx="395694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437745"/>
            <a:ext cx="350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Hello world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" y="1828800"/>
            <a:ext cx="9144000" cy="1203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6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7B2A-CD96-423B-8032-EDC27D7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7B9B-BA04-4F46-B19B-5ACEAD7A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3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Hadoop Hello World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Hello World</dc:title>
  <dc:creator>Ostrowski, David (D.A.)</dc:creator>
  <cp:lastModifiedBy>Scott Fiene</cp:lastModifiedBy>
  <cp:revision>1</cp:revision>
  <dcterms:created xsi:type="dcterms:W3CDTF">2015-07-30T22:01:15Z</dcterms:created>
  <dcterms:modified xsi:type="dcterms:W3CDTF">2020-09-13T10:42:47Z</dcterms:modified>
</cp:coreProperties>
</file>