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3DC2-21BA-404F-AF34-DB25F0C712D7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53F2-DA37-459D-B134-FF59DDF3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n-dimension associated arrays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en-US"/>
              <a:t>Represent anything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6327775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18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Event-based loops and looping constructs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58674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70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inside of lists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Toby segaran (lists)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6527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74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file I/O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line of code does it (start to finish)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78327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3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Reading in a file – a url opens and reads exactly the same as a file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86169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89088"/>
            <a:ext cx="8616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05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 libraries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Python api</a:t>
            </a:r>
          </a:p>
          <a:p>
            <a:r>
              <a:rPr lang="en-US" altLang="en-US"/>
              <a:t>Or user defined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657600"/>
            <a:ext cx="4505325" cy="145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07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Last but not least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Ironpython</a:t>
            </a:r>
          </a:p>
          <a:p>
            <a:r>
              <a:rPr lang="en-US" altLang="en-US"/>
              <a:t>jython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0"/>
            <a:ext cx="3714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28956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14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You are encouraged to run through the examples as they are presented </a:t>
            </a:r>
          </a:p>
          <a:p>
            <a:r>
              <a:rPr lang="en-US" altLang="en-US"/>
              <a:t>Short enough in most cases that you could input the code and see the same results as we proceed</a:t>
            </a:r>
          </a:p>
          <a:p>
            <a:r>
              <a:rPr lang="en-US" altLang="en-US"/>
              <a:t>I have a copy of the main file that I will be working with if you are interested.</a:t>
            </a:r>
          </a:p>
          <a:p>
            <a:r>
              <a:rPr lang="en-US" altLang="en-US"/>
              <a:t>You can download and install python (very easily at http://www.python.org)</a:t>
            </a:r>
          </a:p>
        </p:txBody>
      </p:sp>
    </p:spTree>
    <p:extLst>
      <p:ext uri="{BB962C8B-B14F-4D97-AF65-F5344CB8AC3E}">
        <p14:creationId xmlns:p14="http://schemas.microsoft.com/office/powerpoint/2010/main" val="24620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crash course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Object oriented</a:t>
            </a:r>
          </a:p>
          <a:p>
            <a:pPr lvl="1"/>
            <a:r>
              <a:rPr lang="en-US" altLang="en-US"/>
              <a:t>not as much as squeak but a lot more than your average script language</a:t>
            </a:r>
          </a:p>
          <a:p>
            <a:r>
              <a:rPr lang="en-US" altLang="en-US"/>
              <a:t>Dynamic allocation </a:t>
            </a:r>
          </a:p>
          <a:p>
            <a:pPr lvl="1"/>
            <a:r>
              <a:rPr lang="en-US" altLang="en-US"/>
              <a:t>(no declarations necessary!)</a:t>
            </a:r>
          </a:p>
          <a:p>
            <a:r>
              <a:rPr lang="en-US" altLang="en-US"/>
              <a:t>Can run in interpreted mode </a:t>
            </a:r>
          </a:p>
          <a:p>
            <a:pPr lvl="1"/>
            <a:r>
              <a:rPr lang="en-US" altLang="en-US"/>
              <a:t>(from the interpreted prompt)</a:t>
            </a:r>
          </a:p>
          <a:p>
            <a:r>
              <a:rPr lang="en-US" altLang="en-US"/>
              <a:t>No parenthesis – forced indentation for scoping etc.</a:t>
            </a:r>
          </a:p>
        </p:txBody>
      </p:sp>
    </p:spTree>
    <p:extLst>
      <p:ext uri="{BB962C8B-B14F-4D97-AF65-F5344CB8AC3E}">
        <p14:creationId xmlns:p14="http://schemas.microsoft.com/office/powerpoint/2010/main" val="37519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Everything is an object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195388"/>
            <a:ext cx="3779837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409950"/>
            <a:ext cx="37941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4267200" y="2209800"/>
            <a:ext cx="4006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Ints, floats, strings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Object definition via class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Also standalone methods</a:t>
            </a:r>
          </a:p>
        </p:txBody>
      </p:sp>
    </p:spTree>
    <p:extLst>
      <p:ext uri="{BB962C8B-B14F-4D97-AF65-F5344CB8AC3E}">
        <p14:creationId xmlns:p14="http://schemas.microsoft.com/office/powerpoint/2010/main" val="28689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6400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7162800" y="1281113"/>
            <a:ext cx="1627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lists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Hashes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262407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Consider text as “lists of words”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71600"/>
            <a:ext cx="76485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4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354263"/>
            <a:ext cx="7265987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588963" y="1524000"/>
            <a:ext cx="7286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Methods can be created outside the realm of classic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“class” definitions</a:t>
            </a:r>
          </a:p>
        </p:txBody>
      </p:sp>
    </p:spTree>
    <p:extLst>
      <p:ext uri="{BB962C8B-B14F-4D97-AF65-F5344CB8AC3E}">
        <p14:creationId xmlns:p14="http://schemas.microsoft.com/office/powerpoint/2010/main" val="244373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Formal classes as well can be used</a:t>
            </a:r>
            <a:r>
              <a:rPr lang="en-US" altLang="en-US" sz="2400"/>
              <a:t>..(here ‘pass’ is equivalent parenthesis)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133600"/>
            <a:ext cx="830103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2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 World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0050"/>
            <a:ext cx="838676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6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243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crash course</vt:lpstr>
      <vt:lpstr>python</vt:lpstr>
      <vt:lpstr>Python crash course</vt:lpstr>
      <vt:lpstr>Everything is an object</vt:lpstr>
      <vt:lpstr>lists</vt:lpstr>
      <vt:lpstr>Consider text as “lists of words”</vt:lpstr>
      <vt:lpstr>Methods </vt:lpstr>
      <vt:lpstr>Formal classes as well can be used..(here ‘pass’ is equivalent parenthesis)</vt:lpstr>
      <vt:lpstr>Hello World</vt:lpstr>
      <vt:lpstr>n-dimension associated arrays </vt:lpstr>
      <vt:lpstr>Event-based loops and looping constructs</vt:lpstr>
      <vt:lpstr>Logic inside of lists</vt:lpstr>
      <vt:lpstr>Python file I/O</vt:lpstr>
      <vt:lpstr>Reading in a file – a url opens and reads exactly the same as a file</vt:lpstr>
      <vt:lpstr>Import libraries</vt:lpstr>
      <vt:lpstr>Last but not least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Ostrowski, David (D.A.)</dc:creator>
  <cp:lastModifiedBy>david ostrowski</cp:lastModifiedBy>
  <cp:revision>2</cp:revision>
  <dcterms:created xsi:type="dcterms:W3CDTF">2015-09-07T21:28:21Z</dcterms:created>
  <dcterms:modified xsi:type="dcterms:W3CDTF">2019-04-06T21:15:59Z</dcterms:modified>
</cp:coreProperties>
</file>