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0" r:id="rId3"/>
    <p:sldId id="301" r:id="rId4"/>
    <p:sldId id="302" r:id="rId5"/>
    <p:sldId id="303" r:id="rId6"/>
    <p:sldId id="304" r:id="rId7"/>
    <p:sldId id="315" r:id="rId8"/>
    <p:sldId id="316" r:id="rId9"/>
    <p:sldId id="317" r:id="rId10"/>
    <p:sldId id="318" r:id="rId11"/>
    <p:sldId id="305" r:id="rId12"/>
    <p:sldId id="389" r:id="rId13"/>
    <p:sldId id="390" r:id="rId14"/>
    <p:sldId id="391" r:id="rId15"/>
    <p:sldId id="392" r:id="rId16"/>
    <p:sldId id="393" r:id="rId17"/>
    <p:sldId id="306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94660"/>
  </p:normalViewPr>
  <p:slideViewPr>
    <p:cSldViewPr>
      <p:cViewPr varScale="1">
        <p:scale>
          <a:sx n="61" d="100"/>
          <a:sy n="61" d="100"/>
        </p:scale>
        <p:origin x="-115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A04C-3646-4F75-876E-D845A7F237F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pig data – NYSE stock market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(ref. Gates</a:t>
            </a:r>
            <a:r>
              <a:rPr lang="en-US" dirty="0"/>
              <a:t>, Alan. </a:t>
            </a:r>
            <a:r>
              <a:rPr lang="en-US" i="1" dirty="0"/>
              <a:t>Programming Pig</a:t>
            </a:r>
            <a:r>
              <a:rPr lang="en-US" dirty="0"/>
              <a:t>. " O'Reilly Media, Inc.", 2011</a:t>
            </a:r>
            <a:r>
              <a:rPr lang="en-US" dirty="0" smtClean="0"/>
              <a:t>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86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an initial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ividends = </a:t>
            </a:r>
            <a:r>
              <a:rPr lang="en-US" sz="2400" b="1" i="1" dirty="0" smtClean="0"/>
              <a:t>load</a:t>
            </a:r>
            <a:r>
              <a:rPr lang="en-US" sz="2400" dirty="0" smtClean="0"/>
              <a:t> ‘</a:t>
            </a:r>
            <a:r>
              <a:rPr lang="en-US" sz="2400" dirty="0" err="1" smtClean="0"/>
              <a:t>NYSE_dividends</a:t>
            </a:r>
            <a:r>
              <a:rPr lang="en-US" sz="2400" dirty="0" smtClean="0"/>
              <a:t>’ as (exchange, symbol, date, dividend);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roups =</a:t>
            </a:r>
            <a:r>
              <a:rPr lang="en-US" sz="2400" b="1" i="1" dirty="0" smtClean="0"/>
              <a:t> group </a:t>
            </a:r>
            <a:r>
              <a:rPr lang="en-US" sz="2400" dirty="0" smtClean="0"/>
              <a:t>dividends by symbol;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vg</a:t>
            </a:r>
            <a:r>
              <a:rPr lang="en-US" sz="2400" dirty="0" smtClean="0"/>
              <a:t> = </a:t>
            </a:r>
            <a:r>
              <a:rPr lang="en-US" sz="2400" b="1" i="1" dirty="0" err="1" smtClean="0"/>
              <a:t>foreach</a:t>
            </a:r>
            <a:r>
              <a:rPr lang="en-US" sz="2400" dirty="0" smtClean="0"/>
              <a:t> groups generate group , AVG(</a:t>
            </a:r>
            <a:r>
              <a:rPr lang="en-US" sz="2400" dirty="0" err="1" smtClean="0"/>
              <a:t>dividends.dividend</a:t>
            </a:r>
            <a:r>
              <a:rPr lang="en-US" sz="2400" dirty="0" smtClean="0"/>
              <a:t>);</a:t>
            </a:r>
          </a:p>
          <a:p>
            <a:r>
              <a:rPr lang="en-US" sz="2400" b="1" i="1" dirty="0"/>
              <a:t>s</a:t>
            </a:r>
            <a:r>
              <a:rPr lang="en-US" sz="2400" b="1" i="1" dirty="0" smtClean="0"/>
              <a:t>tore</a:t>
            </a:r>
            <a:r>
              <a:rPr lang="en-US" sz="2400" dirty="0" smtClean="0"/>
              <a:t> </a:t>
            </a:r>
            <a:r>
              <a:rPr lang="en-US" sz="2400" dirty="0" err="1" smtClean="0"/>
              <a:t>avg</a:t>
            </a:r>
            <a:r>
              <a:rPr lang="en-US" sz="2400" dirty="0" smtClean="0"/>
              <a:t> into ‘</a:t>
            </a:r>
            <a:r>
              <a:rPr lang="en-US" sz="2400" dirty="0" err="1" smtClean="0"/>
              <a:t>average_dividend</a:t>
            </a:r>
            <a:r>
              <a:rPr lang="en-US" sz="2400" dirty="0" smtClean="0"/>
              <a:t>’;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-- this stores the data into a file called </a:t>
            </a:r>
            <a:r>
              <a:rPr lang="en-US" sz="2400" dirty="0" err="1" smtClean="0"/>
              <a:t>average_dividend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max dividend from each stock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 = </a:t>
            </a:r>
            <a:r>
              <a:rPr lang="en-US" b="1" i="1" dirty="0"/>
              <a:t>load</a:t>
            </a:r>
            <a:r>
              <a:rPr lang="en-US" dirty="0"/>
              <a:t> “</a:t>
            </a:r>
            <a:r>
              <a:rPr lang="en-US" dirty="0" err="1"/>
              <a:t>NYSE_dividends</a:t>
            </a:r>
            <a:r>
              <a:rPr lang="en-US" dirty="0"/>
              <a:t>” as (exchange, symbol, date, dividend);</a:t>
            </a:r>
          </a:p>
          <a:p>
            <a:r>
              <a:rPr lang="en-US" dirty="0"/>
              <a:t>groups =</a:t>
            </a:r>
            <a:r>
              <a:rPr lang="en-US" b="1" i="1" dirty="0"/>
              <a:t> group </a:t>
            </a:r>
            <a:r>
              <a:rPr lang="en-US" dirty="0"/>
              <a:t>dividends by symbol;</a:t>
            </a:r>
          </a:p>
          <a:p>
            <a:r>
              <a:rPr lang="en-US" dirty="0" err="1"/>
              <a:t>avg</a:t>
            </a:r>
            <a:r>
              <a:rPr lang="en-US" dirty="0"/>
              <a:t> = </a:t>
            </a:r>
            <a:r>
              <a:rPr lang="en-US" b="1" i="1" dirty="0" err="1"/>
              <a:t>foreach</a:t>
            </a:r>
            <a:r>
              <a:rPr lang="en-US" dirty="0"/>
              <a:t> groups generate group , </a:t>
            </a:r>
            <a:r>
              <a:rPr lang="en-US" dirty="0" smtClean="0"/>
              <a:t>MAX(</a:t>
            </a:r>
            <a:r>
              <a:rPr lang="en-US" dirty="0" err="1" smtClean="0"/>
              <a:t>dividends.dividend</a:t>
            </a:r>
            <a:r>
              <a:rPr lang="en-US" dirty="0"/>
              <a:t>);</a:t>
            </a:r>
          </a:p>
          <a:p>
            <a:r>
              <a:rPr lang="en-US" b="1" i="1" dirty="0"/>
              <a:t>store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into </a:t>
            </a:r>
            <a:r>
              <a:rPr lang="en-US" dirty="0" smtClean="0"/>
              <a:t>‘</a:t>
            </a:r>
            <a:r>
              <a:rPr lang="en-US" dirty="0" err="1" smtClean="0"/>
              <a:t>max_dividend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 smtClean="0"/>
              <a:t>-- NOTE: the generate produces two attributes from the original four.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 = </a:t>
            </a:r>
            <a:r>
              <a:rPr lang="en-US" b="1" i="1" dirty="0"/>
              <a:t>load</a:t>
            </a:r>
            <a:r>
              <a:rPr lang="en-US" dirty="0"/>
              <a:t> “</a:t>
            </a:r>
            <a:r>
              <a:rPr lang="en-US" dirty="0" err="1"/>
              <a:t>NYSE_dividends</a:t>
            </a:r>
            <a:r>
              <a:rPr lang="en-US" dirty="0"/>
              <a:t>” as (exchange, symbol, date, dividend);</a:t>
            </a:r>
          </a:p>
          <a:p>
            <a:r>
              <a:rPr lang="en-US" dirty="0"/>
              <a:t>groups =</a:t>
            </a:r>
            <a:r>
              <a:rPr lang="en-US" b="1" i="1" dirty="0"/>
              <a:t> group </a:t>
            </a:r>
            <a:r>
              <a:rPr lang="en-US" dirty="0"/>
              <a:t>dividends by symbol;</a:t>
            </a:r>
          </a:p>
          <a:p>
            <a:r>
              <a:rPr lang="en-US" dirty="0" err="1"/>
              <a:t>avg</a:t>
            </a:r>
            <a:r>
              <a:rPr lang="en-US" dirty="0"/>
              <a:t> = </a:t>
            </a:r>
            <a:r>
              <a:rPr lang="en-US" b="1" i="1" dirty="0" err="1"/>
              <a:t>foreach</a:t>
            </a:r>
            <a:r>
              <a:rPr lang="en-US" dirty="0"/>
              <a:t> groups generate </a:t>
            </a: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/>
              <a:t> , MAX(</a:t>
            </a:r>
            <a:r>
              <a:rPr lang="en-US" dirty="0" err="1"/>
              <a:t>dividends.dividend</a:t>
            </a:r>
            <a:r>
              <a:rPr lang="en-US" dirty="0"/>
              <a:t>);</a:t>
            </a:r>
          </a:p>
          <a:p>
            <a:r>
              <a:rPr lang="en-US" b="1" i="1" dirty="0"/>
              <a:t>store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into ‘</a:t>
            </a:r>
            <a:r>
              <a:rPr lang="en-US" dirty="0" err="1"/>
              <a:t>max_dividend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-- NOTE: the generate produces two attributes from the original four.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 = </a:t>
            </a:r>
            <a:r>
              <a:rPr lang="en-US" b="1" i="1" dirty="0"/>
              <a:t>load</a:t>
            </a:r>
            <a:r>
              <a:rPr lang="en-US" dirty="0"/>
              <a:t> “</a:t>
            </a:r>
            <a:r>
              <a:rPr lang="en-US" dirty="0" err="1"/>
              <a:t>NYSE_dividends</a:t>
            </a:r>
            <a:r>
              <a:rPr lang="en-US" dirty="0"/>
              <a:t>” as (exchange, symbol, date, dividend);</a:t>
            </a:r>
          </a:p>
          <a:p>
            <a:r>
              <a:rPr lang="en-US" dirty="0"/>
              <a:t>groups =</a:t>
            </a:r>
            <a:r>
              <a:rPr lang="en-US" b="1" i="1" dirty="0"/>
              <a:t> group </a:t>
            </a:r>
            <a:r>
              <a:rPr lang="en-US" dirty="0"/>
              <a:t>dividends by symbol;</a:t>
            </a:r>
          </a:p>
          <a:p>
            <a:r>
              <a:rPr lang="en-US" dirty="0" smtClean="0"/>
              <a:t>record </a:t>
            </a:r>
            <a:r>
              <a:rPr lang="en-US" dirty="0"/>
              <a:t>= </a:t>
            </a:r>
            <a:r>
              <a:rPr lang="en-US" dirty="0" err="1"/>
              <a:t>foreach</a:t>
            </a:r>
            <a:r>
              <a:rPr lang="en-US" dirty="0"/>
              <a:t> groups generate group </a:t>
            </a:r>
            <a:r>
              <a:rPr lang="en-US" dirty="0" smtClean="0"/>
              <a:t>, MAX(</a:t>
            </a:r>
            <a:r>
              <a:rPr lang="en-US" dirty="0" err="1" smtClean="0"/>
              <a:t>dividends.dividend</a:t>
            </a:r>
            <a:r>
              <a:rPr lang="en-US" dirty="0" smtClean="0"/>
              <a:t>) * 100;</a:t>
            </a:r>
            <a:endParaRPr lang="en-US" dirty="0"/>
          </a:p>
          <a:p>
            <a:r>
              <a:rPr lang="en-US" b="1" i="1" dirty="0"/>
              <a:t>store</a:t>
            </a:r>
            <a:r>
              <a:rPr lang="en-US" dirty="0"/>
              <a:t> </a:t>
            </a:r>
            <a:r>
              <a:rPr lang="en-US" dirty="0" smtClean="0"/>
              <a:t>record </a:t>
            </a:r>
            <a:r>
              <a:rPr lang="en-US" dirty="0"/>
              <a:t>into </a:t>
            </a:r>
            <a:r>
              <a:rPr lang="en-US" dirty="0" smtClean="0"/>
              <a:t>‘</a:t>
            </a:r>
            <a:r>
              <a:rPr lang="en-US" dirty="0" err="1" smtClean="0"/>
              <a:t>percent_dividend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-- NOTE: the generate produces two attributes from the original four.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 = </a:t>
            </a:r>
            <a:r>
              <a:rPr lang="en-US" b="1" i="1" dirty="0"/>
              <a:t>load</a:t>
            </a:r>
            <a:r>
              <a:rPr lang="en-US" dirty="0"/>
              <a:t> “</a:t>
            </a:r>
            <a:r>
              <a:rPr lang="en-US" dirty="0" err="1"/>
              <a:t>NYSE_dividends</a:t>
            </a:r>
            <a:r>
              <a:rPr lang="en-US" dirty="0"/>
              <a:t>” as (exchange, symbol, date, dividend);</a:t>
            </a:r>
          </a:p>
          <a:p>
            <a:r>
              <a:rPr lang="en-US" dirty="0"/>
              <a:t>groups =</a:t>
            </a:r>
            <a:r>
              <a:rPr lang="en-US" b="1" i="1" dirty="0"/>
              <a:t> group </a:t>
            </a:r>
            <a:r>
              <a:rPr lang="en-US" dirty="0"/>
              <a:t>dividends by symbol;</a:t>
            </a:r>
          </a:p>
          <a:p>
            <a:r>
              <a:rPr lang="en-US" dirty="0"/>
              <a:t>record = </a:t>
            </a:r>
            <a:r>
              <a:rPr lang="en-US" dirty="0" err="1"/>
              <a:t>foreach</a:t>
            </a:r>
            <a:r>
              <a:rPr lang="en-US" dirty="0"/>
              <a:t> groups generate group , MAX(</a:t>
            </a:r>
            <a:r>
              <a:rPr lang="en-US" dirty="0" err="1"/>
              <a:t>dividends.dividend</a:t>
            </a:r>
            <a:r>
              <a:rPr lang="en-US" dirty="0"/>
              <a:t>) * 100;</a:t>
            </a:r>
          </a:p>
          <a:p>
            <a:r>
              <a:rPr lang="en-US" dirty="0" smtClean="0"/>
              <a:t>Dump record;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 = </a:t>
            </a:r>
            <a:r>
              <a:rPr lang="en-US" b="1" i="1" dirty="0"/>
              <a:t>load</a:t>
            </a:r>
            <a:r>
              <a:rPr lang="en-US" dirty="0"/>
              <a:t> “</a:t>
            </a:r>
            <a:r>
              <a:rPr lang="en-US" dirty="0" err="1"/>
              <a:t>NYSE_dividends</a:t>
            </a:r>
            <a:r>
              <a:rPr lang="en-US" dirty="0"/>
              <a:t>” as (exchange, symbol, date, dividend);</a:t>
            </a:r>
          </a:p>
          <a:p>
            <a:r>
              <a:rPr lang="en-US" dirty="0" smtClean="0"/>
              <a:t>Records = </a:t>
            </a:r>
            <a:r>
              <a:rPr lang="en-US" dirty="0" err="1" smtClean="0"/>
              <a:t>foreach</a:t>
            </a:r>
            <a:r>
              <a:rPr lang="en-US" dirty="0" smtClean="0"/>
              <a:t> dividends generate symbol, dividend * 100.0;</a:t>
            </a:r>
          </a:p>
          <a:p>
            <a:r>
              <a:rPr lang="en-US" dirty="0" smtClean="0"/>
              <a:t>Dump records;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good commands to learn right from the beginning 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</a:t>
            </a:r>
          </a:p>
          <a:p>
            <a:r>
              <a:rPr lang="en-US" dirty="0" smtClean="0"/>
              <a:t>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schema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divs</a:t>
            </a:r>
            <a:r>
              <a:rPr lang="en-US" dirty="0"/>
              <a:t>  = load '</a:t>
            </a:r>
            <a:r>
              <a:rPr lang="en-US" dirty="0" err="1"/>
              <a:t>NYSE_dividends</a:t>
            </a:r>
            <a:r>
              <a:rPr lang="en-US" dirty="0"/>
              <a:t>' as (exchange, </a:t>
            </a:r>
            <a:r>
              <a:rPr lang="en-US" dirty="0" err="1"/>
              <a:t>stock_symbol</a:t>
            </a:r>
            <a:r>
              <a:rPr lang="en-US" dirty="0"/>
              <a:t>, date, dividends);</a:t>
            </a:r>
            <a:br>
              <a:rPr lang="en-US" dirty="0"/>
            </a:br>
            <a:r>
              <a:rPr lang="en-US" dirty="0"/>
              <a:t>daily = load '</a:t>
            </a:r>
            <a:r>
              <a:rPr lang="en-US" dirty="0" err="1"/>
              <a:t>NYSE_daily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 err="1"/>
              <a:t>jnd</a:t>
            </a:r>
            <a:r>
              <a:rPr lang="en-US" dirty="0"/>
              <a:t>   = join </a:t>
            </a:r>
            <a:r>
              <a:rPr lang="en-US" dirty="0" err="1"/>
              <a:t>divs</a:t>
            </a:r>
            <a:r>
              <a:rPr lang="en-US" dirty="0"/>
              <a:t> by </a:t>
            </a:r>
            <a:r>
              <a:rPr lang="en-US" dirty="0" err="1"/>
              <a:t>stock_symbol</a:t>
            </a:r>
            <a:r>
              <a:rPr lang="en-US" dirty="0"/>
              <a:t>, daily by $1;</a:t>
            </a:r>
            <a:br>
              <a:rPr lang="en-US" dirty="0"/>
            </a:br>
            <a:r>
              <a:rPr lang="en-US" dirty="0"/>
              <a:t>dump </a:t>
            </a:r>
            <a:r>
              <a:rPr lang="en-US" dirty="0" err="1"/>
              <a:t>jnd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= load '</a:t>
            </a:r>
            <a:r>
              <a:rPr lang="en-US" dirty="0" err="1"/>
              <a:t>NYSE_daily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 err="1"/>
              <a:t>fltrd</a:t>
            </a:r>
            <a:r>
              <a:rPr lang="en-US" dirty="0"/>
              <a:t> = filter daily by $6 &gt; $3;</a:t>
            </a:r>
            <a:br>
              <a:rPr lang="en-US" dirty="0"/>
            </a:br>
            <a:r>
              <a:rPr lang="en-US" dirty="0"/>
              <a:t>dump </a:t>
            </a:r>
            <a:r>
              <a:rPr lang="en-US" dirty="0" err="1"/>
              <a:t>fltrd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   = load '</a:t>
            </a:r>
            <a:r>
              <a:rPr lang="en-US" dirty="0" err="1"/>
              <a:t>NYSE_dividends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first10 = limit </a:t>
            </a:r>
            <a:r>
              <a:rPr lang="en-US" dirty="0" err="1"/>
              <a:t>divs</a:t>
            </a:r>
            <a:r>
              <a:rPr lang="en-US"/>
              <a:t> 10;</a:t>
            </a:r>
            <a:br>
              <a:rPr lang="en-US"/>
            </a:br>
            <a:r>
              <a:rPr lang="en-US"/>
              <a:t>dump first10;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Pig can be run against the HDFS file system or on a local file system</a:t>
            </a:r>
          </a:p>
          <a:p>
            <a:r>
              <a:rPr lang="en-US" dirty="0" smtClean="0"/>
              <a:t>It will first be presented in against a local file system as it requires less configuration and will allow you to start running examples immediately</a:t>
            </a:r>
          </a:p>
          <a:p>
            <a:r>
              <a:rPr lang="en-US" dirty="0" smtClean="0"/>
              <a:t>We will start with the installation of pig to verify that you have everything up and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pig should already by loaded and ready to go on your machine from the startup script – this is :</a:t>
            </a:r>
          </a:p>
          <a:p>
            <a:endParaRPr lang="en-US" dirty="0"/>
          </a:p>
          <a:p>
            <a:r>
              <a:rPr lang="en-US" dirty="0" err="1" smtClean="0"/>
              <a:t>Hadoop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pig 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pig</a:t>
            </a:r>
          </a:p>
          <a:p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Again, following the startup script that is presented.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simply add pig to your path</a:t>
            </a:r>
          </a:p>
          <a:p>
            <a:r>
              <a:rPr lang="en-US" dirty="0" smtClean="0"/>
              <a:t>You can test the installation with pig –help</a:t>
            </a:r>
          </a:p>
          <a:p>
            <a:r>
              <a:rPr lang="en-US" dirty="0" smtClean="0"/>
              <a:t>Now to run examples you can start with the two files that are going to be provided which are the </a:t>
            </a:r>
            <a:r>
              <a:rPr lang="en-US" dirty="0" err="1" smtClean="0"/>
              <a:t>NYSE_daily</a:t>
            </a:r>
            <a:r>
              <a:rPr lang="en-US" dirty="0" smtClean="0"/>
              <a:t> and </a:t>
            </a:r>
            <a:r>
              <a:rPr lang="en-US" dirty="0" err="1" smtClean="0"/>
              <a:t>NYSE_dividends</a:t>
            </a:r>
            <a:endParaRPr lang="en-US" dirty="0" smtClean="0"/>
          </a:p>
          <a:p>
            <a:r>
              <a:rPr lang="en-US" dirty="0" smtClean="0"/>
              <a:t>If you have loaded those files on your machine you can start up pig and run them directly against your file structure (provided that you do not have an </a:t>
            </a:r>
            <a:r>
              <a:rPr lang="en-US" dirty="0" err="1" smtClean="0"/>
              <a:t>hdfs</a:t>
            </a:r>
            <a:r>
              <a:rPr lang="en-US" dirty="0" smtClean="0"/>
              <a:t> installation running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Taking the two files , go ahead and start pig in interpretive mode by typing </a:t>
            </a:r>
          </a:p>
          <a:p>
            <a:r>
              <a:rPr lang="en-US" dirty="0" smtClean="0"/>
              <a:t>Pig –x local</a:t>
            </a:r>
          </a:p>
          <a:p>
            <a:r>
              <a:rPr lang="en-US" dirty="0" smtClean="0"/>
              <a:t>If you are lazy and did not set a path you can run it directly by typing </a:t>
            </a:r>
          </a:p>
          <a:p>
            <a:r>
              <a:rPr lang="en-US" dirty="0" smtClean="0"/>
              <a:t>./pig-0.11.1/bin/pig –x local</a:t>
            </a:r>
          </a:p>
          <a:p>
            <a:endParaRPr lang="en-US" dirty="0"/>
          </a:p>
          <a:p>
            <a:r>
              <a:rPr lang="en-US" dirty="0" smtClean="0"/>
              <a:t>This will bring up “grunt” the interpretive prompt for running pig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896"/>
            <a:ext cx="9121645" cy="30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and write data from the </a:t>
            </a:r>
            <a:r>
              <a:rPr lang="en-US" dirty="0" err="1" smtClean="0"/>
              <a:t>NYSE_dividends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Starting in interpretive mode we perform a LOAD command , reading in a data source </a:t>
            </a:r>
          </a:p>
          <a:p>
            <a:r>
              <a:rPr lang="en-US" sz="2400" dirty="0" smtClean="0"/>
              <a:t>This  is followed by a DUMP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0678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1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parts to our “load” statement, the left part of the “=“ is called the relation or alias. </a:t>
            </a:r>
          </a:p>
          <a:p>
            <a:r>
              <a:rPr lang="en-US" dirty="0" smtClean="0"/>
              <a:t>In this case “dividend” looks like a variable – but is not as when this statement is executed, no </a:t>
            </a:r>
            <a:r>
              <a:rPr lang="en-US" dirty="0" err="1" smtClean="0"/>
              <a:t>MapReduce</a:t>
            </a:r>
            <a:r>
              <a:rPr lang="en-US" dirty="0" smtClean="0"/>
              <a:t> task is executed. </a:t>
            </a:r>
          </a:p>
          <a:p>
            <a:r>
              <a:rPr lang="en-US" dirty="0" smtClean="0"/>
              <a:t>Since our dataset has records separated with a comma, we use the keyword: </a:t>
            </a:r>
            <a:r>
              <a:rPr lang="en-US" b="1" i="1" dirty="0" smtClean="0"/>
              <a:t>USING </a:t>
            </a:r>
            <a:r>
              <a:rPr lang="en-US" b="1" i="1" dirty="0" err="1" smtClean="0"/>
              <a:t>PigStorage</a:t>
            </a:r>
            <a:r>
              <a:rPr lang="en-US" b="1" i="1" dirty="0" smtClean="0"/>
              <a:t>(‘,’)</a:t>
            </a:r>
          </a:p>
          <a:p>
            <a:r>
              <a:rPr lang="en-US" dirty="0" smtClean="0"/>
              <a:t>To test to see if the variable has the data that we loaded we execute the </a:t>
            </a:r>
            <a:r>
              <a:rPr lang="en-US" b="1" i="1" dirty="0" smtClean="0"/>
              <a:t>dump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686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Sets</vt:lpstr>
      <vt:lpstr>PIG</vt:lpstr>
      <vt:lpstr>PIG installation</vt:lpstr>
      <vt:lpstr>Pig installation</vt:lpstr>
      <vt:lpstr>Pig install</vt:lpstr>
      <vt:lpstr>Pig install</vt:lpstr>
      <vt:lpstr>PowerPoint Presentation</vt:lpstr>
      <vt:lpstr>Read and write data from the NYSE_dividends</vt:lpstr>
      <vt:lpstr>Breakdown</vt:lpstr>
      <vt:lpstr>PowerPoint Presentation</vt:lpstr>
      <vt:lpstr>Here is an initial script</vt:lpstr>
      <vt:lpstr>Calculate the max dividend from each stock </vt:lpstr>
      <vt:lpstr>PowerPoint Presentation</vt:lpstr>
      <vt:lpstr>PowerPoint Presentation</vt:lpstr>
      <vt:lpstr>PowerPoint Presentation</vt:lpstr>
      <vt:lpstr>PowerPoint Presentation</vt:lpstr>
      <vt:lpstr>Two good commands to learn right from the beginning are </vt:lpstr>
      <vt:lpstr>No schema join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71</cp:revision>
  <dcterms:created xsi:type="dcterms:W3CDTF">2014-04-01T17:28:58Z</dcterms:created>
  <dcterms:modified xsi:type="dcterms:W3CDTF">2015-07-19T16:59:21Z</dcterms:modified>
</cp:coreProperties>
</file>