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59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68BF-7562-4FB1-96A1-920A9C9648D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F739-7EFB-4750-82F8-7CA4A16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Overview of technologies and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PIG, HIVE , Scala, Python, R</a:t>
            </a:r>
          </a:p>
          <a:p>
            <a:r>
              <a:rPr lang="en-US" dirty="0" smtClean="0"/>
              <a:t>PIG and HIVE are native to Apache Hadoop</a:t>
            </a:r>
          </a:p>
          <a:p>
            <a:r>
              <a:rPr lang="en-US" dirty="0" smtClean="0"/>
              <a:t>Scala is a language in its own right – It is also the language used to write Apache Spark</a:t>
            </a:r>
          </a:p>
          <a:p>
            <a:r>
              <a:rPr lang="en-US" dirty="0" smtClean="0"/>
              <a:t>Python , R are extremely popular for data science for a number of reasons  -but they are not native ‘big data’ languages and outside of specific implementations such as revolution R are limited to use on a specific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vs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Spark has been hailed as the ‘next gen </a:t>
            </a:r>
            <a:r>
              <a:rPr lang="en-US" dirty="0" err="1" smtClean="0"/>
              <a:t>hadoop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In many cases it may be slightly more accurate to present it as a compliment to Apache Hadoop – though you can handle similar tasks with either.</a:t>
            </a:r>
          </a:p>
          <a:p>
            <a:r>
              <a:rPr lang="en-US" dirty="0" smtClean="0"/>
              <a:t>Apache Spark supports in memory processing and is better suited to tasks that will require higher memory access</a:t>
            </a:r>
          </a:p>
          <a:p>
            <a:r>
              <a:rPr lang="en-US" dirty="0" smtClean="0"/>
              <a:t>Apache Hadoop is strong in </a:t>
            </a:r>
            <a:r>
              <a:rPr lang="en-US" smtClean="0"/>
              <a:t>batch 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smtClean="0"/>
              <a:t>“round trip” : take a text file into </a:t>
            </a:r>
            <a:r>
              <a:rPr lang="en-US" dirty="0" err="1" smtClean="0"/>
              <a:t>hdfs</a:t>
            </a:r>
            <a:r>
              <a:rPr lang="en-US" dirty="0" smtClean="0"/>
              <a:t> file system and then pull out!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33939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2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Streaming Scripts outside of Hadoop (pp 106)</a:t>
            </a:r>
            <a:r>
              <a:rPr lang="en-US" sz="2400" dirty="0"/>
              <a:t> </a:t>
            </a:r>
            <a:r>
              <a:rPr lang="en-US" sz="2400" dirty="0" err="1"/>
              <a:t>Turkington</a:t>
            </a:r>
            <a:r>
              <a:rPr lang="en-US" sz="2400" dirty="0"/>
              <a:t>, Garry. </a:t>
            </a:r>
            <a:r>
              <a:rPr lang="en-US" sz="2400" i="1" dirty="0"/>
              <a:t>Hadoop Beginner's Guide</a:t>
            </a:r>
            <a:r>
              <a:rPr lang="en-US" sz="2400" dirty="0"/>
              <a:t>. </a:t>
            </a:r>
            <a:r>
              <a:rPr lang="en-US" sz="2400" dirty="0" err="1"/>
              <a:t>Packt</a:t>
            </a:r>
            <a:r>
              <a:rPr lang="en-US" sz="2400" dirty="0"/>
              <a:t> Publishing Ltd, </a:t>
            </a:r>
            <a:r>
              <a:rPr lang="en-US" sz="2400" dirty="0" smtClean="0"/>
              <a:t>2013.pp106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Python program: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out</a:t>
            </a:r>
            <a:r>
              <a:rPr lang="en-US" dirty="0" smtClean="0"/>
              <a:t> = open(“out.</a:t>
            </a:r>
            <a:r>
              <a:rPr lang="en-US" dirty="0" err="1" smtClean="0"/>
              <a:t>dat</a:t>
            </a:r>
            <a:r>
              <a:rPr lang="en-US" dirty="0" smtClean="0"/>
              <a:t>”,”w”)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line in </a:t>
            </a:r>
            <a:r>
              <a:rPr lang="en-US" dirty="0" err="1"/>
              <a:t>sys.stdin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 err="1" smtClean="0"/>
              <a:t>postprocess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fout.write</a:t>
            </a:r>
            <a:r>
              <a:rPr lang="en-US" dirty="0" smtClean="0"/>
              <a:t>(</a:t>
            </a:r>
            <a:r>
              <a:rPr lang="en-US" dirty="0" err="1" smtClean="0"/>
              <a:t>line.split</a:t>
            </a:r>
            <a:r>
              <a:rPr lang="en-US" dirty="0" smtClean="0"/>
              <a:t>(“,”)[0]) # dump out the first piece 		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 &lt;</a:t>
            </a:r>
            <a:r>
              <a:rPr lang="en-US" dirty="0" err="1" smtClean="0"/>
              <a:t>hdfs</a:t>
            </a:r>
            <a:r>
              <a:rPr lang="en-US" dirty="0" smtClean="0"/>
              <a:t> file&gt;   | test.py</a:t>
            </a:r>
          </a:p>
          <a:p>
            <a:endParaRPr lang="en-US" dirty="0"/>
          </a:p>
          <a:p>
            <a:r>
              <a:rPr lang="en-US" dirty="0" smtClean="0"/>
              <a:t>Will talk more in the python section…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224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Hadoop Overview of technologies and HDFS</vt:lpstr>
      <vt:lpstr>Motivations</vt:lpstr>
      <vt:lpstr>Apache hadoop vs Apache Spark</vt:lpstr>
      <vt:lpstr>PowerPoint Presentation</vt:lpstr>
      <vt:lpstr>PowerPoint Presentation</vt:lpstr>
      <vt:lpstr>Using Streaming Scripts outside of Hadoop (pp 106) Turkington, Garry. Hadoop Beginner's Guide. Packt Publishing Ltd, 2013.pp106</vt:lpstr>
      <vt:lpstr>How to execute.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Ostrowski, David (D.A.)</cp:lastModifiedBy>
  <cp:revision>11</cp:revision>
  <dcterms:created xsi:type="dcterms:W3CDTF">2015-09-18T19:32:40Z</dcterms:created>
  <dcterms:modified xsi:type="dcterms:W3CDTF">2015-09-23T22:51:41Z</dcterms:modified>
</cp:coreProperties>
</file>