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0"/>
  </p:handoutMasterIdLst>
  <p:sldIdLst>
    <p:sldId id="256" r:id="rId2"/>
    <p:sldId id="284" r:id="rId3"/>
    <p:sldId id="258" r:id="rId4"/>
    <p:sldId id="257" r:id="rId5"/>
    <p:sldId id="259" r:id="rId6"/>
    <p:sldId id="286" r:id="rId7"/>
    <p:sldId id="260" r:id="rId8"/>
    <p:sldId id="296" r:id="rId9"/>
    <p:sldId id="285" r:id="rId10"/>
    <p:sldId id="261" r:id="rId11"/>
    <p:sldId id="262" r:id="rId12"/>
    <p:sldId id="264" r:id="rId13"/>
    <p:sldId id="297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329" r:id="rId30"/>
    <p:sldId id="281" r:id="rId31"/>
    <p:sldId id="282" r:id="rId32"/>
    <p:sldId id="283" r:id="rId33"/>
    <p:sldId id="287" r:id="rId34"/>
    <p:sldId id="288" r:id="rId35"/>
    <p:sldId id="289" r:id="rId36"/>
    <p:sldId id="290" r:id="rId37"/>
    <p:sldId id="291" r:id="rId38"/>
    <p:sldId id="306" r:id="rId39"/>
    <p:sldId id="307" r:id="rId40"/>
    <p:sldId id="308" r:id="rId41"/>
    <p:sldId id="310" r:id="rId42"/>
    <p:sldId id="311" r:id="rId43"/>
    <p:sldId id="312" r:id="rId44"/>
    <p:sldId id="313" r:id="rId45"/>
    <p:sldId id="292" r:id="rId46"/>
    <p:sldId id="293" r:id="rId47"/>
    <p:sldId id="314" r:id="rId48"/>
    <p:sldId id="305" r:id="rId49"/>
    <p:sldId id="303" r:id="rId50"/>
    <p:sldId id="304" r:id="rId51"/>
    <p:sldId id="294" r:id="rId52"/>
    <p:sldId id="295" r:id="rId53"/>
    <p:sldId id="300" r:id="rId54"/>
    <p:sldId id="298" r:id="rId55"/>
    <p:sldId id="299" r:id="rId56"/>
    <p:sldId id="301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4" r:id="rId66"/>
    <p:sldId id="325" r:id="rId67"/>
    <p:sldId id="326" r:id="rId68"/>
    <p:sldId id="327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589" autoAdjust="0"/>
  </p:normalViewPr>
  <p:slideViewPr>
    <p:cSldViewPr>
      <p:cViewPr varScale="1">
        <p:scale>
          <a:sx n="49" d="100"/>
          <a:sy n="49" d="100"/>
        </p:scale>
        <p:origin x="-15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33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-277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1BA9B-34A1-4957-AFFD-30B415FE9E6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4AA45-6743-4744-8FC0-5C906B0B1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6F9-F737-41AB-8FE1-17915622EAD7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FFD3-36D1-4C80-8B05-73E5F7BFE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2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6F9-F737-41AB-8FE1-17915622EAD7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FFD3-36D1-4C80-8B05-73E5F7BFE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2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6F9-F737-41AB-8FE1-17915622EAD7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FFD3-36D1-4C80-8B05-73E5F7BFE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6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6F9-F737-41AB-8FE1-17915622EAD7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FFD3-36D1-4C80-8B05-73E5F7BFE949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43229"/>
            <a:ext cx="838201" cy="70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27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6F9-F737-41AB-8FE1-17915622EAD7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FFD3-36D1-4C80-8B05-73E5F7BFE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7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6F9-F737-41AB-8FE1-17915622EAD7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FFD3-36D1-4C80-8B05-73E5F7BFE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8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6F9-F737-41AB-8FE1-17915622EAD7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FFD3-36D1-4C80-8B05-73E5F7BFE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6F9-F737-41AB-8FE1-17915622EAD7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FFD3-36D1-4C80-8B05-73E5F7BFE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7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6F9-F737-41AB-8FE1-17915622EAD7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FFD3-36D1-4C80-8B05-73E5F7BFE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3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6F9-F737-41AB-8FE1-17915622EAD7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FFD3-36D1-4C80-8B05-73E5F7BFE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6F9-F737-41AB-8FE1-17915622EAD7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FFD3-36D1-4C80-8B05-73E5F7BFE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F56F9-F737-41AB-8FE1-17915622EAD7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FFD3-36D1-4C80-8B05-73E5F7BFE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"/>
            <a:ext cx="6400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(</a:t>
            </a:r>
          </a:p>
          <a:p>
            <a:r>
              <a:rPr lang="en-US" sz="5400" dirty="0" smtClean="0"/>
              <a:t>(Supplemental)</a:t>
            </a:r>
          </a:p>
          <a:p>
            <a:r>
              <a:rPr lang="en-US" sz="5400" dirty="0" smtClean="0"/>
              <a:t>Advanced </a:t>
            </a:r>
            <a:r>
              <a:rPr lang="en-US" sz="5400" dirty="0" smtClean="0"/>
              <a:t>PIG</a:t>
            </a:r>
            <a:endParaRPr lang="en-U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435" y="4347597"/>
            <a:ext cx="13811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9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grunt&gt; log = LOAD 'small.log' AS (</a:t>
            </a:r>
            <a:r>
              <a:rPr lang="en-US" dirty="0" err="1" smtClean="0"/>
              <a:t>user:chararray</a:t>
            </a:r>
            <a:r>
              <a:rPr lang="en-US" dirty="0" smtClean="0"/>
              <a:t>, </a:t>
            </a:r>
            <a:r>
              <a:rPr lang="en-US" dirty="0" err="1" smtClean="0"/>
              <a:t>time:long</a:t>
            </a:r>
            <a:r>
              <a:rPr lang="en-US" dirty="0" smtClean="0"/>
              <a:t>, </a:t>
            </a:r>
            <a:r>
              <a:rPr lang="en-US" dirty="0" err="1" smtClean="0"/>
              <a:t>query:chararray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grunt&gt; describe log;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log: {user: </a:t>
            </a:r>
            <a:r>
              <a:rPr lang="en-US" dirty="0" err="1" smtClean="0"/>
              <a:t>chararray,time</a:t>
            </a:r>
            <a:r>
              <a:rPr lang="en-US" dirty="0" smtClean="0"/>
              <a:t>: </a:t>
            </a:r>
            <a:r>
              <a:rPr lang="en-US" dirty="0" err="1" smtClean="0"/>
              <a:t>long,query</a:t>
            </a:r>
            <a:r>
              <a:rPr lang="en-US" dirty="0" smtClean="0"/>
              <a:t>: </a:t>
            </a:r>
            <a:r>
              <a:rPr lang="en-US" dirty="0" err="1" smtClean="0"/>
              <a:t>chararray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Read in a flat file (or HDFS) into a 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34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grunt&gt; </a:t>
            </a:r>
            <a:r>
              <a:rPr lang="en-US" dirty="0" err="1" smtClean="0"/>
              <a:t>grpd</a:t>
            </a:r>
            <a:r>
              <a:rPr lang="en-US" dirty="0" smtClean="0"/>
              <a:t>  = GROUP log by user;</a:t>
            </a:r>
          </a:p>
          <a:p>
            <a:pPr marL="0" indent="0">
              <a:buNone/>
            </a:pPr>
            <a:r>
              <a:rPr lang="en-US" dirty="0" smtClean="0"/>
              <a:t>grunt&gt; describe </a:t>
            </a:r>
            <a:r>
              <a:rPr lang="en-US" dirty="0" err="1" smtClean="0"/>
              <a:t>grpd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# GROUP is a BAG creator inside of a tuple</a:t>
            </a:r>
          </a:p>
          <a:p>
            <a:pPr marL="0" indent="0">
              <a:buNone/>
            </a:pPr>
            <a:r>
              <a:rPr lang="en-US" b="1" dirty="0" smtClean="0"/>
              <a:t>Technically a Bag of tuples : where each tuple contains a BAG in the second position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(0685,{(0685,9812,how to make </a:t>
            </a:r>
            <a:r>
              <a:rPr lang="en-US" dirty="0" err="1" smtClean="0"/>
              <a:t>ecstacy</a:t>
            </a:r>
            <a:r>
              <a:rPr lang="en-US" dirty="0" smtClean="0"/>
              <a:t>)})</a:t>
            </a:r>
          </a:p>
          <a:p>
            <a:pPr marL="0" indent="0">
              <a:buNone/>
            </a:pPr>
            <a:r>
              <a:rPr lang="en-US" dirty="0" smtClean="0"/>
              <a:t>(3F8A,{(3F8A,9709,minors in possession)})</a:t>
            </a:r>
          </a:p>
          <a:p>
            <a:pPr marL="0" indent="0">
              <a:buNone/>
            </a:pPr>
            <a:r>
              <a:rPr lang="en-US" dirty="0" smtClean="0"/>
              <a:t>(9E17,{(9E17,9752,buffalo mob crime family)})</a:t>
            </a:r>
          </a:p>
          <a:p>
            <a:pPr marL="0" indent="0">
              <a:buNone/>
            </a:pPr>
            <a:r>
              <a:rPr lang="en-US" dirty="0" smtClean="0"/>
              <a:t>(C546,{(C546,9715,hacking </a:t>
            </a:r>
            <a:r>
              <a:rPr lang="en-US" dirty="0" err="1" smtClean="0"/>
              <a:t>telenet</a:t>
            </a:r>
            <a:r>
              <a:rPr lang="en-US" dirty="0" smtClean="0"/>
              <a:t>)})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51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To better demonstrate the example , I updated the input file to have more than one record associated with the user identifier – so I doubled the file (addition is in blue)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(3F8A,9709,minors in possession)</a:t>
            </a:r>
          </a:p>
          <a:p>
            <a:pPr marL="0" indent="0">
              <a:buNone/>
            </a:pPr>
            <a:r>
              <a:rPr lang="en-US" dirty="0" smtClean="0"/>
              <a:t>(C546,9715,hacking </a:t>
            </a:r>
            <a:r>
              <a:rPr lang="en-US" dirty="0" err="1" smtClean="0"/>
              <a:t>telenet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(9E17,9752,buffalo mob crime family)</a:t>
            </a:r>
          </a:p>
          <a:p>
            <a:pPr marL="0" indent="0">
              <a:buNone/>
            </a:pPr>
            <a:r>
              <a:rPr lang="en-US" dirty="0" smtClean="0"/>
              <a:t>(0685,9812,how to make </a:t>
            </a:r>
            <a:r>
              <a:rPr lang="en-US" dirty="0" err="1" smtClean="0"/>
              <a:t>ecstacy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(3F8A,9844,minors in possession2)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(C546,9899,hacking telenet2)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(9E17,9912,buffalo mob crime family2)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(0685,9944,how to make ecstacy2)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Now I loaded in the data as “small2.log”</a:t>
            </a:r>
          </a:p>
          <a:p>
            <a:r>
              <a:rPr lang="en-US" dirty="0" smtClean="0"/>
              <a:t>grunt&gt; log = LOAD '</a:t>
            </a:r>
            <a:r>
              <a:rPr lang="en-US" dirty="0" smtClean="0">
                <a:solidFill>
                  <a:srgbClr val="FF0000"/>
                </a:solidFill>
              </a:rPr>
              <a:t>small2.log</a:t>
            </a:r>
            <a:r>
              <a:rPr lang="en-US" dirty="0" smtClean="0"/>
              <a:t>' AS (</a:t>
            </a:r>
            <a:r>
              <a:rPr lang="en-US" dirty="0" err="1" smtClean="0"/>
              <a:t>user:chararray</a:t>
            </a:r>
            <a:r>
              <a:rPr lang="en-US" dirty="0" smtClean="0"/>
              <a:t>, </a:t>
            </a:r>
            <a:r>
              <a:rPr lang="en-US" dirty="0" err="1" smtClean="0"/>
              <a:t>time:long</a:t>
            </a:r>
            <a:r>
              <a:rPr lang="en-US" dirty="0" smtClean="0"/>
              <a:t>, </a:t>
            </a:r>
            <a:r>
              <a:rPr lang="en-US" dirty="0" err="1" smtClean="0"/>
              <a:t>query:chararray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Note the data structure output is a bag containing tuples that have a </a:t>
            </a:r>
            <a:r>
              <a:rPr lang="en-US" sz="2400" dirty="0" err="1" smtClean="0"/>
              <a:t>chararray</a:t>
            </a:r>
            <a:r>
              <a:rPr lang="en-US" sz="2400" dirty="0" smtClean="0"/>
              <a:t> followed by a bag (here better demonstrated by with two tuples)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grunt&gt; </a:t>
            </a:r>
            <a:r>
              <a:rPr lang="en-US" dirty="0" err="1" smtClean="0"/>
              <a:t>grpd</a:t>
            </a:r>
            <a:r>
              <a:rPr lang="en-US" dirty="0" smtClean="0"/>
              <a:t>  = GROUP log by user;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grunt&gt; describe </a:t>
            </a:r>
            <a:r>
              <a:rPr lang="en-US" dirty="0" err="1" smtClean="0"/>
              <a:t>grpd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(0685,</a:t>
            </a:r>
            <a:r>
              <a:rPr lang="en-US" dirty="0" smtClean="0">
                <a:solidFill>
                  <a:srgbClr val="FF0000"/>
                </a:solidFill>
              </a:rPr>
              <a:t>{(0685,9812,how to make </a:t>
            </a:r>
            <a:r>
              <a:rPr lang="en-US" dirty="0" err="1" smtClean="0">
                <a:solidFill>
                  <a:srgbClr val="FF0000"/>
                </a:solidFill>
              </a:rPr>
              <a:t>ecstacy</a:t>
            </a:r>
            <a:r>
              <a:rPr lang="en-US" dirty="0" smtClean="0">
                <a:solidFill>
                  <a:srgbClr val="FF0000"/>
                </a:solidFill>
              </a:rPr>
              <a:t>),(0685,9944,how to make ecstacy2)})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(3F8A,{(3F8A,9709,minors in possession),(3F8A,9844,minors in possession2)})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(9E17,{(9E17,9752,buffalo mob crime family),(9E17,9912,buffalo mob crime family2)})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(C546,{(C546,9715,hacking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telenet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),(C546,9899,hacking telenet2)})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Blue </a:t>
            </a:r>
            <a:r>
              <a:rPr lang="en-US" dirty="0"/>
              <a:t>=&gt; A BAG</a:t>
            </a:r>
            <a:br>
              <a:rPr lang="en-US" dirty="0"/>
            </a:br>
            <a:r>
              <a:rPr lang="en-US" dirty="0"/>
              <a:t>Red=&gt; A Bag in second position of each tuple in the first bag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New example : two files A, B </a:t>
            </a:r>
            <a:r>
              <a:rPr lang="en-US" sz="2800" b="1" dirty="0">
                <a:latin typeface="+mn-lt"/>
                <a:ea typeface="+mn-ea"/>
                <a:cs typeface="+mn-cs"/>
              </a:rPr>
              <a:t>both</a:t>
            </a:r>
            <a:r>
              <a:rPr lang="en-US" sz="2800" b="1" dirty="0" smtClean="0"/>
              <a:t> with integers separated by commas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endParaRPr lang="en-US" sz="3400" b="1" dirty="0" smtClean="0"/>
          </a:p>
          <a:p>
            <a:pPr marL="0" indent="0">
              <a:buNone/>
            </a:pPr>
            <a:r>
              <a:rPr lang="en-US" sz="3400" b="1" dirty="0" smtClean="0"/>
              <a:t>ubuntu@ip-172-31-26-143:~$ cat A</a:t>
            </a:r>
          </a:p>
          <a:p>
            <a:pPr marL="0" indent="0">
              <a:buNone/>
            </a:pPr>
            <a:r>
              <a:rPr lang="en-US" sz="3400" b="1" dirty="0" smtClean="0"/>
              <a:t>1,2,3</a:t>
            </a:r>
          </a:p>
          <a:p>
            <a:pPr marL="0" indent="0">
              <a:buNone/>
            </a:pPr>
            <a:r>
              <a:rPr lang="en-US" sz="3400" b="1" dirty="0" smtClean="0"/>
              <a:t>4,5,6</a:t>
            </a:r>
          </a:p>
          <a:p>
            <a:pPr marL="0" indent="0">
              <a:buNone/>
            </a:pPr>
            <a:r>
              <a:rPr lang="en-US" sz="3400" b="1" dirty="0" smtClean="0"/>
              <a:t>7,8,9</a:t>
            </a:r>
          </a:p>
          <a:p>
            <a:pPr marL="0" indent="0">
              <a:buNone/>
            </a:pPr>
            <a:endParaRPr lang="en-US" sz="3400" b="1" dirty="0" smtClean="0"/>
          </a:p>
          <a:p>
            <a:pPr marL="0" indent="0">
              <a:buNone/>
            </a:pPr>
            <a:r>
              <a:rPr lang="en-US" sz="3400" b="1" dirty="0" smtClean="0"/>
              <a:t>ubuntu@ip-172-31-26-143:~$ cat B</a:t>
            </a:r>
          </a:p>
          <a:p>
            <a:pPr marL="0" indent="0">
              <a:buNone/>
            </a:pPr>
            <a:r>
              <a:rPr lang="en-US" sz="3400" b="1" dirty="0" smtClean="0"/>
              <a:t>2,2,2</a:t>
            </a:r>
          </a:p>
          <a:p>
            <a:pPr marL="0" indent="0">
              <a:buNone/>
            </a:pPr>
            <a:r>
              <a:rPr lang="en-US" sz="3400" b="1" dirty="0" smtClean="0"/>
              <a:t>3,3,3</a:t>
            </a:r>
          </a:p>
          <a:p>
            <a:pPr marL="0" indent="0">
              <a:buNone/>
            </a:pPr>
            <a:r>
              <a:rPr lang="en-US" sz="3400" b="1" dirty="0" smtClean="0"/>
              <a:t>4,4,4</a:t>
            </a:r>
          </a:p>
          <a:p>
            <a:pPr marL="0" indent="0">
              <a:buNone/>
            </a:pPr>
            <a:r>
              <a:rPr lang="en-US" sz="3400" b="1" dirty="0" smtClean="0"/>
              <a:t>2,2,2</a:t>
            </a:r>
          </a:p>
          <a:p>
            <a:pPr marL="0" indent="0">
              <a:buNone/>
            </a:pPr>
            <a:r>
              <a:rPr lang="en-US" sz="3400" b="1" dirty="0" smtClean="0"/>
              <a:t>3,3,3</a:t>
            </a:r>
          </a:p>
          <a:p>
            <a:pPr marL="0" indent="0">
              <a:buNone/>
            </a:pPr>
            <a:r>
              <a:rPr lang="en-US" sz="3400" b="1" dirty="0" smtClean="0"/>
              <a:t>4,4,4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Use ‘load’ along with </a:t>
            </a:r>
            <a:r>
              <a:rPr lang="en-US" sz="3200" b="1" i="1" dirty="0" err="1" smtClean="0"/>
              <a:t>PigStorage</a:t>
            </a:r>
            <a:r>
              <a:rPr lang="en-US" sz="3200" b="1" i="1" dirty="0" smtClean="0"/>
              <a:t> to read in the comma-separated data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grunt&gt; a = load 'A' using </a:t>
            </a:r>
            <a:r>
              <a:rPr lang="en-US" dirty="0" err="1" smtClean="0"/>
              <a:t>PigStorage</a:t>
            </a:r>
            <a:r>
              <a:rPr lang="en-US" dirty="0" smtClean="0"/>
              <a:t>(',') as (a1:int , a2:int, a3:int);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grunt&gt; b = load 'B' using </a:t>
            </a:r>
            <a:r>
              <a:rPr lang="en-US" dirty="0" err="1" smtClean="0"/>
              <a:t>PigStorage</a:t>
            </a:r>
            <a:r>
              <a:rPr lang="en-US" dirty="0" smtClean="0"/>
              <a:t>(',') as (b1:int, b2:int, b3:int);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grunt&gt; dump a;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35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grunt&gt; dump 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(1,2,3)</a:t>
            </a:r>
          </a:p>
          <a:p>
            <a:pPr marL="0" indent="0">
              <a:buNone/>
            </a:pPr>
            <a:r>
              <a:rPr lang="en-US" dirty="0" smtClean="0"/>
              <a:t>(4,5,6)</a:t>
            </a:r>
          </a:p>
          <a:p>
            <a:pPr marL="0" indent="0">
              <a:buNone/>
            </a:pPr>
            <a:r>
              <a:rPr lang="en-US" dirty="0" smtClean="0"/>
              <a:t>(7,8,9)</a:t>
            </a:r>
          </a:p>
          <a:p>
            <a:pPr marL="0" indent="0">
              <a:buNone/>
            </a:pPr>
            <a:r>
              <a:rPr lang="en-US" dirty="0" smtClean="0"/>
              <a:t>grunt&gt;dump b;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(2,2,2)                  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A tuple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(3,3,3)</a:t>
            </a:r>
          </a:p>
          <a:p>
            <a:pPr marL="0" indent="0">
              <a:buNone/>
            </a:pPr>
            <a:r>
              <a:rPr lang="en-US" dirty="0" smtClean="0"/>
              <a:t>(4,4,4)</a:t>
            </a:r>
          </a:p>
          <a:p>
            <a:pPr marL="0" indent="0">
              <a:buNone/>
            </a:pPr>
            <a:r>
              <a:rPr lang="en-US" dirty="0" smtClean="0"/>
              <a:t>(2,2,2)</a:t>
            </a:r>
          </a:p>
          <a:p>
            <a:pPr marL="0" indent="0">
              <a:buNone/>
            </a:pPr>
            <a:r>
              <a:rPr lang="en-US" dirty="0" smtClean="0"/>
              <a:t>(3,3,3)</a:t>
            </a:r>
          </a:p>
          <a:p>
            <a:pPr marL="0" indent="0">
              <a:buNone/>
            </a:pPr>
            <a:r>
              <a:rPr lang="en-US" dirty="0" smtClean="0"/>
              <a:t>(4,4,4)</a:t>
            </a:r>
          </a:p>
          <a:p>
            <a:pPr marL="0" indent="0">
              <a:buNone/>
            </a:pPr>
            <a:r>
              <a:rPr lang="en-US" dirty="0" smtClean="0"/>
              <a:t>(,,)</a:t>
            </a: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1600200" y="3200400"/>
            <a:ext cx="1066800" cy="281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4425434"/>
            <a:ext cx="77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BAG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 smtClean="0"/>
              <a:t>grunt&gt; c = UNION </a:t>
            </a:r>
            <a:r>
              <a:rPr lang="en-US" sz="3400" b="1" dirty="0" err="1" smtClean="0"/>
              <a:t>a,b</a:t>
            </a:r>
            <a:r>
              <a:rPr lang="en-US" sz="3400" b="1" dirty="0" smtClean="0"/>
              <a:t>;</a:t>
            </a:r>
          </a:p>
          <a:p>
            <a:pPr marL="0" indent="0">
              <a:buNone/>
            </a:pPr>
            <a:r>
              <a:rPr lang="en-US" sz="3400" b="1" dirty="0" smtClean="0"/>
              <a:t>grunt&gt; DUMP c;</a:t>
            </a:r>
          </a:p>
          <a:p>
            <a:pPr marL="0" indent="0">
              <a:buNone/>
            </a:pPr>
            <a:r>
              <a:rPr lang="en-US" sz="3400" b="1" dirty="0" smtClean="0"/>
              <a:t>(1,2,3)</a:t>
            </a:r>
          </a:p>
          <a:p>
            <a:pPr marL="0" indent="0">
              <a:buNone/>
            </a:pPr>
            <a:r>
              <a:rPr lang="en-US" sz="3400" b="1" dirty="0" smtClean="0"/>
              <a:t>(4,5,6)</a:t>
            </a:r>
          </a:p>
          <a:p>
            <a:pPr marL="0" indent="0">
              <a:buNone/>
            </a:pPr>
            <a:r>
              <a:rPr lang="en-US" sz="3400" b="1" dirty="0" smtClean="0"/>
              <a:t>(7,8,9)</a:t>
            </a:r>
          </a:p>
          <a:p>
            <a:pPr marL="0" indent="0">
              <a:buNone/>
            </a:pPr>
            <a:r>
              <a:rPr lang="en-US" sz="3400" b="1" dirty="0" smtClean="0"/>
              <a:t>(2,2,2)</a:t>
            </a:r>
          </a:p>
          <a:p>
            <a:pPr marL="0" indent="0">
              <a:buNone/>
            </a:pPr>
            <a:r>
              <a:rPr lang="en-US" sz="3400" b="1" dirty="0" smtClean="0"/>
              <a:t>(3,3,3)</a:t>
            </a:r>
          </a:p>
          <a:p>
            <a:pPr marL="0" indent="0">
              <a:buNone/>
            </a:pPr>
            <a:r>
              <a:rPr lang="en-US" sz="3400" b="1" dirty="0" smtClean="0"/>
              <a:t>(4,4,4)</a:t>
            </a:r>
          </a:p>
          <a:p>
            <a:pPr marL="0" indent="0">
              <a:buNone/>
            </a:pPr>
            <a:r>
              <a:rPr lang="en-US" sz="3400" b="1" dirty="0" smtClean="0"/>
              <a:t>(2,2,2)</a:t>
            </a:r>
          </a:p>
          <a:p>
            <a:pPr marL="0" indent="0">
              <a:buNone/>
            </a:pPr>
            <a:r>
              <a:rPr lang="en-US" sz="3400" b="1" dirty="0" smtClean="0"/>
              <a:t>(3,3,3)</a:t>
            </a:r>
          </a:p>
          <a:p>
            <a:pPr marL="0" indent="0">
              <a:buNone/>
            </a:pPr>
            <a:r>
              <a:rPr lang="en-US" sz="3400" b="1" dirty="0" smtClean="0"/>
              <a:t>(4,4,4)</a:t>
            </a:r>
          </a:p>
          <a:p>
            <a:pPr marL="0" indent="0">
              <a:buNone/>
            </a:pPr>
            <a:r>
              <a:rPr lang="en-US" sz="3400" b="1" dirty="0" smtClean="0"/>
              <a:t>(,,)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3048000"/>
            <a:ext cx="4355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UNION is  superset of the two BAGs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Split can be used to separate your data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grunt&gt; SPLIT c into d if $0 == 0, e if $0 == 1;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grunt&gt; dump d;</a:t>
            </a:r>
          </a:p>
          <a:p>
            <a:pPr marL="0" indent="0">
              <a:buNone/>
            </a:pPr>
            <a:r>
              <a:rPr lang="en-US" dirty="0" smtClean="0"/>
              <a:t>&lt;nothing&gt;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grunt&gt;dump e;</a:t>
            </a:r>
          </a:p>
          <a:p>
            <a:pPr marL="0" indent="0">
              <a:buNone/>
            </a:pPr>
            <a:r>
              <a:rPr lang="en-US" dirty="0" smtClean="0"/>
              <a:t>(1,2,3)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3048000"/>
            <a:ext cx="56126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Zero index identifies the first position</a:t>
            </a:r>
          </a:p>
          <a:p>
            <a:r>
              <a:rPr lang="en-US" sz="2800" dirty="0" smtClean="0"/>
              <a:t>There is no zero in our first position</a:t>
            </a:r>
          </a:p>
          <a:p>
            <a:r>
              <a:rPr lang="en-US" sz="2800" dirty="0" smtClean="0"/>
              <a:t>So the first variable has nothing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21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Here, split is applied to more relevant values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2" y="123759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grunt&gt; SPLIT c into d if $0 == 4, e if $0 == 3;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runt&gt;dump d;</a:t>
            </a:r>
          </a:p>
          <a:p>
            <a:pPr marL="0" indent="0">
              <a:buNone/>
            </a:pPr>
            <a:r>
              <a:rPr lang="en-US" dirty="0" smtClean="0"/>
              <a:t>(4,5,6)</a:t>
            </a:r>
          </a:p>
          <a:p>
            <a:pPr marL="0" indent="0">
              <a:buNone/>
            </a:pPr>
            <a:r>
              <a:rPr lang="en-US" dirty="0" smtClean="0"/>
              <a:t>(4,4,4)</a:t>
            </a:r>
          </a:p>
          <a:p>
            <a:pPr marL="0" indent="0">
              <a:buNone/>
            </a:pPr>
            <a:r>
              <a:rPr lang="en-US" dirty="0" smtClean="0"/>
              <a:t>(4,4,4)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grunt&gt;dump e;</a:t>
            </a:r>
          </a:p>
          <a:p>
            <a:pPr marL="0" indent="0">
              <a:buNone/>
            </a:pPr>
            <a:r>
              <a:rPr lang="en-US" dirty="0" smtClean="0"/>
              <a:t>(3,3,3)</a:t>
            </a:r>
          </a:p>
          <a:p>
            <a:pPr marL="0" indent="0">
              <a:buNone/>
            </a:pPr>
            <a:r>
              <a:rPr lang="en-US" dirty="0" smtClean="0"/>
              <a:t>(3,3,3)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examples (stepping back into pig)</a:t>
            </a:r>
          </a:p>
          <a:p>
            <a:r>
              <a:rPr lang="en-US" dirty="0" smtClean="0"/>
              <a:t>Most have been tested between the HPC as well as AWS</a:t>
            </a:r>
          </a:p>
          <a:p>
            <a:r>
              <a:rPr lang="en-US" dirty="0" smtClean="0"/>
              <a:t>HPC – you will need to load the data files into HDFS (see prior presentation) and then you can run pig –x local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92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on the third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-- zero index so $2 is third position</a:t>
            </a:r>
          </a:p>
          <a:p>
            <a:pPr marL="0" indent="0">
              <a:buNone/>
            </a:pPr>
            <a:r>
              <a:rPr lang="en-US" dirty="0" smtClean="0"/>
              <a:t>grunt&gt; g = GROUP c by $2;</a:t>
            </a:r>
          </a:p>
          <a:p>
            <a:pPr marL="0" indent="0">
              <a:buNone/>
            </a:pPr>
            <a:r>
              <a:rPr lang="en-US" dirty="0" smtClean="0"/>
              <a:t>grunt&gt; dump g;</a:t>
            </a:r>
          </a:p>
          <a:p>
            <a:pPr marL="0" indent="0">
              <a:buNone/>
            </a:pPr>
            <a:r>
              <a:rPr lang="en-US" dirty="0" smtClean="0"/>
              <a:t>(2,{(2,2,2),(2,2,2)})</a:t>
            </a:r>
          </a:p>
          <a:p>
            <a:pPr marL="0" indent="0">
              <a:buNone/>
            </a:pPr>
            <a:r>
              <a:rPr lang="en-US" dirty="0" smtClean="0"/>
              <a:t>(3,{(3,3,3),(3,3,3),(1,2,3)})</a:t>
            </a:r>
          </a:p>
          <a:p>
            <a:pPr marL="0" indent="0">
              <a:buNone/>
            </a:pPr>
            <a:r>
              <a:rPr lang="en-US" dirty="0" smtClean="0"/>
              <a:t>(4,{(4,4,4),(4,4,4)})</a:t>
            </a:r>
          </a:p>
          <a:p>
            <a:pPr marL="0" indent="0">
              <a:buNone/>
            </a:pPr>
            <a:r>
              <a:rPr lang="en-US" dirty="0" smtClean="0"/>
              <a:t>(6,{(4,5,6)})</a:t>
            </a:r>
          </a:p>
          <a:p>
            <a:pPr marL="0" indent="0">
              <a:buNone/>
            </a:pPr>
            <a:r>
              <a:rPr lang="en-US" dirty="0" smtClean="0"/>
              <a:t>(9,{(7,8,9)})</a:t>
            </a:r>
          </a:p>
          <a:p>
            <a:pPr marL="0" indent="0">
              <a:buNone/>
            </a:pPr>
            <a:r>
              <a:rPr lang="en-US" dirty="0" smtClean="0"/>
              <a:t>(,{(,,)})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3352800"/>
            <a:ext cx="32393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 , GROUP creates a BAG.</a:t>
            </a:r>
          </a:p>
          <a:p>
            <a:r>
              <a:rPr lang="en-US" dirty="0" smtClean="0"/>
              <a:t>Your output from a group is  the </a:t>
            </a:r>
          </a:p>
          <a:p>
            <a:r>
              <a:rPr lang="en-US" dirty="0" smtClean="0"/>
              <a:t>Group (“key”) value (for lack of </a:t>
            </a:r>
          </a:p>
          <a:p>
            <a:r>
              <a:rPr lang="en-US" dirty="0" smtClean="0"/>
              <a:t>Better term)  and the “list” </a:t>
            </a:r>
          </a:p>
          <a:p>
            <a:r>
              <a:rPr lang="en-US" dirty="0" smtClean="0"/>
              <a:t>of data that follows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Describe will detail a complex data 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grunt&gt; describe c;</a:t>
            </a:r>
          </a:p>
          <a:p>
            <a:pPr marL="0" indent="0">
              <a:buNone/>
            </a:pPr>
            <a:r>
              <a:rPr lang="en-US" dirty="0" smtClean="0"/>
              <a:t>c: {a1: int,a2: int,a3: </a:t>
            </a:r>
            <a:r>
              <a:rPr lang="en-US" dirty="0" err="1" smtClean="0"/>
              <a:t>int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grunt&gt; describe g;</a:t>
            </a:r>
          </a:p>
          <a:p>
            <a:pPr marL="0" indent="0">
              <a:buNone/>
            </a:pPr>
            <a:r>
              <a:rPr lang="en-US" dirty="0" smtClean="0"/>
              <a:t>g: {group: </a:t>
            </a:r>
            <a:r>
              <a:rPr lang="en-US" dirty="0" err="1" smtClean="0"/>
              <a:t>int,c</a:t>
            </a:r>
            <a:r>
              <a:rPr lang="en-US" dirty="0" smtClean="0"/>
              <a:t>: {(a1: int,a2: int,a3: </a:t>
            </a:r>
            <a:r>
              <a:rPr lang="en-US" dirty="0" err="1" smtClean="0"/>
              <a:t>int</a:t>
            </a:r>
            <a:r>
              <a:rPr lang="en-US" dirty="0" smtClean="0"/>
              <a:t>)}}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Describe is your friend in you are interesting in knowing the schema of your latest data type…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all of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grunt&gt; h = GROUP c ALL;</a:t>
            </a:r>
          </a:p>
          <a:p>
            <a:pPr marL="0" indent="0">
              <a:buNone/>
            </a:pPr>
            <a:r>
              <a:rPr lang="en-US" dirty="0" smtClean="0"/>
              <a:t>Dump h;</a:t>
            </a:r>
          </a:p>
          <a:p>
            <a:pPr marL="0" indent="0">
              <a:buNone/>
            </a:pPr>
            <a:r>
              <a:rPr lang="en-US" dirty="0" smtClean="0"/>
              <a:t>(all,{(1,2,3),(4,5,6),(7,8,9),(2,2,2),(3,3,3),(4,4,4),(2,2,2),(3,3,3),(4,4,4),(,,)})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a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grunt&gt; i = foreach h GENERATE COUNT($1);</a:t>
            </a:r>
          </a:p>
          <a:p>
            <a:pPr marL="0" indent="0">
              <a:buNone/>
            </a:pPr>
            <a:r>
              <a:rPr lang="sv-SE" dirty="0" smtClean="0"/>
              <a:t>grunt&gt; dump i;</a:t>
            </a:r>
          </a:p>
          <a:p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(9)</a:t>
            </a:r>
          </a:p>
          <a:p>
            <a:endParaRPr lang="sv-S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grunt&gt; j = COGROUP a by $2, b by $2;</a:t>
            </a:r>
          </a:p>
          <a:p>
            <a:pPr marL="0" indent="0">
              <a:buNone/>
            </a:pPr>
            <a:r>
              <a:rPr lang="en-US" dirty="0" smtClean="0"/>
              <a:t>grunt&gt; dump j;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,{},{(2,2,2),(2,2,2)})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,{(1,2,3)},{(3,3,3),(3,3,3)})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,{},{(4,4,4),(4,4,4)})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,{(4,5,6)},{})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,{(7,8,9)},{})</a:t>
            </a:r>
          </a:p>
          <a:p>
            <a:pPr marL="0" indent="0">
              <a:buNone/>
            </a:pPr>
            <a:r>
              <a:rPr lang="en-US" dirty="0" smtClean="0"/>
              <a:t>(,{},{(,,)})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grunt&gt; describe j;</a:t>
            </a:r>
          </a:p>
          <a:p>
            <a:pPr marL="0" indent="0">
              <a:buNone/>
            </a:pPr>
            <a:r>
              <a:rPr lang="en-US" dirty="0" smtClean="0"/>
              <a:t>j: {group: </a:t>
            </a:r>
            <a:r>
              <a:rPr lang="en-US" dirty="0" err="1" smtClean="0"/>
              <a:t>int,a</a:t>
            </a:r>
            <a:r>
              <a:rPr lang="en-US" dirty="0" smtClean="0"/>
              <a:t>: {(a1: int,a2: int,a3: </a:t>
            </a:r>
            <a:r>
              <a:rPr lang="en-US" dirty="0" err="1" smtClean="0"/>
              <a:t>int</a:t>
            </a:r>
            <a:r>
              <a:rPr lang="en-US" dirty="0" smtClean="0"/>
              <a:t>)},b: {(b1: int,b2: int,b3: </a:t>
            </a:r>
            <a:r>
              <a:rPr lang="en-US" dirty="0" err="1" smtClean="0"/>
              <a:t>int</a:t>
            </a:r>
            <a:r>
              <a:rPr lang="en-US" dirty="0" smtClean="0"/>
              <a:t>)}}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6375" y="3200400"/>
            <a:ext cx="5162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Interestingly your key (red) value</a:t>
            </a:r>
          </a:p>
          <a:p>
            <a:r>
              <a:rPr lang="en-US" sz="2800" dirty="0" smtClean="0"/>
              <a:t>In group can also be referenced as</a:t>
            </a:r>
          </a:p>
          <a:p>
            <a:r>
              <a:rPr lang="en-US" sz="2800" dirty="0" smtClean="0"/>
              <a:t>“group” in the context of a </a:t>
            </a:r>
          </a:p>
          <a:p>
            <a:r>
              <a:rPr lang="en-US" sz="2800" dirty="0" smtClean="0"/>
              <a:t>generate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40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Anti-join with COGROUP, (give the tuples in first set </a:t>
            </a:r>
            <a:r>
              <a:rPr lang="en-US" b="1" dirty="0" smtClean="0"/>
              <a:t>not</a:t>
            </a:r>
            <a:r>
              <a:rPr lang="en-US" dirty="0" smtClean="0"/>
              <a:t> in second set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grunt&gt; j = COGROUP a by $2, b by $2 INNER;</a:t>
            </a:r>
          </a:p>
          <a:p>
            <a:r>
              <a:rPr lang="en-US" dirty="0" smtClean="0"/>
              <a:t>grunt&gt; dump j;</a:t>
            </a:r>
          </a:p>
          <a:p>
            <a:r>
              <a:rPr lang="en-US" dirty="0" smtClean="0"/>
              <a:t>(2,{},{(2,2,2),(2,2,2)})</a:t>
            </a:r>
          </a:p>
          <a:p>
            <a:r>
              <a:rPr lang="en-US" dirty="0" smtClean="0"/>
              <a:t>(3,{(1,2,3)},{(3,3,3),(3,3,3)})</a:t>
            </a:r>
          </a:p>
          <a:p>
            <a:r>
              <a:rPr lang="en-US" dirty="0" smtClean="0"/>
              <a:t>(4,{},{(4,4,4),(4,4,4)})</a:t>
            </a:r>
          </a:p>
          <a:p>
            <a:r>
              <a:rPr lang="en-US" dirty="0" smtClean="0"/>
              <a:t>(,{},{(,,)})</a:t>
            </a:r>
          </a:p>
          <a:p>
            <a:r>
              <a:rPr lang="en-US" dirty="0" smtClean="0"/>
              <a:t>(outer join retains the records of the side indicated ((regardless of a match … more tuples in output)) 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on the third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grunt&gt; i = JOIN a by $2, b by $2;</a:t>
            </a:r>
          </a:p>
          <a:p>
            <a:pPr marL="0" indent="0">
              <a:buNone/>
            </a:pPr>
            <a:r>
              <a:rPr lang="en-US" dirty="0" smtClean="0"/>
              <a:t>grunt&gt; dump i;</a:t>
            </a:r>
          </a:p>
          <a:p>
            <a:pPr marL="0" indent="0">
              <a:buNone/>
            </a:pPr>
            <a:r>
              <a:rPr lang="en-US" dirty="0" smtClean="0"/>
              <a:t>(1,2,3,3,3,3)</a:t>
            </a:r>
          </a:p>
          <a:p>
            <a:pPr marL="0" indent="0">
              <a:buNone/>
            </a:pPr>
            <a:r>
              <a:rPr lang="en-US" dirty="0" smtClean="0"/>
              <a:t>(1,2,3,3,3,3)</a:t>
            </a:r>
          </a:p>
          <a:p>
            <a:pPr marL="0" indent="0">
              <a:buNone/>
            </a:pPr>
            <a:r>
              <a:rPr lang="en-US" dirty="0" smtClean="0"/>
              <a:t>describe i;</a:t>
            </a:r>
          </a:p>
          <a:p>
            <a:pPr marL="0" indent="0">
              <a:buNone/>
            </a:pPr>
            <a:r>
              <a:rPr lang="en-US" dirty="0" smtClean="0"/>
              <a:t>i: {a::a1: </a:t>
            </a:r>
            <a:r>
              <a:rPr lang="en-US" dirty="0" err="1" smtClean="0"/>
              <a:t>int,a</a:t>
            </a:r>
            <a:r>
              <a:rPr lang="en-US" dirty="0" smtClean="0"/>
              <a:t>::a2: </a:t>
            </a:r>
            <a:r>
              <a:rPr lang="en-US" dirty="0" err="1" smtClean="0"/>
              <a:t>int,a</a:t>
            </a:r>
            <a:r>
              <a:rPr lang="en-US" dirty="0" smtClean="0"/>
              <a:t>::a3: </a:t>
            </a:r>
            <a:r>
              <a:rPr lang="en-US" dirty="0" err="1" smtClean="0"/>
              <a:t>int,b</a:t>
            </a:r>
            <a:r>
              <a:rPr lang="en-US" dirty="0" smtClean="0"/>
              <a:t>::b1: </a:t>
            </a:r>
            <a:r>
              <a:rPr lang="en-US" dirty="0" err="1" smtClean="0"/>
              <a:t>int,b</a:t>
            </a:r>
            <a:r>
              <a:rPr lang="en-US" dirty="0" smtClean="0"/>
              <a:t>::b2: </a:t>
            </a:r>
            <a:r>
              <a:rPr lang="en-US" dirty="0" err="1" smtClean="0"/>
              <a:t>int,b</a:t>
            </a:r>
            <a:r>
              <a:rPr lang="en-US" dirty="0" smtClean="0"/>
              <a:t>::b3: </a:t>
            </a:r>
            <a:r>
              <a:rPr lang="en-US" dirty="0" err="1" smtClean="0"/>
              <a:t>int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is a BAG creator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grunt&gt; c = UNION a, b;</a:t>
            </a:r>
          </a:p>
          <a:p>
            <a:pPr marL="0" indent="0">
              <a:buNone/>
            </a:pPr>
            <a:r>
              <a:rPr lang="en-US" dirty="0" smtClean="0"/>
              <a:t>grunt&gt; k = </a:t>
            </a:r>
            <a:r>
              <a:rPr lang="en-US" dirty="0" err="1" smtClean="0"/>
              <a:t>foreach</a:t>
            </a:r>
            <a:r>
              <a:rPr lang="en-US" dirty="0" smtClean="0"/>
              <a:t> c GENERATE a2, a2 * a3;</a:t>
            </a:r>
          </a:p>
          <a:p>
            <a:pPr marL="0" indent="0">
              <a:buNone/>
            </a:pPr>
            <a:r>
              <a:rPr lang="en-US" dirty="0" smtClean="0"/>
              <a:t>grunt&gt; dump k;</a:t>
            </a:r>
          </a:p>
          <a:p>
            <a:pPr marL="0" indent="0">
              <a:buNone/>
            </a:pPr>
            <a:r>
              <a:rPr lang="en-US" dirty="0" smtClean="0"/>
              <a:t>(2,6)</a:t>
            </a:r>
          </a:p>
          <a:p>
            <a:pPr marL="0" indent="0">
              <a:buNone/>
            </a:pPr>
            <a:r>
              <a:rPr lang="en-US" dirty="0" smtClean="0"/>
              <a:t>(5,30)</a:t>
            </a:r>
          </a:p>
          <a:p>
            <a:pPr marL="0" indent="0">
              <a:buNone/>
            </a:pPr>
            <a:r>
              <a:rPr lang="en-US" dirty="0" smtClean="0"/>
              <a:t>(8,72)</a:t>
            </a:r>
          </a:p>
          <a:p>
            <a:pPr marL="0" indent="0">
              <a:buNone/>
            </a:pPr>
            <a:r>
              <a:rPr lang="en-US" dirty="0" smtClean="0"/>
              <a:t>(2,4)</a:t>
            </a:r>
          </a:p>
          <a:p>
            <a:pPr marL="0" indent="0">
              <a:buNone/>
            </a:pPr>
            <a:r>
              <a:rPr lang="en-US" dirty="0" smtClean="0"/>
              <a:t>(3,9)</a:t>
            </a:r>
          </a:p>
          <a:p>
            <a:pPr marL="0" indent="0">
              <a:buNone/>
            </a:pPr>
            <a:r>
              <a:rPr lang="en-US" dirty="0" smtClean="0"/>
              <a:t>(4,16)</a:t>
            </a:r>
          </a:p>
          <a:p>
            <a:pPr marL="0" indent="0">
              <a:buNone/>
            </a:pPr>
            <a:r>
              <a:rPr lang="en-US" dirty="0" smtClean="0"/>
              <a:t>(2,4)</a:t>
            </a:r>
          </a:p>
          <a:p>
            <a:pPr marL="0" indent="0">
              <a:buNone/>
            </a:pPr>
            <a:r>
              <a:rPr lang="en-US" dirty="0" smtClean="0"/>
              <a:t>(3,9)</a:t>
            </a:r>
          </a:p>
          <a:p>
            <a:pPr marL="0" indent="0">
              <a:buNone/>
            </a:pPr>
            <a:r>
              <a:rPr lang="en-US" dirty="0" smtClean="0"/>
              <a:t>(4,16)</a:t>
            </a:r>
          </a:p>
          <a:p>
            <a:pPr marL="0" indent="0">
              <a:buNone/>
            </a:pPr>
            <a:r>
              <a:rPr lang="en-US" dirty="0" smtClean="0"/>
              <a:t>(,)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grunt&gt; g = GROUP c by $2;</a:t>
            </a:r>
          </a:p>
          <a:p>
            <a:pPr marL="0" indent="0">
              <a:buNone/>
            </a:pPr>
            <a:r>
              <a:rPr lang="en-US" dirty="0" smtClean="0"/>
              <a:t>grunt&gt; dump g;</a:t>
            </a:r>
          </a:p>
          <a:p>
            <a:pPr marL="0" indent="0">
              <a:buNone/>
            </a:pPr>
            <a:r>
              <a:rPr lang="en-US" dirty="0" smtClean="0"/>
              <a:t>(2,{(2,2,2),(2,2,2)})</a:t>
            </a:r>
          </a:p>
          <a:p>
            <a:pPr marL="0" indent="0">
              <a:buNone/>
            </a:pPr>
            <a:r>
              <a:rPr lang="en-US" dirty="0" smtClean="0"/>
              <a:t>(3,{(3,3,3),(3,3,3),(1,2,3)})</a:t>
            </a:r>
          </a:p>
          <a:p>
            <a:pPr marL="0" indent="0">
              <a:buNone/>
            </a:pPr>
            <a:r>
              <a:rPr lang="en-US" dirty="0" smtClean="0"/>
              <a:t>(4,{(4,4,4),(4,4,4)})</a:t>
            </a:r>
          </a:p>
          <a:p>
            <a:pPr marL="0" indent="0">
              <a:buNone/>
            </a:pPr>
            <a:r>
              <a:rPr lang="en-US" dirty="0" smtClean="0"/>
              <a:t>(6,{(4,5,6)})</a:t>
            </a:r>
          </a:p>
          <a:p>
            <a:pPr marL="0" indent="0">
              <a:buNone/>
            </a:pPr>
            <a:r>
              <a:rPr lang="en-US" dirty="0" smtClean="0"/>
              <a:t>(9,{(7,8,9)})</a:t>
            </a:r>
          </a:p>
          <a:p>
            <a:pPr marL="0" indent="0">
              <a:buNone/>
            </a:pPr>
            <a:r>
              <a:rPr lang="en-US" dirty="0" smtClean="0"/>
              <a:t>(,{(,,)})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grunt&gt; k = FOREACH g GENERATE</a:t>
            </a:r>
            <a:r>
              <a:rPr lang="en-US" dirty="0">
                <a:solidFill>
                  <a:srgbClr val="FF0000"/>
                </a:solidFill>
              </a:rPr>
              <a:t> group</a:t>
            </a:r>
            <a:r>
              <a:rPr lang="en-US" dirty="0"/>
              <a:t>, c.a1;</a:t>
            </a:r>
          </a:p>
          <a:p>
            <a:pPr marL="0" indent="0">
              <a:buNone/>
            </a:pPr>
            <a:r>
              <a:rPr lang="en-US" dirty="0"/>
              <a:t>grunt&gt; dump k;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,{(2),(2)})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,{(3),(3),(1)})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,{(4),(4)})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,{(4)})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,{(7)})</a:t>
            </a:r>
          </a:p>
          <a:p>
            <a:pPr marL="0" indent="0">
              <a:buNone/>
            </a:pPr>
            <a:r>
              <a:rPr lang="en-US" dirty="0"/>
              <a:t>(,{()})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: heavy users (originally Yahoo and Twitter)</a:t>
            </a:r>
          </a:p>
          <a:p>
            <a:r>
              <a:rPr lang="en-US" dirty="0" smtClean="0"/>
              <a:t>Abstraction on top of map reduce</a:t>
            </a:r>
          </a:p>
          <a:p>
            <a:r>
              <a:rPr lang="en-US" dirty="0" smtClean="0"/>
              <a:t>COBOL of Big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grunt&gt; k = FOREACH g GENERATE group, c.(a1,a2);</a:t>
            </a:r>
          </a:p>
          <a:p>
            <a:pPr marL="0" indent="0">
              <a:buNone/>
            </a:pPr>
            <a:r>
              <a:rPr lang="en-US" dirty="0" smtClean="0"/>
              <a:t>grunt&gt; dump k;</a:t>
            </a:r>
          </a:p>
          <a:p>
            <a:pPr marL="0" indent="0">
              <a:buNone/>
            </a:pPr>
            <a:r>
              <a:rPr lang="en-US" dirty="0" smtClean="0"/>
              <a:t>(2,{(2,2),(2,2)})</a:t>
            </a:r>
          </a:p>
          <a:p>
            <a:pPr marL="0" indent="0">
              <a:buNone/>
            </a:pPr>
            <a:r>
              <a:rPr lang="en-US" dirty="0" smtClean="0"/>
              <a:t>(3,{(3,3),(3,3),(1,2)})</a:t>
            </a:r>
          </a:p>
          <a:p>
            <a:pPr marL="0" indent="0">
              <a:buNone/>
            </a:pPr>
            <a:r>
              <a:rPr lang="en-US" dirty="0" smtClean="0"/>
              <a:t>(4,{(4,4),(4,4)})</a:t>
            </a:r>
          </a:p>
          <a:p>
            <a:pPr marL="0" indent="0">
              <a:buNone/>
            </a:pPr>
            <a:r>
              <a:rPr lang="en-US" dirty="0" smtClean="0"/>
              <a:t>(6,{(4,5)})</a:t>
            </a:r>
          </a:p>
          <a:p>
            <a:pPr marL="0" indent="0">
              <a:buNone/>
            </a:pPr>
            <a:r>
              <a:rPr lang="en-US" dirty="0" smtClean="0"/>
              <a:t>(9,{(7,8)})</a:t>
            </a:r>
          </a:p>
          <a:p>
            <a:pPr marL="0" indent="0">
              <a:buNone/>
            </a:pPr>
            <a:r>
              <a:rPr lang="en-US" dirty="0" smtClean="0"/>
              <a:t>(,{(,)})</a:t>
            </a:r>
          </a:p>
          <a:p>
            <a:pPr marL="0" indent="0">
              <a:buNone/>
            </a:pPr>
            <a:r>
              <a:rPr lang="en-US" dirty="0" smtClean="0"/>
              <a:t>grunt&gt;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grunt&gt; k = FOREACH g GENERATE group, FLATTEN(c);</a:t>
            </a:r>
          </a:p>
          <a:p>
            <a:pPr marL="0" indent="0">
              <a:buNone/>
            </a:pPr>
            <a:r>
              <a:rPr lang="en-US" dirty="0" smtClean="0"/>
              <a:t>grunt&gt; dump k;</a:t>
            </a:r>
          </a:p>
          <a:p>
            <a:pPr marL="0" indent="0">
              <a:buNone/>
            </a:pPr>
            <a:r>
              <a:rPr lang="en-US" dirty="0" smtClean="0"/>
              <a:t>(2,2,2,2)</a:t>
            </a:r>
          </a:p>
          <a:p>
            <a:pPr marL="0" indent="0">
              <a:buNone/>
            </a:pPr>
            <a:r>
              <a:rPr lang="en-US" dirty="0" smtClean="0"/>
              <a:t>(2,2,2,2)</a:t>
            </a:r>
          </a:p>
          <a:p>
            <a:pPr marL="0" indent="0">
              <a:buNone/>
            </a:pPr>
            <a:r>
              <a:rPr lang="en-US" dirty="0" smtClean="0"/>
              <a:t>(3,3,3,3)</a:t>
            </a:r>
          </a:p>
          <a:p>
            <a:pPr marL="0" indent="0">
              <a:buNone/>
            </a:pPr>
            <a:r>
              <a:rPr lang="en-US" dirty="0" smtClean="0"/>
              <a:t>(3,3,3,3)</a:t>
            </a:r>
          </a:p>
          <a:p>
            <a:pPr marL="0" indent="0">
              <a:buNone/>
            </a:pPr>
            <a:r>
              <a:rPr lang="en-US" dirty="0" smtClean="0"/>
              <a:t>(3,1,2,3)</a:t>
            </a:r>
          </a:p>
          <a:p>
            <a:pPr marL="0" indent="0">
              <a:buNone/>
            </a:pPr>
            <a:r>
              <a:rPr lang="en-US" dirty="0" smtClean="0"/>
              <a:t>(4,4,4,4)</a:t>
            </a:r>
          </a:p>
          <a:p>
            <a:pPr marL="0" indent="0">
              <a:buNone/>
            </a:pPr>
            <a:r>
              <a:rPr lang="en-US" dirty="0" smtClean="0"/>
              <a:t>(4,4,4,4)</a:t>
            </a:r>
          </a:p>
          <a:p>
            <a:pPr marL="0" indent="0">
              <a:buNone/>
            </a:pPr>
            <a:r>
              <a:rPr lang="en-US" dirty="0" smtClean="0"/>
              <a:t>(6,4,5,6)</a:t>
            </a:r>
          </a:p>
          <a:p>
            <a:pPr marL="0" indent="0">
              <a:buNone/>
            </a:pPr>
            <a:r>
              <a:rPr lang="en-US" dirty="0" smtClean="0"/>
              <a:t>(9,7,8,9)</a:t>
            </a:r>
          </a:p>
          <a:p>
            <a:pPr marL="0" indent="0">
              <a:buNone/>
            </a:pPr>
            <a:r>
              <a:rPr lang="en-US" dirty="0" smtClean="0"/>
              <a:t>(,,,)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99989" y="2895599"/>
            <a:ext cx="673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FLATTEN turns lists of lists into one LIST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25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file : (data.txt) , (tab delimited)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	3	4</a:t>
            </a:r>
          </a:p>
          <a:p>
            <a:pPr marL="0" indent="0">
              <a:buNone/>
            </a:pPr>
            <a:r>
              <a:rPr lang="en-US" dirty="0" smtClean="0"/>
              <a:t>1	24	55</a:t>
            </a:r>
          </a:p>
          <a:p>
            <a:pPr marL="0" indent="0">
              <a:buNone/>
            </a:pPr>
            <a:r>
              <a:rPr lang="en-US" dirty="0" smtClean="0"/>
              <a:t>2	33	52</a:t>
            </a:r>
          </a:p>
          <a:p>
            <a:pPr marL="0" indent="0">
              <a:buNone/>
            </a:pPr>
            <a:r>
              <a:rPr lang="en-US" dirty="0" smtClean="0"/>
              <a:t>2	12	21</a:t>
            </a:r>
          </a:p>
          <a:p>
            <a:pPr marL="0" indent="0">
              <a:buNone/>
            </a:pPr>
            <a:r>
              <a:rPr lang="en-US" dirty="0" smtClean="0"/>
              <a:t>3	100	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grunt&gt; A = LOAD 'data.txt' USING </a:t>
            </a:r>
            <a:r>
              <a:rPr lang="en-US" dirty="0" err="1" smtClean="0"/>
              <a:t>PigStorage</a:t>
            </a:r>
            <a:r>
              <a:rPr lang="en-US" dirty="0" smtClean="0"/>
              <a:t>() AS (f1:int, f2:int, f3:int);</a:t>
            </a:r>
          </a:p>
          <a:p>
            <a:pPr marL="0" indent="0">
              <a:buNone/>
            </a:pPr>
            <a:r>
              <a:rPr lang="en-US" dirty="0" smtClean="0"/>
              <a:t>grunt&gt; dump A;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(1,3,4)</a:t>
            </a:r>
          </a:p>
          <a:p>
            <a:pPr marL="0" indent="0">
              <a:buNone/>
            </a:pPr>
            <a:r>
              <a:rPr lang="en-US" dirty="0" smtClean="0"/>
              <a:t>(1,24,55)</a:t>
            </a:r>
          </a:p>
          <a:p>
            <a:pPr marL="0" indent="0">
              <a:buNone/>
            </a:pPr>
            <a:r>
              <a:rPr lang="en-US" dirty="0" smtClean="0"/>
              <a:t>(2,33,52)</a:t>
            </a:r>
          </a:p>
          <a:p>
            <a:pPr marL="0" indent="0">
              <a:buNone/>
            </a:pPr>
            <a:r>
              <a:rPr lang="en-US" dirty="0" smtClean="0"/>
              <a:t>(2,12,21)</a:t>
            </a:r>
          </a:p>
          <a:p>
            <a:pPr marL="0" indent="0">
              <a:buNone/>
            </a:pPr>
            <a:r>
              <a:rPr lang="en-US" dirty="0" smtClean="0"/>
              <a:t>(3,100,102)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grunt&gt; B = GROUP A BY f1;</a:t>
            </a:r>
          </a:p>
          <a:p>
            <a:pPr marL="0" indent="0">
              <a:buNone/>
            </a:pPr>
            <a:r>
              <a:rPr lang="en-US" dirty="0" smtClean="0"/>
              <a:t>grunt&gt; dump B;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(1,{(1,3,4),(1,24,55)})</a:t>
            </a:r>
          </a:p>
          <a:p>
            <a:pPr marL="0" indent="0">
              <a:buNone/>
            </a:pPr>
            <a:r>
              <a:rPr lang="en-US" dirty="0" smtClean="0"/>
              <a:t>(2,{(2,33,52),(2,12,21)})</a:t>
            </a:r>
          </a:p>
          <a:p>
            <a:pPr marL="0" indent="0">
              <a:buNone/>
            </a:pPr>
            <a:r>
              <a:rPr lang="en-US" dirty="0" smtClean="0"/>
              <a:t>(3,{(3,100,102)})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grunt&gt; C = FOREACH B GENERATE COUNT($1);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(2)</a:t>
            </a:r>
          </a:p>
          <a:p>
            <a:pPr marL="0" indent="0">
              <a:buNone/>
            </a:pPr>
            <a:r>
              <a:rPr lang="en-US" dirty="0" smtClean="0"/>
              <a:t>(2)</a:t>
            </a:r>
          </a:p>
          <a:p>
            <a:pPr marL="0" indent="0">
              <a:buNone/>
            </a:pPr>
            <a:r>
              <a:rPr lang="en-US" dirty="0" smtClean="0"/>
              <a:t>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ubuntu@ip-172-31-26-143:~$ cat mydata2</a:t>
            </a:r>
          </a:p>
          <a:p>
            <a:pPr marL="0" indent="0">
              <a:buNone/>
            </a:pPr>
            <a:r>
              <a:rPr lang="en-US" dirty="0" smtClean="0"/>
              <a:t>a       5</a:t>
            </a:r>
          </a:p>
          <a:p>
            <a:pPr marL="0" indent="0">
              <a:buNone/>
            </a:pPr>
            <a:r>
              <a:rPr lang="en-US" dirty="0" smtClean="0"/>
              <a:t>b       6</a:t>
            </a:r>
          </a:p>
          <a:p>
            <a:pPr marL="0" indent="0">
              <a:buNone/>
            </a:pPr>
            <a:r>
              <a:rPr lang="en-US" dirty="0" smtClean="0"/>
              <a:t>c       9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grunt&gt; A= load 'mydata2' as (</a:t>
            </a:r>
            <a:r>
              <a:rPr lang="en-US" dirty="0" err="1" smtClean="0"/>
              <a:t>userid,clicks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grunt&gt; dump A;</a:t>
            </a:r>
          </a:p>
          <a:p>
            <a:pPr marL="0" indent="0">
              <a:buNone/>
            </a:pPr>
            <a:r>
              <a:rPr lang="en-US" dirty="0" smtClean="0"/>
              <a:t>(a,5)</a:t>
            </a:r>
          </a:p>
          <a:p>
            <a:pPr marL="0" indent="0">
              <a:buNone/>
            </a:pPr>
            <a:r>
              <a:rPr lang="en-US" dirty="0" smtClean="0"/>
              <a:t>(b,6)</a:t>
            </a:r>
          </a:p>
          <a:p>
            <a:pPr marL="0" indent="0">
              <a:buNone/>
            </a:pPr>
            <a:r>
              <a:rPr lang="en-US" dirty="0" smtClean="0"/>
              <a:t>(c,9)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grunt&gt; B = group A all;</a:t>
            </a:r>
          </a:p>
          <a:p>
            <a:pPr marL="0" indent="0">
              <a:buNone/>
            </a:pPr>
            <a:r>
              <a:rPr lang="en-US" dirty="0" smtClean="0"/>
              <a:t>grunt&gt; dump B;</a:t>
            </a:r>
          </a:p>
          <a:p>
            <a:pPr marL="0" indent="0">
              <a:buNone/>
            </a:pPr>
            <a:r>
              <a:rPr lang="en-US" dirty="0" smtClean="0"/>
              <a:t>(all,{(a,5),(b,6),(c,9)})</a:t>
            </a:r>
          </a:p>
          <a:p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grunt&gt; C = foreach B generate A.clicks;</a:t>
            </a:r>
          </a:p>
          <a:p>
            <a:pPr marL="0" indent="0">
              <a:buNone/>
            </a:pPr>
            <a:r>
              <a:rPr lang="sv-SE" dirty="0" smtClean="0"/>
              <a:t>grunt&gt; dump C;</a:t>
            </a:r>
          </a:p>
          <a:p>
            <a:pPr marL="0" indent="0">
              <a:buNone/>
            </a:pPr>
            <a:r>
              <a:rPr lang="en-US" dirty="0" smtClean="0"/>
              <a:t>({(5),(6),(9)})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Note: each record has a tab in between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dostrows@hpchdp2e:~&gt; </a:t>
            </a:r>
            <a:r>
              <a:rPr lang="en-US" dirty="0" err="1" smtClean="0"/>
              <a:t>hadoop</a:t>
            </a:r>
            <a:r>
              <a:rPr lang="en-US" dirty="0" smtClean="0"/>
              <a:t> fs -cat </a:t>
            </a:r>
            <a:r>
              <a:rPr lang="en-US" dirty="0" err="1" smtClean="0"/>
              <a:t>mydata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123     5</a:t>
            </a:r>
          </a:p>
          <a:p>
            <a:pPr marL="0" indent="0">
              <a:buNone/>
            </a:pPr>
            <a:r>
              <a:rPr lang="en-US" dirty="0" smtClean="0"/>
              <a:t>123     8</a:t>
            </a:r>
          </a:p>
          <a:p>
            <a:pPr marL="0" indent="0">
              <a:buNone/>
            </a:pPr>
            <a:r>
              <a:rPr lang="en-US" dirty="0" smtClean="0"/>
              <a:t>123     10</a:t>
            </a:r>
          </a:p>
          <a:p>
            <a:pPr marL="0" indent="0">
              <a:buNone/>
            </a:pPr>
            <a:r>
              <a:rPr lang="en-US" dirty="0" smtClean="0"/>
              <a:t>456     2</a:t>
            </a:r>
          </a:p>
          <a:p>
            <a:pPr marL="0" indent="0">
              <a:buNone/>
            </a:pPr>
            <a:r>
              <a:rPr lang="en-US" dirty="0" smtClean="0"/>
              <a:t>456     3</a:t>
            </a:r>
          </a:p>
          <a:p>
            <a:pPr marL="0" indent="0">
              <a:buNone/>
            </a:pPr>
            <a:r>
              <a:rPr lang="en-US" dirty="0" smtClean="0"/>
              <a:t>456     9</a:t>
            </a:r>
          </a:p>
          <a:p>
            <a:pPr marL="0" indent="0">
              <a:buNone/>
            </a:pPr>
            <a:r>
              <a:rPr lang="en-US" dirty="0" smtClean="0"/>
              <a:t>789     1</a:t>
            </a:r>
          </a:p>
          <a:p>
            <a:pPr marL="0" indent="0">
              <a:buNone/>
            </a:pPr>
            <a:r>
              <a:rPr lang="en-US" dirty="0" smtClean="0"/>
              <a:t>789     2</a:t>
            </a:r>
          </a:p>
          <a:p>
            <a:pPr marL="0" indent="0">
              <a:buNone/>
            </a:pPr>
            <a:r>
              <a:rPr lang="en-US" dirty="0" smtClean="0"/>
              <a:t>789     3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mapreduce.map.maxattempts</a:t>
            </a:r>
            <a:r>
              <a:rPr lang="en-US" dirty="0" smtClean="0"/>
              <a:t> 10; </a:t>
            </a:r>
          </a:p>
          <a:p>
            <a:pPr marL="0" indent="0">
              <a:buNone/>
            </a:pPr>
            <a:r>
              <a:rPr lang="en-US" dirty="0" smtClean="0"/>
              <a:t>A= load '</a:t>
            </a:r>
            <a:r>
              <a:rPr lang="en-US" dirty="0" err="1" smtClean="0"/>
              <a:t>mydata</a:t>
            </a:r>
            <a:r>
              <a:rPr lang="en-US" dirty="0" smtClean="0"/>
              <a:t>' as (</a:t>
            </a:r>
            <a:r>
              <a:rPr lang="en-US" dirty="0" err="1" smtClean="0"/>
              <a:t>userid,clicks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B = group A all;</a:t>
            </a:r>
          </a:p>
          <a:p>
            <a:pPr marL="0" indent="0">
              <a:buNone/>
            </a:pPr>
            <a:r>
              <a:rPr lang="en-US" dirty="0" smtClean="0"/>
              <a:t>C = </a:t>
            </a:r>
            <a:r>
              <a:rPr lang="en-US" dirty="0" err="1" smtClean="0"/>
              <a:t>foreach</a:t>
            </a:r>
            <a:r>
              <a:rPr lang="en-US" dirty="0" smtClean="0"/>
              <a:t> B generate SUM(</a:t>
            </a:r>
            <a:r>
              <a:rPr lang="en-US" dirty="0" err="1" smtClean="0"/>
              <a:t>A.clicks</a:t>
            </a:r>
            <a:r>
              <a:rPr lang="en-US" dirty="0" smtClean="0"/>
              <a:t>) as total;</a:t>
            </a:r>
          </a:p>
          <a:p>
            <a:pPr marL="0" indent="0">
              <a:buNone/>
            </a:pPr>
            <a:r>
              <a:rPr lang="en-US" dirty="0" smtClean="0"/>
              <a:t>D = </a:t>
            </a:r>
            <a:r>
              <a:rPr lang="en-US" dirty="0" err="1" smtClean="0"/>
              <a:t>foreach</a:t>
            </a:r>
            <a:r>
              <a:rPr lang="en-US" dirty="0" smtClean="0"/>
              <a:t> A generate </a:t>
            </a:r>
            <a:r>
              <a:rPr lang="en-US" dirty="0" err="1" smtClean="0"/>
              <a:t>userid</a:t>
            </a:r>
            <a:r>
              <a:rPr lang="en-US" dirty="0" smtClean="0"/>
              <a:t>, clicks/(double)</a:t>
            </a:r>
            <a:r>
              <a:rPr lang="en-US" dirty="0" err="1" smtClean="0"/>
              <a:t>C.total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dump 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Data Types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ong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</a:t>
            </a:r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hararray</a:t>
            </a:r>
            <a:endParaRPr lang="en-US" dirty="0" smtClean="0"/>
          </a:p>
          <a:p>
            <a:pPr lvl="2"/>
            <a:r>
              <a:rPr lang="en-US" dirty="0" smtClean="0"/>
              <a:t>A string or character array. </a:t>
            </a:r>
            <a:r>
              <a:rPr lang="en-US" dirty="0" err="1" smtClean="0"/>
              <a:t>Charrays</a:t>
            </a:r>
            <a:r>
              <a:rPr lang="en-US" dirty="0" smtClean="0"/>
              <a:t> are represented in interfaces by </a:t>
            </a:r>
            <a:r>
              <a:rPr lang="en-US" dirty="0" err="1" smtClean="0"/>
              <a:t>java.lang.String</a:t>
            </a:r>
            <a:endParaRPr lang="en-US" dirty="0" smtClean="0"/>
          </a:p>
          <a:p>
            <a:pPr lvl="1"/>
            <a:r>
              <a:rPr lang="en-US" dirty="0" err="1" smtClean="0"/>
              <a:t>bytearray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20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53000"/>
            <a:ext cx="5634695" cy="147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47837"/>
            <a:ext cx="631612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2209800" y="3276600"/>
            <a:ext cx="4572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096337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1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--set </a:t>
            </a:r>
            <a:r>
              <a:rPr lang="en-US" dirty="0" err="1"/>
              <a:t>mapreduce.map.maxattempts</a:t>
            </a:r>
            <a:r>
              <a:rPr lang="en-US" dirty="0"/>
              <a:t> 10;</a:t>
            </a:r>
          </a:p>
          <a:p>
            <a:pPr marL="0" indent="0">
              <a:buNone/>
            </a:pPr>
            <a:r>
              <a:rPr lang="en-US" dirty="0"/>
              <a:t>A = LOAD 'student2' USING </a:t>
            </a:r>
            <a:r>
              <a:rPr lang="en-US" dirty="0" err="1"/>
              <a:t>PigStorage</a:t>
            </a:r>
            <a:r>
              <a:rPr lang="en-US" dirty="0"/>
              <a:t>(',') AS (</a:t>
            </a:r>
            <a:r>
              <a:rPr lang="en-US" dirty="0" err="1"/>
              <a:t>name:chararray</a:t>
            </a:r>
            <a:r>
              <a:rPr lang="en-US" dirty="0"/>
              <a:t>, </a:t>
            </a:r>
            <a:r>
              <a:rPr lang="en-US" dirty="0" err="1"/>
              <a:t>age:int</a:t>
            </a:r>
            <a:r>
              <a:rPr lang="en-US" dirty="0"/>
              <a:t>, </a:t>
            </a:r>
            <a:r>
              <a:rPr lang="en-US" dirty="0" err="1"/>
              <a:t>gpa:float</a:t>
            </a:r>
            <a:r>
              <a:rPr lang="en-US" dirty="0"/>
              <a:t>); -- load statement</a:t>
            </a:r>
          </a:p>
          <a:p>
            <a:pPr marL="0" indent="0">
              <a:buNone/>
            </a:pPr>
            <a:r>
              <a:rPr lang="en-US" dirty="0"/>
              <a:t>B = FOREACH A GENERATE name;  -- </a:t>
            </a:r>
            <a:r>
              <a:rPr lang="en-US" dirty="0" err="1"/>
              <a:t>foreach</a:t>
            </a:r>
            <a:r>
              <a:rPr lang="en-US" dirty="0"/>
              <a:t> statement</a:t>
            </a:r>
          </a:p>
          <a:p>
            <a:pPr marL="0" indent="0">
              <a:buNone/>
            </a:pPr>
            <a:r>
              <a:rPr lang="en-US" dirty="0"/>
              <a:t>DUMP B;  --dump statement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 is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(john)</a:t>
            </a:r>
          </a:p>
          <a:p>
            <a:pPr marL="0" indent="0">
              <a:buNone/>
            </a:pPr>
            <a:r>
              <a:rPr lang="en-US" dirty="0"/>
              <a:t>(mark)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jeff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97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6676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8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--read in data separated by tabs</a:t>
            </a:r>
            <a:br>
              <a:rPr lang="en-US" dirty="0" smtClean="0"/>
            </a:br>
            <a:r>
              <a:rPr lang="en-US" dirty="0" smtClean="0"/>
              <a:t>--NOTE: I cannot just dump “clicks” as ---it is not separated from the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mapreduce.map.maxattempts</a:t>
            </a:r>
            <a:r>
              <a:rPr lang="en-US" dirty="0"/>
              <a:t> 10; </a:t>
            </a:r>
          </a:p>
          <a:p>
            <a:r>
              <a:rPr lang="en-US" dirty="0"/>
              <a:t>A= load 'mydata2' as (</a:t>
            </a:r>
            <a:r>
              <a:rPr lang="en-US" dirty="0" err="1"/>
              <a:t>userid,clicks</a:t>
            </a:r>
            <a:r>
              <a:rPr lang="en-US" dirty="0"/>
              <a:t>);</a:t>
            </a:r>
          </a:p>
          <a:p>
            <a:r>
              <a:rPr lang="en-US" dirty="0"/>
              <a:t>B = group A all;</a:t>
            </a:r>
          </a:p>
          <a:p>
            <a:r>
              <a:rPr lang="en-US" dirty="0"/>
              <a:t>C = </a:t>
            </a:r>
            <a:r>
              <a:rPr lang="en-US" dirty="0" err="1"/>
              <a:t>foreach</a:t>
            </a:r>
            <a:r>
              <a:rPr lang="en-US" dirty="0"/>
              <a:t> B generate </a:t>
            </a:r>
            <a:r>
              <a:rPr lang="en-US" dirty="0" err="1"/>
              <a:t>A.clicks</a:t>
            </a:r>
            <a:r>
              <a:rPr lang="en-US" dirty="0"/>
              <a:t>;</a:t>
            </a:r>
          </a:p>
          <a:p>
            <a:r>
              <a:rPr lang="en-US" dirty="0"/>
              <a:t>dump C;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76800"/>
            <a:ext cx="701353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75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in a </a:t>
            </a:r>
            <a:r>
              <a:rPr lang="en-US" dirty="0" err="1" smtClean="0"/>
              <a:t>json</a:t>
            </a:r>
            <a:r>
              <a:rPr lang="en-US" dirty="0" smtClean="0"/>
              <a:t> file</a:t>
            </a:r>
            <a:br>
              <a:rPr lang="en-US" dirty="0" smtClean="0"/>
            </a:br>
            <a:r>
              <a:rPr lang="en-US" dirty="0" err="1" smtClean="0"/>
              <a:t>file</a:t>
            </a:r>
            <a:r>
              <a:rPr lang="en-US" dirty="0" smtClean="0"/>
              <a:t> contents “test2.json”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{"</a:t>
            </a:r>
            <a:r>
              <a:rPr lang="en-US" dirty="0" err="1" smtClean="0"/>
              <a:t>name":"David</a:t>
            </a:r>
            <a:r>
              <a:rPr lang="en-US" dirty="0" smtClean="0"/>
              <a:t>",	"phone":"123-456-7890","address":"21500 Oakwood"}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I will “manually” parse this file to demonstrate how pig can be applied to process custom file formats – for </a:t>
            </a:r>
            <a:r>
              <a:rPr lang="en-US" dirty="0" err="1" smtClean="0"/>
              <a:t>json</a:t>
            </a:r>
            <a:r>
              <a:rPr lang="en-US" dirty="0" smtClean="0"/>
              <a:t> there is an easier way to do it , which is the </a:t>
            </a:r>
            <a:r>
              <a:rPr lang="en-US" dirty="0" err="1" smtClean="0"/>
              <a:t>PigJsonLoader</a:t>
            </a:r>
            <a:r>
              <a:rPr lang="en-US" dirty="0" smtClean="0"/>
              <a:t>() which is recommended specifically for JSON .</a:t>
            </a:r>
          </a:p>
          <a:p>
            <a:r>
              <a:rPr lang="en-US" dirty="0" smtClean="0"/>
              <a:t>This will be covered later in the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39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parse the hard way..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grunt&gt; A= load 'test2.json' using </a:t>
            </a:r>
            <a:r>
              <a:rPr lang="en-US" dirty="0" err="1" smtClean="0"/>
              <a:t>PigStorage</a:t>
            </a:r>
            <a:r>
              <a:rPr lang="en-US" dirty="0" smtClean="0"/>
              <a:t>(',')  AS (</a:t>
            </a:r>
            <a:r>
              <a:rPr lang="en-US" dirty="0" err="1" smtClean="0"/>
              <a:t>one:chararray</a:t>
            </a:r>
            <a:r>
              <a:rPr lang="en-US" dirty="0" smtClean="0"/>
              <a:t>, </a:t>
            </a:r>
            <a:r>
              <a:rPr lang="en-US" dirty="0" err="1" smtClean="0"/>
              <a:t>two:chararray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grunt&gt; B = group A all;                                                         grunt&gt; C = </a:t>
            </a:r>
            <a:r>
              <a:rPr lang="en-US" dirty="0" err="1" smtClean="0"/>
              <a:t>foreach</a:t>
            </a:r>
            <a:r>
              <a:rPr lang="en-US" dirty="0" smtClean="0"/>
              <a:t> B generate A.one;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({({"</a:t>
            </a:r>
            <a:r>
              <a:rPr lang="en-US" dirty="0" err="1" smtClean="0"/>
              <a:t>name":"David</a:t>
            </a:r>
            <a:r>
              <a:rPr lang="en-US" dirty="0" smtClean="0"/>
              <a:t>"),()})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70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mapreduce.map.maxattempts</a:t>
            </a:r>
            <a:r>
              <a:rPr lang="en-US" dirty="0"/>
              <a:t> 10; </a:t>
            </a:r>
          </a:p>
          <a:p>
            <a:r>
              <a:rPr lang="en-US" dirty="0"/>
              <a:t>A= load 'test2.json' using </a:t>
            </a:r>
            <a:r>
              <a:rPr lang="en-US" dirty="0" err="1"/>
              <a:t>PigStorage</a:t>
            </a:r>
            <a:r>
              <a:rPr lang="en-US" dirty="0"/>
              <a:t>(',')  AS (</a:t>
            </a:r>
            <a:r>
              <a:rPr lang="en-US" dirty="0" err="1"/>
              <a:t>one:chararray</a:t>
            </a:r>
            <a:r>
              <a:rPr lang="en-US" dirty="0"/>
              <a:t>, </a:t>
            </a:r>
            <a:r>
              <a:rPr lang="en-US" dirty="0" err="1"/>
              <a:t>two:chararray</a:t>
            </a:r>
            <a:r>
              <a:rPr lang="en-US" dirty="0"/>
              <a:t>);</a:t>
            </a:r>
          </a:p>
          <a:p>
            <a:r>
              <a:rPr lang="en-US" dirty="0"/>
              <a:t>B = group A all;</a:t>
            </a:r>
          </a:p>
          <a:p>
            <a:r>
              <a:rPr lang="en-US" dirty="0"/>
              <a:t>C = </a:t>
            </a:r>
            <a:r>
              <a:rPr lang="en-US" dirty="0" err="1"/>
              <a:t>foreach</a:t>
            </a:r>
            <a:r>
              <a:rPr lang="en-US" dirty="0"/>
              <a:t> B generate A.one;</a:t>
            </a:r>
          </a:p>
          <a:p>
            <a:r>
              <a:rPr lang="en-US" dirty="0"/>
              <a:t>dump C;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89666"/>
            <a:ext cx="5381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9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works!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mapreduce.map.maxattempts</a:t>
            </a:r>
            <a:r>
              <a:rPr lang="en-US" dirty="0"/>
              <a:t> 10; </a:t>
            </a:r>
          </a:p>
          <a:p>
            <a:pPr marL="0" indent="0">
              <a:buNone/>
            </a:pPr>
            <a:r>
              <a:rPr lang="en-US" dirty="0"/>
              <a:t>A= load 'test3.json' using </a:t>
            </a:r>
            <a:r>
              <a:rPr lang="en-US" dirty="0" err="1"/>
              <a:t>PigStorage</a:t>
            </a:r>
            <a:r>
              <a:rPr lang="en-US" dirty="0"/>
              <a:t>(',')  AS (</a:t>
            </a:r>
            <a:r>
              <a:rPr lang="en-US" dirty="0" err="1"/>
              <a:t>one:chararray</a:t>
            </a:r>
            <a:r>
              <a:rPr lang="en-US" dirty="0"/>
              <a:t>, </a:t>
            </a:r>
            <a:r>
              <a:rPr lang="en-US" dirty="0" err="1"/>
              <a:t>two:chararray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foreach</a:t>
            </a:r>
            <a:r>
              <a:rPr lang="en-US" dirty="0"/>
              <a:t> A {</a:t>
            </a:r>
          </a:p>
          <a:p>
            <a:pPr marL="0" indent="0">
              <a:buNone/>
            </a:pPr>
            <a:r>
              <a:rPr lang="en-US" dirty="0"/>
              <a:t>	two3 = one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GENERATE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two3 as name;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just pull out the single name.....</a:t>
            </a:r>
          </a:p>
          <a:p>
            <a:pPr marL="0" indent="0">
              <a:buNone/>
            </a:pPr>
            <a:r>
              <a:rPr lang="en-US" dirty="0"/>
              <a:t>dump C;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73437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9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mapreduce.map.maxattempts</a:t>
            </a:r>
            <a:r>
              <a:rPr lang="en-US" dirty="0"/>
              <a:t> 10; </a:t>
            </a:r>
          </a:p>
          <a:p>
            <a:pPr marL="0" indent="0">
              <a:buNone/>
            </a:pPr>
            <a:r>
              <a:rPr lang="en-US" dirty="0"/>
              <a:t>A= load 'test3.json' using </a:t>
            </a:r>
            <a:r>
              <a:rPr lang="en-US" dirty="0" err="1"/>
              <a:t>PigStorage</a:t>
            </a:r>
            <a:r>
              <a:rPr lang="en-US" dirty="0"/>
              <a:t>(',')  AS (</a:t>
            </a:r>
            <a:r>
              <a:rPr lang="en-US" dirty="0" err="1"/>
              <a:t>one:chararray</a:t>
            </a:r>
            <a:r>
              <a:rPr lang="en-US" dirty="0"/>
              <a:t>, </a:t>
            </a:r>
            <a:r>
              <a:rPr lang="en-US" dirty="0" err="1"/>
              <a:t>two:chararray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foreach</a:t>
            </a:r>
            <a:r>
              <a:rPr lang="en-US" dirty="0"/>
              <a:t> A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two2 = STRSPLIT(one, ':');</a:t>
            </a:r>
          </a:p>
          <a:p>
            <a:pPr marL="0" indent="0">
              <a:buNone/>
            </a:pPr>
            <a:r>
              <a:rPr lang="en-US" dirty="0"/>
              <a:t>	two3 = REPLACE(two2.$1, '"','');</a:t>
            </a:r>
          </a:p>
          <a:p>
            <a:pPr marL="0" indent="0">
              <a:buNone/>
            </a:pPr>
            <a:r>
              <a:rPr lang="en-US" dirty="0"/>
              <a:t>GENERATE</a:t>
            </a:r>
          </a:p>
          <a:p>
            <a:pPr marL="0" indent="0">
              <a:buNone/>
            </a:pPr>
            <a:r>
              <a:rPr lang="en-US" dirty="0"/>
              <a:t>two3 as name;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-- just pull out the single name.....</a:t>
            </a:r>
          </a:p>
          <a:p>
            <a:pPr marL="0" indent="0">
              <a:buNone/>
            </a:pPr>
            <a:r>
              <a:rPr lang="en-US" dirty="0"/>
              <a:t>dump C;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" y="5906190"/>
            <a:ext cx="9121515" cy="95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4538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8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complex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Three major data types: maps, tuples and bags.</a:t>
            </a:r>
          </a:p>
          <a:p>
            <a:endParaRPr lang="en-US" dirty="0" smtClean="0"/>
          </a:p>
          <a:p>
            <a:r>
              <a:rPr lang="en-US" b="1" dirty="0" smtClean="0"/>
              <a:t>Tuple</a:t>
            </a:r>
            <a:r>
              <a:rPr lang="en-US" dirty="0" smtClean="0"/>
              <a:t>: A Tuple is a fixed length, ordered collection of Pig data types. Tuples are divided into fields with each field containing one data element</a:t>
            </a:r>
          </a:p>
          <a:p>
            <a:r>
              <a:rPr lang="en-US" b="1" dirty="0" smtClean="0"/>
              <a:t>Bag: </a:t>
            </a:r>
            <a:r>
              <a:rPr lang="en-US" dirty="0" smtClean="0"/>
              <a:t>A Bag is an unordered collection of tuples. Because it has no order, it is not possible to reference types in a bag by position</a:t>
            </a:r>
          </a:p>
          <a:p>
            <a:r>
              <a:rPr lang="en-US" b="1" dirty="0" smtClean="0"/>
              <a:t>Maps: </a:t>
            </a:r>
            <a:r>
              <a:rPr lang="en-US" dirty="0" smtClean="0"/>
              <a:t>A map in Pig is a </a:t>
            </a:r>
            <a:r>
              <a:rPr lang="en-US" dirty="0" err="1" smtClean="0"/>
              <a:t>chararray</a:t>
            </a:r>
            <a:r>
              <a:rPr lang="en-US" dirty="0" smtClean="0"/>
              <a:t> to data element mapping, where that element can be any Pig type, including a complex type.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All of these types can contain data of any types, </a:t>
            </a:r>
            <a:r>
              <a:rPr lang="en-US" b="1" i="1" dirty="0" smtClean="0"/>
              <a:t>including other complex types</a:t>
            </a:r>
          </a:p>
          <a:p>
            <a:r>
              <a:rPr lang="en-US" b="1" i="1" dirty="0" smtClean="0"/>
              <a:t>So this supports a number of endless variations where an individual tuple can contain a bag as one of its members. </a:t>
            </a:r>
            <a:r>
              <a:rPr lang="en-US" b="1" i="1" smtClean="0"/>
              <a:t>Etc..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119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mapreduce.map.maxattempts</a:t>
            </a:r>
            <a:r>
              <a:rPr lang="en-US" dirty="0"/>
              <a:t> 10; </a:t>
            </a:r>
          </a:p>
          <a:p>
            <a:pPr marL="0" indent="0">
              <a:buNone/>
            </a:pPr>
            <a:r>
              <a:rPr lang="en-US" dirty="0"/>
              <a:t>A= load 'test3.json' using </a:t>
            </a:r>
            <a:r>
              <a:rPr lang="en-US" dirty="0" err="1"/>
              <a:t>PigStorage</a:t>
            </a:r>
            <a:r>
              <a:rPr lang="en-US" dirty="0"/>
              <a:t>(',')  AS (</a:t>
            </a:r>
            <a:r>
              <a:rPr lang="en-US" dirty="0" err="1"/>
              <a:t>one:chararray</a:t>
            </a:r>
            <a:r>
              <a:rPr lang="en-US" dirty="0"/>
              <a:t>, </a:t>
            </a:r>
            <a:r>
              <a:rPr lang="en-US" dirty="0" err="1"/>
              <a:t>two:chararray,three:chararray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err="1"/>
              <a:t>foreach</a:t>
            </a:r>
            <a:r>
              <a:rPr lang="en-US" dirty="0"/>
              <a:t> A {</a:t>
            </a:r>
          </a:p>
          <a:p>
            <a:pPr marL="0" indent="0">
              <a:buNone/>
            </a:pPr>
            <a:r>
              <a:rPr lang="en-US" dirty="0"/>
              <a:t>	two2 = STRSPLIT(one, ':');</a:t>
            </a:r>
          </a:p>
          <a:p>
            <a:pPr marL="0" indent="0">
              <a:buNone/>
            </a:pPr>
            <a:r>
              <a:rPr lang="en-US" dirty="0"/>
              <a:t>	two3 = REPLACE(two2.$1, '"','');</a:t>
            </a:r>
          </a:p>
          <a:p>
            <a:pPr marL="0" indent="0">
              <a:buNone/>
            </a:pPr>
            <a:r>
              <a:rPr lang="en-US" dirty="0"/>
              <a:t>	three3= STRSPLIT(two, ':');</a:t>
            </a:r>
          </a:p>
          <a:p>
            <a:pPr marL="0" indent="0">
              <a:buNone/>
            </a:pPr>
            <a:r>
              <a:rPr lang="en-US" dirty="0"/>
              <a:t>	three4 = REPLACE(three3.$1, '"','');</a:t>
            </a:r>
          </a:p>
          <a:p>
            <a:pPr marL="0" indent="0">
              <a:buNone/>
            </a:pPr>
            <a:r>
              <a:rPr lang="en-US" dirty="0"/>
              <a:t>GENERATE</a:t>
            </a:r>
          </a:p>
          <a:p>
            <a:pPr marL="0" indent="0">
              <a:buNone/>
            </a:pPr>
            <a:r>
              <a:rPr lang="en-US" dirty="0"/>
              <a:t>two3 as name,</a:t>
            </a:r>
          </a:p>
          <a:p>
            <a:pPr marL="0" indent="0">
              <a:buNone/>
            </a:pPr>
            <a:r>
              <a:rPr lang="en-US" dirty="0"/>
              <a:t>three4 as phone;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smtClean="0"/>
              <a:t>-- </a:t>
            </a:r>
            <a:r>
              <a:rPr lang="en-US" dirty="0"/>
              <a:t>just pull out the single name.....</a:t>
            </a:r>
          </a:p>
          <a:p>
            <a:pPr marL="0" indent="0">
              <a:buNone/>
            </a:pPr>
            <a:r>
              <a:rPr lang="en-US" dirty="0"/>
              <a:t>dump C;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0"/>
            <a:ext cx="76866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4538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4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 student2</a:t>
            </a:r>
          </a:p>
          <a:p>
            <a:r>
              <a:rPr lang="en-US" dirty="0" smtClean="0"/>
              <a:t>john    19      3.1</a:t>
            </a:r>
          </a:p>
          <a:p>
            <a:r>
              <a:rPr lang="en-US" dirty="0" smtClean="0"/>
              <a:t>joe     20      2.9</a:t>
            </a:r>
          </a:p>
          <a:p>
            <a:r>
              <a:rPr lang="en-US" dirty="0" smtClean="0"/>
              <a:t>mark    18      4.0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6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grunt&gt; A = LOAD 'student2' USING PigStorage(',') AS (name:chararray, age:int, gpa:float); -- load statement</a:t>
            </a:r>
          </a:p>
          <a:p>
            <a:pPr marL="0" indent="0">
              <a:buNone/>
            </a:pPr>
            <a:r>
              <a:rPr lang="de-DE" dirty="0" smtClean="0"/>
              <a:t>grunt&gt; B = FOREACH A GENERATE name;  -- foreach statement                      </a:t>
            </a:r>
          </a:p>
          <a:p>
            <a:pPr marL="0" indent="0">
              <a:buNone/>
            </a:pPr>
            <a:r>
              <a:rPr lang="de-DE" dirty="0" smtClean="0"/>
              <a:t>grunt&gt; DUMP B;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(john   19      3.1)</a:t>
            </a:r>
          </a:p>
          <a:p>
            <a:pPr marL="0" indent="0">
              <a:buNone/>
            </a:pPr>
            <a:r>
              <a:rPr lang="de-DE" dirty="0" smtClean="0"/>
              <a:t>(joe    20      2.9)</a:t>
            </a:r>
          </a:p>
          <a:p>
            <a:pPr marL="0" indent="0">
              <a:buNone/>
            </a:pPr>
            <a:r>
              <a:rPr lang="de-DE" dirty="0" smtClean="0"/>
              <a:t>(mark   18      4.0)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3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irst_table.json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{"</a:t>
            </a:r>
            <a:r>
              <a:rPr lang="en-US" dirty="0" err="1"/>
              <a:t>food":"Tacos</a:t>
            </a:r>
            <a:r>
              <a:rPr lang="en-US" dirty="0"/>
              <a:t>", "</a:t>
            </a:r>
            <a:r>
              <a:rPr lang="en-US" dirty="0" err="1"/>
              <a:t>person":"Alice</a:t>
            </a:r>
            <a:r>
              <a:rPr lang="en-US" dirty="0"/>
              <a:t>", "amount":3}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{"</a:t>
            </a:r>
            <a:r>
              <a:rPr lang="en-US" dirty="0" err="1"/>
              <a:t>food":"Tomato</a:t>
            </a:r>
            <a:r>
              <a:rPr lang="en-US" dirty="0"/>
              <a:t> Soup", "</a:t>
            </a:r>
            <a:r>
              <a:rPr lang="en-US" dirty="0" err="1"/>
              <a:t>person":"Sarah</a:t>
            </a:r>
            <a:r>
              <a:rPr lang="en-US" dirty="0"/>
              <a:t>", "amount":2}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{"</a:t>
            </a:r>
            <a:r>
              <a:rPr lang="en-US" dirty="0" err="1"/>
              <a:t>food":"Grilled</a:t>
            </a:r>
            <a:r>
              <a:rPr lang="en-US" dirty="0"/>
              <a:t> Cheese", "</a:t>
            </a:r>
            <a:r>
              <a:rPr lang="en-US" dirty="0" err="1"/>
              <a:t>person":"Alex</a:t>
            </a:r>
            <a:r>
              <a:rPr lang="en-US" dirty="0"/>
              <a:t>", "amount":5}</a:t>
            </a:r>
          </a:p>
        </p:txBody>
      </p:sp>
    </p:spTree>
    <p:extLst>
      <p:ext uri="{BB962C8B-B14F-4D97-AF65-F5344CB8AC3E}">
        <p14:creationId xmlns:p14="http://schemas.microsoft.com/office/powerpoint/2010/main" val="2488140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grunt&gt; </a:t>
            </a:r>
            <a:r>
              <a:rPr lang="en-US" dirty="0" err="1"/>
              <a:t>second_table</a:t>
            </a:r>
            <a:r>
              <a:rPr lang="en-US" dirty="0"/>
              <a:t> = LOAD '</a:t>
            </a:r>
            <a:r>
              <a:rPr lang="en-US" dirty="0" err="1"/>
              <a:t>first_table.json</a:t>
            </a:r>
            <a:r>
              <a:rPr lang="en-US" dirty="0"/>
              <a:t>'     USING </a:t>
            </a:r>
            <a:r>
              <a:rPr lang="en-US" dirty="0" err="1"/>
              <a:t>JsonLoader</a:t>
            </a:r>
            <a:r>
              <a:rPr lang="en-US" dirty="0"/>
              <a:t>('</a:t>
            </a:r>
            <a:r>
              <a:rPr lang="en-US" dirty="0" err="1"/>
              <a:t>food:chararray</a:t>
            </a:r>
            <a:r>
              <a:rPr lang="en-US" dirty="0"/>
              <a:t>, </a:t>
            </a:r>
            <a:r>
              <a:rPr lang="en-US" dirty="0" err="1"/>
              <a:t>person:chararray</a:t>
            </a:r>
            <a:r>
              <a:rPr lang="en-US" dirty="0"/>
              <a:t>, </a:t>
            </a:r>
            <a:r>
              <a:rPr lang="en-US" dirty="0" err="1"/>
              <a:t>amount:int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grunt&gt; dump </a:t>
            </a:r>
            <a:r>
              <a:rPr lang="en-US" dirty="0" err="1"/>
              <a:t>second_table</a:t>
            </a:r>
            <a:r>
              <a:rPr lang="en-US" dirty="0"/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(Tacos,Alice,3)</a:t>
            </a:r>
          </a:p>
          <a:p>
            <a:pPr marL="0" indent="0">
              <a:buNone/>
            </a:pPr>
            <a:r>
              <a:rPr lang="en-US" dirty="0"/>
              <a:t>(Tomato Soup,Sarah,2)</a:t>
            </a:r>
          </a:p>
          <a:p>
            <a:pPr marL="0" indent="0">
              <a:buNone/>
            </a:pPr>
            <a:r>
              <a:rPr lang="en-US" dirty="0"/>
              <a:t>(Grilled Cheese,Alex,5)</a:t>
            </a:r>
          </a:p>
          <a:p>
            <a:pPr marL="0" indent="0">
              <a:buNone/>
            </a:pPr>
            <a:r>
              <a:rPr lang="en-US" dirty="0"/>
              <a:t>grunt&gt;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9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grunt&gt; B = FOREACH </a:t>
            </a:r>
            <a:r>
              <a:rPr lang="en-US" dirty="0" err="1"/>
              <a:t>second_table</a:t>
            </a:r>
            <a:r>
              <a:rPr lang="en-US" dirty="0"/>
              <a:t> GENERATE </a:t>
            </a:r>
            <a:r>
              <a:rPr lang="en-US" dirty="0" smtClean="0"/>
              <a:t>food;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grunt</a:t>
            </a:r>
            <a:r>
              <a:rPr lang="en-US" dirty="0"/>
              <a:t>&gt; dump B;</a:t>
            </a:r>
          </a:p>
          <a:p>
            <a:pPr marL="0" indent="0">
              <a:buNone/>
            </a:pPr>
            <a:r>
              <a:rPr lang="en-US" dirty="0"/>
              <a:t>(Tacos)</a:t>
            </a:r>
          </a:p>
          <a:p>
            <a:pPr marL="0" indent="0">
              <a:buNone/>
            </a:pPr>
            <a:r>
              <a:rPr lang="en-US" dirty="0"/>
              <a:t>(Tomato Soup)</a:t>
            </a:r>
          </a:p>
          <a:p>
            <a:pPr marL="0" indent="0">
              <a:buNone/>
            </a:pPr>
            <a:r>
              <a:rPr lang="en-US" dirty="0"/>
              <a:t>(Grilled Cheese)</a:t>
            </a:r>
          </a:p>
          <a:p>
            <a:pPr marL="0" indent="0">
              <a:buNone/>
            </a:pPr>
            <a:r>
              <a:rPr lang="en-US" dirty="0"/>
              <a:t>grunt&gt;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20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grunt&gt; C = FOREACH </a:t>
            </a:r>
            <a:r>
              <a:rPr lang="en-US" dirty="0" err="1"/>
              <a:t>second_table</a:t>
            </a:r>
            <a:r>
              <a:rPr lang="en-US" dirty="0"/>
              <a:t> GENERATE person;</a:t>
            </a:r>
          </a:p>
          <a:p>
            <a:pPr marL="0" indent="0">
              <a:buNone/>
            </a:pPr>
            <a:r>
              <a:rPr lang="en-US" dirty="0"/>
              <a:t>grunt&gt; dump C;</a:t>
            </a:r>
          </a:p>
          <a:p>
            <a:pPr marL="0" indent="0">
              <a:buNone/>
            </a:pPr>
            <a:r>
              <a:rPr lang="en-US" dirty="0" err="1"/>
              <a:t>ine.util.MapRedUtil</a:t>
            </a:r>
            <a:r>
              <a:rPr lang="en-US" dirty="0"/>
              <a:t> - Total input paths to process : 1</a:t>
            </a:r>
          </a:p>
          <a:p>
            <a:pPr marL="0" indent="0">
              <a:buNone/>
            </a:pPr>
            <a:r>
              <a:rPr lang="en-US" dirty="0"/>
              <a:t>(Alice)</a:t>
            </a:r>
          </a:p>
          <a:p>
            <a:pPr marL="0" indent="0">
              <a:buNone/>
            </a:pPr>
            <a:r>
              <a:rPr lang="en-US" dirty="0"/>
              <a:t>(Sarah)</a:t>
            </a:r>
          </a:p>
          <a:p>
            <a:pPr marL="0" indent="0">
              <a:buNone/>
            </a:pPr>
            <a:r>
              <a:rPr lang="en-US" dirty="0"/>
              <a:t>(Alex)</a:t>
            </a:r>
          </a:p>
          <a:p>
            <a:pPr marL="0" indent="0">
              <a:buNone/>
            </a:pPr>
            <a:r>
              <a:rPr lang="en-US" dirty="0"/>
              <a:t>grunt&gt;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36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Excite-small.log (found in the pig distribution under: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Tutorial/data/excite-small.log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Also, in my provided data set for day2</a:t>
            </a:r>
          </a:p>
          <a:p>
            <a:pPr marL="0" indent="0">
              <a:buNone/>
            </a:pPr>
            <a:r>
              <a:rPr lang="en-US" dirty="0" err="1" smtClean="0"/>
              <a:t>userID</a:t>
            </a:r>
            <a:r>
              <a:rPr lang="en-US" dirty="0" smtClean="0"/>
              <a:t>, timestamp, query (separated by tabs)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030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grunt&gt; log = LOAD 'excite-small.log' as (user, timestamp, query);</a:t>
            </a:r>
          </a:p>
          <a:p>
            <a:pPr marL="0" indent="0">
              <a:buNone/>
            </a:pPr>
            <a:r>
              <a:rPr lang="en-US" dirty="0"/>
              <a:t>grunt&gt; first5 = limit log 5;</a:t>
            </a:r>
          </a:p>
          <a:p>
            <a:pPr marL="0" indent="0">
              <a:buNone/>
            </a:pPr>
            <a:r>
              <a:rPr lang="en-US" dirty="0"/>
              <a:t>grunt&gt; dump first5;</a:t>
            </a:r>
          </a:p>
          <a:p>
            <a:pPr marL="0" indent="0">
              <a:buNone/>
            </a:pPr>
            <a:r>
              <a:rPr lang="en-US" dirty="0" err="1"/>
              <a:t>org.apache.pig.backend.hadoop.executionengine.util.MapRedUtil</a:t>
            </a:r>
            <a:r>
              <a:rPr lang="en-US" dirty="0"/>
              <a:t> - Total input paths to process : 1</a:t>
            </a:r>
          </a:p>
          <a:p>
            <a:pPr marL="0" indent="0">
              <a:buNone/>
            </a:pPr>
            <a:r>
              <a:rPr lang="en-US" dirty="0"/>
              <a:t>(2A9EABFB35F5B954,970916105432,+md foods +proteins)</a:t>
            </a:r>
          </a:p>
          <a:p>
            <a:pPr marL="0" indent="0">
              <a:buNone/>
            </a:pPr>
            <a:r>
              <a:rPr lang="en-US" dirty="0"/>
              <a:t>(BED75271605EBD0C,970916001949,yahoo chat)</a:t>
            </a:r>
          </a:p>
          <a:p>
            <a:pPr marL="0" indent="0">
              <a:buNone/>
            </a:pPr>
            <a:r>
              <a:rPr lang="en-US" dirty="0"/>
              <a:t>(BED75271605EBD0C,970916001954,yahoo chat)</a:t>
            </a:r>
          </a:p>
          <a:p>
            <a:pPr marL="0" indent="0">
              <a:buNone/>
            </a:pPr>
            <a:r>
              <a:rPr lang="en-US" dirty="0"/>
              <a:t>(BED75271605EBD0C,970916003523,yahoo chat)</a:t>
            </a:r>
          </a:p>
          <a:p>
            <a:pPr marL="0" indent="0">
              <a:buNone/>
            </a:pPr>
            <a:r>
              <a:rPr lang="en-US" dirty="0"/>
              <a:t>(BED75271605EBD0C,970916011322,yahoo search)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651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grunt&gt; </a:t>
            </a:r>
            <a:r>
              <a:rPr lang="en-US" dirty="0" err="1"/>
              <a:t>grpd</a:t>
            </a:r>
            <a:r>
              <a:rPr lang="en-US" dirty="0"/>
              <a:t> = GROUP log by user;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grunt</a:t>
            </a:r>
            <a:r>
              <a:rPr lang="en-US" dirty="0"/>
              <a:t>&gt; </a:t>
            </a:r>
            <a:r>
              <a:rPr lang="en-US" dirty="0" err="1"/>
              <a:t>cntd</a:t>
            </a:r>
            <a:r>
              <a:rPr lang="en-US" dirty="0"/>
              <a:t> = FOREACH </a:t>
            </a:r>
            <a:r>
              <a:rPr lang="en-US" dirty="0" err="1"/>
              <a:t>grpd</a:t>
            </a:r>
            <a:r>
              <a:rPr lang="en-US" dirty="0"/>
              <a:t> GENERATE group, COUNT(log);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grunt</a:t>
            </a:r>
            <a:r>
              <a:rPr lang="en-US" dirty="0"/>
              <a:t>&gt; first15 = limit </a:t>
            </a:r>
            <a:r>
              <a:rPr lang="en-US" dirty="0" err="1"/>
              <a:t>cntd</a:t>
            </a:r>
            <a:r>
              <a:rPr lang="en-US" dirty="0"/>
              <a:t> 15;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grunt</a:t>
            </a:r>
            <a:r>
              <a:rPr lang="en-US" dirty="0"/>
              <a:t>&gt; dump first15;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 (tab delimited)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Name of file: ‘small.log’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Contents:</a:t>
            </a:r>
          </a:p>
          <a:p>
            <a:pPr marL="0" indent="0">
              <a:buNone/>
            </a:pPr>
            <a:r>
              <a:rPr lang="en-US" dirty="0" smtClean="0"/>
              <a:t>ID		timestamp		search term</a:t>
            </a:r>
          </a:p>
          <a:p>
            <a:pPr marL="0" indent="0">
              <a:buNone/>
            </a:pPr>
            <a:r>
              <a:rPr lang="en-US" dirty="0" smtClean="0"/>
              <a:t>3F8A		9709			minors in possession</a:t>
            </a:r>
          </a:p>
          <a:p>
            <a:pPr marL="0" indent="0">
              <a:buNone/>
            </a:pPr>
            <a:r>
              <a:rPr lang="en-US" dirty="0" smtClean="0"/>
              <a:t>C546		9715			hacking </a:t>
            </a:r>
            <a:r>
              <a:rPr lang="en-US" dirty="0" err="1" smtClean="0"/>
              <a:t>telenet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9E17		9752			buffalo mob crime family</a:t>
            </a:r>
          </a:p>
          <a:p>
            <a:pPr marL="0" indent="0">
              <a:buNone/>
            </a:pPr>
            <a:r>
              <a:rPr lang="en-US" dirty="0" smtClean="0"/>
              <a:t>0685		9812			how to make </a:t>
            </a:r>
            <a:r>
              <a:rPr lang="en-US" dirty="0" err="1" smtClean="0"/>
              <a:t>ecstacy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smtClean="0"/>
              <a:t>Output is the number of log entries per user ID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ine.util.MapRedUtil</a:t>
            </a:r>
            <a:r>
              <a:rPr lang="en-US" dirty="0"/>
              <a:t> - Total input paths to process : 1</a:t>
            </a:r>
          </a:p>
          <a:p>
            <a:pPr marL="0" indent="0">
              <a:buNone/>
            </a:pPr>
            <a:r>
              <a:rPr lang="en-US" dirty="0"/>
              <a:t>(002BB5A52580A8ED,18)</a:t>
            </a:r>
          </a:p>
          <a:p>
            <a:pPr marL="0" indent="0">
              <a:buNone/>
            </a:pPr>
            <a:r>
              <a:rPr lang="en-US" dirty="0"/>
              <a:t>(005BD9CD3AC6BB38,18)</a:t>
            </a:r>
          </a:p>
          <a:p>
            <a:pPr marL="0" indent="0">
              <a:buNone/>
            </a:pPr>
            <a:r>
              <a:rPr lang="en-US" dirty="0"/>
              <a:t>(00A08A54CD03EB95,3)</a:t>
            </a:r>
          </a:p>
          <a:p>
            <a:pPr marL="0" indent="0">
              <a:buNone/>
            </a:pPr>
            <a:r>
              <a:rPr lang="en-US" dirty="0"/>
              <a:t>(011ACA65C2BF70B2,5)</a:t>
            </a:r>
          </a:p>
          <a:p>
            <a:pPr marL="0" indent="0">
              <a:buNone/>
            </a:pPr>
            <a:r>
              <a:rPr lang="en-US" dirty="0"/>
              <a:t>(01500FAFE317B7C0,15)</a:t>
            </a:r>
          </a:p>
          <a:p>
            <a:pPr marL="0" indent="0">
              <a:buNone/>
            </a:pPr>
            <a:r>
              <a:rPr lang="en-US" dirty="0"/>
              <a:t>(0158F8ACC570947D,3)</a:t>
            </a:r>
          </a:p>
          <a:p>
            <a:pPr marL="0" indent="0">
              <a:buNone/>
            </a:pPr>
            <a:r>
              <a:rPr lang="en-US" dirty="0"/>
              <a:t>(018FBF6BFB213E68,1</a:t>
            </a:r>
            <a:r>
              <a:rPr lang="en-US" dirty="0" smtClean="0"/>
              <a:t>)…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355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grunt&gt; </a:t>
            </a:r>
            <a:r>
              <a:rPr lang="en-US" dirty="0" err="1"/>
              <a:t>cntd</a:t>
            </a:r>
            <a:r>
              <a:rPr lang="en-US" dirty="0"/>
              <a:t> = FOREACH </a:t>
            </a:r>
            <a:r>
              <a:rPr lang="en-US" dirty="0" err="1"/>
              <a:t>grpd</a:t>
            </a:r>
            <a:r>
              <a:rPr lang="en-US" dirty="0"/>
              <a:t> GENERATE group, COUNT(log) as </a:t>
            </a:r>
            <a:r>
              <a:rPr lang="en-US" dirty="0" err="1"/>
              <a:t>cnt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grunt&gt; </a:t>
            </a:r>
            <a:r>
              <a:rPr lang="en-US" dirty="0" err="1"/>
              <a:t>filtrd</a:t>
            </a:r>
            <a:r>
              <a:rPr lang="en-US" dirty="0"/>
              <a:t> = FILTER </a:t>
            </a:r>
            <a:r>
              <a:rPr lang="en-US" dirty="0" err="1"/>
              <a:t>cntd</a:t>
            </a:r>
            <a:r>
              <a:rPr lang="en-US" dirty="0"/>
              <a:t> BY </a:t>
            </a:r>
            <a:r>
              <a:rPr lang="en-US" dirty="0" err="1"/>
              <a:t>cnt</a:t>
            </a:r>
            <a:r>
              <a:rPr lang="en-US" dirty="0"/>
              <a:t> &gt; 50;</a:t>
            </a:r>
          </a:p>
          <a:p>
            <a:pPr marL="0" indent="0">
              <a:buNone/>
            </a:pPr>
            <a:r>
              <a:rPr lang="en-US" dirty="0"/>
              <a:t>2015-09-19 16:41:08,389 [main] WARN  </a:t>
            </a:r>
            <a:r>
              <a:rPr lang="en-US" dirty="0" err="1"/>
              <a:t>org.apache.pig.PigServer</a:t>
            </a:r>
            <a:r>
              <a:rPr lang="en-US" dirty="0"/>
              <a:t> - Encountered Warning IMPLICIT_CAST_TO_LONG 1 time(s).</a:t>
            </a:r>
          </a:p>
          <a:p>
            <a:pPr marL="0" indent="0">
              <a:buNone/>
            </a:pPr>
            <a:r>
              <a:rPr lang="en-US" dirty="0"/>
              <a:t>grunt&gt; first5  = limit </a:t>
            </a:r>
            <a:r>
              <a:rPr lang="en-US" dirty="0" err="1"/>
              <a:t>filtrd</a:t>
            </a:r>
            <a:r>
              <a:rPr lang="en-US" dirty="0"/>
              <a:t> 5;</a:t>
            </a:r>
          </a:p>
          <a:p>
            <a:pPr marL="0" indent="0">
              <a:buNone/>
            </a:pPr>
            <a:r>
              <a:rPr lang="en-US" dirty="0"/>
              <a:t>2015-09-19 16:41:40,222 [main] WARN  </a:t>
            </a:r>
            <a:r>
              <a:rPr lang="en-US" dirty="0" err="1"/>
              <a:t>org.apache.pig.PigServer</a:t>
            </a:r>
            <a:r>
              <a:rPr lang="en-US" dirty="0"/>
              <a:t> - Encountered Warning IMPLICIT_CAST_TO_LONG 1 time(s).</a:t>
            </a:r>
          </a:p>
          <a:p>
            <a:pPr marL="0" indent="0">
              <a:buNone/>
            </a:pPr>
            <a:r>
              <a:rPr lang="en-US" dirty="0"/>
              <a:t>grunt&gt; dump first5;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09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ine.util.MapRedUtil</a:t>
            </a:r>
            <a:r>
              <a:rPr lang="en-US" dirty="0"/>
              <a:t> - Total input paths to process : 1</a:t>
            </a:r>
          </a:p>
          <a:p>
            <a:pPr marL="0" indent="0">
              <a:buNone/>
            </a:pPr>
            <a:r>
              <a:rPr lang="en-US" dirty="0"/>
              <a:t>(0B294E3062F036C3,61)</a:t>
            </a:r>
          </a:p>
          <a:p>
            <a:pPr marL="0" indent="0">
              <a:buNone/>
            </a:pPr>
            <a:r>
              <a:rPr lang="en-US" dirty="0"/>
              <a:t>(128315306CE647F6,78)</a:t>
            </a:r>
          </a:p>
          <a:p>
            <a:pPr marL="0" indent="0">
              <a:buNone/>
            </a:pPr>
            <a:r>
              <a:rPr lang="en-US" dirty="0"/>
              <a:t>(7D286B5592D83BBE,59)</a:t>
            </a:r>
          </a:p>
          <a:p>
            <a:pPr marL="0" indent="0">
              <a:buNone/>
            </a:pPr>
            <a:r>
              <a:rPr lang="en-US" dirty="0"/>
              <a:t>grunt&gt;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549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grunt&gt; </a:t>
            </a:r>
            <a:r>
              <a:rPr lang="en-US" dirty="0" err="1"/>
              <a:t>srtd</a:t>
            </a:r>
            <a:r>
              <a:rPr lang="en-US" dirty="0"/>
              <a:t> = ORDER </a:t>
            </a:r>
            <a:r>
              <a:rPr lang="en-US" dirty="0" err="1"/>
              <a:t>filtrd</a:t>
            </a:r>
            <a:r>
              <a:rPr lang="en-US" dirty="0"/>
              <a:t> BY </a:t>
            </a:r>
            <a:r>
              <a:rPr lang="en-US" dirty="0" err="1"/>
              <a:t>cnt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2015-09-19 16:48:53,740 [main] WARN  </a:t>
            </a:r>
            <a:r>
              <a:rPr lang="en-US" dirty="0" err="1"/>
              <a:t>org.apache.pig.PigServer</a:t>
            </a:r>
            <a:r>
              <a:rPr lang="en-US" dirty="0"/>
              <a:t> - Encountered Warning IMPLICIT_CAST_TO_LONG 2 time(s).</a:t>
            </a:r>
          </a:p>
          <a:p>
            <a:pPr marL="0" indent="0">
              <a:buNone/>
            </a:pPr>
            <a:r>
              <a:rPr lang="en-US" dirty="0"/>
              <a:t>grunt&gt; first5 = limit </a:t>
            </a:r>
            <a:r>
              <a:rPr lang="en-US" dirty="0" err="1"/>
              <a:t>srtd</a:t>
            </a:r>
            <a:r>
              <a:rPr lang="en-US" dirty="0"/>
              <a:t> 5;</a:t>
            </a:r>
          </a:p>
          <a:p>
            <a:pPr marL="0" indent="0">
              <a:buNone/>
            </a:pPr>
            <a:r>
              <a:rPr lang="en-US" dirty="0"/>
              <a:t>2015-09-19 16:49:03,558 [main] WARN  </a:t>
            </a:r>
            <a:r>
              <a:rPr lang="en-US" dirty="0" err="1"/>
              <a:t>org.apache.pig.PigServer</a:t>
            </a:r>
            <a:r>
              <a:rPr lang="en-US" dirty="0"/>
              <a:t> - Encountered Warning IMPLICIT_CAST_TO_LONG 2 time(s).</a:t>
            </a:r>
          </a:p>
          <a:p>
            <a:pPr marL="0" indent="0">
              <a:buNone/>
            </a:pPr>
            <a:r>
              <a:rPr lang="en-US" dirty="0"/>
              <a:t>grunt&gt; dump first5;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108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ine.util.MapRedUtil</a:t>
            </a:r>
            <a:r>
              <a:rPr lang="en-US" dirty="0"/>
              <a:t> - Total input paths to process : 1</a:t>
            </a:r>
          </a:p>
          <a:p>
            <a:pPr marL="0" indent="0">
              <a:buNone/>
            </a:pPr>
            <a:r>
              <a:rPr lang="en-US" dirty="0"/>
              <a:t>(7D286B5592D83BBE,59)</a:t>
            </a:r>
          </a:p>
          <a:p>
            <a:pPr marL="0" indent="0">
              <a:buNone/>
            </a:pPr>
            <a:r>
              <a:rPr lang="en-US" dirty="0"/>
              <a:t>(0B294E3062F036C3,61)</a:t>
            </a:r>
          </a:p>
          <a:p>
            <a:pPr marL="0" indent="0">
              <a:buNone/>
            </a:pPr>
            <a:r>
              <a:rPr lang="en-US" dirty="0"/>
              <a:t>(128315306CE647F6,78)</a:t>
            </a:r>
          </a:p>
          <a:p>
            <a:pPr marL="0" indent="0">
              <a:buNone/>
            </a:pPr>
            <a:r>
              <a:rPr lang="en-US" dirty="0"/>
              <a:t>grunt&gt;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30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ubuntu@ip-172-31-26-143:~$ cat data1.csv</a:t>
            </a:r>
          </a:p>
          <a:p>
            <a:pPr marL="0" indent="0">
              <a:buNone/>
            </a:pPr>
            <a:r>
              <a:rPr lang="en-US" dirty="0"/>
              <a:t>20      one</a:t>
            </a:r>
          </a:p>
          <a:p>
            <a:pPr marL="0" indent="0">
              <a:buNone/>
            </a:pPr>
            <a:r>
              <a:rPr lang="en-US" dirty="0"/>
              <a:t>5       two</a:t>
            </a:r>
          </a:p>
          <a:p>
            <a:pPr marL="0" indent="0">
              <a:buNone/>
            </a:pPr>
            <a:r>
              <a:rPr lang="en-US" dirty="0"/>
              <a:t>17      three</a:t>
            </a:r>
          </a:p>
          <a:p>
            <a:pPr marL="0" indent="0">
              <a:buNone/>
            </a:pPr>
            <a:r>
              <a:rPr lang="en-US" dirty="0"/>
              <a:t>10      seven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ubuntu@ip-172-31-26-143</a:t>
            </a:r>
            <a:r>
              <a:rPr lang="en-US" dirty="0"/>
              <a:t>:~$ cat data2.csv</a:t>
            </a:r>
          </a:p>
          <a:p>
            <a:pPr marL="0" indent="0">
              <a:buNone/>
            </a:pPr>
            <a:r>
              <a:rPr lang="en-US" dirty="0"/>
              <a:t>10      one</a:t>
            </a:r>
          </a:p>
          <a:p>
            <a:pPr marL="0" indent="0">
              <a:buNone/>
            </a:pPr>
            <a:r>
              <a:rPr lang="en-US" dirty="0"/>
              <a:t>20      two</a:t>
            </a:r>
          </a:p>
          <a:p>
            <a:pPr marL="0" indent="0">
              <a:buNone/>
            </a:pPr>
            <a:r>
              <a:rPr lang="en-US" dirty="0"/>
              <a:t>30      three</a:t>
            </a:r>
          </a:p>
          <a:p>
            <a:pPr marL="0" indent="0">
              <a:buNone/>
            </a:pPr>
            <a:r>
              <a:rPr lang="en-US" dirty="0"/>
              <a:t>40      five</a:t>
            </a:r>
          </a:p>
          <a:p>
            <a:pPr marL="0" indent="0">
              <a:buNone/>
            </a:pPr>
            <a:r>
              <a:rPr lang="en-US" dirty="0"/>
              <a:t>50      six</a:t>
            </a:r>
          </a:p>
          <a:p>
            <a:pPr marL="0" indent="0">
              <a:buNone/>
            </a:pPr>
            <a:r>
              <a:rPr lang="en-US" dirty="0"/>
              <a:t>ubuntu@ip-172-31-26-143:~$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0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grunt&gt; one  = LOAD 'data1.csv' as (</a:t>
            </a:r>
            <a:r>
              <a:rPr lang="en-US" dirty="0" err="1"/>
              <a:t>freq</a:t>
            </a:r>
            <a:r>
              <a:rPr lang="en-US" dirty="0"/>
              <a:t>, word);</a:t>
            </a:r>
          </a:p>
          <a:p>
            <a:pPr marL="0" indent="0">
              <a:buNone/>
            </a:pPr>
            <a:r>
              <a:rPr lang="en-US" dirty="0"/>
              <a:t>grunt&gt; two  = LOAD 'data2.csv' as (</a:t>
            </a:r>
            <a:r>
              <a:rPr lang="en-US" dirty="0" err="1"/>
              <a:t>freq</a:t>
            </a:r>
            <a:r>
              <a:rPr lang="en-US" dirty="0"/>
              <a:t>, word);</a:t>
            </a:r>
          </a:p>
          <a:p>
            <a:pPr marL="0" indent="0">
              <a:buNone/>
            </a:pPr>
            <a:r>
              <a:rPr lang="en-US" dirty="0"/>
              <a:t>grunt&gt; </a:t>
            </a:r>
            <a:r>
              <a:rPr lang="en-US" dirty="0" err="1"/>
              <a:t>inboth</a:t>
            </a:r>
            <a:r>
              <a:rPr lang="en-US" dirty="0"/>
              <a:t>  = JOIN one by word, two by word;</a:t>
            </a:r>
          </a:p>
          <a:p>
            <a:pPr marL="0" indent="0">
              <a:buNone/>
            </a:pPr>
            <a:r>
              <a:rPr lang="en-US" dirty="0"/>
              <a:t>grunt&gt; dump </a:t>
            </a:r>
            <a:r>
              <a:rPr lang="en-US" dirty="0" err="1"/>
              <a:t>inboth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ine.util.MapRedUtil</a:t>
            </a:r>
            <a:r>
              <a:rPr lang="en-US" dirty="0"/>
              <a:t> - Total input paths to process :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(20,one,10,one)</a:t>
            </a:r>
          </a:p>
          <a:p>
            <a:pPr marL="0" indent="0">
              <a:buNone/>
            </a:pPr>
            <a:r>
              <a:rPr lang="en-US" dirty="0"/>
              <a:t>(5,two,20,two)</a:t>
            </a:r>
          </a:p>
          <a:p>
            <a:pPr marL="0" indent="0">
              <a:buNone/>
            </a:pPr>
            <a:r>
              <a:rPr lang="en-US" dirty="0"/>
              <a:t>(17,three,30,three)</a:t>
            </a:r>
          </a:p>
          <a:p>
            <a:pPr marL="0" indent="0">
              <a:buNone/>
            </a:pPr>
            <a:r>
              <a:rPr lang="en-US" dirty="0"/>
              <a:t>grunt&gt;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850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grunt&gt; </a:t>
            </a:r>
            <a:r>
              <a:rPr lang="en-US" dirty="0" err="1"/>
              <a:t>grpd</a:t>
            </a:r>
            <a:r>
              <a:rPr lang="en-US" dirty="0"/>
              <a:t>  = COGROUP  one by word, two by word;</a:t>
            </a:r>
          </a:p>
          <a:p>
            <a:pPr marL="0" indent="0">
              <a:buNone/>
            </a:pPr>
            <a:r>
              <a:rPr lang="en-US" dirty="0"/>
              <a:t>grunt&gt; dump </a:t>
            </a:r>
            <a:r>
              <a:rPr lang="en-US" dirty="0" err="1"/>
              <a:t>grpd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(one</a:t>
            </a:r>
            <a:r>
              <a:rPr lang="en-US" dirty="0">
                <a:solidFill>
                  <a:srgbClr val="FF0000"/>
                </a:solidFill>
              </a:rPr>
              <a:t>,{(20,one</a:t>
            </a:r>
            <a:r>
              <a:rPr lang="en-US" dirty="0" smtClean="0">
                <a:solidFill>
                  <a:srgbClr val="FF0000"/>
                </a:solidFill>
              </a:rPr>
              <a:t>)}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,{(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10,one)})</a:t>
            </a:r>
          </a:p>
          <a:p>
            <a:pPr marL="0" indent="0">
              <a:buNone/>
            </a:pPr>
            <a:r>
              <a:rPr lang="en-US" dirty="0"/>
              <a:t>(six,{},{(50,six)})</a:t>
            </a:r>
          </a:p>
          <a:p>
            <a:pPr marL="0" indent="0">
              <a:buNone/>
            </a:pPr>
            <a:r>
              <a:rPr lang="en-US" dirty="0"/>
              <a:t>(two,{(5,two)},{(20,two)})</a:t>
            </a:r>
          </a:p>
          <a:p>
            <a:pPr marL="0" indent="0">
              <a:buNone/>
            </a:pPr>
            <a:r>
              <a:rPr lang="en-US" dirty="0"/>
              <a:t>(five,{},{(40,five)})</a:t>
            </a:r>
          </a:p>
          <a:p>
            <a:pPr marL="0" indent="0">
              <a:buNone/>
            </a:pPr>
            <a:r>
              <a:rPr lang="en-US" dirty="0"/>
              <a:t>(seven,{(10,seven)},{})</a:t>
            </a:r>
          </a:p>
          <a:p>
            <a:pPr marL="0" indent="0">
              <a:buNone/>
            </a:pPr>
            <a:r>
              <a:rPr lang="en-US" dirty="0"/>
              <a:t>(three,{(17,three)},{(30,three)})</a:t>
            </a:r>
          </a:p>
          <a:p>
            <a:pPr marL="0" indent="0">
              <a:buNone/>
            </a:pPr>
            <a:r>
              <a:rPr lang="en-US" dirty="0"/>
              <a:t>grunt&gt;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308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smtClean="0"/>
              <a:t>Generate all of the words in the first set that are not in the second set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grunt&gt; </a:t>
            </a:r>
            <a:r>
              <a:rPr lang="en-US" dirty="0" err="1"/>
              <a:t>noOne</a:t>
            </a:r>
            <a:r>
              <a:rPr lang="en-US" dirty="0"/>
              <a:t> = FILTER </a:t>
            </a:r>
            <a:r>
              <a:rPr lang="en-US" dirty="0" err="1"/>
              <a:t>grpd</a:t>
            </a:r>
            <a:r>
              <a:rPr lang="en-US" dirty="0"/>
              <a:t> by COUNT(one) == 0;</a:t>
            </a:r>
          </a:p>
          <a:p>
            <a:pPr marL="0" indent="0">
              <a:buNone/>
            </a:pPr>
            <a:r>
              <a:rPr lang="en-US" dirty="0"/>
              <a:t>2015-09-19 17:03:32,721 [main] WARN </a:t>
            </a:r>
            <a:r>
              <a:rPr lang="en-US" dirty="0" err="1" smtClean="0"/>
              <a:t>org.apache.pig.PigServer</a:t>
            </a:r>
            <a:r>
              <a:rPr lang="en-US" dirty="0" smtClean="0"/>
              <a:t> </a:t>
            </a:r>
            <a:r>
              <a:rPr lang="en-US" dirty="0"/>
              <a:t>- Encountered Warning IMPLICIT_CAST_TO_LONG 1 time(s).</a:t>
            </a:r>
          </a:p>
          <a:p>
            <a:pPr marL="0" indent="0">
              <a:buNone/>
            </a:pPr>
            <a:r>
              <a:rPr lang="en-US" dirty="0"/>
              <a:t>grunt&gt; out  = FOREACH </a:t>
            </a:r>
            <a:r>
              <a:rPr lang="en-US" dirty="0" err="1"/>
              <a:t>noOne</a:t>
            </a:r>
            <a:r>
              <a:rPr lang="en-US" dirty="0"/>
              <a:t> GENERATE FLATTEN(two);</a:t>
            </a:r>
          </a:p>
          <a:p>
            <a:pPr marL="0" indent="0">
              <a:buNone/>
            </a:pPr>
            <a:r>
              <a:rPr lang="en-US" dirty="0"/>
              <a:t>2015-09-19 17:04:04,191 [main] WARN  </a:t>
            </a:r>
            <a:r>
              <a:rPr lang="en-US" dirty="0" err="1"/>
              <a:t>org.apache.pig.PigServer</a:t>
            </a:r>
            <a:r>
              <a:rPr lang="en-US" dirty="0"/>
              <a:t> - Encountered Warning IMPLICIT_CAST_TO_LONG 1 time(s).</a:t>
            </a:r>
          </a:p>
          <a:p>
            <a:pPr marL="0" indent="0">
              <a:buNone/>
            </a:pPr>
            <a:r>
              <a:rPr lang="en-US" dirty="0"/>
              <a:t>grunt&gt; dump out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(50,six)</a:t>
            </a:r>
          </a:p>
          <a:p>
            <a:pPr marL="0" indent="0">
              <a:buNone/>
            </a:pPr>
            <a:r>
              <a:rPr lang="en-US" dirty="0"/>
              <a:t>(40,five)</a:t>
            </a:r>
          </a:p>
          <a:p>
            <a:pPr marL="0" indent="0">
              <a:buNone/>
            </a:pPr>
            <a:r>
              <a:rPr lang="en-US" dirty="0"/>
              <a:t>grunt&gt;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9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grunt&gt; log = LOAD 'small.log' AS (</a:t>
            </a:r>
            <a:r>
              <a:rPr lang="en-US" dirty="0" err="1" smtClean="0"/>
              <a:t>user:chararray</a:t>
            </a:r>
            <a:r>
              <a:rPr lang="en-US" dirty="0" smtClean="0"/>
              <a:t>, </a:t>
            </a:r>
            <a:r>
              <a:rPr lang="en-US" dirty="0" err="1" smtClean="0"/>
              <a:t>time:long</a:t>
            </a:r>
            <a:r>
              <a:rPr lang="en-US" dirty="0" smtClean="0"/>
              <a:t>, </a:t>
            </a:r>
            <a:r>
              <a:rPr lang="en-US" dirty="0" err="1" smtClean="0"/>
              <a:t>query:chararray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grunt&gt; describe log;</a:t>
            </a:r>
          </a:p>
          <a:p>
            <a:pPr marL="0" indent="0">
              <a:buNone/>
            </a:pPr>
            <a:r>
              <a:rPr lang="en-US" dirty="0" smtClean="0"/>
              <a:t>log: {user: </a:t>
            </a:r>
            <a:r>
              <a:rPr lang="en-US" dirty="0" err="1" smtClean="0"/>
              <a:t>chararray,time</a:t>
            </a:r>
            <a:r>
              <a:rPr lang="en-US" dirty="0" smtClean="0"/>
              <a:t>: </a:t>
            </a:r>
            <a:r>
              <a:rPr lang="en-US" dirty="0" err="1" smtClean="0"/>
              <a:t>long,query</a:t>
            </a:r>
            <a:r>
              <a:rPr lang="en-US" dirty="0" smtClean="0"/>
              <a:t>: </a:t>
            </a:r>
            <a:r>
              <a:rPr lang="en-US" dirty="0" err="1" smtClean="0"/>
              <a:t>chararray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grunt&gt; </a:t>
            </a:r>
            <a:r>
              <a:rPr lang="en-US" dirty="0" err="1" smtClean="0"/>
              <a:t>grpd</a:t>
            </a:r>
            <a:r>
              <a:rPr lang="en-US" dirty="0" smtClean="0"/>
              <a:t>  = GROUP log by user;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grunt&gt; describe </a:t>
            </a:r>
            <a:r>
              <a:rPr lang="en-US" dirty="0" err="1" smtClean="0"/>
              <a:t>grpd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grpd</a:t>
            </a:r>
            <a:r>
              <a:rPr lang="en-US" dirty="0" smtClean="0"/>
              <a:t>: {group: </a:t>
            </a:r>
            <a:r>
              <a:rPr lang="en-US" dirty="0" err="1" smtClean="0"/>
              <a:t>chararray,log</a:t>
            </a:r>
            <a:r>
              <a:rPr lang="en-US" dirty="0" smtClean="0"/>
              <a:t>: {(user: </a:t>
            </a:r>
            <a:r>
              <a:rPr lang="en-US" dirty="0" err="1" smtClean="0"/>
              <a:t>chararray,time</a:t>
            </a:r>
            <a:r>
              <a:rPr lang="en-US" dirty="0" smtClean="0"/>
              <a:t>: </a:t>
            </a:r>
            <a:r>
              <a:rPr lang="en-US" dirty="0" err="1" smtClean="0"/>
              <a:t>long,query</a:t>
            </a:r>
            <a:r>
              <a:rPr lang="en-US" dirty="0" smtClean="0"/>
              <a:t>: </a:t>
            </a:r>
            <a:r>
              <a:rPr lang="en-US" dirty="0" err="1" smtClean="0"/>
              <a:t>chararray</a:t>
            </a:r>
            <a:r>
              <a:rPr lang="en-US" dirty="0" smtClean="0"/>
              <a:t>)}}</a:t>
            </a:r>
          </a:p>
          <a:p>
            <a:pPr marL="0" indent="0">
              <a:buNone/>
            </a:pPr>
            <a:r>
              <a:rPr lang="en-US" dirty="0" smtClean="0"/>
              <a:t>grunt&gt; </a:t>
            </a:r>
            <a:r>
              <a:rPr lang="en-US" dirty="0" err="1" smtClean="0"/>
              <a:t>cntd</a:t>
            </a:r>
            <a:r>
              <a:rPr lang="en-US" dirty="0" smtClean="0"/>
              <a:t> = FOREACH </a:t>
            </a:r>
            <a:r>
              <a:rPr lang="en-US" dirty="0" err="1" smtClean="0"/>
              <a:t>grpd</a:t>
            </a:r>
            <a:r>
              <a:rPr lang="en-US" dirty="0" smtClean="0"/>
              <a:t> GENERATE group, COUNT(log);</a:t>
            </a:r>
          </a:p>
          <a:p>
            <a:pPr marL="0" indent="0">
              <a:buNone/>
            </a:pPr>
            <a:r>
              <a:rPr lang="en-US" dirty="0" smtClean="0"/>
              <a:t>grunt&gt; describe </a:t>
            </a:r>
            <a:r>
              <a:rPr lang="en-US" dirty="0" err="1" smtClean="0"/>
              <a:t>cntd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cntd</a:t>
            </a:r>
            <a:r>
              <a:rPr lang="en-US" dirty="0" smtClean="0"/>
              <a:t>: {group: </a:t>
            </a:r>
            <a:r>
              <a:rPr lang="en-US" dirty="0" err="1" smtClean="0"/>
              <a:t>chararray,long</a:t>
            </a: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grunt&gt; dump </a:t>
            </a:r>
            <a:r>
              <a:rPr lang="en-US" dirty="0" err="1" smtClean="0"/>
              <a:t>cntd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(0685,1)</a:t>
            </a:r>
          </a:p>
          <a:p>
            <a:pPr marL="0" indent="0">
              <a:buNone/>
            </a:pPr>
            <a:r>
              <a:rPr lang="en-US" dirty="0" smtClean="0"/>
              <a:t>(3F8A,1)</a:t>
            </a:r>
          </a:p>
          <a:p>
            <a:pPr marL="0" indent="0">
              <a:buNone/>
            </a:pPr>
            <a:r>
              <a:rPr lang="en-US" dirty="0" smtClean="0"/>
              <a:t>(9E17,1)</a:t>
            </a:r>
          </a:p>
          <a:p>
            <a:pPr marL="0" indent="0">
              <a:buNone/>
            </a:pPr>
            <a:r>
              <a:rPr lang="en-US" dirty="0" smtClean="0"/>
              <a:t>(C546,1)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2927</Words>
  <Application>Microsoft Office PowerPoint</Application>
  <PresentationFormat>On-screen Show (4:3)</PresentationFormat>
  <Paragraphs>556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PowerPoint Presentation</vt:lpstr>
      <vt:lpstr>Outline </vt:lpstr>
      <vt:lpstr>PIG information</vt:lpstr>
      <vt:lpstr>PIG data types</vt:lpstr>
      <vt:lpstr>PIG complex types</vt:lpstr>
      <vt:lpstr>Input file (tab delimited)</vt:lpstr>
      <vt:lpstr>Another simple example</vt:lpstr>
      <vt:lpstr>Example continued.</vt:lpstr>
      <vt:lpstr>Output: </vt:lpstr>
      <vt:lpstr>Breakdown</vt:lpstr>
      <vt:lpstr>Breakdown of example</vt:lpstr>
      <vt:lpstr>To better demonstrate the example , I updated the input file to have more than one record associated with the user identifier – so I doubled the file (addition is in blue) </vt:lpstr>
      <vt:lpstr>Note the data structure output is a bag containing tuples that have a chararray followed by a bag (here better demonstrated by with two tuples) </vt:lpstr>
      <vt:lpstr>New example : two files A, B both with integers separated by commas</vt:lpstr>
      <vt:lpstr>Use ‘load’ along with PigStorage to read in the comma-separated data</vt:lpstr>
      <vt:lpstr>output</vt:lpstr>
      <vt:lpstr>Union operation</vt:lpstr>
      <vt:lpstr>Split can be used to separate your data stream</vt:lpstr>
      <vt:lpstr>Here, split is applied to more relevant values</vt:lpstr>
      <vt:lpstr>Group on the third value</vt:lpstr>
      <vt:lpstr>Describe will detail a complex data type </vt:lpstr>
      <vt:lpstr>Group all of your data</vt:lpstr>
      <vt:lpstr>Determine a count</vt:lpstr>
      <vt:lpstr>PowerPoint Presentation</vt:lpstr>
      <vt:lpstr>Anti-join with COGROUP, (give the tuples in first set not in second set )</vt:lpstr>
      <vt:lpstr>Join on the third position</vt:lpstr>
      <vt:lpstr>GENERATE is a BAG creator</vt:lpstr>
      <vt:lpstr>PowerPoint Presentation</vt:lpstr>
      <vt:lpstr>PowerPoint Presentation</vt:lpstr>
      <vt:lpstr>PowerPoint Presentation</vt:lpstr>
      <vt:lpstr>PowerPoint Presentation</vt:lpstr>
      <vt:lpstr>Data file : (data.txt) , (tab delimited)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Note: each record has a tab in between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--read in data separated by tabs --NOTE: I cannot just dump “clicks” as ---it is not separated from the group</vt:lpstr>
      <vt:lpstr>Reading in a json file file contents “test2.json”</vt:lpstr>
      <vt:lpstr>JSON parse the hard way..</vt:lpstr>
      <vt:lpstr>PowerPoint Presentation</vt:lpstr>
      <vt:lpstr>This works! </vt:lpstr>
      <vt:lpstr>PowerPoint Presentation</vt:lpstr>
      <vt:lpstr>PowerPoint Presentation</vt:lpstr>
      <vt:lpstr>Data set</vt:lpstr>
      <vt:lpstr>PowerPoint Presentation</vt:lpstr>
      <vt:lpstr>first_table.json</vt:lpstr>
      <vt:lpstr>PowerPoint Presentation</vt:lpstr>
      <vt:lpstr>PowerPoint Presentation</vt:lpstr>
      <vt:lpstr>PowerPoint Presentation</vt:lpstr>
      <vt:lpstr>Data set</vt:lpstr>
      <vt:lpstr>PowerPoint Presentation</vt:lpstr>
      <vt:lpstr>PowerPoint Presentation</vt:lpstr>
      <vt:lpstr>Output is the number of log entries per user 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Generate all of the words in the first set that are not in the second set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Ostrowski, David (D.A.)</dc:creator>
  <cp:lastModifiedBy>Ostrowski, David (D.A.)</cp:lastModifiedBy>
  <cp:revision>46</cp:revision>
  <dcterms:created xsi:type="dcterms:W3CDTF">2015-09-12T19:01:13Z</dcterms:created>
  <dcterms:modified xsi:type="dcterms:W3CDTF">2015-09-23T22:37:04Z</dcterms:modified>
</cp:coreProperties>
</file>