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8" r:id="rId29"/>
    <p:sldId id="287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9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1503"/>
            <a:ext cx="838200" cy="63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6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5B65-71DE-44D6-B5C2-1DC23CD02A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4F6D-36C8-4F82-A2B2-9DB88459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&gt; demand &lt;- c (1,5,2,4)</a:t>
            </a:r>
          </a:p>
          <a:p>
            <a:r>
              <a:rPr lang="en-US" dirty="0"/>
              <a:t>&gt; building &lt;- c("build1","build2","build3","build4")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(demand=demand, building=building)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endParaRPr lang="en-US" dirty="0"/>
          </a:p>
          <a:p>
            <a:r>
              <a:rPr lang="en-US" dirty="0"/>
              <a:t>  demand building</a:t>
            </a:r>
          </a:p>
          <a:p>
            <a:r>
              <a:rPr lang="en-US" dirty="0"/>
              <a:t>1      1   build1</a:t>
            </a:r>
          </a:p>
          <a:p>
            <a:r>
              <a:rPr lang="en-US" dirty="0"/>
              <a:t>2      5   build2</a:t>
            </a:r>
          </a:p>
          <a:p>
            <a:r>
              <a:rPr lang="en-US" dirty="0"/>
              <a:t>3      2   build3</a:t>
            </a:r>
          </a:p>
          <a:p>
            <a:r>
              <a:rPr lang="en-US" dirty="0"/>
              <a:t>4      4   build4</a:t>
            </a:r>
          </a:p>
          <a:p>
            <a:r>
              <a:rPr lang="en-US" dirty="0"/>
              <a:t>&gt; </a:t>
            </a:r>
            <a:r>
              <a:rPr lang="en-US" dirty="0" err="1"/>
              <a:t>supplyChain$demand</a:t>
            </a:r>
            <a:endParaRPr lang="en-US" dirty="0"/>
          </a:p>
          <a:p>
            <a:r>
              <a:rPr lang="en-US" dirty="0"/>
              <a:t>[1] 1 5 2 4</a:t>
            </a:r>
          </a:p>
          <a:p>
            <a:r>
              <a:rPr lang="en-US" dirty="0"/>
              <a:t>&gt; </a:t>
            </a:r>
            <a:r>
              <a:rPr lang="en-US" dirty="0" err="1"/>
              <a:t>supplyChain$building</a:t>
            </a:r>
            <a:endParaRPr lang="en-US" dirty="0"/>
          </a:p>
          <a:p>
            <a:r>
              <a:rPr lang="en-US" dirty="0"/>
              <a:t>[1] build1 build2 build3 build4</a:t>
            </a:r>
          </a:p>
          <a:p>
            <a:r>
              <a:rPr lang="en-US" dirty="0"/>
              <a:t>Levels: build1 build2 build3 build4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[,1]</a:t>
            </a:r>
          </a:p>
          <a:p>
            <a:r>
              <a:rPr lang="en-US" dirty="0"/>
              <a:t>[1] 1 5 2 4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[,2]</a:t>
            </a:r>
          </a:p>
          <a:p>
            <a:r>
              <a:rPr lang="en-US" dirty="0"/>
              <a:t>[1] build1 build2 build3 build4</a:t>
            </a:r>
          </a:p>
          <a:p>
            <a:r>
              <a:rPr lang="en-US" dirty="0"/>
              <a:t>Levels: build1 build2 build3 build4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You can index rows in a table with a “Hash” style representation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supplyChain</a:t>
            </a:r>
            <a:r>
              <a:rPr lang="en-US" dirty="0"/>
              <a:t>)[1] = "Jan"</a:t>
            </a:r>
          </a:p>
          <a:p>
            <a:r>
              <a:rPr lang="en-US" dirty="0"/>
              <a:t>&gt; 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supplyChain</a:t>
            </a:r>
            <a:r>
              <a:rPr lang="en-US" dirty="0"/>
              <a:t>)[2] = "Feb"</a:t>
            </a:r>
          </a:p>
          <a:p>
            <a:r>
              <a:rPr lang="en-US" dirty="0"/>
              <a:t>&gt; 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supplyChain</a:t>
            </a:r>
            <a:r>
              <a:rPr lang="en-US" dirty="0"/>
              <a:t>)[3] = "Mar"</a:t>
            </a:r>
          </a:p>
          <a:p>
            <a:r>
              <a:rPr lang="en-US" dirty="0"/>
              <a:t>&gt; 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supplyChain</a:t>
            </a:r>
            <a:r>
              <a:rPr lang="en-US" dirty="0"/>
              <a:t>)[4] = "Apr"</a:t>
            </a:r>
          </a:p>
          <a:p>
            <a:r>
              <a:rPr lang="en-US" dirty="0"/>
              <a:t>&gt; 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supplyChain</a:t>
            </a:r>
            <a:r>
              <a:rPr lang="en-US" dirty="0"/>
              <a:t>)</a:t>
            </a:r>
          </a:p>
          <a:p>
            <a:r>
              <a:rPr lang="en-US" dirty="0"/>
              <a:t>[1] "Jan" "Feb" "Mar" "Apr"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newDemand</a:t>
            </a:r>
            <a:r>
              <a:rPr lang="en-US" dirty="0"/>
              <a:t> building</a:t>
            </a:r>
          </a:p>
          <a:p>
            <a:r>
              <a:rPr lang="en-US" dirty="0"/>
              <a:t>Jan         1   build1</a:t>
            </a:r>
          </a:p>
          <a:p>
            <a:r>
              <a:rPr lang="en-US" dirty="0"/>
              <a:t>Feb         5   build2</a:t>
            </a:r>
          </a:p>
          <a:p>
            <a:r>
              <a:rPr lang="en-US" dirty="0"/>
              <a:t>Mar         2   build3</a:t>
            </a:r>
          </a:p>
          <a:p>
            <a:r>
              <a:rPr lang="en-US" dirty="0"/>
              <a:t>Apr         4   build4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167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supplyChain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newDemand</a:t>
            </a:r>
            <a:r>
              <a:rPr lang="en-US" dirty="0"/>
              <a:t> building</a:t>
            </a:r>
          </a:p>
          <a:p>
            <a:r>
              <a:rPr lang="en-US" dirty="0"/>
              <a:t>Jan         1   build1</a:t>
            </a:r>
          </a:p>
          <a:p>
            <a:r>
              <a:rPr lang="en-US" dirty="0"/>
              <a:t>Feb         5   build2</a:t>
            </a:r>
          </a:p>
          <a:p>
            <a:r>
              <a:rPr lang="en-US" dirty="0"/>
              <a:t>Mar         2   build3</a:t>
            </a:r>
          </a:p>
          <a:p>
            <a:r>
              <a:rPr lang="en-US" dirty="0"/>
              <a:t>Apr         4   build4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457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[1,]</a:t>
            </a:r>
          </a:p>
          <a:p>
            <a:r>
              <a:rPr lang="en-US" dirty="0"/>
              <a:t>    </a:t>
            </a:r>
            <a:r>
              <a:rPr lang="en-US" dirty="0" err="1"/>
              <a:t>newDemand</a:t>
            </a:r>
            <a:r>
              <a:rPr lang="en-US" dirty="0"/>
              <a:t> building</a:t>
            </a:r>
          </a:p>
          <a:p>
            <a:r>
              <a:rPr lang="en-US" dirty="0"/>
              <a:t>Jan         1   build1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["Jan",]</a:t>
            </a:r>
          </a:p>
          <a:p>
            <a:r>
              <a:rPr lang="en-US" dirty="0"/>
              <a:t>    </a:t>
            </a:r>
            <a:r>
              <a:rPr lang="en-US" dirty="0" err="1"/>
              <a:t>newDemand</a:t>
            </a:r>
            <a:r>
              <a:rPr lang="en-US" dirty="0"/>
              <a:t> building</a:t>
            </a:r>
          </a:p>
          <a:p>
            <a:r>
              <a:rPr lang="en-US" dirty="0"/>
              <a:t>Jan         1   build1</a:t>
            </a:r>
          </a:p>
          <a:p>
            <a:r>
              <a:rPr lang="en-US" dirty="0"/>
              <a:t>&gt; </a:t>
            </a:r>
            <a:r>
              <a:rPr lang="en-US" dirty="0" err="1"/>
              <a:t>supplyChain$newDemand</a:t>
            </a:r>
            <a:endParaRPr lang="en-US" dirty="0"/>
          </a:p>
          <a:p>
            <a:r>
              <a:rPr lang="en-US" dirty="0"/>
              <a:t>[1] 1 5 2 4</a:t>
            </a:r>
          </a:p>
          <a:p>
            <a:r>
              <a:rPr lang="en-US" dirty="0"/>
              <a:t>&gt; </a:t>
            </a:r>
            <a:r>
              <a:rPr lang="en-US" dirty="0" err="1"/>
              <a:t>supplyChain$building</a:t>
            </a:r>
            <a:endParaRPr lang="en-US" dirty="0"/>
          </a:p>
          <a:p>
            <a:r>
              <a:rPr lang="en-US" dirty="0"/>
              <a:t>[1] build1 build2 build3 build4</a:t>
            </a:r>
          </a:p>
          <a:p>
            <a:r>
              <a:rPr lang="en-US" dirty="0"/>
              <a:t>Levels: build1 build2 build3 build4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[1,]</a:t>
            </a:r>
          </a:p>
          <a:p>
            <a:r>
              <a:rPr lang="en-US" dirty="0"/>
              <a:t>    </a:t>
            </a:r>
            <a:r>
              <a:rPr lang="en-US" dirty="0" err="1"/>
              <a:t>newDemand</a:t>
            </a:r>
            <a:r>
              <a:rPr lang="en-US" dirty="0"/>
              <a:t> building</a:t>
            </a:r>
          </a:p>
          <a:p>
            <a:r>
              <a:rPr lang="en-US" dirty="0"/>
              <a:t>Jan         1   build1</a:t>
            </a:r>
          </a:p>
          <a:p>
            <a:r>
              <a:rPr lang="en-US" dirty="0"/>
              <a:t>&gt; </a:t>
            </a:r>
            <a:r>
              <a:rPr lang="en-US" dirty="0" err="1"/>
              <a:t>supplyChain</a:t>
            </a:r>
            <a:r>
              <a:rPr lang="en-US" dirty="0"/>
              <a:t>[,1]</a:t>
            </a:r>
          </a:p>
          <a:p>
            <a:r>
              <a:rPr lang="en-US" dirty="0"/>
              <a:t>[1] 1 5 2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439025" cy="51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3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57400"/>
            <a:ext cx="8143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frame with more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table&lt;- </a:t>
            </a:r>
            <a:r>
              <a:rPr lang="en-US" dirty="0" err="1"/>
              <a:t>data.frame</a:t>
            </a:r>
            <a:r>
              <a:rPr lang="en-US" dirty="0"/>
              <a:t>("</a:t>
            </a:r>
            <a:r>
              <a:rPr lang="en-US" dirty="0" err="1"/>
              <a:t>var</a:t>
            </a:r>
            <a:r>
              <a:rPr lang="en-US" dirty="0"/>
              <a:t>" = </a:t>
            </a:r>
            <a:r>
              <a:rPr lang="en-US" dirty="0" err="1"/>
              <a:t>seq</a:t>
            </a:r>
            <a:r>
              <a:rPr lang="en-US" dirty="0"/>
              <a:t>(0,0,length=100))</a:t>
            </a:r>
          </a:p>
          <a:p>
            <a:r>
              <a:rPr lang="en-US" dirty="0"/>
              <a:t>&gt; dates = c("</a:t>
            </a:r>
            <a:r>
              <a:rPr lang="en-US" dirty="0" err="1"/>
              <a:t>Jan","Feb","March","Apr","May","June</a:t>
            </a:r>
            <a:r>
              <a:rPr lang="en-US" dirty="0"/>
              <a:t>")</a:t>
            </a:r>
          </a:p>
          <a:p>
            <a:r>
              <a:rPr lang="en-US" dirty="0"/>
              <a:t>&gt; for (</a:t>
            </a:r>
            <a:r>
              <a:rPr lang="en-US" dirty="0" err="1"/>
              <a:t>var</a:t>
            </a:r>
            <a:r>
              <a:rPr lang="en-US" dirty="0"/>
              <a:t> in dates){</a:t>
            </a:r>
          </a:p>
          <a:p>
            <a:r>
              <a:rPr lang="en-US" dirty="0"/>
              <a:t>+ col = </a:t>
            </a:r>
            <a:r>
              <a:rPr lang="en-US" dirty="0" err="1"/>
              <a:t>data.frame</a:t>
            </a:r>
            <a:r>
              <a:rPr lang="en-US" dirty="0"/>
              <a:t>("</a:t>
            </a:r>
            <a:r>
              <a:rPr lang="en-US" dirty="0" err="1"/>
              <a:t>var</a:t>
            </a:r>
            <a:r>
              <a:rPr lang="en-US" dirty="0"/>
              <a:t>" = </a:t>
            </a:r>
            <a:r>
              <a:rPr lang="en-US" dirty="0" err="1"/>
              <a:t>seq</a:t>
            </a:r>
            <a:r>
              <a:rPr lang="en-US" dirty="0"/>
              <a:t>(0,0,length=100))</a:t>
            </a:r>
          </a:p>
          <a:p>
            <a:r>
              <a:rPr lang="en-US" dirty="0"/>
              <a:t>+ table&lt;-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table,col</a:t>
            </a:r>
            <a:r>
              <a:rPr lang="en-US" dirty="0"/>
              <a:t>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table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1     0   0   0   0   0   0   0</a:t>
            </a:r>
          </a:p>
          <a:p>
            <a:r>
              <a:rPr lang="en-US" dirty="0"/>
              <a:t>2     0   0   0   0   0   0   0</a:t>
            </a:r>
          </a:p>
          <a:p>
            <a:r>
              <a:rPr lang="en-US" dirty="0"/>
              <a:t>3     0   0   0   0   0   0   0</a:t>
            </a:r>
          </a:p>
          <a:p>
            <a:r>
              <a:rPr lang="en-US" dirty="0"/>
              <a:t>4     0   0   0   0   0   0   0</a:t>
            </a:r>
          </a:p>
          <a:p>
            <a:r>
              <a:rPr lang="en-US" dirty="0"/>
              <a:t>5     0   0   0   0   0   0   0</a:t>
            </a:r>
          </a:p>
        </p:txBody>
      </p:sp>
    </p:spTree>
    <p:extLst>
      <p:ext uri="{BB962C8B-B14F-4D97-AF65-F5344CB8AC3E}">
        <p14:creationId xmlns:p14="http://schemas.microsoft.com/office/powerpoint/2010/main" val="6202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list &lt;- c()</a:t>
            </a:r>
          </a:p>
          <a:p>
            <a:r>
              <a:rPr lang="en-US" dirty="0"/>
              <a:t>&gt; for (item in dates){</a:t>
            </a:r>
          </a:p>
          <a:p>
            <a:r>
              <a:rPr lang="en-US" dirty="0"/>
              <a:t>+ list&lt;-  c(list, c(paste(</a:t>
            </a:r>
            <a:r>
              <a:rPr lang="en-US" dirty="0" err="1"/>
              <a:t>item,"A</a:t>
            </a:r>
            <a:r>
              <a:rPr lang="en-US" dirty="0"/>
              <a:t>")))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list</a:t>
            </a:r>
          </a:p>
          <a:p>
            <a:r>
              <a:rPr lang="en-US" dirty="0"/>
              <a:t>[1] "Jan A"   "Feb A"   "March A" "Apr A"   "May A"   "June A" </a:t>
            </a:r>
          </a:p>
          <a:p>
            <a:r>
              <a:rPr lang="en-US" dirty="0"/>
              <a:t>&gt; for (item in list){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</a:t>
            </a:r>
            <a:r>
              <a:rPr lang="en-US" dirty="0" err="1"/>
              <a:t>cnt</a:t>
            </a:r>
            <a:r>
              <a:rPr lang="en-US" dirty="0"/>
              <a:t> &lt;- 0</a:t>
            </a:r>
          </a:p>
          <a:p>
            <a:r>
              <a:rPr lang="en-US" dirty="0"/>
              <a:t>&gt; for (item in list){</a:t>
            </a:r>
          </a:p>
          <a:p>
            <a:r>
              <a:rPr lang="en-US" dirty="0"/>
              <a:t>+ </a:t>
            </a:r>
            <a:r>
              <a:rPr lang="en-US" dirty="0" err="1"/>
              <a:t>cnt</a:t>
            </a:r>
            <a:r>
              <a:rPr lang="en-US" dirty="0"/>
              <a:t> &lt;- </a:t>
            </a:r>
            <a:r>
              <a:rPr lang="en-US" dirty="0" err="1"/>
              <a:t>cnt</a:t>
            </a:r>
            <a:r>
              <a:rPr lang="en-US" dirty="0"/>
              <a:t> + 1</a:t>
            </a:r>
          </a:p>
          <a:p>
            <a:r>
              <a:rPr lang="en-US" dirty="0"/>
              <a:t>+ names(table)[</a:t>
            </a:r>
            <a:r>
              <a:rPr lang="en-US" dirty="0" err="1"/>
              <a:t>cnt</a:t>
            </a:r>
            <a:r>
              <a:rPr lang="en-US" dirty="0"/>
              <a:t>] = item</a:t>
            </a:r>
          </a:p>
          <a:p>
            <a:r>
              <a:rPr lang="en-US" dirty="0"/>
              <a:t>+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 table[1:5,]</a:t>
            </a:r>
          </a:p>
          <a:p>
            <a:r>
              <a:rPr lang="en-US" dirty="0"/>
              <a:t>  Jan A Feb A March A Apr A May A June A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1     0     0       0     0     0      0   0</a:t>
            </a:r>
          </a:p>
          <a:p>
            <a:r>
              <a:rPr lang="en-US" dirty="0"/>
              <a:t>2     0     0       0     0     0      0   0</a:t>
            </a:r>
          </a:p>
          <a:p>
            <a:r>
              <a:rPr lang="en-US" dirty="0"/>
              <a:t>3     0     0       0     0     0      0   0</a:t>
            </a:r>
          </a:p>
          <a:p>
            <a:r>
              <a:rPr lang="en-US" dirty="0"/>
              <a:t>4     0     0       0     0     0      0   0</a:t>
            </a:r>
          </a:p>
          <a:p>
            <a:r>
              <a:rPr lang="en-US" dirty="0"/>
              <a:t>5     0     0       0     0     0      0   0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30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cnt</a:t>
            </a:r>
            <a:r>
              <a:rPr lang="en-US" dirty="0"/>
              <a:t> &lt;- 0</a:t>
            </a:r>
          </a:p>
          <a:p>
            <a:r>
              <a:rPr lang="en-US" dirty="0"/>
              <a:t>&gt; for (</a:t>
            </a:r>
            <a:r>
              <a:rPr lang="en-US" dirty="0" err="1"/>
              <a:t>var</a:t>
            </a:r>
            <a:r>
              <a:rPr lang="en-US" dirty="0"/>
              <a:t> in c("demand", "</a:t>
            </a:r>
            <a:r>
              <a:rPr lang="en-US" dirty="0" err="1"/>
              <a:t>safestock</a:t>
            </a:r>
            <a:r>
              <a:rPr lang="en-US" dirty="0"/>
              <a:t>")){</a:t>
            </a:r>
          </a:p>
          <a:p>
            <a:r>
              <a:rPr lang="en-US" dirty="0"/>
              <a:t>+ </a:t>
            </a:r>
            <a:r>
              <a:rPr lang="en-US" dirty="0" err="1"/>
              <a:t>cnt</a:t>
            </a:r>
            <a:r>
              <a:rPr lang="en-US" dirty="0"/>
              <a:t> &lt;- </a:t>
            </a:r>
            <a:r>
              <a:rPr lang="en-US" dirty="0" err="1"/>
              <a:t>cnt</a:t>
            </a:r>
            <a:r>
              <a:rPr lang="en-US" dirty="0"/>
              <a:t> + 1</a:t>
            </a:r>
          </a:p>
          <a:p>
            <a:r>
              <a:rPr lang="en-US" dirty="0"/>
              <a:t>+ </a:t>
            </a:r>
            <a:r>
              <a:rPr lang="en-US" dirty="0" err="1"/>
              <a:t>row.names</a:t>
            </a:r>
            <a:r>
              <a:rPr lang="en-US" dirty="0"/>
              <a:t>(table)[</a:t>
            </a:r>
            <a:r>
              <a:rPr lang="en-US" dirty="0" err="1"/>
              <a:t>cnt</a:t>
            </a:r>
            <a:r>
              <a:rPr lang="en-US" dirty="0"/>
              <a:t>] &lt;-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+ }</a:t>
            </a:r>
          </a:p>
          <a:p>
            <a:r>
              <a:rPr lang="en-US" dirty="0"/>
              <a:t>&gt; table</a:t>
            </a:r>
          </a:p>
          <a:p>
            <a:r>
              <a:rPr lang="en-US" dirty="0"/>
              <a:t>          Jan A Feb A March A Apr A May A June A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demand        0     0       0     0     0      0   0</a:t>
            </a:r>
          </a:p>
          <a:p>
            <a:r>
              <a:rPr lang="en-US" dirty="0" err="1"/>
              <a:t>safestock</a:t>
            </a:r>
            <a:r>
              <a:rPr lang="en-US" dirty="0"/>
              <a:t>     0     0       0     0     0      0   0</a:t>
            </a:r>
          </a:p>
          <a:p>
            <a:r>
              <a:rPr lang="en-US" dirty="0"/>
              <a:t>3             0     0       0     0     0      0   0</a:t>
            </a:r>
          </a:p>
          <a:p>
            <a:r>
              <a:rPr lang="en-US" dirty="0"/>
              <a:t>4             0     0       0     0     0      0   0</a:t>
            </a:r>
          </a:p>
        </p:txBody>
      </p:sp>
    </p:spTree>
    <p:extLst>
      <p:ext uri="{BB962C8B-B14F-4D97-AF65-F5344CB8AC3E}">
        <p14:creationId xmlns:p14="http://schemas.microsoft.com/office/powerpoint/2010/main" val="42384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</a:t>
            </a:r>
          </a:p>
          <a:p>
            <a:r>
              <a:rPr lang="en-US" dirty="0"/>
              <a:t>The program 'R' is currently not installed. You can install it by typing: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r-base-core</a:t>
            </a:r>
          </a:p>
          <a:p>
            <a:r>
              <a:rPr lang="en-US" dirty="0"/>
              <a:t>ubuntu@ip-172-31-26-143:~$ </a:t>
            </a:r>
            <a:r>
              <a:rPr lang="en-US" dirty="0" err="1"/>
              <a:t>sudo</a:t>
            </a:r>
            <a:r>
              <a:rPr lang="en-US" dirty="0"/>
              <a:t> apt-get install r-base-core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in a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1,2,3,4</a:t>
            </a:r>
          </a:p>
          <a:p>
            <a:r>
              <a:rPr lang="en-US" dirty="0" smtClean="0"/>
              <a:t>10,20,30,40</a:t>
            </a:r>
          </a:p>
          <a:p>
            <a:r>
              <a:rPr lang="en-US" dirty="0" smtClean="0"/>
              <a:t>15,25,35,45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 f &lt;- read.csv(file("C:\\Users\\</a:t>
            </a:r>
            <a:r>
              <a:rPr lang="en-US" dirty="0" err="1" smtClean="0"/>
              <a:t>dostrows</a:t>
            </a:r>
            <a:r>
              <a:rPr lang="en-US" dirty="0" smtClean="0"/>
              <a:t>\\My Documents\\</a:t>
            </a:r>
            <a:r>
              <a:rPr lang="en-US" dirty="0" err="1" smtClean="0"/>
              <a:t>daveo</a:t>
            </a:r>
            <a:r>
              <a:rPr lang="en-US" dirty="0" smtClean="0"/>
              <a:t>\\2015_Hadoop\\</a:t>
            </a:r>
            <a:r>
              <a:rPr lang="en-US" dirty="0" err="1" smtClean="0"/>
              <a:t>EmpTrainingSeminars</a:t>
            </a:r>
            <a:r>
              <a:rPr lang="en-US" dirty="0" smtClean="0"/>
              <a:t>\\Session2\\test.csv"), head=FALSE)</a:t>
            </a:r>
          </a:p>
          <a:p>
            <a:r>
              <a:rPr lang="en-US" dirty="0" smtClean="0"/>
              <a:t>&gt; f</a:t>
            </a:r>
          </a:p>
          <a:p>
            <a:r>
              <a:rPr lang="en-US" dirty="0" smtClean="0"/>
              <a:t>  V1 V2 V3 V4</a:t>
            </a:r>
          </a:p>
          <a:p>
            <a:r>
              <a:rPr lang="en-US" dirty="0" smtClean="0"/>
              <a:t>1  1  2  3  4</a:t>
            </a:r>
          </a:p>
          <a:p>
            <a:r>
              <a:rPr lang="en-US" dirty="0" smtClean="0"/>
              <a:t>2 10 20 30 40</a:t>
            </a:r>
          </a:p>
          <a:p>
            <a:r>
              <a:rPr lang="en-US" dirty="0" smtClean="0"/>
              <a:t>3 15 25 35 45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 x &lt;- c(1,2,3,4,5,6,7)</a:t>
            </a:r>
          </a:p>
          <a:p>
            <a:r>
              <a:rPr lang="en-US" dirty="0"/>
              <a:t>&gt; x &lt;- c(1:7)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[1] 1 2 3 4 5 6 7</a:t>
            </a:r>
          </a:p>
          <a:p>
            <a:r>
              <a:rPr lang="en-US" dirty="0"/>
              <a:t>&gt; x &lt;- 1:4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[1] 1 2 3 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6236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&gt; m &lt;- matrix(0,2,2)</a:t>
            </a:r>
          </a:p>
          <a:p>
            <a:r>
              <a:rPr lang="fr-FR" dirty="0"/>
              <a:t>&gt; m</a:t>
            </a:r>
          </a:p>
          <a:p>
            <a:r>
              <a:rPr lang="fr-FR" dirty="0"/>
              <a:t>     [,1] [,2]</a:t>
            </a:r>
          </a:p>
          <a:p>
            <a:r>
              <a:rPr lang="fr-FR" dirty="0"/>
              <a:t>[1,]    0    0</a:t>
            </a:r>
          </a:p>
          <a:p>
            <a:r>
              <a:rPr lang="fr-FR" dirty="0"/>
              <a:t>[2,]    0    0</a:t>
            </a:r>
          </a:p>
          <a:p>
            <a:r>
              <a:rPr lang="fr-FR" dirty="0"/>
              <a:t>&gt; m[1,1] = 1</a:t>
            </a:r>
          </a:p>
          <a:p>
            <a:r>
              <a:rPr lang="fr-FR" dirty="0"/>
              <a:t>&gt; m</a:t>
            </a:r>
          </a:p>
          <a:p>
            <a:r>
              <a:rPr lang="fr-FR" dirty="0"/>
              <a:t>     [,1] [,2]</a:t>
            </a:r>
          </a:p>
          <a:p>
            <a:r>
              <a:rPr lang="fr-FR" dirty="0"/>
              <a:t>[1,]    1    0</a:t>
            </a:r>
          </a:p>
          <a:p>
            <a:r>
              <a:rPr lang="fr-FR" dirty="0"/>
              <a:t>[2,]    0    0</a:t>
            </a:r>
          </a:p>
          <a:p>
            <a:r>
              <a:rPr lang="fr-FR" dirty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x&lt;- c(1,2,3,4,5)</a:t>
            </a:r>
          </a:p>
          <a:p>
            <a:r>
              <a:rPr lang="es-ES" dirty="0"/>
              <a:t>y&lt;- c(10,20,30,40,50)</a:t>
            </a:r>
          </a:p>
          <a:p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57702"/>
            <a:ext cx="3898486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3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list &lt;- c(1,2,3,4,5)</a:t>
            </a:r>
          </a:p>
          <a:p>
            <a:r>
              <a:rPr lang="en-US" dirty="0"/>
              <a:t>&gt; min(list)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&gt; max(list)</a:t>
            </a:r>
          </a:p>
          <a:p>
            <a:r>
              <a:rPr lang="en-US" dirty="0"/>
              <a:t>[1] 5</a:t>
            </a:r>
          </a:p>
          <a:p>
            <a:r>
              <a:rPr lang="en-US" dirty="0"/>
              <a:t>&gt; </a:t>
            </a:r>
            <a:r>
              <a:rPr lang="en-US" dirty="0" err="1"/>
              <a:t>sd</a:t>
            </a:r>
            <a:r>
              <a:rPr lang="en-US" dirty="0"/>
              <a:t>(list)</a:t>
            </a:r>
          </a:p>
          <a:p>
            <a:r>
              <a:rPr lang="en-US" dirty="0"/>
              <a:t>[1] 1.581139</a:t>
            </a:r>
          </a:p>
          <a:p>
            <a:r>
              <a:rPr lang="en-US" dirty="0"/>
              <a:t>&gt; mean(list)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&gt; list2 &lt;- c(2.3,4.4,5,7,8)</a:t>
            </a:r>
          </a:p>
          <a:p>
            <a:r>
              <a:rPr lang="en-US" dirty="0"/>
              <a:t>&gt; </a:t>
            </a:r>
            <a:r>
              <a:rPr lang="en-US" dirty="0" err="1"/>
              <a:t>cor</a:t>
            </a:r>
            <a:r>
              <a:rPr lang="en-US" dirty="0"/>
              <a:t>(list,list2)</a:t>
            </a:r>
          </a:p>
          <a:p>
            <a:r>
              <a:rPr lang="en-US" dirty="0"/>
              <a:t>[1] 0.9881724</a:t>
            </a:r>
          </a:p>
          <a:p>
            <a:r>
              <a:rPr lang="en-US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programming streaming map 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stock.txt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1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7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Mapper (no reducer)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ubuntu@ip-172-31-26-143:~$ cat stock_day_avg2.R</a:t>
            </a:r>
          </a:p>
          <a:p>
            <a:pPr marL="0" indent="0">
              <a:buNone/>
            </a:pPr>
            <a:r>
              <a:rPr lang="en-US" sz="5100" dirty="0"/>
              <a:t>#!/</a:t>
            </a:r>
            <a:r>
              <a:rPr lang="en-US" sz="5100" dirty="0" err="1"/>
              <a:t>usr</a:t>
            </a:r>
            <a:r>
              <a:rPr lang="en-US" sz="5100" dirty="0"/>
              <a:t>/bin/</a:t>
            </a:r>
            <a:r>
              <a:rPr lang="en-US" sz="5100" dirty="0" err="1"/>
              <a:t>Rscript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options(warn=-1)                                                       </a:t>
            </a:r>
            <a:r>
              <a:rPr lang="en-US" sz="5100" dirty="0" smtClean="0"/>
              <a:t>		 </a:t>
            </a:r>
            <a:r>
              <a:rPr lang="en-US" sz="5100" dirty="0"/>
              <a:t>#2</a:t>
            </a:r>
          </a:p>
          <a:p>
            <a:pPr marL="0" indent="0">
              <a:buNone/>
            </a:pPr>
            <a:r>
              <a:rPr lang="en-US" sz="5100" dirty="0"/>
              <a:t>input &lt;- file("</a:t>
            </a:r>
            <a:r>
              <a:rPr lang="en-US" sz="5100" dirty="0" err="1"/>
              <a:t>stdin</a:t>
            </a:r>
            <a:r>
              <a:rPr lang="en-US" sz="5100" dirty="0"/>
              <a:t>", "r")                                             </a:t>
            </a:r>
            <a:r>
              <a:rPr lang="en-US" sz="5100" dirty="0" smtClean="0"/>
              <a:t>		#</a:t>
            </a:r>
            <a:r>
              <a:rPr lang="en-US" sz="5100" dirty="0"/>
              <a:t>4</a:t>
            </a:r>
          </a:p>
          <a:p>
            <a:pPr marL="0" indent="0">
              <a:buNone/>
            </a:pPr>
            <a:r>
              <a:rPr lang="en-US" sz="5100" dirty="0"/>
              <a:t>while(length(</a:t>
            </a:r>
            <a:r>
              <a:rPr lang="en-US" sz="5100" dirty="0" err="1"/>
              <a:t>currentLine</a:t>
            </a:r>
            <a:r>
              <a:rPr lang="en-US" sz="5100" dirty="0"/>
              <a:t> &lt;-</a:t>
            </a:r>
            <a:r>
              <a:rPr lang="en-US" sz="5100" dirty="0" err="1"/>
              <a:t>readLines</a:t>
            </a:r>
            <a:r>
              <a:rPr lang="en-US" sz="5100" dirty="0"/>
              <a:t>(input, n=1, warn=FALSE)) &gt; 0) {</a:t>
            </a:r>
          </a:p>
          <a:p>
            <a:pPr marL="0" indent="0">
              <a:buNone/>
            </a:pPr>
            <a:r>
              <a:rPr lang="en-US" sz="5100" dirty="0"/>
              <a:t>   fields &lt;- </a:t>
            </a:r>
            <a:r>
              <a:rPr lang="en-US" sz="5100" dirty="0" err="1"/>
              <a:t>unlist</a:t>
            </a:r>
            <a:r>
              <a:rPr lang="en-US" sz="5100" dirty="0"/>
              <a:t>(</a:t>
            </a:r>
            <a:r>
              <a:rPr lang="en-US" sz="5100" dirty="0" err="1"/>
              <a:t>strsplit</a:t>
            </a:r>
            <a:r>
              <a:rPr lang="en-US" sz="5100" dirty="0"/>
              <a:t>(</a:t>
            </a:r>
            <a:r>
              <a:rPr lang="en-US" sz="5100" dirty="0" err="1"/>
              <a:t>currentLine</a:t>
            </a:r>
            <a:r>
              <a:rPr lang="en-US" sz="5100" dirty="0"/>
              <a:t>, ","))                         </a:t>
            </a:r>
            <a:r>
              <a:rPr lang="en-US" sz="5100" dirty="0" smtClean="0"/>
              <a:t>	#</a:t>
            </a:r>
            <a:r>
              <a:rPr lang="en-US" sz="5100" dirty="0"/>
              <a:t>6</a:t>
            </a:r>
          </a:p>
          <a:p>
            <a:pPr marL="0" indent="0">
              <a:buNone/>
            </a:pPr>
            <a:r>
              <a:rPr lang="en-US" sz="5100" dirty="0"/>
              <a:t>   </a:t>
            </a:r>
            <a:r>
              <a:rPr lang="en-US" sz="5100" dirty="0" err="1"/>
              <a:t>lowHigh</a:t>
            </a:r>
            <a:r>
              <a:rPr lang="en-US" sz="5100" dirty="0"/>
              <a:t> &lt;- c(</a:t>
            </a:r>
            <a:r>
              <a:rPr lang="en-US" sz="5100" dirty="0" err="1"/>
              <a:t>as.double</a:t>
            </a:r>
            <a:r>
              <a:rPr lang="en-US" sz="5100" dirty="0"/>
              <a:t>(fields[3]), </a:t>
            </a:r>
            <a:r>
              <a:rPr lang="en-US" sz="5100" dirty="0" err="1"/>
              <a:t>as.double</a:t>
            </a:r>
            <a:r>
              <a:rPr lang="en-US" sz="5100" dirty="0"/>
              <a:t>(fields[6]))             </a:t>
            </a:r>
          </a:p>
          <a:p>
            <a:pPr marL="0" indent="0">
              <a:buNone/>
            </a:pPr>
            <a:r>
              <a:rPr lang="en-US" sz="5100" dirty="0"/>
              <a:t>   mean &lt;- mean(</a:t>
            </a:r>
            <a:r>
              <a:rPr lang="en-US" sz="5100" dirty="0" err="1"/>
              <a:t>lowHigh</a:t>
            </a:r>
            <a:r>
              <a:rPr lang="en-US" sz="5100" dirty="0"/>
              <a:t>)                                                </a:t>
            </a:r>
            <a:r>
              <a:rPr lang="en-US" sz="5100" dirty="0" smtClean="0"/>
              <a:t>	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   cat(fields[1], fields[2], mean, "\n", </a:t>
            </a:r>
            <a:r>
              <a:rPr lang="en-US" sz="5100" dirty="0" err="1"/>
              <a:t>sep</a:t>
            </a:r>
            <a:r>
              <a:rPr lang="en-US" sz="5100" dirty="0"/>
              <a:t>="\t")                      </a:t>
            </a:r>
          </a:p>
          <a:p>
            <a:pPr marL="0" indent="0">
              <a:buNone/>
            </a:pPr>
            <a:r>
              <a:rPr lang="en-US" sz="5100" dirty="0"/>
              <a:t>}</a:t>
            </a:r>
          </a:p>
          <a:p>
            <a:pPr marL="0" indent="0">
              <a:buNone/>
            </a:pPr>
            <a:r>
              <a:rPr lang="en-US" sz="5100" dirty="0"/>
              <a:t>close(input)</a:t>
            </a:r>
          </a:p>
          <a:p>
            <a:pPr marL="0" indent="0">
              <a:buNone/>
            </a:pP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ubuntu@ip-172-31-26-143:~$ hadoop-1.2.1/bin/</a:t>
            </a:r>
            <a:r>
              <a:rPr lang="en-US" dirty="0" err="1"/>
              <a:t>hadoop</a:t>
            </a:r>
            <a:r>
              <a:rPr lang="en-US" dirty="0"/>
              <a:t>   jar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 -D </a:t>
            </a:r>
            <a:r>
              <a:rPr lang="en-US" dirty="0" err="1"/>
              <a:t>mapreduce.job.reduces</a:t>
            </a:r>
            <a:r>
              <a:rPr lang="en-US" dirty="0"/>
              <a:t>=0  -input /home/</a:t>
            </a:r>
            <a:r>
              <a:rPr lang="en-US" dirty="0" err="1"/>
              <a:t>ubuntu</a:t>
            </a:r>
            <a:r>
              <a:rPr lang="en-US" dirty="0"/>
              <a:t>/stock.txt  -output output22  -mapper /home/</a:t>
            </a:r>
            <a:r>
              <a:rPr lang="en-US" dirty="0" err="1"/>
              <a:t>ubuntu</a:t>
            </a:r>
            <a:r>
              <a:rPr lang="en-US" dirty="0"/>
              <a:t>/stock_day_avg2.R   -file   /home/</a:t>
            </a:r>
            <a:r>
              <a:rPr lang="en-US" dirty="0" err="1"/>
              <a:t>ubuntu</a:t>
            </a:r>
            <a:r>
              <a:rPr lang="en-US" dirty="0"/>
              <a:t>/stock_day_avg2.R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8974"/>
            <a:ext cx="9143999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(85.88 + 90.75) / 2. </a:t>
            </a:r>
            <a:br>
              <a:rPr lang="en-US" dirty="0" smtClean="0"/>
            </a:br>
            <a:r>
              <a:rPr lang="en-US" dirty="0" smtClean="0"/>
              <a:t>no zero position third and sixth column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1" y="2362200"/>
            <a:ext cx="8938524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Decimal Values are </a:t>
            </a:r>
            <a:r>
              <a:rPr lang="en-US" b="1" i="1" dirty="0" err="1" smtClean="0"/>
              <a:t>numerics</a:t>
            </a:r>
            <a:r>
              <a:rPr lang="en-US" dirty="0" smtClean="0"/>
              <a:t> in R. It is the default computational data type. If we assign a decimal value to a variable i or f as follows , they will be of numeric type:</a:t>
            </a:r>
            <a:endParaRPr lang="en-US" dirty="0"/>
          </a:p>
          <a:p>
            <a:r>
              <a:rPr lang="en-US" dirty="0" smtClean="0"/>
              <a:t>&gt; i = 1</a:t>
            </a:r>
          </a:p>
          <a:p>
            <a:r>
              <a:rPr lang="en-US" dirty="0" smtClean="0"/>
              <a:t>&gt; class(i)</a:t>
            </a:r>
          </a:p>
          <a:p>
            <a:r>
              <a:rPr lang="en-US" dirty="0" smtClean="0"/>
              <a:t>[1] "numeric"</a:t>
            </a:r>
          </a:p>
          <a:p>
            <a:r>
              <a:rPr lang="en-US" dirty="0" smtClean="0"/>
              <a:t>&gt; f = 1.23</a:t>
            </a:r>
          </a:p>
          <a:p>
            <a:r>
              <a:rPr lang="en-US" dirty="0" smtClean="0"/>
              <a:t>&gt; class(f)</a:t>
            </a:r>
          </a:p>
          <a:p>
            <a:r>
              <a:rPr lang="en-US" dirty="0" smtClean="0"/>
              <a:t>[1] "numeric"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ubuntu@ip-172-31-26-143:~/output19$ cat part-00000</a:t>
            </a:r>
          </a:p>
          <a:p>
            <a:r>
              <a:rPr lang="en-US" dirty="0"/>
              <a:t>AAPL    2009-01-02      88.315</a:t>
            </a:r>
          </a:p>
          <a:p>
            <a:r>
              <a:rPr lang="en-US" dirty="0"/>
              <a:t>AAPL    2008-01-02      197.055</a:t>
            </a:r>
          </a:p>
          <a:p>
            <a:r>
              <a:rPr lang="en-US" dirty="0"/>
              <a:t>AAPL    2007-01-03      85.045</a:t>
            </a:r>
          </a:p>
          <a:p>
            <a:r>
              <a:rPr lang="en-US" dirty="0"/>
              <a:t>AAPL    2006-01-03      73.565</a:t>
            </a:r>
          </a:p>
          <a:p>
            <a:r>
              <a:rPr lang="en-US" dirty="0"/>
              <a:t>AAPL    2005-01-03      64.035</a:t>
            </a:r>
          </a:p>
          <a:p>
            <a:r>
              <a:rPr lang="en-US" dirty="0"/>
              <a:t>AAPL    2004-01-02      21.415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Storing an integer into a value does not make it an integer</a:t>
            </a:r>
          </a:p>
          <a:p>
            <a:r>
              <a:rPr lang="en-US" dirty="0" smtClean="0"/>
              <a:t>&gt; i = 1</a:t>
            </a:r>
          </a:p>
          <a:p>
            <a:r>
              <a:rPr lang="en-US" dirty="0" smtClean="0"/>
              <a:t>&gt; class(i)</a:t>
            </a:r>
          </a:p>
          <a:p>
            <a:r>
              <a:rPr lang="en-US" dirty="0" smtClean="0"/>
              <a:t>[1] "numeric"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is.integer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[1] FALSE</a:t>
            </a:r>
          </a:p>
          <a:p>
            <a:r>
              <a:rPr lang="en-US" dirty="0" smtClean="0"/>
              <a:t>In order to create an integer variable in R, we invoke the </a:t>
            </a:r>
            <a:r>
              <a:rPr lang="en-US" dirty="0" err="1" smtClean="0"/>
              <a:t>as.integer</a:t>
            </a:r>
            <a:r>
              <a:rPr lang="en-US" dirty="0" smtClean="0"/>
              <a:t> function</a:t>
            </a:r>
          </a:p>
          <a:p>
            <a:r>
              <a:rPr lang="sv-SE" dirty="0" smtClean="0"/>
              <a:t>&gt; i = as.integer(5)</a:t>
            </a:r>
          </a:p>
          <a:p>
            <a:r>
              <a:rPr lang="sv-SE" dirty="0" smtClean="0"/>
              <a:t>&gt; class(i)</a:t>
            </a:r>
          </a:p>
          <a:p>
            <a:r>
              <a:rPr lang="sv-SE" dirty="0" smtClean="0"/>
              <a:t>[1] "integer"</a:t>
            </a:r>
          </a:p>
          <a:p>
            <a:r>
              <a:rPr lang="sv-SE" dirty="0" smtClean="0"/>
              <a:t>&gt; i = as.integer("5.25")</a:t>
            </a:r>
          </a:p>
          <a:p>
            <a:r>
              <a:rPr lang="sv-SE" dirty="0" smtClean="0"/>
              <a:t>&gt; class(i)</a:t>
            </a:r>
          </a:p>
          <a:p>
            <a:r>
              <a:rPr lang="sv-SE" dirty="0" smtClean="0"/>
              <a:t>[1] "integer"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complex number in R is defined through use of the pure imaginary value 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&gt; z = 1 + 2i</a:t>
            </a:r>
          </a:p>
          <a:p>
            <a:r>
              <a:rPr lang="en-US" dirty="0" smtClean="0"/>
              <a:t>&gt; z</a:t>
            </a:r>
          </a:p>
          <a:p>
            <a:r>
              <a:rPr lang="en-US" dirty="0" smtClean="0"/>
              <a:t>[1] 1+2i</a:t>
            </a:r>
          </a:p>
          <a:p>
            <a:r>
              <a:rPr lang="en-US" dirty="0" smtClean="0"/>
              <a:t>&gt; class(z)</a:t>
            </a:r>
          </a:p>
          <a:p>
            <a:r>
              <a:rPr lang="en-US" dirty="0" smtClean="0"/>
              <a:t>[1] "complex"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sqrt</a:t>
            </a:r>
            <a:r>
              <a:rPr lang="en-US" dirty="0" smtClean="0"/>
              <a:t>(-1)</a:t>
            </a:r>
          </a:p>
          <a:p>
            <a:r>
              <a:rPr lang="en-US" dirty="0" smtClean="0"/>
              <a:t>[1]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Warning message: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sqrt</a:t>
            </a:r>
            <a:r>
              <a:rPr lang="en-US" dirty="0" smtClean="0"/>
              <a:t>(-1) : </a:t>
            </a:r>
            <a:r>
              <a:rPr lang="en-US" dirty="0" err="1" smtClean="0"/>
              <a:t>NaNs</a:t>
            </a:r>
            <a:r>
              <a:rPr lang="en-US" dirty="0" smtClean="0"/>
              <a:t> produced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sqrt</a:t>
            </a:r>
            <a:r>
              <a:rPr lang="en-US" dirty="0" smtClean="0"/>
              <a:t>(-1+0i)</a:t>
            </a:r>
          </a:p>
          <a:p>
            <a:r>
              <a:rPr lang="en-US" dirty="0" smtClean="0"/>
              <a:t>[1] 0+1i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as.complex</a:t>
            </a:r>
            <a:r>
              <a:rPr lang="en-US" dirty="0" smtClean="0"/>
              <a:t>(-1))</a:t>
            </a:r>
          </a:p>
          <a:p>
            <a:r>
              <a:rPr lang="en-US" dirty="0" smtClean="0"/>
              <a:t>[1] 0+1i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&gt; x = 1; y = 2</a:t>
            </a:r>
          </a:p>
          <a:p>
            <a:r>
              <a:rPr lang="es-ES" dirty="0" smtClean="0"/>
              <a:t>&gt; z = x &gt; y</a:t>
            </a:r>
          </a:p>
          <a:p>
            <a:r>
              <a:rPr lang="es-ES" dirty="0" smtClean="0"/>
              <a:t>&gt; z</a:t>
            </a:r>
          </a:p>
          <a:p>
            <a:r>
              <a:rPr lang="es-ES" dirty="0" smtClean="0"/>
              <a:t>[1] FALSE</a:t>
            </a:r>
          </a:p>
          <a:p>
            <a:r>
              <a:rPr lang="es-ES" dirty="0" smtClean="0"/>
              <a:t>&gt; </a:t>
            </a:r>
            <a:r>
              <a:rPr lang="es-ES" dirty="0" err="1" smtClean="0"/>
              <a:t>class</a:t>
            </a:r>
            <a:r>
              <a:rPr lang="es-ES" dirty="0" smtClean="0"/>
              <a:t>(z)</a:t>
            </a:r>
          </a:p>
          <a:p>
            <a:r>
              <a:rPr lang="es-ES" dirty="0" smtClean="0"/>
              <a:t>[1] "</a:t>
            </a:r>
            <a:r>
              <a:rPr lang="es-ES" dirty="0" err="1" smtClean="0"/>
              <a:t>logical</a:t>
            </a:r>
            <a:r>
              <a:rPr lang="es-ES" dirty="0" smtClean="0"/>
              <a:t>"</a:t>
            </a:r>
          </a:p>
          <a:p>
            <a:r>
              <a:rPr lang="es-ES" dirty="0" smtClean="0"/>
              <a:t>&gt; u = TRUE; v = FALSE;</a:t>
            </a:r>
          </a:p>
          <a:p>
            <a:r>
              <a:rPr lang="es-ES" dirty="0" smtClean="0"/>
              <a:t>&gt; u &amp; v</a:t>
            </a:r>
          </a:p>
          <a:p>
            <a:r>
              <a:rPr lang="es-ES" dirty="0" smtClean="0"/>
              <a:t>[1] FALSE</a:t>
            </a:r>
          </a:p>
          <a:p>
            <a:r>
              <a:rPr lang="es-ES" dirty="0" smtClean="0"/>
              <a:t>&gt; u | v</a:t>
            </a:r>
          </a:p>
          <a:p>
            <a:r>
              <a:rPr lang="es-ES" dirty="0" smtClean="0"/>
              <a:t>[1] TRUE</a:t>
            </a:r>
          </a:p>
          <a:p>
            <a:r>
              <a:rPr lang="es-ES" dirty="0" smtClean="0"/>
              <a:t>&gt; !u</a:t>
            </a:r>
          </a:p>
          <a:p>
            <a:r>
              <a:rPr lang="es-ES" dirty="0" smtClean="0"/>
              <a:t>[1] FALSE</a:t>
            </a:r>
          </a:p>
          <a:p>
            <a:r>
              <a:rPr lang="es-E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 x = </a:t>
            </a:r>
            <a:r>
              <a:rPr lang="en-US" dirty="0" err="1" smtClean="0"/>
              <a:t>as.character</a:t>
            </a:r>
            <a:r>
              <a:rPr lang="en-US" dirty="0" smtClean="0"/>
              <a:t>(3.14)</a:t>
            </a:r>
          </a:p>
          <a:p>
            <a:r>
              <a:rPr lang="en-US" dirty="0" smtClean="0"/>
              <a:t>&gt; x</a:t>
            </a:r>
          </a:p>
          <a:p>
            <a:r>
              <a:rPr lang="en-US" dirty="0" smtClean="0"/>
              <a:t>[1] "3.14"</a:t>
            </a:r>
          </a:p>
          <a:p>
            <a:r>
              <a:rPr lang="en-US" dirty="0" smtClean="0"/>
              <a:t>&gt; class(x)</a:t>
            </a:r>
          </a:p>
          <a:p>
            <a:r>
              <a:rPr lang="en-US" dirty="0" smtClean="0"/>
              <a:t>[1] "character"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fname</a:t>
            </a:r>
            <a:r>
              <a:rPr lang="en-US" dirty="0" smtClean="0"/>
              <a:t>= "joe"; </a:t>
            </a:r>
            <a:r>
              <a:rPr lang="en-US" dirty="0" err="1" smtClean="0"/>
              <a:t>lname</a:t>
            </a:r>
            <a:r>
              <a:rPr lang="en-US" dirty="0" smtClean="0"/>
              <a:t>= "smith"</a:t>
            </a:r>
          </a:p>
          <a:p>
            <a:r>
              <a:rPr lang="en-US" dirty="0" smtClean="0"/>
              <a:t>&gt; paste(</a:t>
            </a:r>
            <a:r>
              <a:rPr lang="en-US" dirty="0" err="1" smtClean="0"/>
              <a:t>fname,lname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"joe smith"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vector is a sequence of data elements of the same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[1] "joe smith"</a:t>
            </a:r>
          </a:p>
          <a:p>
            <a:r>
              <a:rPr lang="en-US" dirty="0" smtClean="0"/>
              <a:t>&gt; l &lt;- c(2,3,4)</a:t>
            </a:r>
          </a:p>
          <a:p>
            <a:r>
              <a:rPr lang="en-US" dirty="0" smtClean="0"/>
              <a:t>&gt; l</a:t>
            </a:r>
          </a:p>
          <a:p>
            <a:r>
              <a:rPr lang="en-US" dirty="0" smtClean="0"/>
              <a:t>[1] 2 3 4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logicals</a:t>
            </a:r>
            <a:r>
              <a:rPr lang="en-US" dirty="0" smtClean="0"/>
              <a:t> &lt;- c(TRUE, FALSE, FALSE)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logicals</a:t>
            </a:r>
            <a:endParaRPr lang="en-US" dirty="0" smtClean="0"/>
          </a:p>
          <a:p>
            <a:r>
              <a:rPr lang="en-US" dirty="0" smtClean="0"/>
              <a:t>[1]  TRUE FALSE </a:t>
            </a:r>
            <a:r>
              <a:rPr lang="en-US" dirty="0" err="1" smtClean="0"/>
              <a:t>FALSE</a:t>
            </a:r>
            <a:endParaRPr lang="en-US" dirty="0" smtClean="0"/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&gt; f &lt;- </a:t>
            </a:r>
            <a:r>
              <a:rPr lang="en-US" dirty="0" err="1" smtClean="0"/>
              <a:t>data.frame</a:t>
            </a:r>
            <a:r>
              <a:rPr lang="en-US" dirty="0" smtClean="0"/>
              <a:t>(a = c(1,2), b = c(4,5), c = c(8,6))</a:t>
            </a:r>
          </a:p>
          <a:p>
            <a:r>
              <a:rPr lang="en-US" dirty="0" smtClean="0"/>
              <a:t>&gt; f</a:t>
            </a:r>
          </a:p>
          <a:p>
            <a:r>
              <a:rPr lang="en-US" dirty="0" smtClean="0"/>
              <a:t>  a b c</a:t>
            </a:r>
          </a:p>
          <a:p>
            <a:r>
              <a:rPr lang="en-US" dirty="0" smtClean="0"/>
              <a:t>1 1 4 8</a:t>
            </a:r>
          </a:p>
          <a:p>
            <a:r>
              <a:rPr lang="en-US" dirty="0" smtClean="0"/>
              <a:t>2 2 5 6</a:t>
            </a:r>
          </a:p>
          <a:p>
            <a:r>
              <a:rPr lang="en-US" dirty="0" smtClean="0"/>
              <a:t>&gt; f[0,1]</a:t>
            </a:r>
          </a:p>
          <a:p>
            <a:r>
              <a:rPr lang="en-US" dirty="0" smtClean="0"/>
              <a:t>numeric(0)</a:t>
            </a:r>
          </a:p>
          <a:p>
            <a:r>
              <a:rPr lang="en-US" dirty="0" smtClean="0"/>
              <a:t>&gt; f[,1]</a:t>
            </a:r>
          </a:p>
          <a:p>
            <a:r>
              <a:rPr lang="en-US" dirty="0" smtClean="0"/>
              <a:t>[1] 1 2</a:t>
            </a:r>
          </a:p>
          <a:p>
            <a:r>
              <a:rPr lang="en-US" dirty="0" smtClean="0"/>
              <a:t>&gt; f[1,]</a:t>
            </a:r>
          </a:p>
          <a:p>
            <a:r>
              <a:rPr lang="en-US" dirty="0" smtClean="0"/>
              <a:t>  a b c</a:t>
            </a:r>
          </a:p>
          <a:p>
            <a:r>
              <a:rPr lang="en-US" dirty="0" smtClean="0"/>
              <a:t>1 1 4 8</a:t>
            </a:r>
          </a:p>
          <a:p>
            <a:r>
              <a:rPr lang="en-US" dirty="0" smtClean="0"/>
              <a:t>&gt; f[1:1]</a:t>
            </a:r>
          </a:p>
          <a:p>
            <a:r>
              <a:rPr lang="en-US" dirty="0" smtClean="0"/>
              <a:t>  a</a:t>
            </a:r>
          </a:p>
          <a:p>
            <a:r>
              <a:rPr lang="en-US" dirty="0" smtClean="0"/>
              <a:t>1 1</a:t>
            </a:r>
          </a:p>
          <a:p>
            <a:r>
              <a:rPr lang="en-US" dirty="0" smtClean="0"/>
              <a:t>2 2</a:t>
            </a:r>
          </a:p>
        </p:txBody>
      </p:sp>
    </p:spTree>
    <p:extLst>
      <p:ext uri="{BB962C8B-B14F-4D97-AF65-F5344CB8AC3E}">
        <p14:creationId xmlns:p14="http://schemas.microsoft.com/office/powerpoint/2010/main" val="19416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1356</Words>
  <Application>Microsoft Office PowerPoint</Application>
  <PresentationFormat>On-screen Show (4:3)</PresentationFormat>
  <Paragraphs>269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 Programming</vt:lpstr>
      <vt:lpstr>PowerPoint Presentation</vt:lpstr>
      <vt:lpstr>Basic Data Types of R</vt:lpstr>
      <vt:lpstr>PowerPoint Presentation</vt:lpstr>
      <vt:lpstr>A complex number in R is defined through use of the pure imaginary value i</vt:lpstr>
      <vt:lpstr>Logical values</vt:lpstr>
      <vt:lpstr>Character data type</vt:lpstr>
      <vt:lpstr>A vector is a sequence of data elements of the same basic data types</vt:lpstr>
      <vt:lpstr>PowerPoint Presentation</vt:lpstr>
      <vt:lpstr>PowerPoint Presentation</vt:lpstr>
      <vt:lpstr>You can index rows in a table with a “Hash” style representation</vt:lpstr>
      <vt:lpstr>PowerPoint Presentation</vt:lpstr>
      <vt:lpstr>PowerPoint Presentation</vt:lpstr>
      <vt:lpstr>Fix command</vt:lpstr>
      <vt:lpstr>PowerPoint Presentation</vt:lpstr>
      <vt:lpstr>Building a frame with more columns</vt:lpstr>
      <vt:lpstr>PowerPoint Presentation</vt:lpstr>
      <vt:lpstr>PowerPoint Presentation</vt:lpstr>
      <vt:lpstr>PowerPoint Presentation</vt:lpstr>
      <vt:lpstr>Bringing in a file </vt:lpstr>
      <vt:lpstr>PowerPoint Presentation</vt:lpstr>
      <vt:lpstr>Create a matrix</vt:lpstr>
      <vt:lpstr>PowerPoint Presentation</vt:lpstr>
      <vt:lpstr>PowerPoint Presentation</vt:lpstr>
      <vt:lpstr> R programming streaming map reduce stock.txt</vt:lpstr>
      <vt:lpstr>Mapper (no reducer)</vt:lpstr>
      <vt:lpstr>R script</vt:lpstr>
      <vt:lpstr>PowerPoint Presentation</vt:lpstr>
      <vt:lpstr>(85.88 + 90.75) / 2.  no zero position third and sixth column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Ostrowski, David (D.A.)</dc:creator>
  <cp:lastModifiedBy>Ostrowski, David (D.A.)</cp:lastModifiedBy>
  <cp:revision>27</cp:revision>
  <dcterms:created xsi:type="dcterms:W3CDTF">2015-09-18T19:38:26Z</dcterms:created>
  <dcterms:modified xsi:type="dcterms:W3CDTF">2015-09-23T23:05:54Z</dcterms:modified>
</cp:coreProperties>
</file>