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3" r:id="rId3"/>
    <p:sldId id="312" r:id="rId4"/>
    <p:sldId id="304" r:id="rId5"/>
    <p:sldId id="305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61" d="100"/>
          <a:sy n="61" d="100"/>
        </p:scale>
        <p:origin x="-118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Hive Install </a:t>
            </a:r>
            <a:r>
              <a:rPr lang="en-US" sz="3200" b="1" i="1" dirty="0" err="1" smtClean="0"/>
              <a:t>overivew</a:t>
            </a:r>
            <a:r>
              <a:rPr lang="en-US" sz="3200" b="1" i="1" dirty="0" smtClean="0"/>
              <a:t> 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1.) Download </a:t>
            </a:r>
            <a:r>
              <a:rPr lang="en-US" dirty="0" err="1" smtClean="0"/>
              <a:t>hadoop</a:t>
            </a:r>
            <a:r>
              <a:rPr lang="en-US" dirty="0" smtClean="0"/>
              <a:t> / unzip / set 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2.) Install java / set 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3.) Download hive /unzip / set path to </a:t>
            </a:r>
            <a:r>
              <a:rPr lang="en-US" dirty="0" err="1" smtClean="0"/>
              <a:t>hive_home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.) 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-p /user/hive/warehouse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a+rwx</a:t>
            </a:r>
            <a:r>
              <a:rPr lang="en-US" dirty="0"/>
              <a:t> /</a:t>
            </a:r>
            <a:r>
              <a:rPr lang="en-US" dirty="0" smtClean="0"/>
              <a:t>user/hive/warehouse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6.) And then again, to use Hive from anywhere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export HIVE_HOME=path/to/hive-0.12.0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export PATH=${HIVE_HOME}/bin:${PATH}And that's it!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5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Hive Queries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266"/>
            <a:ext cx="8229600" cy="453019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3100" dirty="0"/>
              <a:t>hive&gt; CREATE TABLE </a:t>
            </a:r>
            <a:r>
              <a:rPr lang="en-US" sz="3100" dirty="0" err="1" smtClean="0"/>
              <a:t>ufodata</a:t>
            </a:r>
            <a:r>
              <a:rPr lang="en-US" sz="3100" dirty="0" smtClean="0"/>
              <a:t>(sighted </a:t>
            </a:r>
            <a:r>
              <a:rPr lang="en-US" sz="3100" dirty="0"/>
              <a:t>string, reported string, </a:t>
            </a:r>
            <a:r>
              <a:rPr lang="en-US" sz="3100" dirty="0" err="1"/>
              <a:t>sighting_location</a:t>
            </a:r>
            <a:r>
              <a:rPr lang="en-US" sz="3100" dirty="0"/>
              <a:t> string, shape string, duration string, description string) ROW FORMAT DELIMITED  FIELDS TERMINATED BY '\t</a:t>
            </a:r>
            <a:r>
              <a:rPr lang="en-US" sz="3100" dirty="0" smtClean="0"/>
              <a:t>';</a:t>
            </a:r>
          </a:p>
          <a:p>
            <a:endParaRPr lang="en-US" sz="3100" dirty="0"/>
          </a:p>
          <a:p>
            <a:r>
              <a:rPr lang="en-US" sz="3100" dirty="0"/>
              <a:t>hive&gt; LOAD DATA INPATH '/home/</a:t>
            </a:r>
            <a:r>
              <a:rPr lang="en-US" sz="3100" dirty="0" err="1"/>
              <a:t>ubuntu</a:t>
            </a:r>
            <a:r>
              <a:rPr lang="en-US" sz="3100" dirty="0"/>
              <a:t>/</a:t>
            </a:r>
            <a:r>
              <a:rPr lang="en-US" sz="3100" dirty="0" err="1"/>
              <a:t>UFO_short.tsv</a:t>
            </a:r>
            <a:r>
              <a:rPr lang="en-US" sz="3100" dirty="0"/>
              <a:t>'  OVERWRITE INTO TABLE </a:t>
            </a:r>
            <a:r>
              <a:rPr lang="en-US" sz="3100" dirty="0" err="1" smtClean="0"/>
              <a:t>ufodata</a:t>
            </a:r>
            <a:r>
              <a:rPr lang="en-US" sz="3100" dirty="0" smtClean="0"/>
              <a:t>;</a:t>
            </a:r>
          </a:p>
          <a:p>
            <a:endParaRPr lang="en-US" sz="3100" dirty="0"/>
          </a:p>
          <a:p>
            <a:r>
              <a:rPr lang="en-US" sz="3100" dirty="0" smtClean="0"/>
              <a:t>hive&gt;select * from </a:t>
            </a:r>
            <a:r>
              <a:rPr lang="en-US" sz="3100" dirty="0" err="1" smtClean="0"/>
              <a:t>ufodata</a:t>
            </a:r>
            <a:r>
              <a:rPr lang="en-US" sz="3100" dirty="0" smtClean="0"/>
              <a:t>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" y="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7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Hive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hive&gt; select </a:t>
            </a:r>
            <a:r>
              <a:rPr lang="en-US" dirty="0" err="1"/>
              <a:t>sighting_location</a:t>
            </a:r>
            <a:r>
              <a:rPr lang="en-US" dirty="0"/>
              <a:t> from </a:t>
            </a:r>
            <a:r>
              <a:rPr lang="en-US" dirty="0" err="1"/>
              <a:t>ufodata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hive&gt; select reported from </a:t>
            </a:r>
            <a:r>
              <a:rPr lang="en-US" dirty="0" err="1"/>
              <a:t>ufodata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ufodata</a:t>
            </a:r>
            <a:r>
              <a:rPr lang="en-US" dirty="0"/>
              <a:t> where reported LIKE '%1995</a:t>
            </a:r>
            <a:r>
              <a:rPr lang="en-US" dirty="0" smtClean="0"/>
              <a:t>%';</a:t>
            </a:r>
          </a:p>
          <a:p>
            <a:endParaRPr lang="en-US" dirty="0"/>
          </a:p>
          <a:p>
            <a:r>
              <a:rPr lang="en-US" dirty="0"/>
              <a:t>hive&gt; select * from </a:t>
            </a:r>
            <a:r>
              <a:rPr lang="en-US" dirty="0" err="1"/>
              <a:t>ufodata</a:t>
            </a:r>
            <a:r>
              <a:rPr lang="en-US" dirty="0"/>
              <a:t> where </a:t>
            </a:r>
            <a:r>
              <a:rPr lang="en-US" dirty="0" err="1"/>
              <a:t>sighting_location</a:t>
            </a:r>
            <a:r>
              <a:rPr lang="en-US" dirty="0"/>
              <a:t>  LIKE '%North Haven%';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" y="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Hive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hive&gt; select reported  from </a:t>
            </a:r>
            <a:r>
              <a:rPr lang="en-US" dirty="0" err="1" smtClean="0"/>
              <a:t>ufodata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dirty="0" err="1"/>
              <a:t>sighting_location</a:t>
            </a:r>
            <a:r>
              <a:rPr lang="en-US" dirty="0"/>
              <a:t>  LIKE '%North Haven</a:t>
            </a:r>
            <a:r>
              <a:rPr lang="en-US" dirty="0" smtClean="0"/>
              <a:t>%';</a:t>
            </a:r>
          </a:p>
          <a:p>
            <a:endParaRPr lang="en-US" dirty="0"/>
          </a:p>
          <a:p>
            <a:r>
              <a:rPr lang="en-US" dirty="0"/>
              <a:t>hive&gt; describe </a:t>
            </a:r>
            <a:r>
              <a:rPr lang="en-US" dirty="0" err="1" smtClean="0"/>
              <a:t>ufodata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hive&gt; show tables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hive&gt; select </a:t>
            </a:r>
            <a:r>
              <a:rPr lang="en-US" dirty="0" err="1"/>
              <a:t>sighting_location</a:t>
            </a:r>
            <a:r>
              <a:rPr lang="en-US" dirty="0"/>
              <a:t> from </a:t>
            </a:r>
            <a:r>
              <a:rPr lang="en-US" dirty="0" err="1" smtClean="0"/>
              <a:t>ufodata</a:t>
            </a:r>
            <a:r>
              <a:rPr lang="en-US" dirty="0" smtClean="0"/>
              <a:t> </a:t>
            </a:r>
            <a:r>
              <a:rPr lang="en-US" dirty="0"/>
              <a:t>limit 5;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More queries: States example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dirty="0" smtClean="0"/>
              <a:t>&gt; </a:t>
            </a:r>
            <a:r>
              <a:rPr lang="en-US" dirty="0"/>
              <a:t>CREATE EXTERNAL TABLE states(abbreviation string, </a:t>
            </a:r>
            <a:r>
              <a:rPr lang="en-US" dirty="0" err="1"/>
              <a:t>full_name</a:t>
            </a:r>
            <a:r>
              <a:rPr lang="en-US" dirty="0"/>
              <a:t> string) ROW FORMAT delimited FIELDS TERMINATED BY '\t' LOCATION '/</a:t>
            </a:r>
            <a:r>
              <a:rPr lang="en-US" dirty="0" err="1"/>
              <a:t>tmp</a:t>
            </a:r>
            <a:r>
              <a:rPr lang="en-US" dirty="0"/>
              <a:t>/states' 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6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More queries: States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hive&gt; select * from states;</a:t>
            </a:r>
          </a:p>
          <a:p>
            <a:r>
              <a:rPr lang="en-US" dirty="0"/>
              <a:t>hive&gt; select </a:t>
            </a:r>
            <a:r>
              <a:rPr lang="en-US" dirty="0" err="1"/>
              <a:t>full_name</a:t>
            </a:r>
            <a:r>
              <a:rPr lang="en-US" dirty="0"/>
              <a:t> from states where abbreviation like 'CA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/>
              <a:t>hive&gt; </a:t>
            </a:r>
            <a:r>
              <a:rPr lang="en-US" dirty="0" smtClean="0"/>
              <a:t>SELECT </a:t>
            </a:r>
            <a:r>
              <a:rPr lang="en-US" dirty="0"/>
              <a:t>t1.sighted, t2.full_name FROM ufodata6 t1 JOIN states t2 ON (lower(t2.abbreviation) = lower(</a:t>
            </a:r>
            <a:r>
              <a:rPr lang="en-US" dirty="0" err="1"/>
              <a:t>substr</a:t>
            </a:r>
            <a:r>
              <a:rPr lang="en-US" dirty="0"/>
              <a:t>( t1.sighting_location, (length(t1.sighting_location)-1))))  LIMIT 5 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More queries: States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IF NOT EXISTS </a:t>
            </a:r>
            <a:r>
              <a:rPr lang="en-US" dirty="0" err="1"/>
              <a:t>usa_sightings</a:t>
            </a:r>
            <a:r>
              <a:rPr lang="en-US" dirty="0"/>
              <a:t> (sighted, reported, shape, state) AS SELECT t1.sighted, t1.reported, t1.shape, t2.full_name FROM </a:t>
            </a:r>
            <a:r>
              <a:rPr lang="en-US" dirty="0" err="1" smtClean="0"/>
              <a:t>ufodata</a:t>
            </a:r>
            <a:r>
              <a:rPr lang="en-US" dirty="0" smtClean="0"/>
              <a:t> </a:t>
            </a:r>
            <a:r>
              <a:rPr lang="en-US" dirty="0"/>
              <a:t>t1 JOIN states t2 ON (LOWER(t2.abbreviation) = LOWER(SUBSTR( t1.sighting_location, (LENGTH(t1.sighting_location)-1)))) 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" y="34823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the view….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hive&gt; select count(state) from </a:t>
            </a:r>
            <a:r>
              <a:rPr lang="en-US" dirty="0" err="1"/>
              <a:t>usa_sightings</a:t>
            </a:r>
            <a:r>
              <a:rPr lang="en-US" dirty="0"/>
              <a:t> where state = 'California';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2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hive…..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OVERWRITE DIRECTORY '/</a:t>
            </a:r>
            <a:r>
              <a:rPr lang="en-US" dirty="0" err="1"/>
              <a:t>tmp</a:t>
            </a:r>
            <a:r>
              <a:rPr lang="en-US" dirty="0"/>
              <a:t>/out'  SELECT reported, shape, state FROM </a:t>
            </a:r>
            <a:r>
              <a:rPr lang="en-US" dirty="0" err="1"/>
              <a:t>usa_sightings</a:t>
            </a:r>
            <a:r>
              <a:rPr lang="en-US" dirty="0"/>
              <a:t> WHERE state = 'California' 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49141" cy="141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1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368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Hive Install overivew </vt:lpstr>
      <vt:lpstr>Hive Queries</vt:lpstr>
      <vt:lpstr>Hive Queries</vt:lpstr>
      <vt:lpstr>Hive Queries</vt:lpstr>
      <vt:lpstr>More queries: States example</vt:lpstr>
      <vt:lpstr>More queries: States example</vt:lpstr>
      <vt:lpstr>More queries: States example</vt:lpstr>
      <vt:lpstr>Exercise the view….</vt:lpstr>
      <vt:lpstr>Export hive…..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105</cp:revision>
  <dcterms:created xsi:type="dcterms:W3CDTF">2014-04-27T19:34:05Z</dcterms:created>
  <dcterms:modified xsi:type="dcterms:W3CDTF">2015-07-19T20:06:55Z</dcterms:modified>
</cp:coreProperties>
</file>