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73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E04B-B3BA-4D2E-B354-45282ACC121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DE5F-4CE7-4D6C-87D9-A46E9C5A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115160/compiling-jzmq-on-ubunt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Ostrowski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Spout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	return;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String </a:t>
            </a:r>
            <a:r>
              <a:rPr lang="en-US" dirty="0" err="1"/>
              <a:t>str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//Open the reader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BufferedReader</a:t>
            </a:r>
            <a:r>
              <a:rPr lang="en-US" dirty="0"/>
              <a:t> reader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fileReader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try{</a:t>
            </a:r>
            <a:br>
              <a:rPr lang="en-US" dirty="0"/>
            </a:br>
            <a:r>
              <a:rPr lang="en-US" dirty="0"/>
              <a:t>			//Read all lines</a:t>
            </a:r>
            <a:br>
              <a:rPr lang="en-US" dirty="0"/>
            </a:br>
            <a:r>
              <a:rPr lang="en-US" dirty="0"/>
              <a:t>			while((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reader.readLine</a:t>
            </a:r>
            <a:r>
              <a:rPr lang="en-US" dirty="0"/>
              <a:t>()) != null){</a:t>
            </a:r>
            <a:br>
              <a:rPr lang="en-US" dirty="0"/>
            </a:br>
            <a:r>
              <a:rPr lang="en-US" dirty="0"/>
              <a:t>				/**</a:t>
            </a:r>
            <a:br>
              <a:rPr lang="en-US" dirty="0"/>
            </a:br>
            <a:r>
              <a:rPr lang="en-US" dirty="0"/>
              <a:t>				 * By each line </a:t>
            </a:r>
            <a:r>
              <a:rPr lang="en-US" dirty="0" err="1"/>
              <a:t>emmit</a:t>
            </a:r>
            <a:r>
              <a:rPr lang="en-US" dirty="0"/>
              <a:t> a new value with the line as a their</a:t>
            </a:r>
            <a:br>
              <a:rPr lang="en-US" dirty="0"/>
            </a:br>
            <a:r>
              <a:rPr lang="en-US" dirty="0"/>
              <a:t>				 */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this.collector.emit</a:t>
            </a:r>
            <a:r>
              <a:rPr lang="en-US" dirty="0"/>
              <a:t>(new Values(</a:t>
            </a:r>
            <a:r>
              <a:rPr lang="en-US" dirty="0" err="1"/>
              <a:t>str</a:t>
            </a:r>
            <a:r>
              <a:rPr lang="en-US" dirty="0"/>
              <a:t>),</a:t>
            </a:r>
            <a:r>
              <a:rPr lang="en-US" dirty="0" err="1"/>
              <a:t>str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}catch(Exception e){</a:t>
            </a:r>
            <a:br>
              <a:rPr lang="en-US" dirty="0"/>
            </a:br>
            <a:r>
              <a:rPr lang="en-US" dirty="0"/>
              <a:t>			throw new </a:t>
            </a:r>
            <a:r>
              <a:rPr lang="en-US" dirty="0" err="1"/>
              <a:t>RuntimeException</a:t>
            </a:r>
            <a:r>
              <a:rPr lang="en-US" dirty="0"/>
              <a:t>("Error reading </a:t>
            </a:r>
            <a:r>
              <a:rPr lang="en-US" dirty="0" err="1"/>
              <a:t>tuple",e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}finally{</a:t>
            </a:r>
            <a:br>
              <a:rPr lang="en-US" dirty="0"/>
            </a:br>
            <a:r>
              <a:rPr lang="en-US" dirty="0"/>
              <a:t>			completed = true;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/**</a:t>
            </a:r>
            <a:br>
              <a:rPr lang="en-US" dirty="0"/>
            </a:br>
            <a:r>
              <a:rPr lang="en-US" dirty="0"/>
              <a:t>	 * We will create the file and get the collector object</a:t>
            </a:r>
            <a:br>
              <a:rPr lang="en-US" dirty="0"/>
            </a:br>
            <a:r>
              <a:rPr lang="en-US" dirty="0"/>
              <a:t>	 */</a:t>
            </a:r>
            <a:br>
              <a:rPr lang="en-US" dirty="0"/>
            </a:br>
            <a:r>
              <a:rPr lang="en-US" dirty="0"/>
              <a:t>	public void open(Map 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err="1"/>
              <a:t>TopologyContext</a:t>
            </a:r>
            <a:r>
              <a:rPr lang="en-US" dirty="0"/>
              <a:t> context,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SpoutOutputCollector</a:t>
            </a:r>
            <a:r>
              <a:rPr lang="en-US" dirty="0"/>
              <a:t> collector) {</a:t>
            </a:r>
            <a:br>
              <a:rPr lang="en-US" dirty="0"/>
            </a:br>
            <a:r>
              <a:rPr lang="en-US" dirty="0"/>
              <a:t>		try 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this.fileReader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</a:t>
            </a:r>
            <a:r>
              <a:rPr lang="en-US" dirty="0" err="1"/>
              <a:t>conf.get</a:t>
            </a:r>
            <a:r>
              <a:rPr lang="en-US" dirty="0"/>
              <a:t>("</a:t>
            </a:r>
            <a:r>
              <a:rPr lang="en-US" dirty="0" err="1"/>
              <a:t>wordsFile</a:t>
            </a:r>
            <a:r>
              <a:rPr lang="en-US" dirty="0"/>
              <a:t>").</a:t>
            </a:r>
            <a:r>
              <a:rPr lang="en-US" dirty="0" err="1"/>
              <a:t>toString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		} catch 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			throw new </a:t>
            </a:r>
            <a:r>
              <a:rPr lang="en-US" dirty="0" err="1"/>
              <a:t>RuntimeException</a:t>
            </a:r>
            <a:r>
              <a:rPr lang="en-US" dirty="0"/>
              <a:t>("Error reading file ["+</a:t>
            </a:r>
            <a:r>
              <a:rPr lang="en-US" dirty="0" err="1"/>
              <a:t>conf.get</a:t>
            </a:r>
            <a:r>
              <a:rPr lang="en-US" dirty="0"/>
              <a:t>("</a:t>
            </a:r>
            <a:r>
              <a:rPr lang="en-US" dirty="0" err="1"/>
              <a:t>wordFile</a:t>
            </a:r>
            <a:r>
              <a:rPr lang="en-US" dirty="0"/>
              <a:t>")+"]");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this.collector</a:t>
            </a:r>
            <a:r>
              <a:rPr lang="en-US" dirty="0"/>
              <a:t> = collector;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/**</a:t>
            </a:r>
            <a:br>
              <a:rPr lang="en-US" dirty="0"/>
            </a:br>
            <a:r>
              <a:rPr lang="en-US" dirty="0"/>
              <a:t>	 * Declare the output field "word"</a:t>
            </a:r>
            <a:br>
              <a:rPr lang="en-US" dirty="0"/>
            </a:br>
            <a:r>
              <a:rPr lang="en-US" dirty="0"/>
              <a:t>	 */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declareOutputFields</a:t>
            </a:r>
            <a:r>
              <a:rPr lang="en-US" dirty="0"/>
              <a:t>(</a:t>
            </a:r>
            <a:r>
              <a:rPr lang="en-US" dirty="0" err="1"/>
              <a:t>OutputFieldsDeclarer</a:t>
            </a:r>
            <a:r>
              <a:rPr lang="en-US" dirty="0"/>
              <a:t> declarer)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declarer.declare</a:t>
            </a:r>
            <a:r>
              <a:rPr lang="en-US" dirty="0"/>
              <a:t>(new Fields("line"));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package bolts;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backtype.storm.task.TopologyContext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backtype.storm.topology.BasicOutputCollector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backtype.storm.topology.OutputFieldsDeclarer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backtype.storm.topology.base.BaseBasicBolt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backtype.storm.tuple.Tuple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WordCounter</a:t>
            </a:r>
            <a:r>
              <a:rPr lang="en-US" dirty="0"/>
              <a:t> extends </a:t>
            </a:r>
            <a:r>
              <a:rPr lang="en-US" dirty="0" err="1"/>
              <a:t>BaseBasicBolt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Integer id;</a:t>
            </a:r>
          </a:p>
          <a:p>
            <a:r>
              <a:rPr lang="en-US" dirty="0"/>
              <a:t>	String name;</a:t>
            </a:r>
          </a:p>
          <a:p>
            <a:r>
              <a:rPr lang="en-US" dirty="0"/>
              <a:t>	Map&lt;String, Integer&gt; counters;</a:t>
            </a:r>
          </a:p>
          <a:p>
            <a:endParaRPr lang="en-US" dirty="0"/>
          </a:p>
          <a:p>
            <a:r>
              <a:rPr lang="en-US" dirty="0"/>
              <a:t>	/**</a:t>
            </a:r>
          </a:p>
          <a:p>
            <a:r>
              <a:rPr lang="en-US" dirty="0"/>
              <a:t>	 * At the end of the spout (when the cluster is shutdown</a:t>
            </a:r>
          </a:p>
          <a:p>
            <a:r>
              <a:rPr lang="en-US" dirty="0"/>
              <a:t>	 * We will show the word counters</a:t>
            </a:r>
          </a:p>
          <a:p>
            <a:r>
              <a:rPr lang="en-US" dirty="0"/>
              <a:t>	 */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cleanup()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("-- Word Counter ["+name+"-"+id+"] --");</a:t>
            </a:r>
          </a:p>
          <a:p>
            <a:r>
              <a:rPr lang="en-US" dirty="0"/>
              <a:t>		for(</a:t>
            </a:r>
            <a:r>
              <a:rPr lang="en-US" dirty="0" err="1"/>
              <a:t>Map.Entry</a:t>
            </a:r>
            <a:r>
              <a:rPr lang="en-US" dirty="0"/>
              <a:t>&lt;String, Integer&gt; entry : </a:t>
            </a:r>
            <a:r>
              <a:rPr lang="en-US" dirty="0" err="1"/>
              <a:t>counters.entrySet</a:t>
            </a:r>
            <a:r>
              <a:rPr lang="en-US" dirty="0"/>
              <a:t>()){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entry.getKey</a:t>
            </a:r>
            <a:r>
              <a:rPr lang="en-US" dirty="0"/>
              <a:t>()+": "+</a:t>
            </a:r>
            <a:r>
              <a:rPr lang="en-US" dirty="0" err="1"/>
              <a:t>entry.getValue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/**</a:t>
            </a:r>
          </a:p>
          <a:p>
            <a:r>
              <a:rPr lang="en-US" dirty="0"/>
              <a:t>	 * On create </a:t>
            </a:r>
          </a:p>
          <a:p>
            <a:r>
              <a:rPr lang="en-US" dirty="0"/>
              <a:t>	 */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prepare(Map </a:t>
            </a:r>
            <a:r>
              <a:rPr lang="en-US" dirty="0" err="1"/>
              <a:t>stormConf</a:t>
            </a:r>
            <a:r>
              <a:rPr lang="en-US" dirty="0"/>
              <a:t>, </a:t>
            </a:r>
            <a:r>
              <a:rPr lang="en-US" dirty="0" err="1"/>
              <a:t>TopologyContext</a:t>
            </a:r>
            <a:r>
              <a:rPr lang="en-US" dirty="0"/>
              <a:t> context) {</a:t>
            </a:r>
          </a:p>
          <a:p>
            <a:r>
              <a:rPr lang="en-US" dirty="0"/>
              <a:t>		</a:t>
            </a:r>
            <a:r>
              <a:rPr lang="en-US" dirty="0" err="1"/>
              <a:t>this.counters</a:t>
            </a:r>
            <a:r>
              <a:rPr lang="en-US" dirty="0"/>
              <a:t> = new </a:t>
            </a:r>
            <a:r>
              <a:rPr lang="en-US" dirty="0" err="1"/>
              <a:t>HashMap</a:t>
            </a:r>
            <a:r>
              <a:rPr lang="en-US" dirty="0"/>
              <a:t>&lt;String, Integer&gt;();</a:t>
            </a:r>
          </a:p>
          <a:p>
            <a:r>
              <a:rPr lang="en-US" dirty="0"/>
              <a:t>		this.name = </a:t>
            </a:r>
            <a:r>
              <a:rPr lang="en-US" dirty="0" err="1"/>
              <a:t>context.getThisComponentId</a:t>
            </a:r>
            <a:r>
              <a:rPr lang="en-US" dirty="0"/>
              <a:t>();</a:t>
            </a:r>
          </a:p>
          <a:p>
            <a:r>
              <a:rPr lang="en-US" dirty="0"/>
              <a:t>		this.id = </a:t>
            </a:r>
            <a:r>
              <a:rPr lang="en-US" dirty="0" err="1"/>
              <a:t>context.getThisTaskId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01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declareOutputFields</a:t>
            </a:r>
            <a:r>
              <a:rPr lang="en-US" dirty="0"/>
              <a:t>(</a:t>
            </a:r>
            <a:r>
              <a:rPr lang="en-US" dirty="0" err="1"/>
              <a:t>OutputFieldsDeclarer</a:t>
            </a:r>
            <a:r>
              <a:rPr lang="en-US" dirty="0"/>
              <a:t> declarer)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execute(Tuple input, </a:t>
            </a:r>
            <a:r>
              <a:rPr lang="en-US" dirty="0" err="1"/>
              <a:t>BasicOutputCollector</a:t>
            </a:r>
            <a:r>
              <a:rPr lang="en-US" dirty="0"/>
              <a:t> collector) {</a:t>
            </a:r>
          </a:p>
          <a:p>
            <a:r>
              <a:rPr lang="en-US" dirty="0"/>
              <a:t>		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input.getString</a:t>
            </a:r>
            <a:r>
              <a:rPr lang="en-US" dirty="0"/>
              <a:t>(0);</a:t>
            </a:r>
          </a:p>
          <a:p>
            <a:r>
              <a:rPr lang="en-US" dirty="0"/>
              <a:t>		/**</a:t>
            </a:r>
          </a:p>
          <a:p>
            <a:r>
              <a:rPr lang="en-US" dirty="0"/>
              <a:t>		 * If the word </a:t>
            </a:r>
            <a:r>
              <a:rPr lang="en-US" dirty="0" err="1"/>
              <a:t>dosn't</a:t>
            </a:r>
            <a:r>
              <a:rPr lang="en-US" dirty="0"/>
              <a:t> exist in the map we will create</a:t>
            </a:r>
          </a:p>
          <a:p>
            <a:r>
              <a:rPr lang="en-US" dirty="0"/>
              <a:t>		 * this, if not We will add 1 </a:t>
            </a:r>
          </a:p>
          <a:p>
            <a:r>
              <a:rPr lang="en-US" dirty="0"/>
              <a:t>		 */</a:t>
            </a:r>
          </a:p>
          <a:p>
            <a:r>
              <a:rPr lang="en-US" dirty="0"/>
              <a:t>		if(!</a:t>
            </a:r>
            <a:r>
              <a:rPr lang="en-US" dirty="0" err="1"/>
              <a:t>counters.containsKey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)){</a:t>
            </a:r>
          </a:p>
          <a:p>
            <a:r>
              <a:rPr lang="en-US" dirty="0"/>
              <a:t>			</a:t>
            </a:r>
            <a:r>
              <a:rPr lang="en-US" dirty="0" err="1"/>
              <a:t>counters.put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1);</a:t>
            </a:r>
          </a:p>
          <a:p>
            <a:r>
              <a:rPr lang="en-US" dirty="0"/>
              <a:t>		}else{</a:t>
            </a:r>
          </a:p>
          <a:p>
            <a:r>
              <a:rPr lang="en-US" dirty="0"/>
              <a:t>			Integer c = </a:t>
            </a:r>
            <a:r>
              <a:rPr lang="en-US" dirty="0" err="1"/>
              <a:t>counters.get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+ 1;</a:t>
            </a:r>
          </a:p>
          <a:p>
            <a:r>
              <a:rPr lang="en-US" dirty="0"/>
              <a:t>			</a:t>
            </a:r>
            <a:r>
              <a:rPr lang="en-US" dirty="0" err="1"/>
              <a:t>counters.put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c);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6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Leibiusky</a:t>
            </a:r>
            <a:r>
              <a:rPr lang="en-US" sz="1200" dirty="0"/>
              <a:t>, Jonathan, Gabriel </a:t>
            </a:r>
            <a:r>
              <a:rPr lang="en-US" sz="1200" dirty="0" err="1"/>
              <a:t>Eisbruch</a:t>
            </a:r>
            <a:r>
              <a:rPr lang="en-US" sz="1200" dirty="0"/>
              <a:t>, and Dario </a:t>
            </a:r>
            <a:r>
              <a:rPr lang="en-US" sz="1200" dirty="0" err="1"/>
              <a:t>Simonassi</a:t>
            </a:r>
            <a:r>
              <a:rPr lang="en-US" sz="1200" dirty="0"/>
              <a:t>. </a:t>
            </a:r>
            <a:r>
              <a:rPr lang="en-US" sz="1200" i="1" dirty="0"/>
              <a:t>Getting started with storm</a:t>
            </a:r>
            <a:r>
              <a:rPr lang="en-US" sz="1200" dirty="0"/>
              <a:t>. " O'Reilly Media, Inc.", 2012.</a:t>
            </a:r>
            <a:endParaRPr lang="en-US" sz="1200" b="1" i="1" dirty="0" smtClean="0"/>
          </a:p>
          <a:p>
            <a:r>
              <a:rPr lang="en-US" sz="1200" b="1" i="1" dirty="0" smtClean="0"/>
              <a:t>https</a:t>
            </a:r>
            <a:r>
              <a:rPr lang="en-US" sz="1200" b="1" i="1" dirty="0"/>
              <a:t>://github.com/xetorthio/getting-started-with-storm/blob/master/ch02GettingStarted.asc</a:t>
            </a:r>
            <a:endParaRPr lang="en-US" sz="1200" b="1" i="1" dirty="0" smtClean="0"/>
          </a:p>
          <a:p>
            <a:r>
              <a:rPr lang="en-US" sz="1200" b="1" i="1" dirty="0">
                <a:hlinkClick r:id="rId2"/>
              </a:rPr>
              <a:t>http://</a:t>
            </a:r>
            <a:r>
              <a:rPr lang="en-US" sz="1200" b="1" i="1" dirty="0" smtClean="0">
                <a:hlinkClick r:id="rId2"/>
              </a:rPr>
              <a:t>www.thecloudavenue.com/2013/11/InstallingAndConfiguringStormOnUbuntu.html</a:t>
            </a:r>
          </a:p>
          <a:p>
            <a:r>
              <a:rPr lang="en-US" sz="1200" b="1" i="1" dirty="0" smtClean="0">
                <a:hlinkClick r:id="rId2"/>
              </a:rPr>
              <a:t>http</a:t>
            </a:r>
            <a:r>
              <a:rPr lang="en-US" sz="1200" b="1" i="1" dirty="0">
                <a:hlinkClick r:id="rId2"/>
              </a:rPr>
              <a:t>://</a:t>
            </a:r>
            <a:r>
              <a:rPr lang="en-US" sz="1200" b="1" i="1" dirty="0" smtClean="0">
                <a:hlinkClick r:id="rId2"/>
              </a:rPr>
              <a:t>stackoverflow.com/questions/12115160/compiling-jzmq-on-ubuntu</a:t>
            </a:r>
            <a:endParaRPr lang="en-US" sz="1200" b="1" i="1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Single node install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1)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apt-get install dos2unix</a:t>
            </a:r>
          </a:p>
          <a:p>
            <a:pPr marL="0" indent="0">
              <a:buNone/>
            </a:pPr>
            <a:r>
              <a:rPr lang="en-US" b="1" i="1" dirty="0" smtClean="0"/>
              <a:t>2) copy bash script, </a:t>
            </a:r>
            <a:r>
              <a:rPr lang="en-US" b="1" i="1" dirty="0" err="1" smtClean="0"/>
              <a:t>env</a:t>
            </a:r>
            <a:r>
              <a:rPr lang="en-US" b="1" i="1" dirty="0" smtClean="0"/>
              <a:t>, </a:t>
            </a:r>
            <a:r>
              <a:rPr lang="en-US" b="1" i="1" dirty="0" err="1" smtClean="0"/>
              <a:t>yaml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3) dos2unix * </a:t>
            </a:r>
          </a:p>
          <a:p>
            <a:pPr marL="0" indent="0">
              <a:buNone/>
            </a:pPr>
            <a:r>
              <a:rPr lang="en-US" b="1" i="1" dirty="0" smtClean="0"/>
              <a:t>3.5)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-s</a:t>
            </a:r>
          </a:p>
          <a:p>
            <a:pPr marL="0" indent="0">
              <a:buNone/>
            </a:pPr>
            <a:r>
              <a:rPr lang="en-US" b="1" i="1" dirty="0" smtClean="0"/>
              <a:t>4) </a:t>
            </a:r>
            <a:r>
              <a:rPr lang="en-US" b="1" i="1" dirty="0" err="1" smtClean="0"/>
              <a:t>chmod</a:t>
            </a:r>
            <a:r>
              <a:rPr lang="en-US" b="1" i="1" dirty="0" smtClean="0"/>
              <a:t> 777</a:t>
            </a:r>
          </a:p>
          <a:p>
            <a:pPr marL="0" indent="0">
              <a:buNone/>
            </a:pPr>
            <a:r>
              <a:rPr lang="en-US" b="1" i="1" dirty="0" smtClean="0"/>
              <a:t>5) </a:t>
            </a:r>
            <a:r>
              <a:rPr lang="en-US" b="1" i="1" dirty="0"/>
              <a:t>JAVA_HOME="/</a:t>
            </a:r>
            <a:r>
              <a:rPr lang="en-US" b="1" i="1" dirty="0" err="1"/>
              <a:t>usr</a:t>
            </a:r>
            <a:r>
              <a:rPr lang="en-US" b="1" i="1" dirty="0"/>
              <a:t>/lib/</a:t>
            </a:r>
            <a:r>
              <a:rPr lang="en-US" b="1" i="1" dirty="0" err="1"/>
              <a:t>jvm</a:t>
            </a:r>
            <a:r>
              <a:rPr lang="en-US" b="1" i="1" dirty="0"/>
              <a:t>/java-1.7.0-openjdk-amd64"</a:t>
            </a:r>
          </a:p>
          <a:p>
            <a:pPr marL="0" indent="0">
              <a:buNone/>
            </a:pPr>
            <a:r>
              <a:rPr lang="en-US" b="1" i="1" dirty="0" smtClean="0"/>
              <a:t>5.5) export </a:t>
            </a:r>
            <a:r>
              <a:rPr lang="en-US" b="1" i="1" dirty="0"/>
              <a:t>JAVA_HOME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6) execute </a:t>
            </a:r>
            <a:r>
              <a:rPr lang="en-US" b="1" i="1" dirty="0" err="1" smtClean="0"/>
              <a:t>bashscript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6.5) copy *.</a:t>
            </a:r>
            <a:r>
              <a:rPr lang="en-US" b="1" i="1" dirty="0" err="1" smtClean="0"/>
              <a:t>yaml</a:t>
            </a:r>
            <a:r>
              <a:rPr lang="en-US" b="1" i="1" dirty="0" smtClean="0"/>
              <a:t> to apache*/</a:t>
            </a:r>
            <a:r>
              <a:rPr lang="en-US" b="1" i="1" dirty="0" err="1" smtClean="0"/>
              <a:t>conf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7)start zookeeper server</a:t>
            </a:r>
          </a:p>
          <a:p>
            <a:pPr marL="0" indent="0">
              <a:buNone/>
            </a:pPr>
            <a:r>
              <a:rPr lang="en-US" b="1" i="1" dirty="0" smtClean="0"/>
              <a:t>7.5) set to apache* </a:t>
            </a:r>
            <a:r>
              <a:rPr lang="en-US" b="1" i="1" dirty="0" err="1" smtClean="0"/>
              <a:t>dir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8) bin/nimbus</a:t>
            </a:r>
          </a:p>
          <a:p>
            <a:pPr marL="0" indent="0">
              <a:buNone/>
            </a:pPr>
            <a:r>
              <a:rPr lang="en-US" b="1" i="1" dirty="0" smtClean="0"/>
              <a:t>9) bin/supervisor</a:t>
            </a:r>
          </a:p>
          <a:p>
            <a:pPr marL="0" indent="0">
              <a:buNone/>
            </a:pPr>
            <a:r>
              <a:rPr lang="en-US" b="1" i="1" dirty="0" smtClean="0"/>
              <a:t>10) bin/</a:t>
            </a:r>
            <a:r>
              <a:rPr lang="en-US" b="1" i="1" dirty="0" err="1" smtClean="0"/>
              <a:t>ui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11) start the example (see demo page)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26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wget</a:t>
            </a:r>
            <a:r>
              <a:rPr lang="en-US" dirty="0"/>
              <a:t> https://github.com/nathanmarz/storm-starter/archive/master.zip</a:t>
            </a:r>
          </a:p>
          <a:p>
            <a:r>
              <a:rPr lang="en-US" dirty="0" smtClean="0"/>
              <a:t>Unzip master.zip</a:t>
            </a:r>
            <a:endParaRPr lang="en-US" dirty="0"/>
          </a:p>
          <a:p>
            <a:r>
              <a:rPr lang="en-US" dirty="0"/>
              <a:t># cd to the home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 </a:t>
            </a:r>
            <a:r>
              <a:rPr lang="en-US" dirty="0" smtClean="0"/>
              <a:t>install</a:t>
            </a:r>
            <a:endParaRPr lang="en-US" dirty="0"/>
          </a:p>
          <a:p>
            <a:r>
              <a:rPr lang="en-US" dirty="0"/>
              <a:t># run it</a:t>
            </a:r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TopologyMain</a:t>
            </a:r>
            <a:r>
              <a:rPr lang="en-US" dirty="0"/>
              <a:t>" -</a:t>
            </a:r>
            <a:r>
              <a:rPr lang="en-US" dirty="0" err="1"/>
              <a:t>Dexec.args</a:t>
            </a:r>
            <a:r>
              <a:rPr lang="en-US" dirty="0"/>
              <a:t>="</a:t>
            </a:r>
            <a:r>
              <a:rPr lang="en-US" dirty="0" err="1"/>
              <a:t>src</a:t>
            </a:r>
            <a:r>
              <a:rPr lang="en-US" dirty="0"/>
              <a:t>/main/resources/words.txt"</a:t>
            </a:r>
          </a:p>
        </p:txBody>
      </p:sp>
    </p:spTree>
    <p:extLst>
      <p:ext uri="{BB962C8B-B14F-4D97-AF65-F5344CB8AC3E}">
        <p14:creationId xmlns:p14="http://schemas.microsoft.com/office/powerpoint/2010/main" val="110939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8026555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8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36460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8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96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7556386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10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241323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90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(</a:t>
            </a:r>
            <a:r>
              <a:rPr lang="en-US" dirty="0" err="1" smtClean="0"/>
              <a:t>O’reilly</a:t>
            </a:r>
            <a:r>
              <a:rPr lang="en-US" dirty="0" smtClean="0"/>
              <a:t> version)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6390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8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spouts.WordReader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backtype.storm.Config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backtype.storm.LocalCluster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backtype.storm.topology.TopologyBuilder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backtype.storm.tuple.Fields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bolts.WordCounter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bolts.WordNormalizer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TopologyMain</a:t>
            </a:r>
            <a:r>
              <a:rPr lang="en-US" sz="1200" dirty="0"/>
              <a:t> {</a:t>
            </a:r>
          </a:p>
          <a:p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throws </a:t>
            </a:r>
            <a:r>
              <a:rPr lang="en-US" sz="1200" dirty="0" err="1"/>
              <a:t>InterruptedException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 </a:t>
            </a:r>
          </a:p>
          <a:p>
            <a:r>
              <a:rPr lang="en-US" sz="1200" dirty="0"/>
              <a:t>        //Topology definition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TopologyBuilder</a:t>
            </a:r>
            <a:r>
              <a:rPr lang="en-US" sz="1200" dirty="0"/>
              <a:t> builder = new </a:t>
            </a:r>
            <a:r>
              <a:rPr lang="en-US" sz="1200" dirty="0" err="1"/>
              <a:t>TopologyBuilder</a:t>
            </a:r>
            <a:r>
              <a:rPr lang="en-US" sz="1200" dirty="0"/>
              <a:t>();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builder.setSpout</a:t>
            </a:r>
            <a:r>
              <a:rPr lang="en-US" sz="1200" dirty="0"/>
              <a:t>("word-</a:t>
            </a:r>
            <a:r>
              <a:rPr lang="en-US" sz="1200" dirty="0" err="1"/>
              <a:t>reader",new</a:t>
            </a:r>
            <a:r>
              <a:rPr lang="en-US" sz="1200" dirty="0"/>
              <a:t> </a:t>
            </a:r>
            <a:r>
              <a:rPr lang="en-US" sz="1200" dirty="0" err="1"/>
              <a:t>WordReader</a:t>
            </a:r>
            <a:r>
              <a:rPr lang="en-US" sz="1200" dirty="0"/>
              <a:t>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builder.setBolt</a:t>
            </a:r>
            <a:r>
              <a:rPr lang="en-US" sz="1200" dirty="0"/>
              <a:t>("word-normalizer", new </a:t>
            </a:r>
            <a:r>
              <a:rPr lang="en-US" sz="1200" dirty="0" err="1"/>
              <a:t>WordNormalizer</a:t>
            </a:r>
            <a:r>
              <a:rPr lang="en-US" sz="1200" dirty="0"/>
              <a:t>())</a:t>
            </a:r>
          </a:p>
          <a:p>
            <a:r>
              <a:rPr lang="en-US" sz="1200" dirty="0"/>
              <a:t>			.</a:t>
            </a:r>
            <a:r>
              <a:rPr lang="en-US" sz="1200" dirty="0" err="1"/>
              <a:t>shuffleGrouping</a:t>
            </a:r>
            <a:r>
              <a:rPr lang="en-US" sz="1200" dirty="0"/>
              <a:t>("word-reader");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builder.setBolt</a:t>
            </a:r>
            <a:r>
              <a:rPr lang="en-US" sz="1200" dirty="0"/>
              <a:t>("word-counter", new </a:t>
            </a:r>
            <a:r>
              <a:rPr lang="en-US" sz="1200" dirty="0" err="1"/>
              <a:t>WordCounter</a:t>
            </a:r>
            <a:r>
              <a:rPr lang="en-US" sz="1200" dirty="0"/>
              <a:t>(),1)</a:t>
            </a:r>
          </a:p>
          <a:p>
            <a:r>
              <a:rPr lang="en-US" sz="1200" dirty="0"/>
              <a:t>			.</a:t>
            </a:r>
            <a:r>
              <a:rPr lang="en-US" sz="1200" dirty="0" err="1"/>
              <a:t>fieldsGrouping</a:t>
            </a:r>
            <a:r>
              <a:rPr lang="en-US" sz="1200" dirty="0"/>
              <a:t>("word-normalizer", new Fields("word"));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        //Configuration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Config</a:t>
            </a:r>
            <a:r>
              <a:rPr lang="en-US" sz="1200" dirty="0"/>
              <a:t> </a:t>
            </a:r>
            <a:r>
              <a:rPr lang="en-US" sz="1200" dirty="0" err="1"/>
              <a:t>conf</a:t>
            </a:r>
            <a:r>
              <a:rPr lang="en-US" sz="1200" dirty="0"/>
              <a:t> = new </a:t>
            </a:r>
            <a:r>
              <a:rPr lang="en-US" sz="1200" dirty="0" err="1"/>
              <a:t>Config</a:t>
            </a:r>
            <a:r>
              <a:rPr lang="en-US" sz="1200" dirty="0"/>
              <a:t>();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conf.put</a:t>
            </a:r>
            <a:r>
              <a:rPr lang="en-US" sz="1200" dirty="0"/>
              <a:t>("</a:t>
            </a:r>
            <a:r>
              <a:rPr lang="en-US" sz="1200" dirty="0" err="1"/>
              <a:t>wordsFile</a:t>
            </a:r>
            <a:r>
              <a:rPr lang="en-US" sz="1200" dirty="0"/>
              <a:t>", </a:t>
            </a:r>
            <a:r>
              <a:rPr lang="en-US" sz="1200" dirty="0" err="1"/>
              <a:t>args</a:t>
            </a:r>
            <a:r>
              <a:rPr lang="en-US" sz="1200" dirty="0"/>
              <a:t>[0]);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conf.setDebug</a:t>
            </a:r>
            <a:r>
              <a:rPr lang="en-US" sz="1200" dirty="0"/>
              <a:t>(false);</a:t>
            </a:r>
          </a:p>
          <a:p>
            <a:r>
              <a:rPr lang="en-US" sz="1200" dirty="0"/>
              <a:t>        //Topology run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conf.put</a:t>
            </a:r>
            <a:r>
              <a:rPr lang="en-US" sz="1200" dirty="0"/>
              <a:t>(</a:t>
            </a:r>
            <a:r>
              <a:rPr lang="en-US" sz="1200" dirty="0" err="1"/>
              <a:t>Config.TOPOLOGY_MAX_SPOUT_PENDING</a:t>
            </a:r>
            <a:r>
              <a:rPr lang="en-US" sz="1200" dirty="0"/>
              <a:t>, 1);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LocalCluster</a:t>
            </a:r>
            <a:r>
              <a:rPr lang="en-US" sz="1200" dirty="0"/>
              <a:t> cluster = new </a:t>
            </a:r>
            <a:r>
              <a:rPr lang="en-US" sz="1200" dirty="0" err="1"/>
              <a:t>LocalCluster</a:t>
            </a:r>
            <a:r>
              <a:rPr lang="en-US" sz="1200" dirty="0"/>
              <a:t>();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cluster.submitTopology</a:t>
            </a:r>
            <a:r>
              <a:rPr lang="en-US" sz="1200" dirty="0"/>
              <a:t>("Getting-Started-</a:t>
            </a:r>
            <a:r>
              <a:rPr lang="en-US" sz="1200" dirty="0" err="1"/>
              <a:t>Toplogie</a:t>
            </a:r>
            <a:r>
              <a:rPr lang="en-US" sz="1200" dirty="0"/>
              <a:t>", </a:t>
            </a:r>
            <a:r>
              <a:rPr lang="en-US" sz="1200" dirty="0" err="1"/>
              <a:t>conf</a:t>
            </a:r>
            <a:r>
              <a:rPr lang="en-US" sz="1200" dirty="0"/>
              <a:t>, </a:t>
            </a:r>
            <a:r>
              <a:rPr lang="en-US" sz="1200" dirty="0" err="1"/>
              <a:t>builder.createTopology</a:t>
            </a:r>
            <a:r>
              <a:rPr lang="en-US" sz="1200" dirty="0"/>
              <a:t>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Thread.sleep</a:t>
            </a:r>
            <a:r>
              <a:rPr lang="en-US" sz="1200" dirty="0"/>
              <a:t>(1000);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cluster.shutdown</a:t>
            </a:r>
            <a:r>
              <a:rPr lang="en-US" sz="1200" dirty="0"/>
              <a:t>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92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Spout.java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package spouts;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java.io.BufferedReader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java.io.FileNotFoundException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java.io.FileReader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backtype.storm.spout.SpoutOutputCollector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backtype.storm.task.TopologyContext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backtype.storm.topology.OutputFieldsDeclarer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backtype.storm.topology.base.BaseRichSpout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backtype.storm.tuple.Fields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backtype.storm.tuple.Values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WordReader</a:t>
            </a:r>
            <a:r>
              <a:rPr lang="en-US" dirty="0"/>
              <a:t> extends </a:t>
            </a:r>
            <a:r>
              <a:rPr lang="en-US" dirty="0" err="1"/>
              <a:t>BaseRichSpout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private </a:t>
            </a:r>
            <a:r>
              <a:rPr lang="en-US" dirty="0" err="1"/>
              <a:t>SpoutOutputCollector</a:t>
            </a:r>
            <a:r>
              <a:rPr lang="en-US" dirty="0"/>
              <a:t> collector;</a:t>
            </a:r>
            <a:br>
              <a:rPr lang="en-US" dirty="0"/>
            </a:br>
            <a:r>
              <a:rPr lang="en-US" dirty="0"/>
              <a:t>	private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fileReader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private </a:t>
            </a:r>
            <a:r>
              <a:rPr lang="en-US" dirty="0" err="1"/>
              <a:t>boolean</a:t>
            </a:r>
            <a:r>
              <a:rPr lang="en-US" dirty="0"/>
              <a:t> completed = false;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ack</a:t>
            </a:r>
            <a:r>
              <a:rPr lang="en-US" dirty="0"/>
              <a:t>(Object </a:t>
            </a:r>
            <a:r>
              <a:rPr lang="en-US" dirty="0" err="1"/>
              <a:t>msgId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("OK:"+</a:t>
            </a:r>
            <a:r>
              <a:rPr lang="en-US" dirty="0" err="1"/>
              <a:t>msgId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close() {}</a:t>
            </a:r>
            <a:br>
              <a:rPr lang="en-US" dirty="0"/>
            </a:br>
            <a:r>
              <a:rPr lang="en-US" dirty="0"/>
              <a:t>	public void fail(Object </a:t>
            </a:r>
            <a:r>
              <a:rPr lang="en-US" dirty="0" err="1"/>
              <a:t>msgId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("FAIL:"+</a:t>
            </a:r>
            <a:r>
              <a:rPr lang="en-US" dirty="0" err="1"/>
              <a:t>msgId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/**</a:t>
            </a:r>
            <a:br>
              <a:rPr lang="en-US" dirty="0"/>
            </a:br>
            <a:r>
              <a:rPr lang="en-US" dirty="0"/>
              <a:t>	 * The only thing that the methods will do It is emit each </a:t>
            </a:r>
            <a:br>
              <a:rPr lang="en-US" dirty="0"/>
            </a:br>
            <a:r>
              <a:rPr lang="en-US" dirty="0"/>
              <a:t>	 * file line</a:t>
            </a:r>
            <a:br>
              <a:rPr lang="en-US" dirty="0"/>
            </a:br>
            <a:r>
              <a:rPr lang="en-US" dirty="0"/>
              <a:t>	 */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nextTuple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		/**</a:t>
            </a:r>
            <a:br>
              <a:rPr lang="en-US" dirty="0"/>
            </a:br>
            <a:r>
              <a:rPr lang="en-US" dirty="0"/>
              <a:t>		 * The </a:t>
            </a:r>
            <a:r>
              <a:rPr lang="en-US" dirty="0" err="1"/>
              <a:t>nextuple</a:t>
            </a:r>
            <a:r>
              <a:rPr lang="en-US" dirty="0"/>
              <a:t> it is called forever, so if we have been </a:t>
            </a:r>
            <a:r>
              <a:rPr lang="en-US" dirty="0" err="1"/>
              <a:t>readed</a:t>
            </a:r>
            <a:r>
              <a:rPr lang="en-US" dirty="0"/>
              <a:t> the file</a:t>
            </a:r>
            <a:br>
              <a:rPr lang="en-US" dirty="0"/>
            </a:br>
            <a:r>
              <a:rPr lang="en-US" dirty="0"/>
              <a:t>		 * we will wait and then return</a:t>
            </a:r>
            <a:br>
              <a:rPr lang="en-US" dirty="0"/>
            </a:br>
            <a:r>
              <a:rPr lang="en-US" dirty="0"/>
              <a:t>		 */</a:t>
            </a:r>
            <a:br>
              <a:rPr lang="en-US" dirty="0"/>
            </a:br>
            <a:r>
              <a:rPr lang="en-US" dirty="0"/>
              <a:t>		if(completed){</a:t>
            </a:r>
            <a:br>
              <a:rPr lang="en-US" dirty="0"/>
            </a:br>
            <a:r>
              <a:rPr lang="en-US" dirty="0"/>
              <a:t>			try {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Thread.sleep</a:t>
            </a:r>
            <a:r>
              <a:rPr lang="en-US" dirty="0"/>
              <a:t>(1000);</a:t>
            </a:r>
            <a:br>
              <a:rPr lang="en-US" dirty="0"/>
            </a:br>
            <a:r>
              <a:rPr lang="en-US" dirty="0"/>
              <a:t>			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				//Do nothing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134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205</Words>
  <Application>Microsoft Office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apache storm</vt:lpstr>
      <vt:lpstr>Stream processing</vt:lpstr>
      <vt:lpstr>PowerPoint Presentation</vt:lpstr>
      <vt:lpstr>PowerPoint Presentation</vt:lpstr>
      <vt:lpstr>PowerPoint Presentation</vt:lpstr>
      <vt:lpstr>PowerPoint Presentation</vt:lpstr>
      <vt:lpstr>Hello world (O’reilly version)</vt:lpstr>
      <vt:lpstr>PowerPoint Presentation</vt:lpstr>
      <vt:lpstr>Spout.java</vt:lpstr>
      <vt:lpstr>Spout (cont.)</vt:lpstr>
      <vt:lpstr>Bolt.java</vt:lpstr>
      <vt:lpstr>Bolt (cont.)</vt:lpstr>
      <vt:lpstr>references</vt:lpstr>
      <vt:lpstr>Single node install</vt:lpstr>
      <vt:lpstr>demo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Ostrowski, David (D.A.)</cp:lastModifiedBy>
  <cp:revision>17</cp:revision>
  <dcterms:created xsi:type="dcterms:W3CDTF">2015-10-14T13:35:10Z</dcterms:created>
  <dcterms:modified xsi:type="dcterms:W3CDTF">2015-10-21T23:29:47Z</dcterms:modified>
</cp:coreProperties>
</file>