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3C0DE-89B2-428A-998E-D9EE8727DA4C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F9380-AEC3-4F43-9C28-AB6F149B6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542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3C0DE-89B2-428A-998E-D9EE8727DA4C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F9380-AEC3-4F43-9C28-AB6F149B6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862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3C0DE-89B2-428A-998E-D9EE8727DA4C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F9380-AEC3-4F43-9C28-AB6F149B6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875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3C0DE-89B2-428A-998E-D9EE8727DA4C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F9380-AEC3-4F43-9C28-AB6F149B6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699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3C0DE-89B2-428A-998E-D9EE8727DA4C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F9380-AEC3-4F43-9C28-AB6F149B6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093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3C0DE-89B2-428A-998E-D9EE8727DA4C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F9380-AEC3-4F43-9C28-AB6F149B6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776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3C0DE-89B2-428A-998E-D9EE8727DA4C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F9380-AEC3-4F43-9C28-AB6F149B6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093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3C0DE-89B2-428A-998E-D9EE8727DA4C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F9380-AEC3-4F43-9C28-AB6F149B6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056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3C0DE-89B2-428A-998E-D9EE8727DA4C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F9380-AEC3-4F43-9C28-AB6F149B6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799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3C0DE-89B2-428A-998E-D9EE8727DA4C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F9380-AEC3-4F43-9C28-AB6F149B6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462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3C0DE-89B2-428A-998E-D9EE8727DA4C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F9380-AEC3-4F43-9C28-AB6F149B6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345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C3C0DE-89B2-428A-998E-D9EE8727DA4C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4F9380-AEC3-4F43-9C28-AB6F149B6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929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696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4299284" y="374709"/>
            <a:ext cx="6320590" cy="2224111"/>
            <a:chOff x="4299284" y="374709"/>
            <a:chExt cx="6320590" cy="2224111"/>
          </a:xfrm>
        </p:grpSpPr>
        <p:sp>
          <p:nvSpPr>
            <p:cNvPr id="5" name="Rounded Rectangle 4"/>
            <p:cNvSpPr/>
            <p:nvPr/>
          </p:nvSpPr>
          <p:spPr>
            <a:xfrm>
              <a:off x="4299284" y="657725"/>
              <a:ext cx="6320590" cy="1941095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930190" y="374709"/>
              <a:ext cx="1684421" cy="3689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R Script</a:t>
              </a:r>
              <a:endParaRPr lang="en-US" dirty="0"/>
            </a:p>
          </p:txBody>
        </p:sp>
      </p:grpSp>
      <p:sp>
        <p:nvSpPr>
          <p:cNvPr id="2" name="Oval 1"/>
          <p:cNvSpPr/>
          <p:nvPr/>
        </p:nvSpPr>
        <p:spPr>
          <a:xfrm>
            <a:off x="867011" y="829628"/>
            <a:ext cx="2329196" cy="16199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Digitize Data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4425341" y="829628"/>
            <a:ext cx="2329196" cy="16199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Combine data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7983671" y="829628"/>
            <a:ext cx="2329196" cy="16199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Calculate Movements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489649" y="1639607"/>
            <a:ext cx="7371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6930190" y="1639607"/>
            <a:ext cx="8422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67011" y="2761861"/>
            <a:ext cx="232919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Scan and enter data in Excel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Correct data with M34 Detections only if needed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Update “</a:t>
            </a:r>
            <a:r>
              <a:rPr lang="en-US" dirty="0" err="1" smtClean="0"/>
              <a:t>allAfterFieldData</a:t>
            </a:r>
            <a:r>
              <a:rPr lang="en-US" dirty="0" smtClean="0"/>
              <a:t>”  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425340" y="2761860"/>
            <a:ext cx="250484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Combine new field data (</a:t>
            </a:r>
            <a:r>
              <a:rPr lang="en-US" dirty="0" err="1" smtClean="0"/>
              <a:t>allAfterFieldData</a:t>
            </a:r>
            <a:r>
              <a:rPr lang="en-US" dirty="0" smtClean="0"/>
              <a:t>), Trimble survey data, (</a:t>
            </a:r>
            <a:r>
              <a:rPr lang="en-US" dirty="0" err="1" smtClean="0"/>
              <a:t>allKBAfterSurveyPoints</a:t>
            </a:r>
            <a:r>
              <a:rPr lang="en-US" dirty="0" smtClean="0"/>
              <a:t>), and attribute info (</a:t>
            </a:r>
            <a:r>
              <a:rPr lang="en-US" dirty="0" err="1" smtClean="0"/>
              <a:t>XXXX_new_KB_tagged_Rocks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983671" y="2761860"/>
            <a:ext cx="313841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Create summary file with cumulative distance (</a:t>
            </a:r>
            <a:r>
              <a:rPr lang="en-US" dirty="0" err="1" smtClean="0"/>
              <a:t>MasterPITRockList</a:t>
            </a:r>
            <a:r>
              <a:rPr lang="en-US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Calculate distance moved by Runoff year (</a:t>
            </a:r>
            <a:r>
              <a:rPr lang="en-US" dirty="0" err="1" smtClean="0"/>
              <a:t>MovementData_Combined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8107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64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DNR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Graf, Sam</dc:creator>
  <cp:lastModifiedBy>Graf, Sam</cp:lastModifiedBy>
  <cp:revision>4</cp:revision>
  <dcterms:created xsi:type="dcterms:W3CDTF">2025-03-19T18:24:07Z</dcterms:created>
  <dcterms:modified xsi:type="dcterms:W3CDTF">2025-03-19T18:57:20Z</dcterms:modified>
</cp:coreProperties>
</file>