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9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5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9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67011" y="374709"/>
            <a:ext cx="10255079" cy="4695475"/>
            <a:chOff x="867011" y="374709"/>
            <a:chExt cx="10255079" cy="4695475"/>
          </a:xfrm>
        </p:grpSpPr>
        <p:sp>
          <p:nvSpPr>
            <p:cNvPr id="2" name="Oval 1"/>
            <p:cNvSpPr/>
            <p:nvPr/>
          </p:nvSpPr>
          <p:spPr>
            <a:xfrm>
              <a:off x="867011" y="829628"/>
              <a:ext cx="2329196" cy="16199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Digitize Data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489649" y="1639607"/>
              <a:ext cx="7371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4299284" y="374709"/>
              <a:ext cx="6320590" cy="2224111"/>
              <a:chOff x="4299284" y="374709"/>
              <a:chExt cx="6320590" cy="222411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299284" y="374709"/>
                <a:ext cx="6320590" cy="2224111"/>
                <a:chOff x="4299284" y="374709"/>
                <a:chExt cx="6320590" cy="2224111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4299284" y="657725"/>
                  <a:ext cx="6320590" cy="1941095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6930190" y="374709"/>
                  <a:ext cx="1684421" cy="368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R Script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425341" y="829628"/>
                <a:ext cx="5887526" cy="1619958"/>
                <a:chOff x="4425341" y="829628"/>
                <a:chExt cx="5887526" cy="1619958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4425341" y="829628"/>
                  <a:ext cx="2329196" cy="16199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Combine data</a:t>
                  </a:r>
                  <a:endParaRPr lang="en-US" dirty="0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7983671" y="829628"/>
                  <a:ext cx="2329196" cy="16199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Calculate Movements</a:t>
                  </a:r>
                  <a:endParaRPr lang="en-US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930190" y="1639607"/>
                  <a:ext cx="84221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" name="TextBox 16"/>
            <p:cNvSpPr txBox="1"/>
            <p:nvPr/>
          </p:nvSpPr>
          <p:spPr>
            <a:xfrm>
              <a:off x="867011" y="2761861"/>
              <a:ext cx="232919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Scan and enter data in Excel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Correct data with M34 Detections only if needed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Update “</a:t>
              </a:r>
              <a:r>
                <a:rPr lang="en-US" dirty="0" err="1" smtClean="0"/>
                <a:t>allAfterFieldData</a:t>
              </a:r>
              <a:r>
                <a:rPr lang="en-US" dirty="0" smtClean="0"/>
                <a:t>”  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5340" y="2761860"/>
              <a:ext cx="250484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Combine new field data (</a:t>
              </a:r>
              <a:r>
                <a:rPr lang="en-US" dirty="0" err="1" smtClean="0"/>
                <a:t>allAfterFieldData</a:t>
              </a:r>
              <a:r>
                <a:rPr lang="en-US" dirty="0" smtClean="0"/>
                <a:t>), Trimble survey data, (</a:t>
              </a:r>
              <a:r>
                <a:rPr lang="en-US" dirty="0" err="1" smtClean="0"/>
                <a:t>allKBAfterSurveyPoints</a:t>
              </a:r>
              <a:r>
                <a:rPr lang="en-US" dirty="0" smtClean="0"/>
                <a:t>), and attribute info (</a:t>
              </a:r>
              <a:r>
                <a:rPr lang="en-US" dirty="0" err="1" smtClean="0"/>
                <a:t>XXXX_new_KB_tagged_Rocks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83671" y="2761860"/>
              <a:ext cx="313841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Create summary file with cumulative distance (</a:t>
              </a:r>
              <a:r>
                <a:rPr lang="en-US" dirty="0" err="1" smtClean="0"/>
                <a:t>MasterPITRockList</a:t>
              </a:r>
              <a:r>
                <a:rPr lang="en-US" dirty="0" smtClean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Calculate distance moved by Runoff year (</a:t>
              </a:r>
              <a:r>
                <a:rPr lang="en-US" dirty="0" err="1" smtClean="0"/>
                <a:t>MovementData_Combined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81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Graf, Sam</dc:creator>
  <cp:lastModifiedBy>Graf, Sam</cp:lastModifiedBy>
  <cp:revision>6</cp:revision>
  <dcterms:created xsi:type="dcterms:W3CDTF">2025-03-19T18:24:07Z</dcterms:created>
  <dcterms:modified xsi:type="dcterms:W3CDTF">2025-03-19T21:07:38Z</dcterms:modified>
</cp:coreProperties>
</file>