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charts/chart1.xml" ContentType="application/vnd.openxmlformats-officedocument.drawingml.chart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76"/>
  </p:notesMasterIdLst>
  <p:sldIdLst>
    <p:sldId id="256" r:id="rId3"/>
    <p:sldId id="257" r:id="rId4"/>
    <p:sldId id="258" r:id="rId5"/>
    <p:sldId id="259" r:id="rId6"/>
    <p:sldId id="260" r:id="rId7"/>
    <p:sldId id="323" r:id="rId8"/>
    <p:sldId id="33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32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326" r:id="rId43"/>
    <p:sldId id="293" r:id="rId44"/>
    <p:sldId id="294" r:id="rId45"/>
    <p:sldId id="295" r:id="rId46"/>
    <p:sldId id="327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29" r:id="rId65"/>
    <p:sldId id="328" r:id="rId66"/>
    <p:sldId id="314" r:id="rId67"/>
    <p:sldId id="315" r:id="rId68"/>
    <p:sldId id="316" r:id="rId69"/>
    <p:sldId id="317" r:id="rId70"/>
    <p:sldId id="318" r:id="rId71"/>
    <p:sldId id="319" r:id="rId72"/>
    <p:sldId id="320" r:id="rId73"/>
    <p:sldId id="321" r:id="rId74"/>
    <p:sldId id="322" r:id="rId75"/>
  </p:sldIdLst>
  <p:sldSz cx="9144000" cy="6858000" type="screen4x3"/>
  <p:notesSz cx="7099300" cy="1023461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charset="0"/>
        <a:ea typeface="ＭＳ Ｐゴシック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8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theme" Target="theme/theme1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Worksheet%20in%20Chapter_03c_Spatial_Filtering%20(Compatibility%20Mode)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l-G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996991972530727E-2"/>
          <c:y val="0.14717334615368721"/>
          <c:w val="0.94408021596606251"/>
          <c:h val="0.79341864716636201"/>
        </c:manualLayout>
      </c:layout>
      <c:lineChart>
        <c:grouping val="standard"/>
        <c:varyColors val="0"/>
        <c:ser>
          <c:idx val="0"/>
          <c:order val="0"/>
          <c:spPr>
            <a:ln w="12700">
              <a:solidFill>
                <a:srgbClr val="000080"/>
              </a:solidFill>
              <a:prstDash val="solid"/>
            </a:ln>
          </c:spPr>
          <c:marker>
            <c:symbol val="circle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'[Worksheet in Chapter_03c_Spatial_Filtering (Compatibility Mode)]Sheet1'!$B$3:$Z$3</c:f>
              <c:numCache>
                <c:formatCode>General</c:formatCode>
                <c:ptCount val="25"/>
                <c:pt idx="0">
                  <c:v>5</c:v>
                </c:pt>
                <c:pt idx="1">
                  <c:v>5</c:v>
                </c:pt>
                <c:pt idx="2">
                  <c:v>4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6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</c:v>
                </c:pt>
                <c:pt idx="15">
                  <c:v>3</c:v>
                </c:pt>
                <c:pt idx="16">
                  <c:v>1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7</c:v>
                </c:pt>
                <c:pt idx="22">
                  <c:v>7</c:v>
                </c:pt>
                <c:pt idx="23">
                  <c:v>7</c:v>
                </c:pt>
                <c:pt idx="24">
                  <c:v>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35453312"/>
        <c:axId val="142533376"/>
      </c:lineChart>
      <c:catAx>
        <c:axId val="135453312"/>
        <c:scaling>
          <c:orientation val="minMax"/>
        </c:scaling>
        <c:delete val="0"/>
        <c:axPos val="b"/>
        <c:majorTickMark val="out"/>
        <c:minorTickMark val="none"/>
        <c:tickLblPos val="none"/>
        <c:spPr>
          <a:ln w="3175">
            <a:solidFill>
              <a:srgbClr val="000000"/>
            </a:solidFill>
            <a:prstDash val="solid"/>
          </a:ln>
        </c:spPr>
        <c:crossAx val="142533376"/>
        <c:crosses val="autoZero"/>
        <c:auto val="0"/>
        <c:lblAlgn val="ctr"/>
        <c:lblOffset val="100"/>
        <c:tickMarkSkip val="1"/>
        <c:noMultiLvlLbl val="0"/>
      </c:catAx>
      <c:valAx>
        <c:axId val="14253337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950" b="0" i="0" u="none" strike="noStrike" baseline="0">
                <a:solidFill>
                  <a:srgbClr val="3C3C3C"/>
                </a:solidFill>
                <a:latin typeface="Arial"/>
                <a:ea typeface="Arial"/>
                <a:cs typeface="Arial"/>
              </a:defRPr>
            </a:pPr>
            <a:endParaRPr lang="el-GR"/>
          </a:p>
        </c:txPr>
        <c:crossAx val="135453312"/>
        <c:crossesAt val="1"/>
        <c:crossBetween val="midCat"/>
      </c:valAx>
      <c:spPr>
        <a:noFill/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l-GR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image" Target="../media/image52.wmf"/><Relationship Id="rId1" Type="http://schemas.openxmlformats.org/officeDocument/2006/relationships/image" Target="../media/image51.wmf"/><Relationship Id="rId4" Type="http://schemas.openxmlformats.org/officeDocument/2006/relationships/image" Target="../media/image5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3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6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emf"/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6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87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8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89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6" Type="http://schemas.openxmlformats.org/officeDocument/2006/relationships/image" Target="../media/image19.wmf"/><Relationship Id="rId5" Type="http://schemas.openxmlformats.org/officeDocument/2006/relationships/image" Target="../media/image18.wmf"/><Relationship Id="rId4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Relationship Id="rId4" Type="http://schemas.openxmlformats.org/officeDocument/2006/relationships/image" Target="../media/image2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7" Type="http://schemas.openxmlformats.org/officeDocument/2006/relationships/image" Target="../media/image35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noFill/>
          <a:ln w="93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709613" y="4860925"/>
            <a:ext cx="5678487" cy="460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l-GR" smtClean="0"/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0263"/>
            <a:ext cx="3074987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marL="215900" indent="-215900" algn="r">
              <a:buSzPct val="45000"/>
              <a:buFont typeface="Wingdings" charset="2"/>
              <a:buNone/>
              <a:tabLst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</a:tabLst>
              <a:defRPr sz="13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72A47894-83D4-4E78-9A7F-DD249491993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9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B22618-7B2E-429A-941D-F54CA37325EB}" type="slidenum">
              <a:rPr lang="en-US"/>
              <a:pPr/>
              <a:t>1</a:t>
            </a:fld>
            <a:endParaRPr lang="en-US"/>
          </a:p>
        </p:txBody>
      </p:sp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8AAC276-E0B6-4E8D-B5A3-53A47389832C}" type="slidenum">
              <a:rPr lang="en-US" sz="1300"/>
              <a:pPr algn="r">
                <a:buClrTx/>
                <a:buFontTx/>
                <a:buNone/>
              </a:pPr>
              <a:t>1</a:t>
            </a:fld>
            <a:endParaRPr lang="en-US" sz="1300"/>
          </a:p>
        </p:txBody>
      </p:sp>
      <p:sp>
        <p:nvSpPr>
          <p:cNvPr id="727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B8CF5F1-FE30-4FB9-B100-93E83D1468CF}" type="slidenum">
              <a:rPr lang="en-US"/>
              <a:pPr/>
              <a:t>10</a:t>
            </a:fld>
            <a:endParaRPr lang="en-US"/>
          </a:p>
        </p:txBody>
      </p:sp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4A1DE90-B143-4C3E-8855-737C6AE68990}" type="slidenum">
              <a:rPr lang="en-US" sz="1300"/>
              <a:pPr algn="r">
                <a:buClrTx/>
                <a:buFontTx/>
                <a:buNone/>
              </a:pPr>
              <a:t>10</a:t>
            </a:fld>
            <a:endParaRPr lang="en-US" sz="1300"/>
          </a:p>
        </p:txBody>
      </p:sp>
      <p:sp>
        <p:nvSpPr>
          <p:cNvPr id="798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B11A00-9947-472D-B113-EAD7EC9C886A}" type="slidenum">
              <a:rPr lang="en-US"/>
              <a:pPr/>
              <a:t>11</a:t>
            </a:fld>
            <a:endParaRPr lang="en-US"/>
          </a:p>
        </p:txBody>
      </p:sp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A94D8DA-4E81-426C-90FC-443770008706}" type="slidenum">
              <a:rPr lang="en-US" sz="1300"/>
              <a:pPr algn="r">
                <a:buClrTx/>
                <a:buFontTx/>
                <a:buNone/>
              </a:pPr>
              <a:t>11</a:t>
            </a:fld>
            <a:endParaRPr lang="en-US" sz="1300"/>
          </a:p>
        </p:txBody>
      </p:sp>
      <p:sp>
        <p:nvSpPr>
          <p:cNvPr id="808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C20F575-CCAF-4A79-BE39-866A871CCA50}" type="slidenum">
              <a:rPr lang="en-US"/>
              <a:pPr/>
              <a:t>12</a:t>
            </a:fld>
            <a:endParaRPr lang="en-US"/>
          </a:p>
        </p:txBody>
      </p:sp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05C79238-1415-40CF-8F33-4215DCB391F0}" type="slidenum">
              <a:rPr lang="en-US" sz="1300"/>
              <a:pPr algn="r">
                <a:buClrTx/>
                <a:buFontTx/>
                <a:buNone/>
              </a:pPr>
              <a:t>12</a:t>
            </a:fld>
            <a:endParaRPr lang="en-US" sz="1300"/>
          </a:p>
        </p:txBody>
      </p:sp>
      <p:sp>
        <p:nvSpPr>
          <p:cNvPr id="819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FC479FA-F7DC-4E8E-9A34-FACC3355D808}" type="slidenum">
              <a:rPr lang="en-US"/>
              <a:pPr/>
              <a:t>13</a:t>
            </a:fld>
            <a:endParaRPr lang="en-US"/>
          </a:p>
        </p:txBody>
      </p:sp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08E3E2E-4B7A-4FA5-AA9C-FED9D4B28A69}" type="slidenum">
              <a:rPr lang="en-US" sz="1300"/>
              <a:pPr algn="r">
                <a:buClrTx/>
                <a:buFontTx/>
                <a:buNone/>
              </a:pPr>
              <a:t>13</a:t>
            </a:fld>
            <a:endParaRPr lang="en-US" sz="1300"/>
          </a:p>
        </p:txBody>
      </p:sp>
      <p:sp>
        <p:nvSpPr>
          <p:cNvPr id="829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294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176E494-3E6A-497F-897D-8462675BB6EC}" type="slidenum">
              <a:rPr lang="en-US"/>
              <a:pPr/>
              <a:t>14</a:t>
            </a:fld>
            <a:endParaRPr lang="en-US"/>
          </a:p>
        </p:txBody>
      </p:sp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E673E159-8602-49B4-A099-950E8B98CDB7}" type="slidenum">
              <a:rPr lang="en-US" sz="1300"/>
              <a:pPr algn="r">
                <a:buClrTx/>
                <a:buFontTx/>
                <a:buNone/>
              </a:pPr>
              <a:t>14</a:t>
            </a:fld>
            <a:endParaRPr lang="en-US" sz="1300"/>
          </a:p>
        </p:txBody>
      </p:sp>
      <p:sp>
        <p:nvSpPr>
          <p:cNvPr id="839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244FBE4-634F-4FA9-A4CA-4A8C5A1AB981}" type="slidenum">
              <a:rPr lang="en-US"/>
              <a:pPr/>
              <a:t>15</a:t>
            </a:fld>
            <a:endParaRPr lang="en-US"/>
          </a:p>
        </p:txBody>
      </p:sp>
      <p:sp>
        <p:nvSpPr>
          <p:cNvPr id="8499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D96E62B6-7214-4443-AF06-9EF2F967A906}" type="slidenum">
              <a:rPr lang="en-US" sz="1300"/>
              <a:pPr algn="r">
                <a:buClrTx/>
                <a:buFontTx/>
                <a:buNone/>
              </a:pPr>
              <a:t>15</a:t>
            </a:fld>
            <a:endParaRPr lang="en-US" sz="1300"/>
          </a:p>
        </p:txBody>
      </p:sp>
      <p:sp>
        <p:nvSpPr>
          <p:cNvPr id="849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DDF423F-DDE6-4807-8294-5A2CC85805F9}" type="slidenum">
              <a:rPr lang="en-US"/>
              <a:pPr/>
              <a:t>16</a:t>
            </a:fld>
            <a:endParaRPr lang="en-US"/>
          </a:p>
        </p:txBody>
      </p:sp>
      <p:sp>
        <p:nvSpPr>
          <p:cNvPr id="8601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AC67C61-B839-4AD7-8CB8-BBCE49A662A4}" type="slidenum">
              <a:rPr lang="en-US" sz="1300"/>
              <a:pPr algn="r">
                <a:buClrTx/>
                <a:buFontTx/>
                <a:buNone/>
              </a:pPr>
              <a:t>16</a:t>
            </a:fld>
            <a:endParaRPr lang="en-US" sz="1300"/>
          </a:p>
        </p:txBody>
      </p:sp>
      <p:sp>
        <p:nvSpPr>
          <p:cNvPr id="860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DCBABF-B4DB-48A3-834F-15FC05B0AAE4}" type="slidenum">
              <a:rPr lang="en-US"/>
              <a:pPr/>
              <a:t>17</a:t>
            </a:fld>
            <a:endParaRPr lang="en-US"/>
          </a:p>
        </p:txBody>
      </p:sp>
      <p:sp>
        <p:nvSpPr>
          <p:cNvPr id="8704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3F1ECC0-B453-463B-952C-25CC5B426DAC}" type="slidenum">
              <a:rPr lang="en-US" sz="1300"/>
              <a:pPr algn="r">
                <a:buClrTx/>
                <a:buFontTx/>
                <a:buNone/>
              </a:pPr>
              <a:t>17</a:t>
            </a:fld>
            <a:endParaRPr lang="en-US" sz="1300"/>
          </a:p>
        </p:txBody>
      </p:sp>
      <p:sp>
        <p:nvSpPr>
          <p:cNvPr id="870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C730A66-80BC-44F7-BADF-BE362500F836}" type="slidenum">
              <a:rPr lang="en-US"/>
              <a:pPr/>
              <a:t>18</a:t>
            </a:fld>
            <a:endParaRPr lang="en-US"/>
          </a:p>
        </p:txBody>
      </p:sp>
      <p:sp>
        <p:nvSpPr>
          <p:cNvPr id="8806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505A143-ABFB-47F3-821E-9D3DAAA7E044}" type="slidenum">
              <a:rPr lang="en-US" sz="1300"/>
              <a:pPr algn="r">
                <a:buClrTx/>
                <a:buFontTx/>
                <a:buNone/>
              </a:pPr>
              <a:t>18</a:t>
            </a:fld>
            <a:endParaRPr lang="en-US" sz="1300"/>
          </a:p>
        </p:txBody>
      </p:sp>
      <p:sp>
        <p:nvSpPr>
          <p:cNvPr id="880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A0B216-A86D-49D1-A40F-1B4E97091958}" type="slidenum">
              <a:rPr lang="en-US"/>
              <a:pPr/>
              <a:t>19</a:t>
            </a:fld>
            <a:endParaRPr lang="en-US"/>
          </a:p>
        </p:txBody>
      </p:sp>
      <p:sp>
        <p:nvSpPr>
          <p:cNvPr id="8908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E05968D1-6538-446B-803F-8B668A41707E}" type="slidenum">
              <a:rPr lang="en-US" sz="1300"/>
              <a:pPr algn="r">
                <a:buClrTx/>
                <a:buFontTx/>
                <a:buNone/>
              </a:pPr>
              <a:t>19</a:t>
            </a:fld>
            <a:endParaRPr lang="en-US" sz="1300"/>
          </a:p>
        </p:txBody>
      </p:sp>
      <p:sp>
        <p:nvSpPr>
          <p:cNvPr id="890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D773686-6CFE-429A-8465-9F6B37C6FC9F}" type="slidenum">
              <a:rPr lang="en-US"/>
              <a:pPr/>
              <a:t>2</a:t>
            </a:fld>
            <a:endParaRPr lang="en-US"/>
          </a:p>
        </p:txBody>
      </p:sp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22422BA8-66E0-4E80-9714-5EC20E4464A2}" type="slidenum">
              <a:rPr lang="en-US" sz="1300"/>
              <a:pPr algn="r">
                <a:buClrTx/>
                <a:buFontTx/>
                <a:buNone/>
              </a:pPr>
              <a:t>2</a:t>
            </a:fld>
            <a:endParaRPr lang="en-US" sz="1300"/>
          </a:p>
        </p:txBody>
      </p:sp>
      <p:sp>
        <p:nvSpPr>
          <p:cNvPr id="737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082DC01-47F3-4684-9218-1B0F80C886AC}" type="slidenum">
              <a:rPr lang="en-US"/>
              <a:pPr/>
              <a:t>20</a:t>
            </a:fld>
            <a:endParaRPr lang="en-US"/>
          </a:p>
        </p:txBody>
      </p:sp>
      <p:sp>
        <p:nvSpPr>
          <p:cNvPr id="9011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FA66925C-860D-4031-A832-124133CCDBBE}" type="slidenum">
              <a:rPr lang="en-US" sz="1300"/>
              <a:pPr algn="r">
                <a:buClrTx/>
                <a:buFontTx/>
                <a:buNone/>
              </a:pPr>
              <a:t>20</a:t>
            </a:fld>
            <a:endParaRPr lang="en-US" sz="1300"/>
          </a:p>
        </p:txBody>
      </p:sp>
      <p:sp>
        <p:nvSpPr>
          <p:cNvPr id="901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1EF2D6-FB00-4536-8B75-561C7B597B04}" type="slidenum">
              <a:rPr lang="en-US"/>
              <a:pPr/>
              <a:t>21</a:t>
            </a:fld>
            <a:endParaRPr lang="en-US"/>
          </a:p>
        </p:txBody>
      </p:sp>
      <p:sp>
        <p:nvSpPr>
          <p:cNvPr id="9113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D2C4492-29DC-4A41-A368-CE7A40FAD29C}" type="slidenum">
              <a:rPr lang="en-US" sz="1300"/>
              <a:pPr algn="r">
                <a:buClrTx/>
                <a:buFontTx/>
                <a:buNone/>
              </a:pPr>
              <a:t>21</a:t>
            </a:fld>
            <a:endParaRPr lang="en-US" sz="1300"/>
          </a:p>
        </p:txBody>
      </p:sp>
      <p:sp>
        <p:nvSpPr>
          <p:cNvPr id="911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31BD0-724B-42BD-ABAF-06A8B6D0CF72}" type="slidenum">
              <a:rPr lang="en-US"/>
              <a:pPr/>
              <a:t>22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733458E-3715-4387-8CD8-4E37C0C4C4D5}" type="slidenum">
              <a:rPr lang="en-US" sz="1300"/>
              <a:pPr algn="r">
                <a:buClrTx/>
                <a:buFontTx/>
                <a:buNone/>
              </a:pPr>
              <a:t>22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4931BD0-724B-42BD-ABAF-06A8B6D0CF72}" type="slidenum">
              <a:rPr lang="en-US"/>
              <a:pPr/>
              <a:t>23</a:t>
            </a:fld>
            <a:endParaRPr lang="en-US"/>
          </a:p>
        </p:txBody>
      </p:sp>
      <p:sp>
        <p:nvSpPr>
          <p:cNvPr id="9216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733458E-3715-4387-8CD8-4E37C0C4C4D5}" type="slidenum">
              <a:rPr lang="en-US" sz="1300"/>
              <a:pPr algn="r">
                <a:buClrTx/>
                <a:buFontTx/>
                <a:buNone/>
              </a:pPr>
              <a:t>23</a:t>
            </a:fld>
            <a:endParaRPr lang="en-US" sz="1300"/>
          </a:p>
        </p:txBody>
      </p:sp>
      <p:sp>
        <p:nvSpPr>
          <p:cNvPr id="921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4C789CC-4ADA-4A58-B96E-733D62762169}" type="slidenum">
              <a:rPr lang="en-US"/>
              <a:pPr/>
              <a:t>24</a:t>
            </a:fld>
            <a:endParaRPr lang="en-US"/>
          </a:p>
        </p:txBody>
      </p:sp>
      <p:sp>
        <p:nvSpPr>
          <p:cNvPr id="9318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DBAC98D5-3663-4DBE-B6B0-F38588E2DCFA}" type="slidenum">
              <a:rPr lang="en-US" sz="1300"/>
              <a:pPr algn="r">
                <a:buClrTx/>
                <a:buFontTx/>
                <a:buNone/>
              </a:pPr>
              <a:t>24</a:t>
            </a:fld>
            <a:endParaRPr lang="en-US" sz="1300"/>
          </a:p>
        </p:txBody>
      </p:sp>
      <p:sp>
        <p:nvSpPr>
          <p:cNvPr id="931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318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6B610E5-96D3-4668-A576-2CB78AF29B77}" type="slidenum">
              <a:rPr lang="en-US"/>
              <a:pPr/>
              <a:t>25</a:t>
            </a:fld>
            <a:endParaRPr lang="en-US"/>
          </a:p>
        </p:txBody>
      </p:sp>
      <p:sp>
        <p:nvSpPr>
          <p:cNvPr id="9420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7568F09-7AEB-40E6-9B4F-AEAC24233D99}" type="slidenum">
              <a:rPr lang="en-US" sz="1300"/>
              <a:pPr algn="r">
                <a:buClrTx/>
                <a:buFontTx/>
                <a:buNone/>
              </a:pPr>
              <a:t>25</a:t>
            </a:fld>
            <a:endParaRPr lang="en-US" sz="1300"/>
          </a:p>
        </p:txBody>
      </p:sp>
      <p:sp>
        <p:nvSpPr>
          <p:cNvPr id="942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1AE1458-445C-4480-BF8B-D62DF797420E}" type="slidenum">
              <a:rPr lang="en-US"/>
              <a:pPr/>
              <a:t>26</a:t>
            </a:fld>
            <a:endParaRPr lang="en-US"/>
          </a:p>
        </p:txBody>
      </p:sp>
      <p:sp>
        <p:nvSpPr>
          <p:cNvPr id="9523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982804C-A2C2-4E6F-9CD2-1F8EA2D97F41}" type="slidenum">
              <a:rPr lang="en-US" sz="1300"/>
              <a:pPr algn="r">
                <a:buClrTx/>
                <a:buFontTx/>
                <a:buNone/>
              </a:pPr>
              <a:t>26</a:t>
            </a:fld>
            <a:endParaRPr lang="en-US" sz="1300"/>
          </a:p>
        </p:txBody>
      </p:sp>
      <p:sp>
        <p:nvSpPr>
          <p:cNvPr id="952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523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1DC43FE-87DE-4D79-8C23-ECE20A8D1D74}" type="slidenum">
              <a:rPr lang="en-US"/>
              <a:pPr/>
              <a:t>27</a:t>
            </a:fld>
            <a:endParaRPr lang="en-US"/>
          </a:p>
        </p:txBody>
      </p:sp>
      <p:sp>
        <p:nvSpPr>
          <p:cNvPr id="9625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933C485-894C-420D-8A8D-3B3352480B8E}" type="slidenum">
              <a:rPr lang="en-US" sz="1300"/>
              <a:pPr algn="r">
                <a:buClrTx/>
                <a:buFontTx/>
                <a:buNone/>
              </a:pPr>
              <a:t>27</a:t>
            </a:fld>
            <a:endParaRPr lang="en-US" sz="1300"/>
          </a:p>
        </p:txBody>
      </p:sp>
      <p:sp>
        <p:nvSpPr>
          <p:cNvPr id="962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625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DF68EFB-449C-4DD4-A8C8-7307340AD413}" type="slidenum">
              <a:rPr lang="en-US"/>
              <a:pPr/>
              <a:t>28</a:t>
            </a:fld>
            <a:endParaRPr lang="en-US"/>
          </a:p>
        </p:txBody>
      </p:sp>
      <p:sp>
        <p:nvSpPr>
          <p:cNvPr id="9728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70AEE15-5924-4BEF-AC60-B3E78B35612E}" type="slidenum">
              <a:rPr lang="en-US" sz="1300"/>
              <a:pPr algn="r">
                <a:buClrTx/>
                <a:buFontTx/>
                <a:buNone/>
              </a:pPr>
              <a:t>28</a:t>
            </a:fld>
            <a:endParaRPr lang="en-US" sz="1300"/>
          </a:p>
        </p:txBody>
      </p:sp>
      <p:sp>
        <p:nvSpPr>
          <p:cNvPr id="972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2AC66D9-E7FB-48D1-A626-5ED2E2BA88CC}" type="slidenum">
              <a:rPr lang="en-US"/>
              <a:pPr/>
              <a:t>29</a:t>
            </a:fld>
            <a:endParaRPr lang="en-US"/>
          </a:p>
        </p:txBody>
      </p:sp>
      <p:sp>
        <p:nvSpPr>
          <p:cNvPr id="9830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05DF86D3-9A86-45E9-9477-C59CAE3D5EEC}" type="slidenum">
              <a:rPr lang="en-US" sz="1300"/>
              <a:pPr algn="r">
                <a:buClrTx/>
                <a:buFontTx/>
                <a:buNone/>
              </a:pPr>
              <a:t>29</a:t>
            </a:fld>
            <a:endParaRPr lang="en-US" sz="1300"/>
          </a:p>
        </p:txBody>
      </p:sp>
      <p:sp>
        <p:nvSpPr>
          <p:cNvPr id="983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12B84FA-DEEE-40DB-AA81-7C54876B1A0B}" type="slidenum">
              <a:rPr lang="en-US"/>
              <a:pPr/>
              <a:t>3</a:t>
            </a:fld>
            <a:endParaRPr lang="en-US"/>
          </a:p>
        </p:txBody>
      </p:sp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E303F22-E83B-4775-8E0E-5208FDFF956C}" type="slidenum">
              <a:rPr lang="en-US" sz="1300"/>
              <a:pPr algn="r">
                <a:buClrTx/>
                <a:buFontTx/>
                <a:buNone/>
              </a:pPr>
              <a:t>3</a:t>
            </a:fld>
            <a:endParaRPr lang="en-US" sz="1300"/>
          </a:p>
        </p:txBody>
      </p:sp>
      <p:sp>
        <p:nvSpPr>
          <p:cNvPr id="747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B4B865-840F-4EAD-AFB4-C7A8278369F5}" type="slidenum">
              <a:rPr lang="en-US"/>
              <a:pPr/>
              <a:t>30</a:t>
            </a:fld>
            <a:endParaRPr lang="en-US"/>
          </a:p>
        </p:txBody>
      </p:sp>
      <p:sp>
        <p:nvSpPr>
          <p:cNvPr id="9932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0355FFC-AA34-455F-AF71-BCBC6F08B149}" type="slidenum">
              <a:rPr lang="en-US" sz="1300"/>
              <a:pPr algn="r">
                <a:buClrTx/>
                <a:buFontTx/>
                <a:buNone/>
              </a:pPr>
              <a:t>30</a:t>
            </a:fld>
            <a:endParaRPr lang="en-US" sz="1300"/>
          </a:p>
        </p:txBody>
      </p:sp>
      <p:sp>
        <p:nvSpPr>
          <p:cNvPr id="993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545A2B-246C-4453-84C0-07EC08D1F88B}" type="slidenum">
              <a:rPr lang="en-US"/>
              <a:pPr/>
              <a:t>31</a:t>
            </a:fld>
            <a:endParaRPr lang="en-US"/>
          </a:p>
        </p:txBody>
      </p:sp>
      <p:sp>
        <p:nvSpPr>
          <p:cNvPr id="10035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694BB63-F199-47D4-944A-CD7DBC2433E3}" type="slidenum">
              <a:rPr lang="en-US" sz="1300"/>
              <a:pPr algn="r">
                <a:buClrTx/>
                <a:buFontTx/>
                <a:buNone/>
              </a:pPr>
              <a:t>31</a:t>
            </a:fld>
            <a:endParaRPr lang="en-US" sz="1300"/>
          </a:p>
        </p:txBody>
      </p:sp>
      <p:sp>
        <p:nvSpPr>
          <p:cNvPr id="1003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FEED092-47F2-4587-9701-59EDB6E573B4}" type="slidenum">
              <a:rPr lang="en-US"/>
              <a:pPr/>
              <a:t>32</a:t>
            </a:fld>
            <a:endParaRPr lang="en-US"/>
          </a:p>
        </p:txBody>
      </p:sp>
      <p:sp>
        <p:nvSpPr>
          <p:cNvPr id="10137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822AE526-D060-4F14-8EBA-CC9FA1DCDFDB}" type="slidenum">
              <a:rPr lang="en-US" sz="1300"/>
              <a:pPr algn="r">
                <a:buClrTx/>
                <a:buFontTx/>
                <a:buNone/>
              </a:pPr>
              <a:t>32</a:t>
            </a:fld>
            <a:endParaRPr lang="en-US" sz="1300"/>
          </a:p>
        </p:txBody>
      </p:sp>
      <p:sp>
        <p:nvSpPr>
          <p:cNvPr id="1013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9CFDEB6-9691-4B61-B98F-514A447CC2EC}" type="slidenum">
              <a:rPr lang="en-US"/>
              <a:pPr/>
              <a:t>33</a:t>
            </a:fld>
            <a:endParaRPr lang="en-US"/>
          </a:p>
        </p:txBody>
      </p:sp>
      <p:sp>
        <p:nvSpPr>
          <p:cNvPr id="10240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6379E57E-F11A-4331-9AD4-80B242953EC6}" type="slidenum">
              <a:rPr lang="en-US" sz="1300"/>
              <a:pPr algn="r">
                <a:buClrTx/>
                <a:buFontTx/>
                <a:buNone/>
              </a:pPr>
              <a:t>33</a:t>
            </a:fld>
            <a:endParaRPr lang="en-US" sz="1300"/>
          </a:p>
        </p:txBody>
      </p:sp>
      <p:sp>
        <p:nvSpPr>
          <p:cNvPr id="1024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0E735A7-985A-4D22-B92D-C6B78432B7F6}" type="slidenum">
              <a:rPr lang="en-US"/>
              <a:pPr/>
              <a:t>34</a:t>
            </a:fld>
            <a:endParaRPr lang="en-US"/>
          </a:p>
        </p:txBody>
      </p:sp>
      <p:sp>
        <p:nvSpPr>
          <p:cNvPr id="10342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B069D4F-1D10-4909-B4C3-60CB41708278}" type="slidenum">
              <a:rPr lang="en-US" sz="1300"/>
              <a:pPr algn="r">
                <a:buClrTx/>
                <a:buFontTx/>
                <a:buNone/>
              </a:pPr>
              <a:t>34</a:t>
            </a:fld>
            <a:endParaRPr lang="en-US" sz="1300"/>
          </a:p>
        </p:txBody>
      </p:sp>
      <p:sp>
        <p:nvSpPr>
          <p:cNvPr id="1034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5159929-F9C6-46E3-A4BC-BF89090F061C}" type="slidenum">
              <a:rPr lang="en-US"/>
              <a:pPr/>
              <a:t>35</a:t>
            </a:fld>
            <a:endParaRPr lang="en-US"/>
          </a:p>
        </p:txBody>
      </p:sp>
      <p:sp>
        <p:nvSpPr>
          <p:cNvPr id="10444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2FA4F177-B751-4023-9440-24761DEBB085}" type="slidenum">
              <a:rPr lang="en-US" sz="1300"/>
              <a:pPr algn="r">
                <a:buClrTx/>
                <a:buFontTx/>
                <a:buNone/>
              </a:pPr>
              <a:t>35</a:t>
            </a:fld>
            <a:endParaRPr lang="en-US" sz="1300"/>
          </a:p>
        </p:txBody>
      </p:sp>
      <p:sp>
        <p:nvSpPr>
          <p:cNvPr id="1044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21EFD2A-EEAA-4399-8DBF-B73C860F787F}" type="slidenum">
              <a:rPr lang="en-US"/>
              <a:pPr/>
              <a:t>36</a:t>
            </a:fld>
            <a:endParaRPr lang="en-US"/>
          </a:p>
        </p:txBody>
      </p:sp>
      <p:sp>
        <p:nvSpPr>
          <p:cNvPr id="10547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E9E9E92-C281-4658-86E8-5BF27C1D35A0}" type="slidenum">
              <a:rPr lang="en-US" sz="1300"/>
              <a:pPr algn="r">
                <a:buClrTx/>
                <a:buFontTx/>
                <a:buNone/>
              </a:pPr>
              <a:t>36</a:t>
            </a:fld>
            <a:endParaRPr lang="en-US" sz="1300"/>
          </a:p>
        </p:txBody>
      </p:sp>
      <p:sp>
        <p:nvSpPr>
          <p:cNvPr id="1054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77E96A6-452B-40DB-AEFF-A0AFC126FD83}" type="slidenum">
              <a:rPr lang="en-US"/>
              <a:pPr/>
              <a:t>37</a:t>
            </a:fld>
            <a:endParaRPr lang="en-US"/>
          </a:p>
        </p:txBody>
      </p:sp>
      <p:sp>
        <p:nvSpPr>
          <p:cNvPr id="10649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8ED0E2D3-8305-45DD-A66A-D92C1DCC323E}" type="slidenum">
              <a:rPr lang="en-US" sz="1300"/>
              <a:pPr algn="r">
                <a:buClrTx/>
                <a:buFontTx/>
                <a:buNone/>
              </a:pPr>
              <a:t>37</a:t>
            </a:fld>
            <a:endParaRPr lang="en-US" sz="1300"/>
          </a:p>
        </p:txBody>
      </p:sp>
      <p:sp>
        <p:nvSpPr>
          <p:cNvPr id="1064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575082E-05AC-46A6-9AA2-79087196F191}" type="slidenum">
              <a:rPr lang="en-US"/>
              <a:pPr/>
              <a:t>38</a:t>
            </a:fld>
            <a:endParaRPr lang="en-US"/>
          </a:p>
        </p:txBody>
      </p:sp>
      <p:sp>
        <p:nvSpPr>
          <p:cNvPr id="10752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CC476F9C-2152-4E27-9614-CEEB6BCED196}" type="slidenum">
              <a:rPr lang="en-US" sz="1300"/>
              <a:pPr algn="r">
                <a:buClrTx/>
                <a:buFontTx/>
                <a:buNone/>
              </a:pPr>
              <a:t>38</a:t>
            </a:fld>
            <a:endParaRPr lang="en-US" sz="1300"/>
          </a:p>
        </p:txBody>
      </p:sp>
      <p:sp>
        <p:nvSpPr>
          <p:cNvPr id="1075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8003729-B273-410A-932D-3E6F50680BAA}" type="slidenum">
              <a:rPr lang="en-US"/>
              <a:pPr/>
              <a:t>39</a:t>
            </a:fld>
            <a:endParaRPr lang="en-US"/>
          </a:p>
        </p:txBody>
      </p:sp>
      <p:sp>
        <p:nvSpPr>
          <p:cNvPr id="10854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EA100A7-E509-42B3-9660-AE0B5FF53513}" type="slidenum">
              <a:rPr lang="en-US" sz="1300"/>
              <a:pPr algn="r">
                <a:buClrTx/>
                <a:buFontTx/>
                <a:buNone/>
              </a:pPr>
              <a:t>39</a:t>
            </a:fld>
            <a:endParaRPr lang="en-US" sz="1300"/>
          </a:p>
        </p:txBody>
      </p:sp>
      <p:sp>
        <p:nvSpPr>
          <p:cNvPr id="1085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3319205-058A-4E42-BA29-7278B8E02B54}" type="slidenum">
              <a:rPr lang="en-US"/>
              <a:pPr/>
              <a:t>4</a:t>
            </a:fld>
            <a:endParaRPr lang="en-US"/>
          </a:p>
        </p:txBody>
      </p:sp>
      <p:sp>
        <p:nvSpPr>
          <p:cNvPr id="7577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6C8BE40-FB5D-4964-B2DA-275116372B8A}" type="slidenum">
              <a:rPr lang="en-US" sz="1300"/>
              <a:pPr algn="r">
                <a:buClrTx/>
                <a:buFontTx/>
                <a:buNone/>
              </a:pPr>
              <a:t>4</a:t>
            </a:fld>
            <a:endParaRPr lang="en-US" sz="1300"/>
          </a:p>
        </p:txBody>
      </p:sp>
      <p:sp>
        <p:nvSpPr>
          <p:cNvPr id="757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5F54E9-E603-4BBE-8683-D95F71632C2F}" type="slidenum">
              <a:rPr lang="en-US"/>
              <a:pPr/>
              <a:t>40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8A90629F-EC71-4AAA-9F7B-14F0EF329C64}" type="slidenum">
              <a:rPr lang="en-US" sz="1300"/>
              <a:pPr algn="r">
                <a:buClrTx/>
                <a:buFontTx/>
                <a:buNone/>
              </a:pPr>
              <a:t>40</a:t>
            </a:fld>
            <a:endParaRPr lang="en-US" sz="1300"/>
          </a:p>
        </p:txBody>
      </p:sp>
      <p:sp>
        <p:nvSpPr>
          <p:cNvPr id="1095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C5F54E9-E603-4BBE-8683-D95F71632C2F}" type="slidenum">
              <a:rPr lang="en-US"/>
              <a:pPr/>
              <a:t>41</a:t>
            </a:fld>
            <a:endParaRPr lang="en-US"/>
          </a:p>
        </p:txBody>
      </p:sp>
      <p:sp>
        <p:nvSpPr>
          <p:cNvPr id="10956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8A90629F-EC71-4AAA-9F7B-14F0EF329C64}" type="slidenum">
              <a:rPr lang="en-US" sz="1300"/>
              <a:pPr algn="r">
                <a:buClrTx/>
                <a:buFontTx/>
                <a:buNone/>
              </a:pPr>
              <a:t>41</a:t>
            </a:fld>
            <a:endParaRPr lang="en-US" sz="1300"/>
          </a:p>
        </p:txBody>
      </p:sp>
      <p:sp>
        <p:nvSpPr>
          <p:cNvPr id="1095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E2F53F2-018D-44B3-B6EA-6BC2BAA6F48B}" type="slidenum">
              <a:rPr lang="en-US"/>
              <a:pPr/>
              <a:t>42</a:t>
            </a:fld>
            <a:endParaRPr lang="en-US"/>
          </a:p>
        </p:txBody>
      </p:sp>
      <p:sp>
        <p:nvSpPr>
          <p:cNvPr id="11059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18CEE89-7905-4B44-BB1B-1CA91665721A}" type="slidenum">
              <a:rPr lang="en-US" sz="1300"/>
              <a:pPr algn="r">
                <a:buClrTx/>
                <a:buFontTx/>
                <a:buNone/>
              </a:pPr>
              <a:t>42</a:t>
            </a:fld>
            <a:endParaRPr lang="en-US" sz="1300"/>
          </a:p>
        </p:txBody>
      </p:sp>
      <p:sp>
        <p:nvSpPr>
          <p:cNvPr id="1105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82D6C1-429A-4E7D-B46F-732A1E45926C}" type="slidenum">
              <a:rPr lang="en-US"/>
              <a:pPr/>
              <a:t>43</a:t>
            </a:fld>
            <a:endParaRPr lang="en-US"/>
          </a:p>
        </p:txBody>
      </p:sp>
      <p:sp>
        <p:nvSpPr>
          <p:cNvPr id="11161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3D3B659-C682-4678-BC83-8722A8F779DA}" type="slidenum">
              <a:rPr lang="en-US" sz="1300"/>
              <a:pPr algn="r">
                <a:buClrTx/>
                <a:buFontTx/>
                <a:buNone/>
              </a:pPr>
              <a:t>43</a:t>
            </a:fld>
            <a:endParaRPr lang="en-US" sz="1300"/>
          </a:p>
        </p:txBody>
      </p:sp>
      <p:sp>
        <p:nvSpPr>
          <p:cNvPr id="1116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2BF06F-D5F3-4F01-9F47-7C0303AE27B7}" type="slidenum">
              <a:rPr lang="en-US"/>
              <a:pPr/>
              <a:t>44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2AED993-38D1-48A7-A997-6E0E4C934710}" type="slidenum">
              <a:rPr lang="en-US" sz="1300"/>
              <a:pPr algn="r">
                <a:buClrTx/>
                <a:buFontTx/>
                <a:buNone/>
              </a:pPr>
              <a:t>44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C2BF06F-D5F3-4F01-9F47-7C0303AE27B7}" type="slidenum">
              <a:rPr lang="en-US"/>
              <a:pPr/>
              <a:t>45</a:t>
            </a:fld>
            <a:endParaRPr lang="en-US"/>
          </a:p>
        </p:txBody>
      </p:sp>
      <p:sp>
        <p:nvSpPr>
          <p:cNvPr id="11264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2AED993-38D1-48A7-A997-6E0E4C934710}" type="slidenum">
              <a:rPr lang="en-US" sz="1300"/>
              <a:pPr algn="r">
                <a:buClrTx/>
                <a:buFontTx/>
                <a:buNone/>
              </a:pPr>
              <a:t>45</a:t>
            </a:fld>
            <a:endParaRPr lang="en-US" sz="1300"/>
          </a:p>
        </p:txBody>
      </p:sp>
      <p:sp>
        <p:nvSpPr>
          <p:cNvPr id="1126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C7F3E86-7395-4F9D-9BE8-066FF7E46CAF}" type="slidenum">
              <a:rPr lang="en-US"/>
              <a:pPr/>
              <a:t>46</a:t>
            </a:fld>
            <a:endParaRPr lang="en-US"/>
          </a:p>
        </p:txBody>
      </p:sp>
      <p:sp>
        <p:nvSpPr>
          <p:cNvPr id="11468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F5B92FB4-3752-4CCB-B51B-6E146D05C42D}" type="slidenum">
              <a:rPr lang="en-US" sz="1300"/>
              <a:pPr algn="r">
                <a:buClrTx/>
                <a:buFontTx/>
                <a:buNone/>
              </a:pPr>
              <a:t>46</a:t>
            </a:fld>
            <a:endParaRPr lang="en-US" sz="1300"/>
          </a:p>
        </p:txBody>
      </p:sp>
      <p:sp>
        <p:nvSpPr>
          <p:cNvPr id="1146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EE18DF-A27C-4519-BC36-BD06121A99D5}" type="slidenum">
              <a:rPr lang="en-US"/>
              <a:pPr/>
              <a:t>47</a:t>
            </a:fld>
            <a:endParaRPr lang="en-US"/>
          </a:p>
        </p:txBody>
      </p:sp>
      <p:sp>
        <p:nvSpPr>
          <p:cNvPr id="11571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DB38DCC-E86B-41D8-BD21-9DD88A7412B4}" type="slidenum">
              <a:rPr lang="en-US" sz="1300"/>
              <a:pPr algn="r">
                <a:buClrTx/>
                <a:buFontTx/>
                <a:buNone/>
              </a:pPr>
              <a:t>47</a:t>
            </a:fld>
            <a:endParaRPr lang="en-US" sz="1300"/>
          </a:p>
        </p:txBody>
      </p:sp>
      <p:sp>
        <p:nvSpPr>
          <p:cNvPr id="11571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824E64D-8592-45AD-9CC2-4C3B8C4783ED}" type="slidenum">
              <a:rPr lang="en-US"/>
              <a:pPr/>
              <a:t>48</a:t>
            </a:fld>
            <a:endParaRPr lang="en-US"/>
          </a:p>
        </p:txBody>
      </p:sp>
      <p:sp>
        <p:nvSpPr>
          <p:cNvPr id="11673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2F6E5404-C0E0-47EC-A6AE-D9E564C617D6}" type="slidenum">
              <a:rPr lang="en-US" sz="1300"/>
              <a:pPr algn="r">
                <a:buClrTx/>
                <a:buFontTx/>
                <a:buNone/>
              </a:pPr>
              <a:t>48</a:t>
            </a:fld>
            <a:endParaRPr lang="en-US" sz="1300"/>
          </a:p>
        </p:txBody>
      </p:sp>
      <p:sp>
        <p:nvSpPr>
          <p:cNvPr id="11673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7A509D0-D454-4EB2-BB08-6E39513DC791}" type="slidenum">
              <a:rPr lang="en-US"/>
              <a:pPr/>
              <a:t>49</a:t>
            </a:fld>
            <a:endParaRPr lang="en-US"/>
          </a:p>
        </p:txBody>
      </p:sp>
      <p:sp>
        <p:nvSpPr>
          <p:cNvPr id="11776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A61C958F-83D6-45BB-93C9-CABC8722E218}" type="slidenum">
              <a:rPr lang="en-US" sz="1300"/>
              <a:pPr algn="r">
                <a:buClrTx/>
                <a:buFontTx/>
                <a:buNone/>
              </a:pPr>
              <a:t>49</a:t>
            </a:fld>
            <a:endParaRPr lang="en-US" sz="1300"/>
          </a:p>
        </p:txBody>
      </p:sp>
      <p:sp>
        <p:nvSpPr>
          <p:cNvPr id="11776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63362-C71D-4AEF-AD36-19E5F0AD162A}" type="slidenum">
              <a:rPr lang="en-US"/>
              <a:pPr/>
              <a:t>5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2C10DF2-BB39-42C8-8AC9-29011128B9F3}" type="slidenum">
              <a:rPr lang="en-US" sz="1300"/>
              <a:pPr algn="r">
                <a:buClrTx/>
                <a:buFontTx/>
                <a:buNone/>
              </a:pPr>
              <a:t>5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4477162-4A8C-4967-B040-84EACC79EB26}" type="slidenum">
              <a:rPr lang="en-US"/>
              <a:pPr/>
              <a:t>50</a:t>
            </a:fld>
            <a:endParaRPr lang="en-US"/>
          </a:p>
        </p:txBody>
      </p:sp>
      <p:sp>
        <p:nvSpPr>
          <p:cNvPr id="11878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5EB4B25-61C2-4DAA-9835-6970EE02CDFC}" type="slidenum">
              <a:rPr lang="en-US" sz="1300"/>
              <a:pPr algn="r">
                <a:buClrTx/>
                <a:buFontTx/>
                <a:buNone/>
              </a:pPr>
              <a:t>50</a:t>
            </a:fld>
            <a:endParaRPr lang="en-US" sz="1300"/>
          </a:p>
        </p:txBody>
      </p:sp>
      <p:sp>
        <p:nvSpPr>
          <p:cNvPr id="11878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5FD486C-6EB2-4020-973A-D88C720D6C4F}" type="slidenum">
              <a:rPr lang="en-US"/>
              <a:pPr/>
              <a:t>51</a:t>
            </a:fld>
            <a:endParaRPr lang="en-US"/>
          </a:p>
        </p:txBody>
      </p:sp>
      <p:sp>
        <p:nvSpPr>
          <p:cNvPr id="11980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214E2D8-BA8E-4C7F-8967-4D6FE1767D5D}" type="slidenum">
              <a:rPr lang="en-US" sz="1300"/>
              <a:pPr algn="r">
                <a:buClrTx/>
                <a:buFontTx/>
                <a:buNone/>
              </a:pPr>
              <a:t>51</a:t>
            </a:fld>
            <a:endParaRPr lang="en-US" sz="1300"/>
          </a:p>
        </p:txBody>
      </p:sp>
      <p:sp>
        <p:nvSpPr>
          <p:cNvPr id="11981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04DC00-8F84-4219-9690-E29650B23972}" type="slidenum">
              <a:rPr lang="en-US"/>
              <a:pPr/>
              <a:t>52</a:t>
            </a:fld>
            <a:endParaRPr lang="en-US"/>
          </a:p>
        </p:txBody>
      </p:sp>
      <p:sp>
        <p:nvSpPr>
          <p:cNvPr id="12083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D1E72E1-F8FB-43B9-B025-98BD58A2B86D}" type="slidenum">
              <a:rPr lang="en-US" sz="1300"/>
              <a:pPr algn="r">
                <a:buClrTx/>
                <a:buFontTx/>
                <a:buNone/>
              </a:pPr>
              <a:t>52</a:t>
            </a:fld>
            <a:endParaRPr lang="en-US" sz="1300"/>
          </a:p>
        </p:txBody>
      </p:sp>
      <p:sp>
        <p:nvSpPr>
          <p:cNvPr id="12083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7811963-A1D1-48F3-ADBB-6B54B0C8ECAB}" type="slidenum">
              <a:rPr lang="en-US"/>
              <a:pPr/>
              <a:t>53</a:t>
            </a:fld>
            <a:endParaRPr lang="en-US"/>
          </a:p>
        </p:txBody>
      </p:sp>
      <p:sp>
        <p:nvSpPr>
          <p:cNvPr id="12185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93B25F0-8FD0-427F-BD3A-67F97E3F9679}" type="slidenum">
              <a:rPr lang="en-US" sz="1300"/>
              <a:pPr algn="r">
                <a:buClrTx/>
                <a:buFontTx/>
                <a:buNone/>
              </a:pPr>
              <a:t>53</a:t>
            </a:fld>
            <a:endParaRPr lang="en-US" sz="1300"/>
          </a:p>
        </p:txBody>
      </p:sp>
      <p:sp>
        <p:nvSpPr>
          <p:cNvPr id="12185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A9128A9-4BAE-4B14-BE73-63498FE8818D}" type="slidenum">
              <a:rPr lang="en-US"/>
              <a:pPr/>
              <a:t>54</a:t>
            </a:fld>
            <a:endParaRPr lang="en-US"/>
          </a:p>
        </p:txBody>
      </p:sp>
      <p:sp>
        <p:nvSpPr>
          <p:cNvPr id="12288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C5C44EA3-BA5C-439E-A986-59ECC17B9681}" type="slidenum">
              <a:rPr lang="en-US" sz="1300"/>
              <a:pPr algn="r">
                <a:buClrTx/>
                <a:buFontTx/>
                <a:buNone/>
              </a:pPr>
              <a:t>54</a:t>
            </a:fld>
            <a:endParaRPr lang="en-US" sz="1300"/>
          </a:p>
        </p:txBody>
      </p:sp>
      <p:sp>
        <p:nvSpPr>
          <p:cNvPr id="12288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0CC9BA3-5628-4904-87C0-1CA97F3674B4}" type="slidenum">
              <a:rPr lang="en-US"/>
              <a:pPr/>
              <a:t>55</a:t>
            </a:fld>
            <a:endParaRPr lang="en-US"/>
          </a:p>
        </p:txBody>
      </p:sp>
      <p:sp>
        <p:nvSpPr>
          <p:cNvPr id="12390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4911B52-78E6-4215-9439-8AD8DBCD5F0E}" type="slidenum">
              <a:rPr lang="en-US" sz="1300"/>
              <a:pPr algn="r">
                <a:buClrTx/>
                <a:buFontTx/>
                <a:buNone/>
              </a:pPr>
              <a:t>55</a:t>
            </a:fld>
            <a:endParaRPr lang="en-US" sz="1300"/>
          </a:p>
        </p:txBody>
      </p:sp>
      <p:sp>
        <p:nvSpPr>
          <p:cNvPr id="12390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390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7549D0A-7D15-4B87-8210-351EE1529F84}" type="slidenum">
              <a:rPr lang="en-US"/>
              <a:pPr/>
              <a:t>56</a:t>
            </a:fld>
            <a:endParaRPr lang="en-US"/>
          </a:p>
        </p:txBody>
      </p:sp>
      <p:sp>
        <p:nvSpPr>
          <p:cNvPr id="12492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662346D-EC76-4747-B7A5-02568BCDBE37}" type="slidenum">
              <a:rPr lang="en-US" sz="1300"/>
              <a:pPr algn="r">
                <a:buClrTx/>
                <a:buFontTx/>
                <a:buNone/>
              </a:pPr>
              <a:t>56</a:t>
            </a:fld>
            <a:endParaRPr lang="en-US" sz="1300"/>
          </a:p>
        </p:txBody>
      </p:sp>
      <p:sp>
        <p:nvSpPr>
          <p:cNvPr id="12493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847DB79-E279-47B8-B5F8-8C643B77E28A}" type="slidenum">
              <a:rPr lang="en-US"/>
              <a:pPr/>
              <a:t>57</a:t>
            </a:fld>
            <a:endParaRPr lang="en-US"/>
          </a:p>
        </p:txBody>
      </p:sp>
      <p:sp>
        <p:nvSpPr>
          <p:cNvPr id="12595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F3FA3E8-C765-4418-A8AE-A61E6A474A50}" type="slidenum">
              <a:rPr lang="en-US" sz="1300"/>
              <a:pPr algn="r">
                <a:buClrTx/>
                <a:buFontTx/>
                <a:buNone/>
              </a:pPr>
              <a:t>57</a:t>
            </a:fld>
            <a:endParaRPr lang="en-US" sz="1300"/>
          </a:p>
        </p:txBody>
      </p:sp>
      <p:sp>
        <p:nvSpPr>
          <p:cNvPr id="12595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E2A66E4-6A71-4E14-991E-2BFBE736C577}" type="slidenum">
              <a:rPr lang="en-US"/>
              <a:pPr/>
              <a:t>58</a:t>
            </a:fld>
            <a:endParaRPr lang="en-US"/>
          </a:p>
        </p:txBody>
      </p:sp>
      <p:sp>
        <p:nvSpPr>
          <p:cNvPr id="12697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C60B430-4246-4E82-B725-5DD3CD53E2C3}" type="slidenum">
              <a:rPr lang="en-US" sz="1300"/>
              <a:pPr algn="r">
                <a:buClrTx/>
                <a:buFontTx/>
                <a:buNone/>
              </a:pPr>
              <a:t>58</a:t>
            </a:fld>
            <a:endParaRPr lang="en-US" sz="1300"/>
          </a:p>
        </p:txBody>
      </p:sp>
      <p:sp>
        <p:nvSpPr>
          <p:cNvPr id="12697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8DF3D819-C306-4E05-A616-AE860E50AA22}" type="slidenum">
              <a:rPr lang="en-US"/>
              <a:pPr/>
              <a:t>59</a:t>
            </a:fld>
            <a:endParaRPr lang="en-US"/>
          </a:p>
        </p:txBody>
      </p:sp>
      <p:sp>
        <p:nvSpPr>
          <p:cNvPr id="12800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5CD38A05-1D77-4D90-B596-7A5B268DB34A}" type="slidenum">
              <a:rPr lang="en-US" sz="1300"/>
              <a:pPr algn="r">
                <a:buClrTx/>
                <a:buFontTx/>
                <a:buNone/>
              </a:pPr>
              <a:t>59</a:t>
            </a:fld>
            <a:endParaRPr lang="en-US" sz="1300"/>
          </a:p>
        </p:txBody>
      </p:sp>
      <p:sp>
        <p:nvSpPr>
          <p:cNvPr id="1280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63362-C71D-4AEF-AD36-19E5F0AD162A}" type="slidenum">
              <a:rPr lang="en-US"/>
              <a:pPr/>
              <a:t>6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2C10DF2-BB39-42C8-8AC9-29011128B9F3}" type="slidenum">
              <a:rPr lang="en-US" sz="1300"/>
              <a:pPr algn="r">
                <a:buClrTx/>
                <a:buFontTx/>
                <a:buNone/>
              </a:pPr>
              <a:t>6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5DA1D97-23FF-419D-98FF-A008F6379C5B}" type="slidenum">
              <a:rPr lang="en-US"/>
              <a:pPr/>
              <a:t>60</a:t>
            </a:fld>
            <a:endParaRPr lang="en-US"/>
          </a:p>
        </p:txBody>
      </p:sp>
      <p:sp>
        <p:nvSpPr>
          <p:cNvPr id="12902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C0098FF1-4A2C-4F3D-8640-915791811CB1}" type="slidenum">
              <a:rPr lang="en-US" sz="1300"/>
              <a:pPr algn="r">
                <a:buClrTx/>
                <a:buFontTx/>
                <a:buNone/>
              </a:pPr>
              <a:t>60</a:t>
            </a:fld>
            <a:endParaRPr lang="en-US" sz="1300"/>
          </a:p>
        </p:txBody>
      </p:sp>
      <p:sp>
        <p:nvSpPr>
          <p:cNvPr id="1290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C333140-B84B-46EA-849D-803653A7117A}" type="slidenum">
              <a:rPr lang="en-US"/>
              <a:pPr/>
              <a:t>61</a:t>
            </a:fld>
            <a:endParaRPr lang="en-US"/>
          </a:p>
        </p:txBody>
      </p:sp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2C96E080-0EBC-440E-BC94-8B71C57B06BD}" type="slidenum">
              <a:rPr lang="en-US" sz="1300"/>
              <a:pPr algn="r">
                <a:buClrTx/>
                <a:buFontTx/>
                <a:buNone/>
              </a:pPr>
              <a:t>61</a:t>
            </a:fld>
            <a:endParaRPr lang="en-US" sz="1300"/>
          </a:p>
        </p:txBody>
      </p:sp>
      <p:sp>
        <p:nvSpPr>
          <p:cNvPr id="1300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EAF2CA-733B-4D14-8860-BBC3F70E384E}" type="slidenum">
              <a:rPr lang="en-US"/>
              <a:pPr/>
              <a:t>62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4385969-A458-43A2-A3B5-E7CB39D3EE36}" type="slidenum">
              <a:rPr lang="en-US" sz="1300"/>
              <a:pPr algn="r">
                <a:buClrTx/>
                <a:buFontTx/>
                <a:buNone/>
              </a:pPr>
              <a:t>62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EAF2CA-733B-4D14-8860-BBC3F70E384E}" type="slidenum">
              <a:rPr lang="en-US"/>
              <a:pPr/>
              <a:t>63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4385969-A458-43A2-A3B5-E7CB39D3EE36}" type="slidenum">
              <a:rPr lang="en-US" sz="1300"/>
              <a:pPr algn="r">
                <a:buClrTx/>
                <a:buFontTx/>
                <a:buNone/>
              </a:pPr>
              <a:t>63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DEAF2CA-733B-4D14-8860-BBC3F70E384E}" type="slidenum">
              <a:rPr lang="en-US"/>
              <a:pPr/>
              <a:t>64</a:t>
            </a:fld>
            <a:endParaRPr lang="en-US"/>
          </a:p>
        </p:txBody>
      </p:sp>
      <p:sp>
        <p:nvSpPr>
          <p:cNvPr id="13107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B4385969-A458-43A2-A3B5-E7CB39D3EE36}" type="slidenum">
              <a:rPr lang="en-US" sz="1300"/>
              <a:pPr algn="r">
                <a:buClrTx/>
                <a:buFontTx/>
                <a:buNone/>
              </a:pPr>
              <a:t>64</a:t>
            </a:fld>
            <a:endParaRPr lang="en-US" sz="1300"/>
          </a:p>
        </p:txBody>
      </p:sp>
      <p:sp>
        <p:nvSpPr>
          <p:cNvPr id="13107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107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4CDB153-7750-4A0A-A863-CEE4788304B9}" type="slidenum">
              <a:rPr lang="en-US"/>
              <a:pPr/>
              <a:t>65</a:t>
            </a:fld>
            <a:endParaRPr lang="en-US"/>
          </a:p>
        </p:txBody>
      </p:sp>
      <p:sp>
        <p:nvSpPr>
          <p:cNvPr id="13209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C324C170-6515-4DEA-BC93-E6DD5A20D1EF}" type="slidenum">
              <a:rPr lang="en-US" sz="1300"/>
              <a:pPr algn="r">
                <a:buClrTx/>
                <a:buFontTx/>
                <a:buNone/>
              </a:pPr>
              <a:t>65</a:t>
            </a:fld>
            <a:endParaRPr lang="en-US" sz="1300"/>
          </a:p>
        </p:txBody>
      </p:sp>
      <p:sp>
        <p:nvSpPr>
          <p:cNvPr id="13209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6919D4A-2AF1-45A6-BDE2-4BEAB574A1F1}" type="slidenum">
              <a:rPr lang="en-US"/>
              <a:pPr/>
              <a:t>66</a:t>
            </a:fld>
            <a:endParaRPr lang="en-US"/>
          </a:p>
        </p:txBody>
      </p:sp>
      <p:sp>
        <p:nvSpPr>
          <p:cNvPr id="13312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A9D1C32-A2CB-4505-9047-E075E21F7A89}" type="slidenum">
              <a:rPr lang="en-US" sz="1300"/>
              <a:pPr algn="r">
                <a:buClrTx/>
                <a:buFontTx/>
                <a:buNone/>
              </a:pPr>
              <a:t>66</a:t>
            </a:fld>
            <a:endParaRPr lang="en-US" sz="1300"/>
          </a:p>
        </p:txBody>
      </p:sp>
      <p:sp>
        <p:nvSpPr>
          <p:cNvPr id="13312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9BDBB5BE-6EC1-40AD-AE40-9880B16BF9BC}" type="slidenum">
              <a:rPr lang="en-US"/>
              <a:pPr/>
              <a:t>67</a:t>
            </a:fld>
            <a:endParaRPr lang="en-US"/>
          </a:p>
        </p:txBody>
      </p:sp>
      <p:sp>
        <p:nvSpPr>
          <p:cNvPr id="13414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6AD129D-4B9C-4397-B62A-F38A81E577DD}" type="slidenum">
              <a:rPr lang="en-US" sz="1300"/>
              <a:pPr algn="r">
                <a:buClrTx/>
                <a:buFontTx/>
                <a:buNone/>
              </a:pPr>
              <a:t>67</a:t>
            </a:fld>
            <a:endParaRPr lang="en-US" sz="1300"/>
          </a:p>
        </p:txBody>
      </p:sp>
      <p:sp>
        <p:nvSpPr>
          <p:cNvPr id="1341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97500E5-3642-4270-8A6D-2B8F1B2C3446}" type="slidenum">
              <a:rPr lang="en-US"/>
              <a:pPr/>
              <a:t>68</a:t>
            </a:fld>
            <a:endParaRPr lang="en-US"/>
          </a:p>
        </p:txBody>
      </p:sp>
      <p:sp>
        <p:nvSpPr>
          <p:cNvPr id="13516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E7FE190-999A-4F82-A913-A618451429A9}" type="slidenum">
              <a:rPr lang="en-US" sz="1300"/>
              <a:pPr algn="r">
                <a:buClrTx/>
                <a:buFontTx/>
                <a:buNone/>
              </a:pPr>
              <a:t>68</a:t>
            </a:fld>
            <a:endParaRPr lang="en-US" sz="1300"/>
          </a:p>
        </p:txBody>
      </p:sp>
      <p:sp>
        <p:nvSpPr>
          <p:cNvPr id="13517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C063DC-5828-452A-8C1B-2580602751D3}" type="slidenum">
              <a:rPr lang="en-US"/>
              <a:pPr/>
              <a:t>69</a:t>
            </a:fld>
            <a:endParaRPr lang="en-US"/>
          </a:p>
        </p:txBody>
      </p:sp>
      <p:sp>
        <p:nvSpPr>
          <p:cNvPr id="136193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85B05B3-3659-4B91-9A33-8C89461E3C3C}" type="slidenum">
              <a:rPr lang="en-US" sz="1300"/>
              <a:pPr algn="r">
                <a:buClrTx/>
                <a:buFontTx/>
                <a:buNone/>
              </a:pPr>
              <a:t>69</a:t>
            </a:fld>
            <a:endParaRPr lang="en-US" sz="1300"/>
          </a:p>
        </p:txBody>
      </p:sp>
      <p:sp>
        <p:nvSpPr>
          <p:cNvPr id="136194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5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2363362-C71D-4AEF-AD36-19E5F0AD162A}" type="slidenum">
              <a:rPr lang="en-US"/>
              <a:pPr/>
              <a:t>7</a:t>
            </a:fld>
            <a:endParaRPr lang="en-US"/>
          </a:p>
        </p:txBody>
      </p:sp>
      <p:sp>
        <p:nvSpPr>
          <p:cNvPr id="7680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72C10DF2-BB39-42C8-8AC9-29011128B9F3}" type="slidenum">
              <a:rPr lang="en-US" sz="1300"/>
              <a:pPr algn="r">
                <a:buClrTx/>
                <a:buFontTx/>
                <a:buNone/>
              </a:pPr>
              <a:t>7</a:t>
            </a:fld>
            <a:endParaRPr lang="en-US" sz="1300"/>
          </a:p>
        </p:txBody>
      </p:sp>
      <p:sp>
        <p:nvSpPr>
          <p:cNvPr id="7680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815A854-31FE-446C-A876-BD2C271992E6}" type="slidenum">
              <a:rPr lang="en-US"/>
              <a:pPr/>
              <a:t>70</a:t>
            </a:fld>
            <a:endParaRPr lang="en-US"/>
          </a:p>
        </p:txBody>
      </p:sp>
      <p:sp>
        <p:nvSpPr>
          <p:cNvPr id="137217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8AD5F29-B9C8-454E-A676-593BCE3AC050}" type="slidenum">
              <a:rPr lang="en-US" sz="1300"/>
              <a:pPr algn="r">
                <a:buClrTx/>
                <a:buFontTx/>
                <a:buNone/>
              </a:pPr>
              <a:t>70</a:t>
            </a:fld>
            <a:endParaRPr lang="en-US" sz="1300"/>
          </a:p>
        </p:txBody>
      </p:sp>
      <p:sp>
        <p:nvSpPr>
          <p:cNvPr id="137218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9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FCA5566-5C89-4EAB-81DF-BC6DD2C2CF27}" type="slidenum">
              <a:rPr lang="en-US"/>
              <a:pPr/>
              <a:t>71</a:t>
            </a:fld>
            <a:endParaRPr lang="en-US"/>
          </a:p>
        </p:txBody>
      </p:sp>
      <p:sp>
        <p:nvSpPr>
          <p:cNvPr id="138241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1FBD4C52-36D2-4F84-845D-C38054E3B257}" type="slidenum">
              <a:rPr lang="en-US" sz="1300"/>
              <a:pPr algn="r">
                <a:buClrTx/>
                <a:buFontTx/>
                <a:buNone/>
              </a:pPr>
              <a:t>71</a:t>
            </a:fld>
            <a:endParaRPr lang="en-US" sz="1300"/>
          </a:p>
        </p:txBody>
      </p:sp>
      <p:sp>
        <p:nvSpPr>
          <p:cNvPr id="138242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3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8D51CA0-9C50-407A-A13D-3B7F0DB90F5A}" type="slidenum">
              <a:rPr lang="en-US"/>
              <a:pPr/>
              <a:t>72</a:t>
            </a:fld>
            <a:endParaRPr lang="en-US"/>
          </a:p>
        </p:txBody>
      </p:sp>
      <p:sp>
        <p:nvSpPr>
          <p:cNvPr id="13926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43A80856-A305-4E9A-85FA-86A5D4CC98D6}" type="slidenum">
              <a:rPr lang="en-US" sz="1300"/>
              <a:pPr algn="r">
                <a:buClrTx/>
                <a:buFontTx/>
                <a:buNone/>
              </a:pPr>
              <a:t>72</a:t>
            </a:fld>
            <a:endParaRPr lang="en-US" sz="1300"/>
          </a:p>
        </p:txBody>
      </p:sp>
      <p:sp>
        <p:nvSpPr>
          <p:cNvPr id="13926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C657339-8DE8-409F-BC3E-7BB7D496EACD}" type="slidenum">
              <a:rPr lang="en-US"/>
              <a:pPr/>
              <a:t>73</a:t>
            </a:fld>
            <a:endParaRPr lang="en-US"/>
          </a:p>
        </p:txBody>
      </p:sp>
      <p:sp>
        <p:nvSpPr>
          <p:cNvPr id="14028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391F6B69-9EA7-4C9B-AEDA-28164BF3924F}" type="slidenum">
              <a:rPr lang="en-US" sz="1300"/>
              <a:pPr algn="r">
                <a:buClrTx/>
                <a:buFontTx/>
                <a:buNone/>
              </a:pPr>
              <a:t>73</a:t>
            </a:fld>
            <a:endParaRPr lang="en-US" sz="1300"/>
          </a:p>
        </p:txBody>
      </p:sp>
      <p:sp>
        <p:nvSpPr>
          <p:cNvPr id="14029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41C26CA-A952-4EE2-A1D8-11D1C082D60B}" type="slidenum">
              <a:rPr lang="en-US"/>
              <a:pPr/>
              <a:t>8</a:t>
            </a:fld>
            <a:endParaRPr lang="en-US"/>
          </a:p>
        </p:txBody>
      </p:sp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C4521BA5-4483-41B4-BB13-7412DBD3449F}" type="slidenum">
              <a:rPr lang="en-US" sz="1300"/>
              <a:pPr algn="r">
                <a:buClrTx/>
                <a:buFontTx/>
                <a:buNone/>
              </a:pPr>
              <a:t>8</a:t>
            </a:fld>
            <a:endParaRPr lang="en-US" sz="1300"/>
          </a:p>
        </p:txBody>
      </p:sp>
      <p:sp>
        <p:nvSpPr>
          <p:cNvPr id="7782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7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2E71A2F-DCA8-4FAD-A2CC-0362EC1E97DA}" type="slidenum">
              <a:rPr lang="en-US"/>
              <a:pPr/>
              <a:t>9</a:t>
            </a:fld>
            <a:endParaRPr lang="en-US"/>
          </a:p>
        </p:txBody>
      </p:sp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9000" tIns="49680" rIns="99000" bIns="496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fld id="{98D41223-8AAA-4A44-8742-797A9593A991}" type="slidenum">
              <a:rPr lang="en-US" sz="1300"/>
              <a:pPr algn="r">
                <a:buClrTx/>
                <a:buFontTx/>
                <a:buNone/>
              </a:pPr>
              <a:t>9</a:t>
            </a:fld>
            <a:endParaRPr lang="en-US" sz="1300"/>
          </a:p>
        </p:txBody>
      </p:sp>
      <p:sp>
        <p:nvSpPr>
          <p:cNvPr id="78850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1" name="Text Box 3"/>
          <p:cNvSpPr txBox="1">
            <a:spLocks noChangeArrowheads="1"/>
          </p:cNvSpPr>
          <p:nvPr/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336380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66864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0967383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6185911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8000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37964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7013" cy="552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33500"/>
            <a:ext cx="4038600" cy="552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496291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201553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579022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9872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36373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8884270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235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494576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72300" y="0"/>
            <a:ext cx="2170113" cy="6856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0"/>
            <a:ext cx="6362700" cy="68564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7949336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02786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33500"/>
            <a:ext cx="4037013" cy="552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333500"/>
            <a:ext cx="4038600" cy="5522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5663521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0787663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244074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65033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253157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l-G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35070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0"/>
            <a:ext cx="8485188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8013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0"/>
            <a:ext cx="657225" cy="1228725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 anchorCtr="1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fld id="{5264F0DE-E597-412E-B191-3F756019ED75}" type="slidenum">
              <a:rPr lang="en-US">
                <a:solidFill>
                  <a:srgbClr val="FFFFFF"/>
                </a:solidFill>
              </a:rPr>
              <a:pPr algn="ctr">
                <a:spcBef>
                  <a:spcPts val="1125"/>
                </a:spcBef>
                <a:buClrTx/>
                <a:buFontTx/>
                <a:buNone/>
              </a:pPr>
              <a:t>‹#›</a:t>
            </a:fld>
            <a:endParaRPr lang="en-US">
              <a:solidFill>
                <a:srgbClr val="FFFFFF"/>
              </a:solidFill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0" y="6550025"/>
            <a:ext cx="9144000" cy="3099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sz="1400" dirty="0" smtClean="0">
                <a:solidFill>
                  <a:srgbClr val="00B0F0"/>
                </a:solidFill>
              </a:rPr>
              <a:t>Γ.Σφήκας</a:t>
            </a:r>
            <a:r>
              <a:rPr lang="el-GR" sz="1400" baseline="0" dirty="0" smtClean="0">
                <a:solidFill>
                  <a:srgbClr val="00B0F0"/>
                </a:solidFill>
              </a:rPr>
              <a:t> – Ψηφιακή Επεξεργασία Εικόνας (ΜΥΕ037)</a:t>
            </a:r>
            <a:endParaRPr lang="en-US" sz="1400" dirty="0">
              <a:solidFill>
                <a:srgbClr val="00B0F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2pPr>
      <a:lvl3pPr marL="11430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3pPr>
      <a:lvl4pPr marL="16002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4pPr>
      <a:lvl5pPr marL="20574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5pPr>
      <a:lvl6pPr marL="25146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6pPr>
      <a:lvl7pPr marL="29718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7pPr>
      <a:lvl8pPr marL="34290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8pPr>
      <a:lvl9pPr marL="38862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ext Box 1"/>
          <p:cNvSpPr txBox="1">
            <a:spLocks noChangeArrowheads="1"/>
          </p:cNvSpPr>
          <p:nvPr/>
        </p:nvSpPr>
        <p:spPr bwMode="auto">
          <a:xfrm>
            <a:off x="0" y="6477000"/>
            <a:ext cx="9144000" cy="3683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l-GR" dirty="0" smtClean="0">
                <a:solidFill>
                  <a:srgbClr val="FFFF00"/>
                </a:solidFill>
              </a:rPr>
              <a:t>Πανεπιστήμιο Ιωαννίνων – Τμήμα Μηχανικών Η/Υ και Πληροφορικής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7225" y="0"/>
            <a:ext cx="8485188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560" cap="sq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33500"/>
            <a:ext cx="8228013" cy="5522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the outline text format</a:t>
            </a:r>
          </a:p>
          <a:p>
            <a:pPr lvl="1"/>
            <a:r>
              <a:rPr lang="en-GB" dirty="0" smtClean="0"/>
              <a:t>Second Outline Level</a:t>
            </a:r>
          </a:p>
          <a:p>
            <a:pPr lvl="2"/>
            <a:r>
              <a:rPr lang="en-GB" dirty="0" smtClean="0"/>
              <a:t>Third Outline Level</a:t>
            </a:r>
          </a:p>
          <a:p>
            <a:pPr lvl="3"/>
            <a:r>
              <a:rPr lang="en-GB" dirty="0" smtClean="0"/>
              <a:t>Fourth Outline Level</a:t>
            </a:r>
          </a:p>
          <a:p>
            <a:pPr lvl="4"/>
            <a:r>
              <a:rPr lang="en-GB" dirty="0" smtClean="0"/>
              <a:t>Fifth Outline Level</a:t>
            </a:r>
          </a:p>
          <a:p>
            <a:pPr lvl="4"/>
            <a:r>
              <a:rPr lang="en-GB" dirty="0" smtClean="0"/>
              <a:t>Sixth Outline Level</a:t>
            </a:r>
          </a:p>
          <a:p>
            <a:pPr lvl="4"/>
            <a:r>
              <a:rPr lang="en-GB" dirty="0" smtClean="0"/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+mj-lt"/>
          <a:ea typeface="+mj-ea"/>
          <a:cs typeface="+mj-cs"/>
        </a:defRPr>
      </a:lvl1pPr>
      <a:lvl2pPr marL="742950" indent="-28575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2pPr>
      <a:lvl3pPr marL="11430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3pPr>
      <a:lvl4pPr marL="16002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4pPr>
      <a:lvl5pPr marL="20574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5pPr>
      <a:lvl6pPr marL="25146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6pPr>
      <a:lvl7pPr marL="29718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7pPr>
      <a:lvl8pPr marL="34290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8pPr>
      <a:lvl9pPr marL="3886200" indent="-228600" algn="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FFFFFF"/>
          </a:solidFill>
          <a:latin typeface="Arial" charset="0"/>
          <a:ea typeface="ＭＳ Ｐゴシック" pitchFamily="1" charset="-128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2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2.wmf"/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9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0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8.wmf"/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7.wmf"/><Relationship Id="rId5" Type="http://schemas.openxmlformats.org/officeDocument/2006/relationships/image" Target="../media/image15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notesSlide" Target="../notesSlides/notesSlide24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9.bin"/><Relationship Id="rId11" Type="http://schemas.openxmlformats.org/officeDocument/2006/relationships/image" Target="../media/image24.png"/><Relationship Id="rId5" Type="http://schemas.openxmlformats.org/officeDocument/2006/relationships/image" Target="../media/image21.png"/><Relationship Id="rId10" Type="http://schemas.openxmlformats.org/officeDocument/2006/relationships/oleObject" Target="../embeddings/oleObject21.bin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3.wmf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30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5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0.bin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32.wmf"/><Relationship Id="rId5" Type="http://schemas.openxmlformats.org/officeDocument/2006/relationships/image" Target="../media/image29.wmf"/><Relationship Id="rId15" Type="http://schemas.openxmlformats.org/officeDocument/2006/relationships/image" Target="../media/image34.wmf"/><Relationship Id="rId10" Type="http://schemas.openxmlformats.org/officeDocument/2006/relationships/oleObject" Target="../embeddings/oleObject27.bin"/><Relationship Id="rId4" Type="http://schemas.openxmlformats.org/officeDocument/2006/relationships/oleObject" Target="../embeddings/oleObject24.bin"/><Relationship Id="rId9" Type="http://schemas.openxmlformats.org/officeDocument/2006/relationships/image" Target="../media/image31.wmf"/><Relationship Id="rId14" Type="http://schemas.openxmlformats.org/officeDocument/2006/relationships/oleObject" Target="../embeddings/oleObject2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13" Type="http://schemas.openxmlformats.org/officeDocument/2006/relationships/image" Target="../media/image40.wmf"/><Relationship Id="rId3" Type="http://schemas.openxmlformats.org/officeDocument/2006/relationships/notesSlide" Target="../notesSlides/notesSlide30.xml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32.bin"/><Relationship Id="rId11" Type="http://schemas.openxmlformats.org/officeDocument/2006/relationships/image" Target="../media/image3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10" Type="http://schemas.openxmlformats.org/officeDocument/2006/relationships/oleObject" Target="../embeddings/oleObject34.bin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36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44.wmf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3" Type="http://schemas.openxmlformats.org/officeDocument/2006/relationships/notesSlide" Target="../notesSlides/notesSlide32.xml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2.bin"/><Relationship Id="rId5" Type="http://schemas.openxmlformats.org/officeDocument/2006/relationships/image" Target="../media/image46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8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7" Type="http://schemas.openxmlformats.org/officeDocument/2006/relationships/image" Target="../media/image5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notesSlide" Target="../notesSlides/notesSlide34.xml"/><Relationship Id="rId7" Type="http://schemas.openxmlformats.org/officeDocument/2006/relationships/image" Target="../media/image5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54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53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56.emf"/><Relationship Id="rId4" Type="http://schemas.openxmlformats.org/officeDocument/2006/relationships/oleObject" Target="../embeddings/oleObject5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chart" Target="../charts/chart1.xml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1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58.png"/><Relationship Id="rId5" Type="http://schemas.openxmlformats.org/officeDocument/2006/relationships/image" Target="../media/image57.emf"/><Relationship Id="rId4" Type="http://schemas.openxmlformats.org/officeDocument/2006/relationships/oleObject" Target="../embeddings/oleObject52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image" Target="../media/image72.png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5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71.png"/><Relationship Id="rId11" Type="http://schemas.openxmlformats.org/officeDocument/2006/relationships/oleObject" Target="../embeddings/oleObject55.bin"/><Relationship Id="rId5" Type="http://schemas.openxmlformats.org/officeDocument/2006/relationships/image" Target="../media/image70.png"/><Relationship Id="rId10" Type="http://schemas.openxmlformats.org/officeDocument/2006/relationships/image" Target="../media/image67.wmf"/><Relationship Id="rId4" Type="http://schemas.openxmlformats.org/officeDocument/2006/relationships/image" Target="../media/image69.jpeg"/><Relationship Id="rId9" Type="http://schemas.openxmlformats.org/officeDocument/2006/relationships/oleObject" Target="../embeddings/oleObject5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73.wmf"/><Relationship Id="rId4" Type="http://schemas.openxmlformats.org/officeDocument/2006/relationships/oleObject" Target="../embeddings/oleObject56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76.emf"/><Relationship Id="rId4" Type="http://schemas.openxmlformats.org/officeDocument/2006/relationships/oleObject" Target="../embeddings/oleObject57.bin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notesSlide" Target="../notesSlides/notesSlide49.xml"/><Relationship Id="rId7" Type="http://schemas.openxmlformats.org/officeDocument/2006/relationships/image" Target="../media/image77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59.bin"/><Relationship Id="rId5" Type="http://schemas.openxmlformats.org/officeDocument/2006/relationships/image" Target="../media/image76.emf"/><Relationship Id="rId4" Type="http://schemas.openxmlformats.org/officeDocument/2006/relationships/oleObject" Target="../embeddings/oleObject58.bin"/><Relationship Id="rId9" Type="http://schemas.openxmlformats.org/officeDocument/2006/relationships/image" Target="../media/image7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79.wmf"/><Relationship Id="rId4" Type="http://schemas.openxmlformats.org/officeDocument/2006/relationships/oleObject" Target="../embeddings/oleObject6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81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8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63.bin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w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86.wmf"/><Relationship Id="rId4" Type="http://schemas.openxmlformats.org/officeDocument/2006/relationships/oleObject" Target="../embeddings/oleObject64.bin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87.wmf"/><Relationship Id="rId4" Type="http://schemas.openxmlformats.org/officeDocument/2006/relationships/oleObject" Target="../embeddings/oleObject65.bin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88.wmf"/><Relationship Id="rId4" Type="http://schemas.openxmlformats.org/officeDocument/2006/relationships/oleObject" Target="../embeddings/oleObject66.bin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89.emf"/><Relationship Id="rId4" Type="http://schemas.openxmlformats.org/officeDocument/2006/relationships/oleObject" Target="../embeddings/oleObject67.bin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Text Box 1"/>
          <p:cNvSpPr txBox="1">
            <a:spLocks noChangeArrowheads="1"/>
          </p:cNvSpPr>
          <p:nvPr/>
        </p:nvSpPr>
        <p:spPr bwMode="auto">
          <a:xfrm>
            <a:off x="674688" y="2363788"/>
            <a:ext cx="7772400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3600"/>
              <a:t>Χωρικό φιλτράρισμα</a:t>
            </a:r>
          </a:p>
        </p:txBody>
      </p:sp>
      <p:sp>
        <p:nvSpPr>
          <p:cNvPr id="4098" name="Rectangle 2"/>
          <p:cNvSpPr>
            <a:spLocks noChangeArrowheads="1"/>
          </p:cNvSpPr>
          <p:nvPr/>
        </p:nvSpPr>
        <p:spPr bwMode="auto">
          <a:xfrm>
            <a:off x="1649413" y="4344988"/>
            <a:ext cx="6767512" cy="1176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algn="r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 sz="3200">
                <a:solidFill>
                  <a:srgbClr val="000000"/>
                </a:solidFill>
              </a:rPr>
              <a:t>Γιώργος Σφήκας</a:t>
            </a:r>
          </a:p>
          <a:p>
            <a:pPr algn="r"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 sz="3200">
                <a:solidFill>
                  <a:srgbClr val="3C8C93"/>
                </a:solidFill>
              </a:rPr>
              <a:t>sfikas@cs.uoi.gr</a:t>
            </a:r>
          </a:p>
        </p:txBody>
      </p:sp>
      <p:sp>
        <p:nvSpPr>
          <p:cNvPr id="4099" name="Text Box 3"/>
          <p:cNvSpPr txBox="1">
            <a:spLocks noChangeArrowheads="1"/>
          </p:cNvSpPr>
          <p:nvPr/>
        </p:nvSpPr>
        <p:spPr bwMode="auto">
          <a:xfrm>
            <a:off x="909638" y="261938"/>
            <a:ext cx="7772400" cy="890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sz="4000"/>
              <a:t>Ψηφιακή Επεξεργασία Εικόνας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Χωρικό φίλτρο εξομάλυνσης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Μια από τις πιο απλές επεξεργασίες είναι η επεξεργασία εξομάλυνσης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Απλά παίρνουμε την μέση τιμή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Πολύ χρήσιμο για απομάκρυνση θορύβου</a:t>
            </a:r>
            <a:endParaRPr lang="en-IE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8809137"/>
              </p:ext>
            </p:extLst>
          </p:nvPr>
        </p:nvGraphicFramePr>
        <p:xfrm>
          <a:off x="1403648" y="3645024"/>
          <a:ext cx="2793038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0" name="Equation" r:id="rId4" imgW="1015920" imgH="838080" progId="Equation.3">
                  <p:embed/>
                </p:oleObj>
              </mc:Choice>
              <mc:Fallback>
                <p:oleObj name="Equation" r:id="rId4" imgW="1015920" imgH="8380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03648" y="3645024"/>
                        <a:ext cx="2793038" cy="23042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574241"/>
              </p:ext>
            </p:extLst>
          </p:nvPr>
        </p:nvGraphicFramePr>
        <p:xfrm>
          <a:off x="4900611" y="3717032"/>
          <a:ext cx="3286365" cy="22322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1" name="Equation" r:id="rId6" imgW="2019240" imgH="1371600" progId="Equation.3">
                  <p:embed/>
                </p:oleObj>
              </mc:Choice>
              <mc:Fallback>
                <p:oleObj name="Equation" r:id="rId6" imgW="2019240" imgH="1371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00611" y="3717032"/>
                        <a:ext cx="3286365" cy="223224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Χωρικό φίλτρο εξομάλυνσης</a:t>
            </a:r>
            <a:endParaRPr lang="en-IE" sz="4000" dirty="0">
              <a:solidFill>
                <a:srgbClr val="FFFFFF"/>
              </a:solidFill>
            </a:endParaRPr>
          </a:p>
        </p:txBody>
      </p:sp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7140575" y="1425575"/>
            <a:ext cx="1566863" cy="1558925"/>
            <a:chOff x="4498" y="898"/>
            <a:chExt cx="987" cy="982"/>
          </a:xfrm>
        </p:grpSpPr>
        <p:sp>
          <p:nvSpPr>
            <p:cNvPr id="12291" name="Rectangle 3"/>
            <p:cNvSpPr>
              <a:spLocks noChangeArrowheads="1"/>
            </p:cNvSpPr>
            <p:nvPr/>
          </p:nvSpPr>
          <p:spPr bwMode="auto">
            <a:xfrm>
              <a:off x="4498" y="898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2" name="Rectangle 4"/>
            <p:cNvSpPr>
              <a:spLocks noChangeArrowheads="1"/>
            </p:cNvSpPr>
            <p:nvPr/>
          </p:nvSpPr>
          <p:spPr bwMode="auto">
            <a:xfrm>
              <a:off x="4827" y="898"/>
              <a:ext cx="329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3" name="Rectangle 5"/>
            <p:cNvSpPr>
              <a:spLocks noChangeArrowheads="1"/>
            </p:cNvSpPr>
            <p:nvPr/>
          </p:nvSpPr>
          <p:spPr bwMode="auto">
            <a:xfrm>
              <a:off x="5157" y="898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4" name="Rectangle 6"/>
            <p:cNvSpPr>
              <a:spLocks noChangeArrowheads="1"/>
            </p:cNvSpPr>
            <p:nvPr/>
          </p:nvSpPr>
          <p:spPr bwMode="auto">
            <a:xfrm>
              <a:off x="4498" y="1223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5" name="Rectangle 7"/>
            <p:cNvSpPr>
              <a:spLocks noChangeArrowheads="1"/>
            </p:cNvSpPr>
            <p:nvPr/>
          </p:nvSpPr>
          <p:spPr bwMode="auto">
            <a:xfrm>
              <a:off x="4827" y="1223"/>
              <a:ext cx="329" cy="328"/>
            </a:xfrm>
            <a:prstGeom prst="rect">
              <a:avLst/>
            </a:prstGeom>
            <a:solidFill>
              <a:srgbClr val="000080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6" name="Rectangle 8"/>
            <p:cNvSpPr>
              <a:spLocks noChangeArrowheads="1"/>
            </p:cNvSpPr>
            <p:nvPr/>
          </p:nvSpPr>
          <p:spPr bwMode="auto">
            <a:xfrm>
              <a:off x="5157" y="1223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7" name="Rectangle 9"/>
            <p:cNvSpPr>
              <a:spLocks noChangeArrowheads="1"/>
            </p:cNvSpPr>
            <p:nvPr/>
          </p:nvSpPr>
          <p:spPr bwMode="auto">
            <a:xfrm>
              <a:off x="4498" y="1552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8" name="Rectangle 10"/>
            <p:cNvSpPr>
              <a:spLocks noChangeArrowheads="1"/>
            </p:cNvSpPr>
            <p:nvPr/>
          </p:nvSpPr>
          <p:spPr bwMode="auto">
            <a:xfrm>
              <a:off x="4827" y="1552"/>
              <a:ext cx="329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299" name="Rectangle 11"/>
            <p:cNvSpPr>
              <a:spLocks noChangeArrowheads="1"/>
            </p:cNvSpPr>
            <p:nvPr/>
          </p:nvSpPr>
          <p:spPr bwMode="auto">
            <a:xfrm>
              <a:off x="5157" y="1552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baseline="30000">
                  <a:solidFill>
                    <a:srgbClr val="000000"/>
                  </a:solidFill>
                </a:rPr>
                <a:t>1</a:t>
              </a:r>
              <a:r>
                <a:rPr lang="en-IE" sz="2400">
                  <a:solidFill>
                    <a:srgbClr val="000000"/>
                  </a:solidFill>
                </a:rPr>
                <a:t>/</a:t>
              </a:r>
              <a:r>
                <a:rPr lang="en-IE" sz="2400" baseline="-25000">
                  <a:solidFill>
                    <a:srgbClr val="000000"/>
                  </a:solidFill>
                </a:rPr>
                <a:t>9</a:t>
              </a:r>
            </a:p>
          </p:txBody>
        </p:sp>
      </p:grpSp>
      <p:grpSp>
        <p:nvGrpSpPr>
          <p:cNvPr id="12300" name="Group 12"/>
          <p:cNvGrpSpPr>
            <a:grpSpLocks/>
          </p:cNvGrpSpPr>
          <p:nvPr/>
        </p:nvGrpSpPr>
        <p:grpSpPr bwMode="auto">
          <a:xfrm>
            <a:off x="523875" y="1624013"/>
            <a:ext cx="3624263" cy="3382962"/>
            <a:chOff x="330" y="1023"/>
            <a:chExt cx="2283" cy="2131"/>
          </a:xfrm>
        </p:grpSpPr>
        <p:sp>
          <p:nvSpPr>
            <p:cNvPr id="12301" name="Rectangle 13"/>
            <p:cNvSpPr>
              <a:spLocks noChangeArrowheads="1"/>
            </p:cNvSpPr>
            <p:nvPr/>
          </p:nvSpPr>
          <p:spPr bwMode="auto">
            <a:xfrm>
              <a:off x="330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2" name="Rectangle 14"/>
            <p:cNvSpPr>
              <a:spLocks noChangeArrowheads="1"/>
            </p:cNvSpPr>
            <p:nvPr/>
          </p:nvSpPr>
          <p:spPr bwMode="auto">
            <a:xfrm>
              <a:off x="474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3" name="Rectangle 15"/>
            <p:cNvSpPr>
              <a:spLocks noChangeArrowheads="1"/>
            </p:cNvSpPr>
            <p:nvPr/>
          </p:nvSpPr>
          <p:spPr bwMode="auto">
            <a:xfrm>
              <a:off x="618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4" name="Rectangle 16"/>
            <p:cNvSpPr>
              <a:spLocks noChangeArrowheads="1"/>
            </p:cNvSpPr>
            <p:nvPr/>
          </p:nvSpPr>
          <p:spPr bwMode="auto">
            <a:xfrm>
              <a:off x="762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5" name="Rectangle 17"/>
            <p:cNvSpPr>
              <a:spLocks noChangeArrowheads="1"/>
            </p:cNvSpPr>
            <p:nvPr/>
          </p:nvSpPr>
          <p:spPr bwMode="auto">
            <a:xfrm>
              <a:off x="906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6" name="Rectangle 18"/>
            <p:cNvSpPr>
              <a:spLocks noChangeArrowheads="1"/>
            </p:cNvSpPr>
            <p:nvPr/>
          </p:nvSpPr>
          <p:spPr bwMode="auto">
            <a:xfrm>
              <a:off x="1045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7" name="Rectangle 19"/>
            <p:cNvSpPr>
              <a:spLocks noChangeArrowheads="1"/>
            </p:cNvSpPr>
            <p:nvPr/>
          </p:nvSpPr>
          <p:spPr bwMode="auto">
            <a:xfrm>
              <a:off x="1189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8" name="Rectangle 20"/>
            <p:cNvSpPr>
              <a:spLocks noChangeArrowheads="1"/>
            </p:cNvSpPr>
            <p:nvPr/>
          </p:nvSpPr>
          <p:spPr bwMode="auto">
            <a:xfrm>
              <a:off x="1333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09" name="Rectangle 21"/>
            <p:cNvSpPr>
              <a:spLocks noChangeArrowheads="1"/>
            </p:cNvSpPr>
            <p:nvPr/>
          </p:nvSpPr>
          <p:spPr bwMode="auto">
            <a:xfrm>
              <a:off x="1477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0" name="Rectangle 22"/>
            <p:cNvSpPr>
              <a:spLocks noChangeArrowheads="1"/>
            </p:cNvSpPr>
            <p:nvPr/>
          </p:nvSpPr>
          <p:spPr bwMode="auto">
            <a:xfrm>
              <a:off x="1616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1" name="Rectangle 23"/>
            <p:cNvSpPr>
              <a:spLocks noChangeArrowheads="1"/>
            </p:cNvSpPr>
            <p:nvPr/>
          </p:nvSpPr>
          <p:spPr bwMode="auto">
            <a:xfrm>
              <a:off x="330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2" name="Rectangle 24"/>
            <p:cNvSpPr>
              <a:spLocks noChangeArrowheads="1"/>
            </p:cNvSpPr>
            <p:nvPr/>
          </p:nvSpPr>
          <p:spPr bwMode="auto">
            <a:xfrm>
              <a:off x="474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3" name="Rectangle 25"/>
            <p:cNvSpPr>
              <a:spLocks noChangeArrowheads="1"/>
            </p:cNvSpPr>
            <p:nvPr/>
          </p:nvSpPr>
          <p:spPr bwMode="auto">
            <a:xfrm>
              <a:off x="618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4" name="Rectangle 26"/>
            <p:cNvSpPr>
              <a:spLocks noChangeArrowheads="1"/>
            </p:cNvSpPr>
            <p:nvPr/>
          </p:nvSpPr>
          <p:spPr bwMode="auto">
            <a:xfrm>
              <a:off x="762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5" name="Rectangle 27"/>
            <p:cNvSpPr>
              <a:spLocks noChangeArrowheads="1"/>
            </p:cNvSpPr>
            <p:nvPr/>
          </p:nvSpPr>
          <p:spPr bwMode="auto">
            <a:xfrm>
              <a:off x="906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6" name="Rectangle 28"/>
            <p:cNvSpPr>
              <a:spLocks noChangeArrowheads="1"/>
            </p:cNvSpPr>
            <p:nvPr/>
          </p:nvSpPr>
          <p:spPr bwMode="auto">
            <a:xfrm>
              <a:off x="1045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7" name="Rectangle 29"/>
            <p:cNvSpPr>
              <a:spLocks noChangeArrowheads="1"/>
            </p:cNvSpPr>
            <p:nvPr/>
          </p:nvSpPr>
          <p:spPr bwMode="auto">
            <a:xfrm>
              <a:off x="1189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8" name="Rectangle 30"/>
            <p:cNvSpPr>
              <a:spLocks noChangeArrowheads="1"/>
            </p:cNvSpPr>
            <p:nvPr/>
          </p:nvSpPr>
          <p:spPr bwMode="auto">
            <a:xfrm>
              <a:off x="1333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19" name="Rectangle 31"/>
            <p:cNvSpPr>
              <a:spLocks noChangeArrowheads="1"/>
            </p:cNvSpPr>
            <p:nvPr/>
          </p:nvSpPr>
          <p:spPr bwMode="auto">
            <a:xfrm>
              <a:off x="1477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0" name="Rectangle 32"/>
            <p:cNvSpPr>
              <a:spLocks noChangeArrowheads="1"/>
            </p:cNvSpPr>
            <p:nvPr/>
          </p:nvSpPr>
          <p:spPr bwMode="auto">
            <a:xfrm>
              <a:off x="1616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1" name="Rectangle 33"/>
            <p:cNvSpPr>
              <a:spLocks noChangeArrowheads="1"/>
            </p:cNvSpPr>
            <p:nvPr/>
          </p:nvSpPr>
          <p:spPr bwMode="auto">
            <a:xfrm>
              <a:off x="330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2" name="Rectangle 34"/>
            <p:cNvSpPr>
              <a:spLocks noChangeArrowheads="1"/>
            </p:cNvSpPr>
            <p:nvPr/>
          </p:nvSpPr>
          <p:spPr bwMode="auto">
            <a:xfrm>
              <a:off x="474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3" name="Rectangle 35"/>
            <p:cNvSpPr>
              <a:spLocks noChangeArrowheads="1"/>
            </p:cNvSpPr>
            <p:nvPr/>
          </p:nvSpPr>
          <p:spPr bwMode="auto">
            <a:xfrm>
              <a:off x="618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4" name="Rectangle 36"/>
            <p:cNvSpPr>
              <a:spLocks noChangeArrowheads="1"/>
            </p:cNvSpPr>
            <p:nvPr/>
          </p:nvSpPr>
          <p:spPr bwMode="auto">
            <a:xfrm>
              <a:off x="762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5" name="Rectangle 37"/>
            <p:cNvSpPr>
              <a:spLocks noChangeArrowheads="1"/>
            </p:cNvSpPr>
            <p:nvPr/>
          </p:nvSpPr>
          <p:spPr bwMode="auto">
            <a:xfrm>
              <a:off x="906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6" name="Rectangle 38"/>
            <p:cNvSpPr>
              <a:spLocks noChangeArrowheads="1"/>
            </p:cNvSpPr>
            <p:nvPr/>
          </p:nvSpPr>
          <p:spPr bwMode="auto">
            <a:xfrm>
              <a:off x="1045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7" name="Rectangle 39"/>
            <p:cNvSpPr>
              <a:spLocks noChangeArrowheads="1"/>
            </p:cNvSpPr>
            <p:nvPr/>
          </p:nvSpPr>
          <p:spPr bwMode="auto">
            <a:xfrm>
              <a:off x="1189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8" name="Rectangle 40"/>
            <p:cNvSpPr>
              <a:spLocks noChangeArrowheads="1"/>
            </p:cNvSpPr>
            <p:nvPr/>
          </p:nvSpPr>
          <p:spPr bwMode="auto">
            <a:xfrm>
              <a:off x="1333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29" name="Rectangle 41"/>
            <p:cNvSpPr>
              <a:spLocks noChangeArrowheads="1"/>
            </p:cNvSpPr>
            <p:nvPr/>
          </p:nvSpPr>
          <p:spPr bwMode="auto">
            <a:xfrm>
              <a:off x="1477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0" name="Rectangle 42"/>
            <p:cNvSpPr>
              <a:spLocks noChangeArrowheads="1"/>
            </p:cNvSpPr>
            <p:nvPr/>
          </p:nvSpPr>
          <p:spPr bwMode="auto">
            <a:xfrm>
              <a:off x="1616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1" name="Rectangle 43"/>
            <p:cNvSpPr>
              <a:spLocks noChangeArrowheads="1"/>
            </p:cNvSpPr>
            <p:nvPr/>
          </p:nvSpPr>
          <p:spPr bwMode="auto">
            <a:xfrm>
              <a:off x="330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2" name="Rectangle 44"/>
            <p:cNvSpPr>
              <a:spLocks noChangeArrowheads="1"/>
            </p:cNvSpPr>
            <p:nvPr/>
          </p:nvSpPr>
          <p:spPr bwMode="auto">
            <a:xfrm>
              <a:off x="474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3" name="Rectangle 45"/>
            <p:cNvSpPr>
              <a:spLocks noChangeArrowheads="1"/>
            </p:cNvSpPr>
            <p:nvPr/>
          </p:nvSpPr>
          <p:spPr bwMode="auto">
            <a:xfrm>
              <a:off x="618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4" name="Rectangle 46"/>
            <p:cNvSpPr>
              <a:spLocks noChangeArrowheads="1"/>
            </p:cNvSpPr>
            <p:nvPr/>
          </p:nvSpPr>
          <p:spPr bwMode="auto">
            <a:xfrm>
              <a:off x="762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5" name="Rectangle 47"/>
            <p:cNvSpPr>
              <a:spLocks noChangeArrowheads="1"/>
            </p:cNvSpPr>
            <p:nvPr/>
          </p:nvSpPr>
          <p:spPr bwMode="auto">
            <a:xfrm>
              <a:off x="906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6" name="Rectangle 48"/>
            <p:cNvSpPr>
              <a:spLocks noChangeArrowheads="1"/>
            </p:cNvSpPr>
            <p:nvPr/>
          </p:nvSpPr>
          <p:spPr bwMode="auto">
            <a:xfrm>
              <a:off x="1045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7" name="Rectangle 49"/>
            <p:cNvSpPr>
              <a:spLocks noChangeArrowheads="1"/>
            </p:cNvSpPr>
            <p:nvPr/>
          </p:nvSpPr>
          <p:spPr bwMode="auto">
            <a:xfrm>
              <a:off x="1189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8" name="Rectangle 50"/>
            <p:cNvSpPr>
              <a:spLocks noChangeArrowheads="1"/>
            </p:cNvSpPr>
            <p:nvPr/>
          </p:nvSpPr>
          <p:spPr bwMode="auto">
            <a:xfrm>
              <a:off x="1333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39" name="Rectangle 51"/>
            <p:cNvSpPr>
              <a:spLocks noChangeArrowheads="1"/>
            </p:cNvSpPr>
            <p:nvPr/>
          </p:nvSpPr>
          <p:spPr bwMode="auto">
            <a:xfrm>
              <a:off x="1477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0" name="Rectangle 52"/>
            <p:cNvSpPr>
              <a:spLocks noChangeArrowheads="1"/>
            </p:cNvSpPr>
            <p:nvPr/>
          </p:nvSpPr>
          <p:spPr bwMode="auto">
            <a:xfrm>
              <a:off x="1616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1" name="Rectangle 53"/>
            <p:cNvSpPr>
              <a:spLocks noChangeArrowheads="1"/>
            </p:cNvSpPr>
            <p:nvPr/>
          </p:nvSpPr>
          <p:spPr bwMode="auto">
            <a:xfrm>
              <a:off x="330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2" name="Rectangle 54"/>
            <p:cNvSpPr>
              <a:spLocks noChangeArrowheads="1"/>
            </p:cNvSpPr>
            <p:nvPr/>
          </p:nvSpPr>
          <p:spPr bwMode="auto">
            <a:xfrm>
              <a:off x="474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3" name="Rectangle 55"/>
            <p:cNvSpPr>
              <a:spLocks noChangeArrowheads="1"/>
            </p:cNvSpPr>
            <p:nvPr/>
          </p:nvSpPr>
          <p:spPr bwMode="auto">
            <a:xfrm>
              <a:off x="618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4" name="Rectangle 56"/>
            <p:cNvSpPr>
              <a:spLocks noChangeArrowheads="1"/>
            </p:cNvSpPr>
            <p:nvPr/>
          </p:nvSpPr>
          <p:spPr bwMode="auto">
            <a:xfrm>
              <a:off x="762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5" name="Rectangle 57"/>
            <p:cNvSpPr>
              <a:spLocks noChangeArrowheads="1"/>
            </p:cNvSpPr>
            <p:nvPr/>
          </p:nvSpPr>
          <p:spPr bwMode="auto">
            <a:xfrm>
              <a:off x="906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6" name="Rectangle 58"/>
            <p:cNvSpPr>
              <a:spLocks noChangeArrowheads="1"/>
            </p:cNvSpPr>
            <p:nvPr/>
          </p:nvSpPr>
          <p:spPr bwMode="auto">
            <a:xfrm>
              <a:off x="1045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7" name="Rectangle 59"/>
            <p:cNvSpPr>
              <a:spLocks noChangeArrowheads="1"/>
            </p:cNvSpPr>
            <p:nvPr/>
          </p:nvSpPr>
          <p:spPr bwMode="auto">
            <a:xfrm>
              <a:off x="1189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8" name="Rectangle 60"/>
            <p:cNvSpPr>
              <a:spLocks noChangeArrowheads="1"/>
            </p:cNvSpPr>
            <p:nvPr/>
          </p:nvSpPr>
          <p:spPr bwMode="auto">
            <a:xfrm>
              <a:off x="1333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49" name="Rectangle 61"/>
            <p:cNvSpPr>
              <a:spLocks noChangeArrowheads="1"/>
            </p:cNvSpPr>
            <p:nvPr/>
          </p:nvSpPr>
          <p:spPr bwMode="auto">
            <a:xfrm>
              <a:off x="1477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0" name="Rectangle 62"/>
            <p:cNvSpPr>
              <a:spLocks noChangeArrowheads="1"/>
            </p:cNvSpPr>
            <p:nvPr/>
          </p:nvSpPr>
          <p:spPr bwMode="auto">
            <a:xfrm>
              <a:off x="1616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1" name="Rectangle 63"/>
            <p:cNvSpPr>
              <a:spLocks noChangeArrowheads="1"/>
            </p:cNvSpPr>
            <p:nvPr/>
          </p:nvSpPr>
          <p:spPr bwMode="auto">
            <a:xfrm>
              <a:off x="330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2" name="Rectangle 64"/>
            <p:cNvSpPr>
              <a:spLocks noChangeArrowheads="1"/>
            </p:cNvSpPr>
            <p:nvPr/>
          </p:nvSpPr>
          <p:spPr bwMode="auto">
            <a:xfrm>
              <a:off x="474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3" name="Rectangle 65"/>
            <p:cNvSpPr>
              <a:spLocks noChangeArrowheads="1"/>
            </p:cNvSpPr>
            <p:nvPr/>
          </p:nvSpPr>
          <p:spPr bwMode="auto">
            <a:xfrm>
              <a:off x="618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4" name="Rectangle 66"/>
            <p:cNvSpPr>
              <a:spLocks noChangeArrowheads="1"/>
            </p:cNvSpPr>
            <p:nvPr/>
          </p:nvSpPr>
          <p:spPr bwMode="auto">
            <a:xfrm>
              <a:off x="762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5" name="Rectangle 67"/>
            <p:cNvSpPr>
              <a:spLocks noChangeArrowheads="1"/>
            </p:cNvSpPr>
            <p:nvPr/>
          </p:nvSpPr>
          <p:spPr bwMode="auto">
            <a:xfrm>
              <a:off x="906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6" name="Rectangle 68"/>
            <p:cNvSpPr>
              <a:spLocks noChangeArrowheads="1"/>
            </p:cNvSpPr>
            <p:nvPr/>
          </p:nvSpPr>
          <p:spPr bwMode="auto">
            <a:xfrm>
              <a:off x="1045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7" name="Rectangle 69"/>
            <p:cNvSpPr>
              <a:spLocks noChangeArrowheads="1"/>
            </p:cNvSpPr>
            <p:nvPr/>
          </p:nvSpPr>
          <p:spPr bwMode="auto">
            <a:xfrm>
              <a:off x="1189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8" name="Rectangle 70"/>
            <p:cNvSpPr>
              <a:spLocks noChangeArrowheads="1"/>
            </p:cNvSpPr>
            <p:nvPr/>
          </p:nvSpPr>
          <p:spPr bwMode="auto">
            <a:xfrm>
              <a:off x="1333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59" name="Rectangle 71"/>
            <p:cNvSpPr>
              <a:spLocks noChangeArrowheads="1"/>
            </p:cNvSpPr>
            <p:nvPr/>
          </p:nvSpPr>
          <p:spPr bwMode="auto">
            <a:xfrm>
              <a:off x="1477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0" name="Rectangle 72"/>
            <p:cNvSpPr>
              <a:spLocks noChangeArrowheads="1"/>
            </p:cNvSpPr>
            <p:nvPr/>
          </p:nvSpPr>
          <p:spPr bwMode="auto">
            <a:xfrm>
              <a:off x="1616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1" name="Rectangle 73"/>
            <p:cNvSpPr>
              <a:spLocks noChangeArrowheads="1"/>
            </p:cNvSpPr>
            <p:nvPr/>
          </p:nvSpPr>
          <p:spPr bwMode="auto">
            <a:xfrm>
              <a:off x="330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2" name="Rectangle 74"/>
            <p:cNvSpPr>
              <a:spLocks noChangeArrowheads="1"/>
            </p:cNvSpPr>
            <p:nvPr/>
          </p:nvSpPr>
          <p:spPr bwMode="auto">
            <a:xfrm>
              <a:off x="474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3" name="Rectangle 75"/>
            <p:cNvSpPr>
              <a:spLocks noChangeArrowheads="1"/>
            </p:cNvSpPr>
            <p:nvPr/>
          </p:nvSpPr>
          <p:spPr bwMode="auto">
            <a:xfrm>
              <a:off x="618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4" name="Rectangle 76"/>
            <p:cNvSpPr>
              <a:spLocks noChangeArrowheads="1"/>
            </p:cNvSpPr>
            <p:nvPr/>
          </p:nvSpPr>
          <p:spPr bwMode="auto">
            <a:xfrm>
              <a:off x="762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5" name="Rectangle 77"/>
            <p:cNvSpPr>
              <a:spLocks noChangeArrowheads="1"/>
            </p:cNvSpPr>
            <p:nvPr/>
          </p:nvSpPr>
          <p:spPr bwMode="auto">
            <a:xfrm>
              <a:off x="906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6" name="Rectangle 78"/>
            <p:cNvSpPr>
              <a:spLocks noChangeArrowheads="1"/>
            </p:cNvSpPr>
            <p:nvPr/>
          </p:nvSpPr>
          <p:spPr bwMode="auto">
            <a:xfrm>
              <a:off x="1045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7" name="Rectangle 79"/>
            <p:cNvSpPr>
              <a:spLocks noChangeArrowheads="1"/>
            </p:cNvSpPr>
            <p:nvPr/>
          </p:nvSpPr>
          <p:spPr bwMode="auto">
            <a:xfrm>
              <a:off x="1189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8" name="Rectangle 80"/>
            <p:cNvSpPr>
              <a:spLocks noChangeArrowheads="1"/>
            </p:cNvSpPr>
            <p:nvPr/>
          </p:nvSpPr>
          <p:spPr bwMode="auto">
            <a:xfrm>
              <a:off x="1333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69" name="Rectangle 81"/>
            <p:cNvSpPr>
              <a:spLocks noChangeArrowheads="1"/>
            </p:cNvSpPr>
            <p:nvPr/>
          </p:nvSpPr>
          <p:spPr bwMode="auto">
            <a:xfrm>
              <a:off x="1477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0" name="Rectangle 82"/>
            <p:cNvSpPr>
              <a:spLocks noChangeArrowheads="1"/>
            </p:cNvSpPr>
            <p:nvPr/>
          </p:nvSpPr>
          <p:spPr bwMode="auto">
            <a:xfrm>
              <a:off x="1616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1" name="Rectangle 83"/>
            <p:cNvSpPr>
              <a:spLocks noChangeArrowheads="1"/>
            </p:cNvSpPr>
            <p:nvPr/>
          </p:nvSpPr>
          <p:spPr bwMode="auto">
            <a:xfrm>
              <a:off x="330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2" name="Rectangle 84"/>
            <p:cNvSpPr>
              <a:spLocks noChangeArrowheads="1"/>
            </p:cNvSpPr>
            <p:nvPr/>
          </p:nvSpPr>
          <p:spPr bwMode="auto">
            <a:xfrm>
              <a:off x="474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3" name="Rectangle 85"/>
            <p:cNvSpPr>
              <a:spLocks noChangeArrowheads="1"/>
            </p:cNvSpPr>
            <p:nvPr/>
          </p:nvSpPr>
          <p:spPr bwMode="auto">
            <a:xfrm>
              <a:off x="618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4" name="Rectangle 86"/>
            <p:cNvSpPr>
              <a:spLocks noChangeArrowheads="1"/>
            </p:cNvSpPr>
            <p:nvPr/>
          </p:nvSpPr>
          <p:spPr bwMode="auto">
            <a:xfrm>
              <a:off x="762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5" name="Rectangle 87"/>
            <p:cNvSpPr>
              <a:spLocks noChangeArrowheads="1"/>
            </p:cNvSpPr>
            <p:nvPr/>
          </p:nvSpPr>
          <p:spPr bwMode="auto">
            <a:xfrm>
              <a:off x="906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6" name="Rectangle 88"/>
            <p:cNvSpPr>
              <a:spLocks noChangeArrowheads="1"/>
            </p:cNvSpPr>
            <p:nvPr/>
          </p:nvSpPr>
          <p:spPr bwMode="auto">
            <a:xfrm>
              <a:off x="1045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7" name="Rectangle 89"/>
            <p:cNvSpPr>
              <a:spLocks noChangeArrowheads="1"/>
            </p:cNvSpPr>
            <p:nvPr/>
          </p:nvSpPr>
          <p:spPr bwMode="auto">
            <a:xfrm>
              <a:off x="1189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8" name="Rectangle 90"/>
            <p:cNvSpPr>
              <a:spLocks noChangeArrowheads="1"/>
            </p:cNvSpPr>
            <p:nvPr/>
          </p:nvSpPr>
          <p:spPr bwMode="auto">
            <a:xfrm>
              <a:off x="1333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79" name="Rectangle 91"/>
            <p:cNvSpPr>
              <a:spLocks noChangeArrowheads="1"/>
            </p:cNvSpPr>
            <p:nvPr/>
          </p:nvSpPr>
          <p:spPr bwMode="auto">
            <a:xfrm>
              <a:off x="1477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0" name="Rectangle 92"/>
            <p:cNvSpPr>
              <a:spLocks noChangeArrowheads="1"/>
            </p:cNvSpPr>
            <p:nvPr/>
          </p:nvSpPr>
          <p:spPr bwMode="auto">
            <a:xfrm>
              <a:off x="1616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1" name="Rectangle 93"/>
            <p:cNvSpPr>
              <a:spLocks noChangeArrowheads="1"/>
            </p:cNvSpPr>
            <p:nvPr/>
          </p:nvSpPr>
          <p:spPr bwMode="auto">
            <a:xfrm>
              <a:off x="330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2" name="Rectangle 94"/>
            <p:cNvSpPr>
              <a:spLocks noChangeArrowheads="1"/>
            </p:cNvSpPr>
            <p:nvPr/>
          </p:nvSpPr>
          <p:spPr bwMode="auto">
            <a:xfrm>
              <a:off x="474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3" name="Rectangle 95"/>
            <p:cNvSpPr>
              <a:spLocks noChangeArrowheads="1"/>
            </p:cNvSpPr>
            <p:nvPr/>
          </p:nvSpPr>
          <p:spPr bwMode="auto">
            <a:xfrm>
              <a:off x="618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4" name="Rectangle 96"/>
            <p:cNvSpPr>
              <a:spLocks noChangeArrowheads="1"/>
            </p:cNvSpPr>
            <p:nvPr/>
          </p:nvSpPr>
          <p:spPr bwMode="auto">
            <a:xfrm>
              <a:off x="762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5" name="Rectangle 97"/>
            <p:cNvSpPr>
              <a:spLocks noChangeArrowheads="1"/>
            </p:cNvSpPr>
            <p:nvPr/>
          </p:nvSpPr>
          <p:spPr bwMode="auto">
            <a:xfrm>
              <a:off x="906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6" name="Rectangle 98"/>
            <p:cNvSpPr>
              <a:spLocks noChangeArrowheads="1"/>
            </p:cNvSpPr>
            <p:nvPr/>
          </p:nvSpPr>
          <p:spPr bwMode="auto">
            <a:xfrm>
              <a:off x="1045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7" name="Rectangle 99"/>
            <p:cNvSpPr>
              <a:spLocks noChangeArrowheads="1"/>
            </p:cNvSpPr>
            <p:nvPr/>
          </p:nvSpPr>
          <p:spPr bwMode="auto">
            <a:xfrm>
              <a:off x="1189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8" name="Rectangle 100"/>
            <p:cNvSpPr>
              <a:spLocks noChangeArrowheads="1"/>
            </p:cNvSpPr>
            <p:nvPr/>
          </p:nvSpPr>
          <p:spPr bwMode="auto">
            <a:xfrm>
              <a:off x="1333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89" name="Rectangle 101"/>
            <p:cNvSpPr>
              <a:spLocks noChangeArrowheads="1"/>
            </p:cNvSpPr>
            <p:nvPr/>
          </p:nvSpPr>
          <p:spPr bwMode="auto">
            <a:xfrm>
              <a:off x="1477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0" name="Rectangle 102"/>
            <p:cNvSpPr>
              <a:spLocks noChangeArrowheads="1"/>
            </p:cNvSpPr>
            <p:nvPr/>
          </p:nvSpPr>
          <p:spPr bwMode="auto">
            <a:xfrm>
              <a:off x="1616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1" name="Rectangle 103"/>
            <p:cNvSpPr>
              <a:spLocks noChangeArrowheads="1"/>
            </p:cNvSpPr>
            <p:nvPr/>
          </p:nvSpPr>
          <p:spPr bwMode="auto">
            <a:xfrm>
              <a:off x="330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2" name="Rectangle 104"/>
            <p:cNvSpPr>
              <a:spLocks noChangeArrowheads="1"/>
            </p:cNvSpPr>
            <p:nvPr/>
          </p:nvSpPr>
          <p:spPr bwMode="auto">
            <a:xfrm>
              <a:off x="474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3" name="Rectangle 105"/>
            <p:cNvSpPr>
              <a:spLocks noChangeArrowheads="1"/>
            </p:cNvSpPr>
            <p:nvPr/>
          </p:nvSpPr>
          <p:spPr bwMode="auto">
            <a:xfrm>
              <a:off x="618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4" name="Rectangle 106"/>
            <p:cNvSpPr>
              <a:spLocks noChangeArrowheads="1"/>
            </p:cNvSpPr>
            <p:nvPr/>
          </p:nvSpPr>
          <p:spPr bwMode="auto">
            <a:xfrm>
              <a:off x="762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5" name="Rectangle 107"/>
            <p:cNvSpPr>
              <a:spLocks noChangeArrowheads="1"/>
            </p:cNvSpPr>
            <p:nvPr/>
          </p:nvSpPr>
          <p:spPr bwMode="auto">
            <a:xfrm>
              <a:off x="906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6" name="Rectangle 108"/>
            <p:cNvSpPr>
              <a:spLocks noChangeArrowheads="1"/>
            </p:cNvSpPr>
            <p:nvPr/>
          </p:nvSpPr>
          <p:spPr bwMode="auto">
            <a:xfrm>
              <a:off x="1045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7" name="Rectangle 109"/>
            <p:cNvSpPr>
              <a:spLocks noChangeArrowheads="1"/>
            </p:cNvSpPr>
            <p:nvPr/>
          </p:nvSpPr>
          <p:spPr bwMode="auto">
            <a:xfrm>
              <a:off x="1189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8" name="Rectangle 110"/>
            <p:cNvSpPr>
              <a:spLocks noChangeArrowheads="1"/>
            </p:cNvSpPr>
            <p:nvPr/>
          </p:nvSpPr>
          <p:spPr bwMode="auto">
            <a:xfrm>
              <a:off x="1333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399" name="Rectangle 111"/>
            <p:cNvSpPr>
              <a:spLocks noChangeArrowheads="1"/>
            </p:cNvSpPr>
            <p:nvPr/>
          </p:nvSpPr>
          <p:spPr bwMode="auto">
            <a:xfrm>
              <a:off x="1477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0" name="Rectangle 112"/>
            <p:cNvSpPr>
              <a:spLocks noChangeArrowheads="1"/>
            </p:cNvSpPr>
            <p:nvPr/>
          </p:nvSpPr>
          <p:spPr bwMode="auto">
            <a:xfrm>
              <a:off x="1616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1" name="Rectangle 113"/>
            <p:cNvSpPr>
              <a:spLocks noChangeArrowheads="1"/>
            </p:cNvSpPr>
            <p:nvPr/>
          </p:nvSpPr>
          <p:spPr bwMode="auto">
            <a:xfrm>
              <a:off x="1755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2" name="Rectangle 114"/>
            <p:cNvSpPr>
              <a:spLocks noChangeArrowheads="1"/>
            </p:cNvSpPr>
            <p:nvPr/>
          </p:nvSpPr>
          <p:spPr bwMode="auto">
            <a:xfrm>
              <a:off x="1899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3" name="Rectangle 115"/>
            <p:cNvSpPr>
              <a:spLocks noChangeArrowheads="1"/>
            </p:cNvSpPr>
            <p:nvPr/>
          </p:nvSpPr>
          <p:spPr bwMode="auto">
            <a:xfrm>
              <a:off x="2043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4" name="Rectangle 116"/>
            <p:cNvSpPr>
              <a:spLocks noChangeArrowheads="1"/>
            </p:cNvSpPr>
            <p:nvPr/>
          </p:nvSpPr>
          <p:spPr bwMode="auto">
            <a:xfrm>
              <a:off x="2187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5" name="Rectangle 117"/>
            <p:cNvSpPr>
              <a:spLocks noChangeArrowheads="1"/>
            </p:cNvSpPr>
            <p:nvPr/>
          </p:nvSpPr>
          <p:spPr bwMode="auto">
            <a:xfrm>
              <a:off x="2331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6" name="Rectangle 118"/>
            <p:cNvSpPr>
              <a:spLocks noChangeArrowheads="1"/>
            </p:cNvSpPr>
            <p:nvPr/>
          </p:nvSpPr>
          <p:spPr bwMode="auto">
            <a:xfrm>
              <a:off x="2470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7" name="Rectangle 119"/>
            <p:cNvSpPr>
              <a:spLocks noChangeArrowheads="1"/>
            </p:cNvSpPr>
            <p:nvPr/>
          </p:nvSpPr>
          <p:spPr bwMode="auto">
            <a:xfrm>
              <a:off x="1755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8" name="Rectangle 120"/>
            <p:cNvSpPr>
              <a:spLocks noChangeArrowheads="1"/>
            </p:cNvSpPr>
            <p:nvPr/>
          </p:nvSpPr>
          <p:spPr bwMode="auto">
            <a:xfrm>
              <a:off x="1899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09" name="Rectangle 121"/>
            <p:cNvSpPr>
              <a:spLocks noChangeArrowheads="1"/>
            </p:cNvSpPr>
            <p:nvPr/>
          </p:nvSpPr>
          <p:spPr bwMode="auto">
            <a:xfrm>
              <a:off x="2043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0" name="Rectangle 122"/>
            <p:cNvSpPr>
              <a:spLocks noChangeArrowheads="1"/>
            </p:cNvSpPr>
            <p:nvPr/>
          </p:nvSpPr>
          <p:spPr bwMode="auto">
            <a:xfrm>
              <a:off x="2187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1" name="Rectangle 123"/>
            <p:cNvSpPr>
              <a:spLocks noChangeArrowheads="1"/>
            </p:cNvSpPr>
            <p:nvPr/>
          </p:nvSpPr>
          <p:spPr bwMode="auto">
            <a:xfrm>
              <a:off x="2331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2" name="Rectangle 124"/>
            <p:cNvSpPr>
              <a:spLocks noChangeArrowheads="1"/>
            </p:cNvSpPr>
            <p:nvPr/>
          </p:nvSpPr>
          <p:spPr bwMode="auto">
            <a:xfrm>
              <a:off x="2470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3" name="Rectangle 125"/>
            <p:cNvSpPr>
              <a:spLocks noChangeArrowheads="1"/>
            </p:cNvSpPr>
            <p:nvPr/>
          </p:nvSpPr>
          <p:spPr bwMode="auto">
            <a:xfrm>
              <a:off x="1755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4" name="Rectangle 126"/>
            <p:cNvSpPr>
              <a:spLocks noChangeArrowheads="1"/>
            </p:cNvSpPr>
            <p:nvPr/>
          </p:nvSpPr>
          <p:spPr bwMode="auto">
            <a:xfrm>
              <a:off x="1899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5" name="Rectangle 127"/>
            <p:cNvSpPr>
              <a:spLocks noChangeArrowheads="1"/>
            </p:cNvSpPr>
            <p:nvPr/>
          </p:nvSpPr>
          <p:spPr bwMode="auto">
            <a:xfrm>
              <a:off x="2043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6" name="Rectangle 128"/>
            <p:cNvSpPr>
              <a:spLocks noChangeArrowheads="1"/>
            </p:cNvSpPr>
            <p:nvPr/>
          </p:nvSpPr>
          <p:spPr bwMode="auto">
            <a:xfrm>
              <a:off x="2187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7" name="Rectangle 129"/>
            <p:cNvSpPr>
              <a:spLocks noChangeArrowheads="1"/>
            </p:cNvSpPr>
            <p:nvPr/>
          </p:nvSpPr>
          <p:spPr bwMode="auto">
            <a:xfrm>
              <a:off x="2331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8" name="Rectangle 130"/>
            <p:cNvSpPr>
              <a:spLocks noChangeArrowheads="1"/>
            </p:cNvSpPr>
            <p:nvPr/>
          </p:nvSpPr>
          <p:spPr bwMode="auto">
            <a:xfrm>
              <a:off x="2470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19" name="Rectangle 131"/>
            <p:cNvSpPr>
              <a:spLocks noChangeArrowheads="1"/>
            </p:cNvSpPr>
            <p:nvPr/>
          </p:nvSpPr>
          <p:spPr bwMode="auto">
            <a:xfrm>
              <a:off x="1755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0" name="Rectangle 132"/>
            <p:cNvSpPr>
              <a:spLocks noChangeArrowheads="1"/>
            </p:cNvSpPr>
            <p:nvPr/>
          </p:nvSpPr>
          <p:spPr bwMode="auto">
            <a:xfrm>
              <a:off x="1899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1" name="Rectangle 133"/>
            <p:cNvSpPr>
              <a:spLocks noChangeArrowheads="1"/>
            </p:cNvSpPr>
            <p:nvPr/>
          </p:nvSpPr>
          <p:spPr bwMode="auto">
            <a:xfrm>
              <a:off x="2043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2" name="Rectangle 134"/>
            <p:cNvSpPr>
              <a:spLocks noChangeArrowheads="1"/>
            </p:cNvSpPr>
            <p:nvPr/>
          </p:nvSpPr>
          <p:spPr bwMode="auto">
            <a:xfrm>
              <a:off x="2187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3" name="Rectangle 135"/>
            <p:cNvSpPr>
              <a:spLocks noChangeArrowheads="1"/>
            </p:cNvSpPr>
            <p:nvPr/>
          </p:nvSpPr>
          <p:spPr bwMode="auto">
            <a:xfrm>
              <a:off x="2331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4" name="Rectangle 136"/>
            <p:cNvSpPr>
              <a:spLocks noChangeArrowheads="1"/>
            </p:cNvSpPr>
            <p:nvPr/>
          </p:nvSpPr>
          <p:spPr bwMode="auto">
            <a:xfrm>
              <a:off x="2470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5" name="Rectangle 137"/>
            <p:cNvSpPr>
              <a:spLocks noChangeArrowheads="1"/>
            </p:cNvSpPr>
            <p:nvPr/>
          </p:nvSpPr>
          <p:spPr bwMode="auto">
            <a:xfrm>
              <a:off x="1755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6" name="Rectangle 138"/>
            <p:cNvSpPr>
              <a:spLocks noChangeArrowheads="1"/>
            </p:cNvSpPr>
            <p:nvPr/>
          </p:nvSpPr>
          <p:spPr bwMode="auto">
            <a:xfrm>
              <a:off x="1899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7" name="Rectangle 139"/>
            <p:cNvSpPr>
              <a:spLocks noChangeArrowheads="1"/>
            </p:cNvSpPr>
            <p:nvPr/>
          </p:nvSpPr>
          <p:spPr bwMode="auto">
            <a:xfrm>
              <a:off x="2043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8" name="Rectangle 140"/>
            <p:cNvSpPr>
              <a:spLocks noChangeArrowheads="1"/>
            </p:cNvSpPr>
            <p:nvPr/>
          </p:nvSpPr>
          <p:spPr bwMode="auto">
            <a:xfrm>
              <a:off x="2187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29" name="Rectangle 141"/>
            <p:cNvSpPr>
              <a:spLocks noChangeArrowheads="1"/>
            </p:cNvSpPr>
            <p:nvPr/>
          </p:nvSpPr>
          <p:spPr bwMode="auto">
            <a:xfrm>
              <a:off x="2331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0" name="Rectangle 142"/>
            <p:cNvSpPr>
              <a:spLocks noChangeArrowheads="1"/>
            </p:cNvSpPr>
            <p:nvPr/>
          </p:nvSpPr>
          <p:spPr bwMode="auto">
            <a:xfrm>
              <a:off x="2470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1" name="Rectangle 143"/>
            <p:cNvSpPr>
              <a:spLocks noChangeArrowheads="1"/>
            </p:cNvSpPr>
            <p:nvPr/>
          </p:nvSpPr>
          <p:spPr bwMode="auto">
            <a:xfrm>
              <a:off x="1755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2" name="Rectangle 144"/>
            <p:cNvSpPr>
              <a:spLocks noChangeArrowheads="1"/>
            </p:cNvSpPr>
            <p:nvPr/>
          </p:nvSpPr>
          <p:spPr bwMode="auto">
            <a:xfrm>
              <a:off x="1899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3" name="Rectangle 145"/>
            <p:cNvSpPr>
              <a:spLocks noChangeArrowheads="1"/>
            </p:cNvSpPr>
            <p:nvPr/>
          </p:nvSpPr>
          <p:spPr bwMode="auto">
            <a:xfrm>
              <a:off x="2043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4" name="Rectangle 146"/>
            <p:cNvSpPr>
              <a:spLocks noChangeArrowheads="1"/>
            </p:cNvSpPr>
            <p:nvPr/>
          </p:nvSpPr>
          <p:spPr bwMode="auto">
            <a:xfrm>
              <a:off x="2187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5" name="Rectangle 147"/>
            <p:cNvSpPr>
              <a:spLocks noChangeArrowheads="1"/>
            </p:cNvSpPr>
            <p:nvPr/>
          </p:nvSpPr>
          <p:spPr bwMode="auto">
            <a:xfrm>
              <a:off x="2331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6" name="Rectangle 148"/>
            <p:cNvSpPr>
              <a:spLocks noChangeArrowheads="1"/>
            </p:cNvSpPr>
            <p:nvPr/>
          </p:nvSpPr>
          <p:spPr bwMode="auto">
            <a:xfrm>
              <a:off x="2470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7" name="Rectangle 149"/>
            <p:cNvSpPr>
              <a:spLocks noChangeArrowheads="1"/>
            </p:cNvSpPr>
            <p:nvPr/>
          </p:nvSpPr>
          <p:spPr bwMode="auto">
            <a:xfrm>
              <a:off x="1755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8" name="Rectangle 150"/>
            <p:cNvSpPr>
              <a:spLocks noChangeArrowheads="1"/>
            </p:cNvSpPr>
            <p:nvPr/>
          </p:nvSpPr>
          <p:spPr bwMode="auto">
            <a:xfrm>
              <a:off x="1899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39" name="Rectangle 151"/>
            <p:cNvSpPr>
              <a:spLocks noChangeArrowheads="1"/>
            </p:cNvSpPr>
            <p:nvPr/>
          </p:nvSpPr>
          <p:spPr bwMode="auto">
            <a:xfrm>
              <a:off x="2043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0" name="Rectangle 152"/>
            <p:cNvSpPr>
              <a:spLocks noChangeArrowheads="1"/>
            </p:cNvSpPr>
            <p:nvPr/>
          </p:nvSpPr>
          <p:spPr bwMode="auto">
            <a:xfrm>
              <a:off x="2187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1" name="Rectangle 153"/>
            <p:cNvSpPr>
              <a:spLocks noChangeArrowheads="1"/>
            </p:cNvSpPr>
            <p:nvPr/>
          </p:nvSpPr>
          <p:spPr bwMode="auto">
            <a:xfrm>
              <a:off x="2331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2" name="Rectangle 154"/>
            <p:cNvSpPr>
              <a:spLocks noChangeArrowheads="1"/>
            </p:cNvSpPr>
            <p:nvPr/>
          </p:nvSpPr>
          <p:spPr bwMode="auto">
            <a:xfrm>
              <a:off x="2470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3" name="Rectangle 155"/>
            <p:cNvSpPr>
              <a:spLocks noChangeArrowheads="1"/>
            </p:cNvSpPr>
            <p:nvPr/>
          </p:nvSpPr>
          <p:spPr bwMode="auto">
            <a:xfrm>
              <a:off x="1755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4" name="Rectangle 156"/>
            <p:cNvSpPr>
              <a:spLocks noChangeArrowheads="1"/>
            </p:cNvSpPr>
            <p:nvPr/>
          </p:nvSpPr>
          <p:spPr bwMode="auto">
            <a:xfrm>
              <a:off x="1899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5" name="Rectangle 157"/>
            <p:cNvSpPr>
              <a:spLocks noChangeArrowheads="1"/>
            </p:cNvSpPr>
            <p:nvPr/>
          </p:nvSpPr>
          <p:spPr bwMode="auto">
            <a:xfrm>
              <a:off x="2043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6" name="Rectangle 158"/>
            <p:cNvSpPr>
              <a:spLocks noChangeArrowheads="1"/>
            </p:cNvSpPr>
            <p:nvPr/>
          </p:nvSpPr>
          <p:spPr bwMode="auto">
            <a:xfrm>
              <a:off x="2187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7" name="Rectangle 159"/>
            <p:cNvSpPr>
              <a:spLocks noChangeArrowheads="1"/>
            </p:cNvSpPr>
            <p:nvPr/>
          </p:nvSpPr>
          <p:spPr bwMode="auto">
            <a:xfrm>
              <a:off x="2331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8" name="Rectangle 160"/>
            <p:cNvSpPr>
              <a:spLocks noChangeArrowheads="1"/>
            </p:cNvSpPr>
            <p:nvPr/>
          </p:nvSpPr>
          <p:spPr bwMode="auto">
            <a:xfrm>
              <a:off x="2470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49" name="Rectangle 161"/>
            <p:cNvSpPr>
              <a:spLocks noChangeArrowheads="1"/>
            </p:cNvSpPr>
            <p:nvPr/>
          </p:nvSpPr>
          <p:spPr bwMode="auto">
            <a:xfrm>
              <a:off x="1755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0" name="Rectangle 162"/>
            <p:cNvSpPr>
              <a:spLocks noChangeArrowheads="1"/>
            </p:cNvSpPr>
            <p:nvPr/>
          </p:nvSpPr>
          <p:spPr bwMode="auto">
            <a:xfrm>
              <a:off x="1899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1" name="Rectangle 163"/>
            <p:cNvSpPr>
              <a:spLocks noChangeArrowheads="1"/>
            </p:cNvSpPr>
            <p:nvPr/>
          </p:nvSpPr>
          <p:spPr bwMode="auto">
            <a:xfrm>
              <a:off x="2043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2" name="Rectangle 164"/>
            <p:cNvSpPr>
              <a:spLocks noChangeArrowheads="1"/>
            </p:cNvSpPr>
            <p:nvPr/>
          </p:nvSpPr>
          <p:spPr bwMode="auto">
            <a:xfrm>
              <a:off x="2187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3" name="Rectangle 165"/>
            <p:cNvSpPr>
              <a:spLocks noChangeArrowheads="1"/>
            </p:cNvSpPr>
            <p:nvPr/>
          </p:nvSpPr>
          <p:spPr bwMode="auto">
            <a:xfrm>
              <a:off x="2331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4" name="Rectangle 166"/>
            <p:cNvSpPr>
              <a:spLocks noChangeArrowheads="1"/>
            </p:cNvSpPr>
            <p:nvPr/>
          </p:nvSpPr>
          <p:spPr bwMode="auto">
            <a:xfrm>
              <a:off x="2470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5" name="Rectangle 167"/>
            <p:cNvSpPr>
              <a:spLocks noChangeArrowheads="1"/>
            </p:cNvSpPr>
            <p:nvPr/>
          </p:nvSpPr>
          <p:spPr bwMode="auto">
            <a:xfrm>
              <a:off x="1755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6" name="Rectangle 168"/>
            <p:cNvSpPr>
              <a:spLocks noChangeArrowheads="1"/>
            </p:cNvSpPr>
            <p:nvPr/>
          </p:nvSpPr>
          <p:spPr bwMode="auto">
            <a:xfrm>
              <a:off x="1899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7" name="Rectangle 169"/>
            <p:cNvSpPr>
              <a:spLocks noChangeArrowheads="1"/>
            </p:cNvSpPr>
            <p:nvPr/>
          </p:nvSpPr>
          <p:spPr bwMode="auto">
            <a:xfrm>
              <a:off x="2043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8" name="Rectangle 170"/>
            <p:cNvSpPr>
              <a:spLocks noChangeArrowheads="1"/>
            </p:cNvSpPr>
            <p:nvPr/>
          </p:nvSpPr>
          <p:spPr bwMode="auto">
            <a:xfrm>
              <a:off x="2187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59" name="Rectangle 171"/>
            <p:cNvSpPr>
              <a:spLocks noChangeArrowheads="1"/>
            </p:cNvSpPr>
            <p:nvPr/>
          </p:nvSpPr>
          <p:spPr bwMode="auto">
            <a:xfrm>
              <a:off x="2331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0" name="Rectangle 172"/>
            <p:cNvSpPr>
              <a:spLocks noChangeArrowheads="1"/>
            </p:cNvSpPr>
            <p:nvPr/>
          </p:nvSpPr>
          <p:spPr bwMode="auto">
            <a:xfrm>
              <a:off x="2470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1" name="Rectangle 173"/>
            <p:cNvSpPr>
              <a:spLocks noChangeArrowheads="1"/>
            </p:cNvSpPr>
            <p:nvPr/>
          </p:nvSpPr>
          <p:spPr bwMode="auto">
            <a:xfrm>
              <a:off x="330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2" name="Rectangle 174"/>
            <p:cNvSpPr>
              <a:spLocks noChangeArrowheads="1"/>
            </p:cNvSpPr>
            <p:nvPr/>
          </p:nvSpPr>
          <p:spPr bwMode="auto">
            <a:xfrm>
              <a:off x="474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3" name="Rectangle 175"/>
            <p:cNvSpPr>
              <a:spLocks noChangeArrowheads="1"/>
            </p:cNvSpPr>
            <p:nvPr/>
          </p:nvSpPr>
          <p:spPr bwMode="auto">
            <a:xfrm>
              <a:off x="618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4" name="Rectangle 176"/>
            <p:cNvSpPr>
              <a:spLocks noChangeArrowheads="1"/>
            </p:cNvSpPr>
            <p:nvPr/>
          </p:nvSpPr>
          <p:spPr bwMode="auto">
            <a:xfrm>
              <a:off x="762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5" name="Rectangle 177"/>
            <p:cNvSpPr>
              <a:spLocks noChangeArrowheads="1"/>
            </p:cNvSpPr>
            <p:nvPr/>
          </p:nvSpPr>
          <p:spPr bwMode="auto">
            <a:xfrm>
              <a:off x="906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6" name="Rectangle 178"/>
            <p:cNvSpPr>
              <a:spLocks noChangeArrowheads="1"/>
            </p:cNvSpPr>
            <p:nvPr/>
          </p:nvSpPr>
          <p:spPr bwMode="auto">
            <a:xfrm>
              <a:off x="1045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7" name="Rectangle 179"/>
            <p:cNvSpPr>
              <a:spLocks noChangeArrowheads="1"/>
            </p:cNvSpPr>
            <p:nvPr/>
          </p:nvSpPr>
          <p:spPr bwMode="auto">
            <a:xfrm>
              <a:off x="1189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8" name="Rectangle 180"/>
            <p:cNvSpPr>
              <a:spLocks noChangeArrowheads="1"/>
            </p:cNvSpPr>
            <p:nvPr/>
          </p:nvSpPr>
          <p:spPr bwMode="auto">
            <a:xfrm>
              <a:off x="1333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69" name="Rectangle 181"/>
            <p:cNvSpPr>
              <a:spLocks noChangeArrowheads="1"/>
            </p:cNvSpPr>
            <p:nvPr/>
          </p:nvSpPr>
          <p:spPr bwMode="auto">
            <a:xfrm>
              <a:off x="1477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0" name="Rectangle 182"/>
            <p:cNvSpPr>
              <a:spLocks noChangeArrowheads="1"/>
            </p:cNvSpPr>
            <p:nvPr/>
          </p:nvSpPr>
          <p:spPr bwMode="auto">
            <a:xfrm>
              <a:off x="1616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1" name="Rectangle 183"/>
            <p:cNvSpPr>
              <a:spLocks noChangeArrowheads="1"/>
            </p:cNvSpPr>
            <p:nvPr/>
          </p:nvSpPr>
          <p:spPr bwMode="auto">
            <a:xfrm>
              <a:off x="330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2" name="Rectangle 184"/>
            <p:cNvSpPr>
              <a:spLocks noChangeArrowheads="1"/>
            </p:cNvSpPr>
            <p:nvPr/>
          </p:nvSpPr>
          <p:spPr bwMode="auto">
            <a:xfrm>
              <a:off x="474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3" name="Rectangle 185"/>
            <p:cNvSpPr>
              <a:spLocks noChangeArrowheads="1"/>
            </p:cNvSpPr>
            <p:nvPr/>
          </p:nvSpPr>
          <p:spPr bwMode="auto">
            <a:xfrm>
              <a:off x="618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4" name="Rectangle 186"/>
            <p:cNvSpPr>
              <a:spLocks noChangeArrowheads="1"/>
            </p:cNvSpPr>
            <p:nvPr/>
          </p:nvSpPr>
          <p:spPr bwMode="auto">
            <a:xfrm>
              <a:off x="762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5" name="Rectangle 187"/>
            <p:cNvSpPr>
              <a:spLocks noChangeArrowheads="1"/>
            </p:cNvSpPr>
            <p:nvPr/>
          </p:nvSpPr>
          <p:spPr bwMode="auto">
            <a:xfrm>
              <a:off x="906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6" name="Rectangle 188"/>
            <p:cNvSpPr>
              <a:spLocks noChangeArrowheads="1"/>
            </p:cNvSpPr>
            <p:nvPr/>
          </p:nvSpPr>
          <p:spPr bwMode="auto">
            <a:xfrm>
              <a:off x="1045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7" name="Rectangle 189"/>
            <p:cNvSpPr>
              <a:spLocks noChangeArrowheads="1"/>
            </p:cNvSpPr>
            <p:nvPr/>
          </p:nvSpPr>
          <p:spPr bwMode="auto">
            <a:xfrm>
              <a:off x="1189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8" name="Rectangle 190"/>
            <p:cNvSpPr>
              <a:spLocks noChangeArrowheads="1"/>
            </p:cNvSpPr>
            <p:nvPr/>
          </p:nvSpPr>
          <p:spPr bwMode="auto">
            <a:xfrm>
              <a:off x="1333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79" name="Rectangle 191"/>
            <p:cNvSpPr>
              <a:spLocks noChangeArrowheads="1"/>
            </p:cNvSpPr>
            <p:nvPr/>
          </p:nvSpPr>
          <p:spPr bwMode="auto">
            <a:xfrm>
              <a:off x="1477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0" name="Rectangle 192"/>
            <p:cNvSpPr>
              <a:spLocks noChangeArrowheads="1"/>
            </p:cNvSpPr>
            <p:nvPr/>
          </p:nvSpPr>
          <p:spPr bwMode="auto">
            <a:xfrm>
              <a:off x="1616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1" name="Rectangle 193"/>
            <p:cNvSpPr>
              <a:spLocks noChangeArrowheads="1"/>
            </p:cNvSpPr>
            <p:nvPr/>
          </p:nvSpPr>
          <p:spPr bwMode="auto">
            <a:xfrm>
              <a:off x="330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2" name="Rectangle 194"/>
            <p:cNvSpPr>
              <a:spLocks noChangeArrowheads="1"/>
            </p:cNvSpPr>
            <p:nvPr/>
          </p:nvSpPr>
          <p:spPr bwMode="auto">
            <a:xfrm>
              <a:off x="474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3" name="Rectangle 195"/>
            <p:cNvSpPr>
              <a:spLocks noChangeArrowheads="1"/>
            </p:cNvSpPr>
            <p:nvPr/>
          </p:nvSpPr>
          <p:spPr bwMode="auto">
            <a:xfrm>
              <a:off x="618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4" name="Rectangle 196"/>
            <p:cNvSpPr>
              <a:spLocks noChangeArrowheads="1"/>
            </p:cNvSpPr>
            <p:nvPr/>
          </p:nvSpPr>
          <p:spPr bwMode="auto">
            <a:xfrm>
              <a:off x="762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5" name="Rectangle 197"/>
            <p:cNvSpPr>
              <a:spLocks noChangeArrowheads="1"/>
            </p:cNvSpPr>
            <p:nvPr/>
          </p:nvSpPr>
          <p:spPr bwMode="auto">
            <a:xfrm>
              <a:off x="906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6" name="Rectangle 198"/>
            <p:cNvSpPr>
              <a:spLocks noChangeArrowheads="1"/>
            </p:cNvSpPr>
            <p:nvPr/>
          </p:nvSpPr>
          <p:spPr bwMode="auto">
            <a:xfrm>
              <a:off x="1045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7" name="Rectangle 199"/>
            <p:cNvSpPr>
              <a:spLocks noChangeArrowheads="1"/>
            </p:cNvSpPr>
            <p:nvPr/>
          </p:nvSpPr>
          <p:spPr bwMode="auto">
            <a:xfrm>
              <a:off x="1189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8" name="Rectangle 200"/>
            <p:cNvSpPr>
              <a:spLocks noChangeArrowheads="1"/>
            </p:cNvSpPr>
            <p:nvPr/>
          </p:nvSpPr>
          <p:spPr bwMode="auto">
            <a:xfrm>
              <a:off x="1333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89" name="Rectangle 201"/>
            <p:cNvSpPr>
              <a:spLocks noChangeArrowheads="1"/>
            </p:cNvSpPr>
            <p:nvPr/>
          </p:nvSpPr>
          <p:spPr bwMode="auto">
            <a:xfrm>
              <a:off x="1477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0" name="Rectangle 202"/>
            <p:cNvSpPr>
              <a:spLocks noChangeArrowheads="1"/>
            </p:cNvSpPr>
            <p:nvPr/>
          </p:nvSpPr>
          <p:spPr bwMode="auto">
            <a:xfrm>
              <a:off x="1616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1" name="Rectangle 203"/>
            <p:cNvSpPr>
              <a:spLocks noChangeArrowheads="1"/>
            </p:cNvSpPr>
            <p:nvPr/>
          </p:nvSpPr>
          <p:spPr bwMode="auto">
            <a:xfrm>
              <a:off x="330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2" name="Rectangle 204"/>
            <p:cNvSpPr>
              <a:spLocks noChangeArrowheads="1"/>
            </p:cNvSpPr>
            <p:nvPr/>
          </p:nvSpPr>
          <p:spPr bwMode="auto">
            <a:xfrm>
              <a:off x="474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3" name="Rectangle 205"/>
            <p:cNvSpPr>
              <a:spLocks noChangeArrowheads="1"/>
            </p:cNvSpPr>
            <p:nvPr/>
          </p:nvSpPr>
          <p:spPr bwMode="auto">
            <a:xfrm>
              <a:off x="618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4" name="Rectangle 206"/>
            <p:cNvSpPr>
              <a:spLocks noChangeArrowheads="1"/>
            </p:cNvSpPr>
            <p:nvPr/>
          </p:nvSpPr>
          <p:spPr bwMode="auto">
            <a:xfrm>
              <a:off x="762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5" name="Rectangle 207"/>
            <p:cNvSpPr>
              <a:spLocks noChangeArrowheads="1"/>
            </p:cNvSpPr>
            <p:nvPr/>
          </p:nvSpPr>
          <p:spPr bwMode="auto">
            <a:xfrm>
              <a:off x="906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6" name="Rectangle 208"/>
            <p:cNvSpPr>
              <a:spLocks noChangeArrowheads="1"/>
            </p:cNvSpPr>
            <p:nvPr/>
          </p:nvSpPr>
          <p:spPr bwMode="auto">
            <a:xfrm>
              <a:off x="1045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7" name="Rectangle 209"/>
            <p:cNvSpPr>
              <a:spLocks noChangeArrowheads="1"/>
            </p:cNvSpPr>
            <p:nvPr/>
          </p:nvSpPr>
          <p:spPr bwMode="auto">
            <a:xfrm>
              <a:off x="1189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8" name="Rectangle 210"/>
            <p:cNvSpPr>
              <a:spLocks noChangeArrowheads="1"/>
            </p:cNvSpPr>
            <p:nvPr/>
          </p:nvSpPr>
          <p:spPr bwMode="auto">
            <a:xfrm>
              <a:off x="1333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499" name="Rectangle 211"/>
            <p:cNvSpPr>
              <a:spLocks noChangeArrowheads="1"/>
            </p:cNvSpPr>
            <p:nvPr/>
          </p:nvSpPr>
          <p:spPr bwMode="auto">
            <a:xfrm>
              <a:off x="1477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0" name="Rectangle 212"/>
            <p:cNvSpPr>
              <a:spLocks noChangeArrowheads="1"/>
            </p:cNvSpPr>
            <p:nvPr/>
          </p:nvSpPr>
          <p:spPr bwMode="auto">
            <a:xfrm>
              <a:off x="1616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1" name="Rectangle 213"/>
            <p:cNvSpPr>
              <a:spLocks noChangeArrowheads="1"/>
            </p:cNvSpPr>
            <p:nvPr/>
          </p:nvSpPr>
          <p:spPr bwMode="auto">
            <a:xfrm>
              <a:off x="330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2" name="Rectangle 214"/>
            <p:cNvSpPr>
              <a:spLocks noChangeArrowheads="1"/>
            </p:cNvSpPr>
            <p:nvPr/>
          </p:nvSpPr>
          <p:spPr bwMode="auto">
            <a:xfrm>
              <a:off x="474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3" name="Rectangle 215"/>
            <p:cNvSpPr>
              <a:spLocks noChangeArrowheads="1"/>
            </p:cNvSpPr>
            <p:nvPr/>
          </p:nvSpPr>
          <p:spPr bwMode="auto">
            <a:xfrm>
              <a:off x="618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4" name="Rectangle 216"/>
            <p:cNvSpPr>
              <a:spLocks noChangeArrowheads="1"/>
            </p:cNvSpPr>
            <p:nvPr/>
          </p:nvSpPr>
          <p:spPr bwMode="auto">
            <a:xfrm>
              <a:off x="762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5" name="Rectangle 217"/>
            <p:cNvSpPr>
              <a:spLocks noChangeArrowheads="1"/>
            </p:cNvSpPr>
            <p:nvPr/>
          </p:nvSpPr>
          <p:spPr bwMode="auto">
            <a:xfrm>
              <a:off x="906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6" name="Rectangle 218"/>
            <p:cNvSpPr>
              <a:spLocks noChangeArrowheads="1"/>
            </p:cNvSpPr>
            <p:nvPr/>
          </p:nvSpPr>
          <p:spPr bwMode="auto">
            <a:xfrm>
              <a:off x="1045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7" name="Rectangle 219"/>
            <p:cNvSpPr>
              <a:spLocks noChangeArrowheads="1"/>
            </p:cNvSpPr>
            <p:nvPr/>
          </p:nvSpPr>
          <p:spPr bwMode="auto">
            <a:xfrm>
              <a:off x="1189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8" name="Rectangle 220"/>
            <p:cNvSpPr>
              <a:spLocks noChangeArrowheads="1"/>
            </p:cNvSpPr>
            <p:nvPr/>
          </p:nvSpPr>
          <p:spPr bwMode="auto">
            <a:xfrm>
              <a:off x="1333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09" name="Rectangle 221"/>
            <p:cNvSpPr>
              <a:spLocks noChangeArrowheads="1"/>
            </p:cNvSpPr>
            <p:nvPr/>
          </p:nvSpPr>
          <p:spPr bwMode="auto">
            <a:xfrm>
              <a:off x="1477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0" name="Rectangle 222"/>
            <p:cNvSpPr>
              <a:spLocks noChangeArrowheads="1"/>
            </p:cNvSpPr>
            <p:nvPr/>
          </p:nvSpPr>
          <p:spPr bwMode="auto">
            <a:xfrm>
              <a:off x="1616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1" name="Rectangle 223"/>
            <p:cNvSpPr>
              <a:spLocks noChangeArrowheads="1"/>
            </p:cNvSpPr>
            <p:nvPr/>
          </p:nvSpPr>
          <p:spPr bwMode="auto">
            <a:xfrm>
              <a:off x="1755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2" name="Rectangle 224"/>
            <p:cNvSpPr>
              <a:spLocks noChangeArrowheads="1"/>
            </p:cNvSpPr>
            <p:nvPr/>
          </p:nvSpPr>
          <p:spPr bwMode="auto">
            <a:xfrm>
              <a:off x="1899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3" name="Rectangle 225"/>
            <p:cNvSpPr>
              <a:spLocks noChangeArrowheads="1"/>
            </p:cNvSpPr>
            <p:nvPr/>
          </p:nvSpPr>
          <p:spPr bwMode="auto">
            <a:xfrm>
              <a:off x="2043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4" name="Rectangle 226"/>
            <p:cNvSpPr>
              <a:spLocks noChangeArrowheads="1"/>
            </p:cNvSpPr>
            <p:nvPr/>
          </p:nvSpPr>
          <p:spPr bwMode="auto">
            <a:xfrm>
              <a:off x="2187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5" name="Rectangle 227"/>
            <p:cNvSpPr>
              <a:spLocks noChangeArrowheads="1"/>
            </p:cNvSpPr>
            <p:nvPr/>
          </p:nvSpPr>
          <p:spPr bwMode="auto">
            <a:xfrm>
              <a:off x="2331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6" name="Rectangle 228"/>
            <p:cNvSpPr>
              <a:spLocks noChangeArrowheads="1"/>
            </p:cNvSpPr>
            <p:nvPr/>
          </p:nvSpPr>
          <p:spPr bwMode="auto">
            <a:xfrm>
              <a:off x="2470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7" name="Rectangle 229"/>
            <p:cNvSpPr>
              <a:spLocks noChangeArrowheads="1"/>
            </p:cNvSpPr>
            <p:nvPr/>
          </p:nvSpPr>
          <p:spPr bwMode="auto">
            <a:xfrm>
              <a:off x="1755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8" name="Rectangle 230"/>
            <p:cNvSpPr>
              <a:spLocks noChangeArrowheads="1"/>
            </p:cNvSpPr>
            <p:nvPr/>
          </p:nvSpPr>
          <p:spPr bwMode="auto">
            <a:xfrm>
              <a:off x="1899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19" name="Rectangle 231"/>
            <p:cNvSpPr>
              <a:spLocks noChangeArrowheads="1"/>
            </p:cNvSpPr>
            <p:nvPr/>
          </p:nvSpPr>
          <p:spPr bwMode="auto">
            <a:xfrm>
              <a:off x="2043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0" name="Rectangle 232"/>
            <p:cNvSpPr>
              <a:spLocks noChangeArrowheads="1"/>
            </p:cNvSpPr>
            <p:nvPr/>
          </p:nvSpPr>
          <p:spPr bwMode="auto">
            <a:xfrm>
              <a:off x="2187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1" name="Rectangle 233"/>
            <p:cNvSpPr>
              <a:spLocks noChangeArrowheads="1"/>
            </p:cNvSpPr>
            <p:nvPr/>
          </p:nvSpPr>
          <p:spPr bwMode="auto">
            <a:xfrm>
              <a:off x="2331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2" name="Rectangle 234"/>
            <p:cNvSpPr>
              <a:spLocks noChangeArrowheads="1"/>
            </p:cNvSpPr>
            <p:nvPr/>
          </p:nvSpPr>
          <p:spPr bwMode="auto">
            <a:xfrm>
              <a:off x="2470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3" name="Rectangle 235"/>
            <p:cNvSpPr>
              <a:spLocks noChangeArrowheads="1"/>
            </p:cNvSpPr>
            <p:nvPr/>
          </p:nvSpPr>
          <p:spPr bwMode="auto">
            <a:xfrm>
              <a:off x="1755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4" name="Rectangle 236"/>
            <p:cNvSpPr>
              <a:spLocks noChangeArrowheads="1"/>
            </p:cNvSpPr>
            <p:nvPr/>
          </p:nvSpPr>
          <p:spPr bwMode="auto">
            <a:xfrm>
              <a:off x="1899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5" name="Rectangle 237"/>
            <p:cNvSpPr>
              <a:spLocks noChangeArrowheads="1"/>
            </p:cNvSpPr>
            <p:nvPr/>
          </p:nvSpPr>
          <p:spPr bwMode="auto">
            <a:xfrm>
              <a:off x="2043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6" name="Rectangle 238"/>
            <p:cNvSpPr>
              <a:spLocks noChangeArrowheads="1"/>
            </p:cNvSpPr>
            <p:nvPr/>
          </p:nvSpPr>
          <p:spPr bwMode="auto">
            <a:xfrm>
              <a:off x="2187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7" name="Rectangle 239"/>
            <p:cNvSpPr>
              <a:spLocks noChangeArrowheads="1"/>
            </p:cNvSpPr>
            <p:nvPr/>
          </p:nvSpPr>
          <p:spPr bwMode="auto">
            <a:xfrm>
              <a:off x="2331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8" name="Rectangle 240"/>
            <p:cNvSpPr>
              <a:spLocks noChangeArrowheads="1"/>
            </p:cNvSpPr>
            <p:nvPr/>
          </p:nvSpPr>
          <p:spPr bwMode="auto">
            <a:xfrm>
              <a:off x="2470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29" name="Rectangle 241"/>
            <p:cNvSpPr>
              <a:spLocks noChangeArrowheads="1"/>
            </p:cNvSpPr>
            <p:nvPr/>
          </p:nvSpPr>
          <p:spPr bwMode="auto">
            <a:xfrm>
              <a:off x="1755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0" name="Rectangle 242"/>
            <p:cNvSpPr>
              <a:spLocks noChangeArrowheads="1"/>
            </p:cNvSpPr>
            <p:nvPr/>
          </p:nvSpPr>
          <p:spPr bwMode="auto">
            <a:xfrm>
              <a:off x="1899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1" name="Rectangle 243"/>
            <p:cNvSpPr>
              <a:spLocks noChangeArrowheads="1"/>
            </p:cNvSpPr>
            <p:nvPr/>
          </p:nvSpPr>
          <p:spPr bwMode="auto">
            <a:xfrm>
              <a:off x="2043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2" name="Rectangle 244"/>
            <p:cNvSpPr>
              <a:spLocks noChangeArrowheads="1"/>
            </p:cNvSpPr>
            <p:nvPr/>
          </p:nvSpPr>
          <p:spPr bwMode="auto">
            <a:xfrm>
              <a:off x="2187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3" name="Rectangle 245"/>
            <p:cNvSpPr>
              <a:spLocks noChangeArrowheads="1"/>
            </p:cNvSpPr>
            <p:nvPr/>
          </p:nvSpPr>
          <p:spPr bwMode="auto">
            <a:xfrm>
              <a:off x="2331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4" name="Rectangle 246"/>
            <p:cNvSpPr>
              <a:spLocks noChangeArrowheads="1"/>
            </p:cNvSpPr>
            <p:nvPr/>
          </p:nvSpPr>
          <p:spPr bwMode="auto">
            <a:xfrm>
              <a:off x="2470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5" name="Rectangle 247"/>
            <p:cNvSpPr>
              <a:spLocks noChangeArrowheads="1"/>
            </p:cNvSpPr>
            <p:nvPr/>
          </p:nvSpPr>
          <p:spPr bwMode="auto">
            <a:xfrm>
              <a:off x="1755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6" name="Rectangle 248"/>
            <p:cNvSpPr>
              <a:spLocks noChangeArrowheads="1"/>
            </p:cNvSpPr>
            <p:nvPr/>
          </p:nvSpPr>
          <p:spPr bwMode="auto">
            <a:xfrm>
              <a:off x="1899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7" name="Rectangle 249"/>
            <p:cNvSpPr>
              <a:spLocks noChangeArrowheads="1"/>
            </p:cNvSpPr>
            <p:nvPr/>
          </p:nvSpPr>
          <p:spPr bwMode="auto">
            <a:xfrm>
              <a:off x="2043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8" name="Rectangle 250"/>
            <p:cNvSpPr>
              <a:spLocks noChangeArrowheads="1"/>
            </p:cNvSpPr>
            <p:nvPr/>
          </p:nvSpPr>
          <p:spPr bwMode="auto">
            <a:xfrm>
              <a:off x="2187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39" name="Rectangle 251"/>
            <p:cNvSpPr>
              <a:spLocks noChangeArrowheads="1"/>
            </p:cNvSpPr>
            <p:nvPr/>
          </p:nvSpPr>
          <p:spPr bwMode="auto">
            <a:xfrm>
              <a:off x="2331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12540" name="Rectangle 252"/>
            <p:cNvSpPr>
              <a:spLocks noChangeArrowheads="1"/>
            </p:cNvSpPr>
            <p:nvPr/>
          </p:nvSpPr>
          <p:spPr bwMode="auto">
            <a:xfrm>
              <a:off x="2470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12541" name="Line 253"/>
          <p:cNvSpPr>
            <a:spLocks noChangeShapeType="1"/>
          </p:cNvSpPr>
          <p:nvPr/>
        </p:nvSpPr>
        <p:spPr bwMode="auto">
          <a:xfrm>
            <a:off x="523875" y="1624013"/>
            <a:ext cx="3838575" cy="1587"/>
          </a:xfrm>
          <a:prstGeom prst="line">
            <a:avLst/>
          </a:prstGeom>
          <a:noFill/>
          <a:ln w="25560" cap="sq">
            <a:solidFill>
              <a:srgbClr val="333399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2542" name="Line 254"/>
          <p:cNvSpPr>
            <a:spLocks noChangeShapeType="1"/>
          </p:cNvSpPr>
          <p:nvPr/>
        </p:nvSpPr>
        <p:spPr bwMode="auto">
          <a:xfrm>
            <a:off x="523875" y="1624013"/>
            <a:ext cx="1588" cy="3560762"/>
          </a:xfrm>
          <a:prstGeom prst="line">
            <a:avLst/>
          </a:prstGeom>
          <a:noFill/>
          <a:ln w="25560" cap="sq">
            <a:solidFill>
              <a:srgbClr val="333399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12543" name="Text Box 255"/>
          <p:cNvSpPr txBox="1">
            <a:spLocks noChangeArrowheads="1"/>
          </p:cNvSpPr>
          <p:nvPr/>
        </p:nvSpPr>
        <p:spPr bwMode="auto">
          <a:xfrm>
            <a:off x="0" y="1255713"/>
            <a:ext cx="8016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Origin</a:t>
            </a:r>
          </a:p>
        </p:txBody>
      </p:sp>
      <p:sp>
        <p:nvSpPr>
          <p:cNvPr id="12544" name="Text Box 256"/>
          <p:cNvSpPr txBox="1">
            <a:spLocks noChangeArrowheads="1"/>
          </p:cNvSpPr>
          <p:nvPr/>
        </p:nvSpPr>
        <p:spPr bwMode="auto">
          <a:xfrm>
            <a:off x="4140200" y="12573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x</a:t>
            </a:r>
          </a:p>
        </p:txBody>
      </p:sp>
      <p:sp>
        <p:nvSpPr>
          <p:cNvPr id="12545" name="Text Box 257"/>
          <p:cNvSpPr txBox="1">
            <a:spLocks noChangeArrowheads="1"/>
          </p:cNvSpPr>
          <p:nvPr/>
        </p:nvSpPr>
        <p:spPr bwMode="auto">
          <a:xfrm>
            <a:off x="239713" y="497046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y</a:t>
            </a:r>
          </a:p>
        </p:txBody>
      </p:sp>
      <p:sp>
        <p:nvSpPr>
          <p:cNvPr id="12546" name="Text Box 258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Image f (x, y)</a:t>
            </a:r>
          </a:p>
        </p:txBody>
      </p:sp>
      <p:cxnSp>
        <p:nvCxnSpPr>
          <p:cNvPr id="12547" name="AutoShape 259"/>
          <p:cNvCxnSpPr>
            <a:cxnSpLocks noChangeShapeType="1"/>
            <a:stCxn id="12551" idx="6"/>
            <a:endCxn id="12579" idx="1"/>
          </p:cNvCxnSpPr>
          <p:nvPr/>
        </p:nvCxnSpPr>
        <p:spPr bwMode="auto">
          <a:xfrm flipV="1">
            <a:off x="3673475" y="2201863"/>
            <a:ext cx="1292225" cy="1344612"/>
          </a:xfrm>
          <a:prstGeom prst="curvedConnector3">
            <a:avLst>
              <a:gd name="adj1" fmla="val 50000"/>
            </a:avLst>
          </a:prstGeom>
          <a:noFill/>
          <a:ln w="38160" cap="sq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548" name="Text Box 260"/>
          <p:cNvSpPr txBox="1">
            <a:spLocks noChangeArrowheads="1"/>
          </p:cNvSpPr>
          <p:nvPr/>
        </p:nvSpPr>
        <p:spPr bwMode="auto">
          <a:xfrm>
            <a:off x="4313238" y="3722688"/>
            <a:ext cx="4549775" cy="225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536575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sz="2600">
                <a:latin typeface="Times New Roman" pitchFamily="16" charset="0"/>
              </a:rPr>
              <a:t>e = 	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*106 + </a:t>
            </a:r>
            <a:br>
              <a:rPr lang="en-IE" sz="2600">
                <a:latin typeface="Times New Roman" pitchFamily="16" charset="0"/>
              </a:rPr>
            </a:br>
            <a:r>
              <a:rPr lang="en-IE" sz="2600">
                <a:latin typeface="Times New Roman" pitchFamily="16" charset="0"/>
              </a:rPr>
              <a:t>	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*104 + 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*100 + 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*108 + </a:t>
            </a:r>
            <a:br>
              <a:rPr lang="en-IE" sz="2600">
                <a:latin typeface="Times New Roman" pitchFamily="16" charset="0"/>
              </a:rPr>
            </a:br>
            <a:r>
              <a:rPr lang="en-IE" sz="2600">
                <a:latin typeface="Times New Roman" pitchFamily="16" charset="0"/>
              </a:rPr>
              <a:t>	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*99 + 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*98 + </a:t>
            </a:r>
            <a:br>
              <a:rPr lang="en-IE" sz="2600">
                <a:latin typeface="Times New Roman" pitchFamily="16" charset="0"/>
              </a:rPr>
            </a:br>
            <a:r>
              <a:rPr lang="en-IE" sz="2600">
                <a:latin typeface="Times New Roman" pitchFamily="16" charset="0"/>
              </a:rPr>
              <a:t>	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*95 + 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*90 + </a:t>
            </a:r>
            <a:r>
              <a:rPr lang="en-IE" sz="2400" baseline="30000">
                <a:latin typeface="Times New Roman" pitchFamily="16" charset="0"/>
              </a:rPr>
              <a:t>1</a:t>
            </a:r>
            <a:r>
              <a:rPr lang="en-IE" sz="2400">
                <a:latin typeface="Times New Roman" pitchFamily="16" charset="0"/>
              </a:rPr>
              <a:t>/</a:t>
            </a:r>
            <a:r>
              <a:rPr lang="en-IE" sz="2400" baseline="-25000">
                <a:latin typeface="Times New Roman" pitchFamily="16" charset="0"/>
              </a:rPr>
              <a:t>9</a:t>
            </a:r>
            <a:r>
              <a:rPr lang="en-IE" sz="2600">
                <a:latin typeface="Times New Roman" pitchFamily="16" charset="0"/>
              </a:rPr>
              <a:t>*85</a:t>
            </a:r>
          </a:p>
          <a:p>
            <a:pPr>
              <a:buClrTx/>
              <a:buFontTx/>
              <a:buNone/>
            </a:pPr>
            <a:r>
              <a:rPr lang="en-IE" sz="2600">
                <a:latin typeface="Times New Roman" pitchFamily="16" charset="0"/>
              </a:rPr>
              <a:t>   =	98.3333</a:t>
            </a:r>
          </a:p>
        </p:txBody>
      </p:sp>
      <p:sp>
        <p:nvSpPr>
          <p:cNvPr id="12549" name="Text Box 261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b="1"/>
              <a:t>Filter</a:t>
            </a:r>
          </a:p>
        </p:txBody>
      </p:sp>
      <p:sp>
        <p:nvSpPr>
          <p:cNvPr id="12550" name="Text Box 262"/>
          <p:cNvSpPr txBox="1">
            <a:spLocks noChangeArrowheads="1"/>
          </p:cNvSpPr>
          <p:nvPr/>
        </p:nvSpPr>
        <p:spPr bwMode="auto">
          <a:xfrm>
            <a:off x="1300163" y="3308350"/>
            <a:ext cx="1423987" cy="487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1600" i="1"/>
              <a:t>Simple 3*3</a:t>
            </a:r>
            <a:br>
              <a:rPr lang="en-IE" sz="1600" i="1"/>
            </a:br>
            <a:r>
              <a:rPr lang="en-IE" sz="1600" i="1"/>
              <a:t>Neighbourhood</a:t>
            </a:r>
          </a:p>
        </p:txBody>
      </p:sp>
      <p:sp>
        <p:nvSpPr>
          <p:cNvPr id="12551" name="Oval 263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7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12552" name="Rectangle 264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 sz="800" i="1">
                <a:solidFill>
                  <a:srgbClr val="000000"/>
                </a:solidFill>
                <a:latin typeface="Times New Roman" pitchFamily="16" charset="0"/>
              </a:rPr>
              <a:t>106</a:t>
            </a:r>
          </a:p>
        </p:txBody>
      </p:sp>
      <p:grpSp>
        <p:nvGrpSpPr>
          <p:cNvPr id="12553" name="Group 265"/>
          <p:cNvGrpSpPr>
            <a:grpSpLocks/>
          </p:cNvGrpSpPr>
          <p:nvPr/>
        </p:nvGrpSpPr>
        <p:grpSpPr bwMode="auto">
          <a:xfrm>
            <a:off x="2790825" y="3206750"/>
            <a:ext cx="676275" cy="684213"/>
            <a:chOff x="1758" y="2020"/>
            <a:chExt cx="426" cy="431"/>
          </a:xfrm>
        </p:grpSpPr>
        <p:sp>
          <p:nvSpPr>
            <p:cNvPr id="12554" name="Rectangle 266"/>
            <p:cNvSpPr>
              <a:spLocks noChangeArrowheads="1"/>
            </p:cNvSpPr>
            <p:nvPr/>
          </p:nvSpPr>
          <p:spPr bwMode="auto">
            <a:xfrm>
              <a:off x="1758" y="2020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104</a:t>
              </a:r>
            </a:p>
          </p:txBody>
        </p:sp>
        <p:sp>
          <p:nvSpPr>
            <p:cNvPr id="12555" name="Rectangle 267"/>
            <p:cNvSpPr>
              <a:spLocks noChangeArrowheads="1"/>
            </p:cNvSpPr>
            <p:nvPr/>
          </p:nvSpPr>
          <p:spPr bwMode="auto">
            <a:xfrm>
              <a:off x="1758" y="2166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99</a:t>
              </a:r>
            </a:p>
          </p:txBody>
        </p:sp>
        <p:sp>
          <p:nvSpPr>
            <p:cNvPr id="12556" name="Rectangle 268"/>
            <p:cNvSpPr>
              <a:spLocks noChangeArrowheads="1"/>
            </p:cNvSpPr>
            <p:nvPr/>
          </p:nvSpPr>
          <p:spPr bwMode="auto">
            <a:xfrm>
              <a:off x="1758" y="2308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95</a:t>
              </a:r>
            </a:p>
          </p:txBody>
        </p:sp>
        <p:sp>
          <p:nvSpPr>
            <p:cNvPr id="12557" name="Rectangle 269"/>
            <p:cNvSpPr>
              <a:spLocks noChangeArrowheads="1"/>
            </p:cNvSpPr>
            <p:nvPr/>
          </p:nvSpPr>
          <p:spPr bwMode="auto">
            <a:xfrm>
              <a:off x="1897" y="2020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100</a:t>
              </a:r>
            </a:p>
          </p:txBody>
        </p:sp>
        <p:sp>
          <p:nvSpPr>
            <p:cNvPr id="12558" name="Rectangle 270"/>
            <p:cNvSpPr>
              <a:spLocks noChangeArrowheads="1"/>
            </p:cNvSpPr>
            <p:nvPr/>
          </p:nvSpPr>
          <p:spPr bwMode="auto">
            <a:xfrm>
              <a:off x="2041" y="2020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108</a:t>
              </a:r>
            </a:p>
          </p:txBody>
        </p:sp>
        <p:sp>
          <p:nvSpPr>
            <p:cNvPr id="12559" name="Rectangle 271"/>
            <p:cNvSpPr>
              <a:spLocks noChangeArrowheads="1"/>
            </p:cNvSpPr>
            <p:nvPr/>
          </p:nvSpPr>
          <p:spPr bwMode="auto">
            <a:xfrm>
              <a:off x="2041" y="2166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98</a:t>
              </a:r>
            </a:p>
          </p:txBody>
        </p:sp>
        <p:sp>
          <p:nvSpPr>
            <p:cNvPr id="12560" name="Rectangle 272"/>
            <p:cNvSpPr>
              <a:spLocks noChangeArrowheads="1"/>
            </p:cNvSpPr>
            <p:nvPr/>
          </p:nvSpPr>
          <p:spPr bwMode="auto">
            <a:xfrm>
              <a:off x="1897" y="2308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90</a:t>
              </a:r>
            </a:p>
          </p:txBody>
        </p:sp>
        <p:sp>
          <p:nvSpPr>
            <p:cNvPr id="12561" name="Rectangle 273"/>
            <p:cNvSpPr>
              <a:spLocks noChangeArrowheads="1"/>
            </p:cNvSpPr>
            <p:nvPr/>
          </p:nvSpPr>
          <p:spPr bwMode="auto">
            <a:xfrm>
              <a:off x="2041" y="2308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900">
                  <a:solidFill>
                    <a:srgbClr val="000000"/>
                  </a:solidFill>
                </a:rPr>
                <a:t>85</a:t>
              </a:r>
            </a:p>
          </p:txBody>
        </p:sp>
      </p:grpSp>
      <p:grpSp>
        <p:nvGrpSpPr>
          <p:cNvPr id="12562" name="Group 274"/>
          <p:cNvGrpSpPr>
            <a:grpSpLocks/>
          </p:cNvGrpSpPr>
          <p:nvPr/>
        </p:nvGrpSpPr>
        <p:grpSpPr bwMode="auto">
          <a:xfrm>
            <a:off x="2773363" y="3203575"/>
            <a:ext cx="684212" cy="681038"/>
            <a:chOff x="1747" y="2018"/>
            <a:chExt cx="431" cy="429"/>
          </a:xfrm>
        </p:grpSpPr>
        <p:sp>
          <p:nvSpPr>
            <p:cNvPr id="12563" name="Rectangle 275"/>
            <p:cNvSpPr>
              <a:spLocks noChangeArrowheads="1"/>
            </p:cNvSpPr>
            <p:nvPr/>
          </p:nvSpPr>
          <p:spPr bwMode="auto">
            <a:xfrm>
              <a:off x="1747" y="2018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564" name="Rectangle 276"/>
            <p:cNvSpPr>
              <a:spLocks noChangeArrowheads="1"/>
            </p:cNvSpPr>
            <p:nvPr/>
          </p:nvSpPr>
          <p:spPr bwMode="auto">
            <a:xfrm>
              <a:off x="1891" y="2018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565" name="Rectangle 277"/>
            <p:cNvSpPr>
              <a:spLocks noChangeArrowheads="1"/>
            </p:cNvSpPr>
            <p:nvPr/>
          </p:nvSpPr>
          <p:spPr bwMode="auto">
            <a:xfrm>
              <a:off x="2035" y="2018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566" name="Rectangle 278"/>
            <p:cNvSpPr>
              <a:spLocks noChangeArrowheads="1"/>
            </p:cNvSpPr>
            <p:nvPr/>
          </p:nvSpPr>
          <p:spPr bwMode="auto">
            <a:xfrm>
              <a:off x="1747" y="2160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567" name="Rectangle 279"/>
            <p:cNvSpPr>
              <a:spLocks noChangeArrowheads="1"/>
            </p:cNvSpPr>
            <p:nvPr/>
          </p:nvSpPr>
          <p:spPr bwMode="auto">
            <a:xfrm>
              <a:off x="1891" y="2160"/>
              <a:ext cx="143" cy="143"/>
            </a:xfrm>
            <a:prstGeom prst="rect">
              <a:avLst/>
            </a:prstGeom>
            <a:solidFill>
              <a:srgbClr val="000080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FFFFFF"/>
                  </a:solidFill>
                </a:rPr>
                <a:t>1</a:t>
              </a:r>
              <a:r>
                <a:rPr lang="en-IE" sz="1000">
                  <a:solidFill>
                    <a:srgbClr val="FFFFFF"/>
                  </a:solidFill>
                </a:rPr>
                <a:t>/</a:t>
              </a:r>
              <a:r>
                <a:rPr lang="en-IE" sz="1000" baseline="-25000">
                  <a:solidFill>
                    <a:srgbClr val="FFFFFF"/>
                  </a:solidFill>
                </a:rPr>
                <a:t>9</a:t>
              </a:r>
            </a:p>
          </p:txBody>
        </p:sp>
        <p:sp>
          <p:nvSpPr>
            <p:cNvPr id="12568" name="Rectangle 280"/>
            <p:cNvSpPr>
              <a:spLocks noChangeArrowheads="1"/>
            </p:cNvSpPr>
            <p:nvPr/>
          </p:nvSpPr>
          <p:spPr bwMode="auto">
            <a:xfrm>
              <a:off x="2035" y="2160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569" name="Rectangle 281"/>
            <p:cNvSpPr>
              <a:spLocks noChangeArrowheads="1"/>
            </p:cNvSpPr>
            <p:nvPr/>
          </p:nvSpPr>
          <p:spPr bwMode="auto">
            <a:xfrm>
              <a:off x="1747" y="2304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570" name="Rectangle 282"/>
            <p:cNvSpPr>
              <a:spLocks noChangeArrowheads="1"/>
            </p:cNvSpPr>
            <p:nvPr/>
          </p:nvSpPr>
          <p:spPr bwMode="auto">
            <a:xfrm>
              <a:off x="1891" y="2304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12571" name="Rectangle 283"/>
            <p:cNvSpPr>
              <a:spLocks noChangeArrowheads="1"/>
            </p:cNvSpPr>
            <p:nvPr/>
          </p:nvSpPr>
          <p:spPr bwMode="auto">
            <a:xfrm>
              <a:off x="2035" y="2304"/>
              <a:ext cx="143" cy="143"/>
            </a:xfrm>
            <a:prstGeom prst="rect">
              <a:avLst/>
            </a:prstGeom>
            <a:solidFill>
              <a:srgbClr val="99CCFF"/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000" baseline="30000">
                  <a:solidFill>
                    <a:srgbClr val="000000"/>
                  </a:solidFill>
                </a:rPr>
                <a:t>1</a:t>
              </a:r>
              <a:r>
                <a:rPr lang="en-IE" sz="1000">
                  <a:solidFill>
                    <a:srgbClr val="000000"/>
                  </a:solidFill>
                </a:rPr>
                <a:t>/</a:t>
              </a:r>
              <a:r>
                <a:rPr lang="en-IE" sz="1000" baseline="-25000">
                  <a:solidFill>
                    <a:srgbClr val="000000"/>
                  </a:solidFill>
                </a:rPr>
                <a:t>9</a:t>
              </a:r>
            </a:p>
          </p:txBody>
        </p:sp>
      </p:grpSp>
      <p:sp>
        <p:nvSpPr>
          <p:cNvPr id="12572" name="Text Box 284"/>
          <p:cNvSpPr txBox="1">
            <a:spLocks noChangeArrowheads="1"/>
          </p:cNvSpPr>
          <p:nvPr/>
        </p:nvSpPr>
        <p:spPr bwMode="auto">
          <a:xfrm>
            <a:off x="3502025" y="3308350"/>
            <a:ext cx="1368425" cy="48736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sz="1600" i="1">
                <a:solidFill>
                  <a:srgbClr val="0033CC"/>
                </a:solidFill>
              </a:rPr>
              <a:t>3*3 Smoothing</a:t>
            </a:r>
            <a:br>
              <a:rPr lang="en-IE" sz="1600" i="1">
                <a:solidFill>
                  <a:srgbClr val="0033CC"/>
                </a:solidFill>
              </a:rPr>
            </a:br>
            <a:r>
              <a:rPr lang="en-IE" sz="1600" i="1">
                <a:solidFill>
                  <a:srgbClr val="0033CC"/>
                </a:solidFill>
              </a:rPr>
              <a:t>Filter</a:t>
            </a:r>
          </a:p>
        </p:txBody>
      </p:sp>
      <p:cxnSp>
        <p:nvCxnSpPr>
          <p:cNvPr id="12573" name="AutoShape 285"/>
          <p:cNvCxnSpPr>
            <a:cxnSpLocks noChangeShapeType="1"/>
            <a:stCxn id="12574" idx="6"/>
            <a:endCxn id="12294" idx="1"/>
          </p:cNvCxnSpPr>
          <p:nvPr/>
        </p:nvCxnSpPr>
        <p:spPr bwMode="auto">
          <a:xfrm flipV="1">
            <a:off x="3660775" y="2203450"/>
            <a:ext cx="3479800" cy="1347788"/>
          </a:xfrm>
          <a:prstGeom prst="curvedConnector3">
            <a:avLst>
              <a:gd name="adj1" fmla="val 50000"/>
            </a:avLst>
          </a:prstGeom>
          <a:noFill/>
          <a:ln w="38160" cap="sq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2574" name="Oval 286"/>
          <p:cNvSpPr>
            <a:spLocks noChangeArrowheads="1"/>
          </p:cNvSpPr>
          <p:nvPr/>
        </p:nvSpPr>
        <p:spPr bwMode="auto">
          <a:xfrm>
            <a:off x="2584450" y="3013075"/>
            <a:ext cx="1076325" cy="1076325"/>
          </a:xfrm>
          <a:prstGeom prst="ellipse">
            <a:avLst/>
          </a:prstGeom>
          <a:noFill/>
          <a:ln w="507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12575" name="Group 287"/>
          <p:cNvGrpSpPr>
            <a:grpSpLocks/>
          </p:cNvGrpSpPr>
          <p:nvPr/>
        </p:nvGrpSpPr>
        <p:grpSpPr bwMode="auto">
          <a:xfrm>
            <a:off x="4965700" y="1425575"/>
            <a:ext cx="1566863" cy="1558925"/>
            <a:chOff x="3128" y="898"/>
            <a:chExt cx="987" cy="982"/>
          </a:xfrm>
        </p:grpSpPr>
        <p:sp>
          <p:nvSpPr>
            <p:cNvPr id="12576" name="Rectangle 288"/>
            <p:cNvSpPr>
              <a:spLocks noChangeArrowheads="1"/>
            </p:cNvSpPr>
            <p:nvPr/>
          </p:nvSpPr>
          <p:spPr bwMode="auto">
            <a:xfrm>
              <a:off x="3128" y="898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104</a:t>
              </a:r>
            </a:p>
          </p:txBody>
        </p:sp>
        <p:sp>
          <p:nvSpPr>
            <p:cNvPr id="12577" name="Rectangle 289"/>
            <p:cNvSpPr>
              <a:spLocks noChangeArrowheads="1"/>
            </p:cNvSpPr>
            <p:nvPr/>
          </p:nvSpPr>
          <p:spPr bwMode="auto">
            <a:xfrm>
              <a:off x="3457" y="898"/>
              <a:ext cx="329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100</a:t>
              </a:r>
            </a:p>
          </p:txBody>
        </p:sp>
        <p:sp>
          <p:nvSpPr>
            <p:cNvPr id="12578" name="Rectangle 290"/>
            <p:cNvSpPr>
              <a:spLocks noChangeArrowheads="1"/>
            </p:cNvSpPr>
            <p:nvPr/>
          </p:nvSpPr>
          <p:spPr bwMode="auto">
            <a:xfrm>
              <a:off x="3787" y="898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108</a:t>
              </a:r>
            </a:p>
          </p:txBody>
        </p:sp>
        <p:sp>
          <p:nvSpPr>
            <p:cNvPr id="12579" name="Rectangle 291"/>
            <p:cNvSpPr>
              <a:spLocks noChangeArrowheads="1"/>
            </p:cNvSpPr>
            <p:nvPr/>
          </p:nvSpPr>
          <p:spPr bwMode="auto">
            <a:xfrm>
              <a:off x="3128" y="1223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99</a:t>
              </a:r>
            </a:p>
          </p:txBody>
        </p:sp>
        <p:sp>
          <p:nvSpPr>
            <p:cNvPr id="12580" name="Rectangle 292"/>
            <p:cNvSpPr>
              <a:spLocks noChangeArrowheads="1"/>
            </p:cNvSpPr>
            <p:nvPr/>
          </p:nvSpPr>
          <p:spPr bwMode="auto">
            <a:xfrm>
              <a:off x="3457" y="1223"/>
              <a:ext cx="329" cy="328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106</a:t>
              </a:r>
            </a:p>
          </p:txBody>
        </p:sp>
        <p:sp>
          <p:nvSpPr>
            <p:cNvPr id="12581" name="Rectangle 293"/>
            <p:cNvSpPr>
              <a:spLocks noChangeArrowheads="1"/>
            </p:cNvSpPr>
            <p:nvPr/>
          </p:nvSpPr>
          <p:spPr bwMode="auto">
            <a:xfrm>
              <a:off x="3787" y="1223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98</a:t>
              </a:r>
            </a:p>
          </p:txBody>
        </p:sp>
        <p:sp>
          <p:nvSpPr>
            <p:cNvPr id="12582" name="Rectangle 294"/>
            <p:cNvSpPr>
              <a:spLocks noChangeArrowheads="1"/>
            </p:cNvSpPr>
            <p:nvPr/>
          </p:nvSpPr>
          <p:spPr bwMode="auto">
            <a:xfrm>
              <a:off x="3128" y="1552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95</a:t>
              </a:r>
            </a:p>
          </p:txBody>
        </p:sp>
        <p:sp>
          <p:nvSpPr>
            <p:cNvPr id="12583" name="Rectangle 295"/>
            <p:cNvSpPr>
              <a:spLocks noChangeArrowheads="1"/>
            </p:cNvSpPr>
            <p:nvPr/>
          </p:nvSpPr>
          <p:spPr bwMode="auto">
            <a:xfrm>
              <a:off x="3457" y="1552"/>
              <a:ext cx="329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90</a:t>
              </a:r>
            </a:p>
          </p:txBody>
        </p:sp>
        <p:sp>
          <p:nvSpPr>
            <p:cNvPr id="12584" name="Rectangle 296"/>
            <p:cNvSpPr>
              <a:spLocks noChangeArrowheads="1"/>
            </p:cNvSpPr>
            <p:nvPr/>
          </p:nvSpPr>
          <p:spPr bwMode="auto">
            <a:xfrm>
              <a:off x="3787" y="1552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000" i="1">
                  <a:solidFill>
                    <a:srgbClr val="000000"/>
                  </a:solidFill>
                  <a:latin typeface="Times New Roman" pitchFamily="16" charset="0"/>
                </a:rPr>
                <a:t>85</a:t>
              </a:r>
            </a:p>
          </p:txBody>
        </p:sp>
      </p:grpSp>
      <p:sp>
        <p:nvSpPr>
          <p:cNvPr id="12585" name="Text Box 297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b="1"/>
              <a:t>Original Image Pixels</a:t>
            </a:r>
          </a:p>
        </p:txBody>
      </p:sp>
      <p:sp>
        <p:nvSpPr>
          <p:cNvPr id="12586" name="Text Box 298"/>
          <p:cNvSpPr txBox="1">
            <a:spLocks noChangeArrowheads="1"/>
          </p:cNvSpPr>
          <p:nvPr/>
        </p:nvSpPr>
        <p:spPr bwMode="auto">
          <a:xfrm>
            <a:off x="6543675" y="1828800"/>
            <a:ext cx="5238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sz="5400" i="1">
                <a:latin typeface="Times New Roman" pitchFamily="16" charset="0"/>
              </a:rPr>
              <a:t>*</a:t>
            </a:r>
          </a:p>
        </p:txBody>
      </p:sp>
      <p:sp>
        <p:nvSpPr>
          <p:cNvPr id="12587" name="Rectangle 299"/>
          <p:cNvSpPr>
            <a:spLocks noChangeArrowheads="1"/>
          </p:cNvSpPr>
          <p:nvPr/>
        </p:nvSpPr>
        <p:spPr bwMode="auto">
          <a:xfrm>
            <a:off x="228600" y="5716588"/>
            <a:ext cx="8915400" cy="90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2400" dirty="0" smtClean="0">
                <a:solidFill>
                  <a:srgbClr val="000000"/>
                </a:solidFill>
              </a:rPr>
              <a:t>Επαναλαμβάνουμε το παραπάνω για να παράγουμε την εξομαλυμένη εικόνα</a:t>
            </a:r>
            <a:endParaRPr lang="en-IE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1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1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12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12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51" grpId="0" animBg="1"/>
      <p:bldP spid="12551" grpId="1" animBg="1"/>
      <p:bldP spid="12574" grpId="0" animBg="1"/>
      <p:bldP spid="1257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Παράδειγμα εξομάλυνσης εικόνας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49942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677863" indent="-273050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400" dirty="0" smtClean="0"/>
              <a:t>Η πρωτότυπο εικόνα, πάνω αριστερά</a:t>
            </a:r>
            <a:endParaRPr lang="en-IE" sz="24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400" dirty="0" smtClean="0"/>
              <a:t>Οι υπόλοιπες εικόνες είναι το αποτέλεσμα χρήσης φίλτρου εξομάλυνσης με διαφορετικό μέγεθος γειτονιάς</a:t>
            </a:r>
            <a:endParaRPr lang="en-IE" sz="2400" dirty="0"/>
          </a:p>
          <a:p>
            <a:pPr lvl="2">
              <a:spcBef>
                <a:spcPts val="700"/>
              </a:spcBef>
              <a:buFont typeface="Arial" charset="0"/>
              <a:buChar char="−"/>
            </a:pPr>
            <a:r>
              <a:rPr lang="en-IE" sz="2400" dirty="0"/>
              <a:t>3, 5, 9, 15 </a:t>
            </a:r>
            <a:r>
              <a:rPr lang="el-GR" sz="2400" dirty="0" smtClean="0"/>
              <a:t>και</a:t>
            </a:r>
            <a:r>
              <a:rPr lang="en-IE" sz="2400" dirty="0" smtClean="0"/>
              <a:t> </a:t>
            </a:r>
            <a:r>
              <a:rPr lang="en-IE" sz="2400" dirty="0"/>
              <a:t>35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400" dirty="0" smtClean="0"/>
              <a:t>Παρατηρήστε ότι όσο αυξάνουμε το μέγεθος της γειτονιάς, τόσο χάνονται οι λεπτομέρειες και θολώνει η εικόνα</a:t>
            </a:r>
            <a:endParaRPr lang="en-IE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1475" y="1271588"/>
            <a:ext cx="3565525" cy="5318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Ζυγισμένα φίλτρα εξομάλυνσης (</a:t>
            </a:r>
            <a:r>
              <a:rPr lang="fr-FR" sz="4000" dirty="0" err="1" smtClean="0">
                <a:solidFill>
                  <a:srgbClr val="FFFFFF"/>
                </a:solidFill>
              </a:rPr>
              <a:t>weighted</a:t>
            </a:r>
            <a:r>
              <a:rPr lang="fr-FR" sz="4000" dirty="0" smtClean="0">
                <a:solidFill>
                  <a:srgbClr val="FFFFFF"/>
                </a:solidFill>
              </a:rPr>
              <a:t> </a:t>
            </a:r>
            <a:r>
              <a:rPr lang="fr-FR" sz="4000" dirty="0" err="1" smtClean="0">
                <a:solidFill>
                  <a:srgbClr val="FFFFFF"/>
                </a:solidFill>
              </a:rPr>
              <a:t>smoothing</a:t>
            </a:r>
            <a:r>
              <a:rPr lang="fr-FR" sz="4000" dirty="0" smtClean="0">
                <a:solidFill>
                  <a:srgbClr val="FFFFFF"/>
                </a:solidFill>
              </a:rPr>
              <a:t> </a:t>
            </a:r>
            <a:r>
              <a:rPr lang="fr-FR" sz="4000" dirty="0" err="1" smtClean="0">
                <a:solidFill>
                  <a:srgbClr val="FFFFFF"/>
                </a:solidFill>
              </a:rPr>
              <a:t>filters</a:t>
            </a:r>
            <a:r>
              <a:rPr lang="fr-FR" sz="4000" dirty="0" smtClean="0">
                <a:solidFill>
                  <a:srgbClr val="FFFFFF"/>
                </a:solidFill>
              </a:rPr>
              <a:t>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Χρησιμοποιώντας διαφορετικές τιμές για τα στοιχεία του φίλτρου, μπορούμε να κατασκευάσουμε πιο αποτελεσματικά φίλτρα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Σε αυτό το παράδειγμα, η τιμή κάθε στοιχείου εξαρτάται από την</a:t>
            </a:r>
          </a:p>
          <a:p>
            <a:pPr marL="539750" lvl="1" indent="0">
              <a:spcBef>
                <a:spcPts val="700"/>
              </a:spcBef>
            </a:pPr>
            <a:r>
              <a:rPr lang="el-GR" sz="2800" dirty="0" smtClean="0"/>
              <a:t>   απόσταση από το</a:t>
            </a:r>
          </a:p>
          <a:p>
            <a:pPr marL="539750" lvl="1" indent="0">
              <a:spcBef>
                <a:spcPts val="700"/>
              </a:spcBef>
            </a:pPr>
            <a:r>
              <a:rPr lang="el-GR" sz="2800" dirty="0" smtClean="0"/>
              <a:t>   κεντρικό σημείο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i="1" dirty="0" smtClean="0"/>
              <a:t>Ζυγισμένος μέσος</a:t>
            </a:r>
            <a:endParaRPr lang="en-IE" sz="2800" i="1" dirty="0"/>
          </a:p>
        </p:txBody>
      </p:sp>
      <p:graphicFrame>
        <p:nvGraphicFramePr>
          <p:cNvPr id="14339" name="Group 3"/>
          <p:cNvGraphicFramePr>
            <a:graphicFrameLocks noGrp="1"/>
          </p:cNvGraphicFramePr>
          <p:nvPr/>
        </p:nvGraphicFramePr>
        <p:xfrm>
          <a:off x="5584825" y="3222625"/>
          <a:ext cx="2716213" cy="2574925"/>
        </p:xfrm>
        <a:graphic>
          <a:graphicData uri="http://schemas.openxmlformats.org/drawingml/2006/table">
            <a:tbl>
              <a:tblPr/>
              <a:tblGrid>
                <a:gridCol w="904875"/>
                <a:gridCol w="906463"/>
                <a:gridCol w="904875"/>
              </a:tblGrid>
              <a:tr h="8413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67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7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2800" b="0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  <a:r>
                        <a:rPr kumimoji="0" lang="en-IE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/</a:t>
                      </a:r>
                      <a:r>
                        <a:rPr kumimoji="0" lang="en-IE" sz="2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16</a:t>
                      </a:r>
                    </a:p>
                  </a:txBody>
                  <a:tcPr marL="90000" marR="90000" marT="68136" marB="4680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Άλλο παράδειγμα εξομάλυνσης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352550"/>
            <a:ext cx="8229600" cy="254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Εξομαλύνοντας την εικόνα ‘σβήνουμε’ τις μικρότερες λεπτομέρειες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Αναδεικνύουμε τα υπόλοιπα στοιχεία με μια κατωφλίωση</a:t>
            </a:r>
          </a:p>
        </p:txBody>
      </p:sp>
      <p:grpSp>
        <p:nvGrpSpPr>
          <p:cNvPr id="15366" name="Group 6"/>
          <p:cNvGrpSpPr>
            <a:grpSpLocks/>
          </p:cNvGrpSpPr>
          <p:nvPr/>
        </p:nvGrpSpPr>
        <p:grpSpPr bwMode="auto">
          <a:xfrm>
            <a:off x="854075" y="3501008"/>
            <a:ext cx="7304088" cy="2981325"/>
            <a:chOff x="538" y="1888"/>
            <a:chExt cx="4601" cy="1878"/>
          </a:xfrm>
        </p:grpSpPr>
        <p:pic>
          <p:nvPicPr>
            <p:cNvPr id="1536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3018"/>
            <a:stretch>
              <a:fillRect/>
            </a:stretch>
          </p:blipFill>
          <p:spPr bwMode="auto">
            <a:xfrm>
              <a:off x="538" y="1888"/>
              <a:ext cx="4601" cy="1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b="2301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5368" name="Text Box 8"/>
            <p:cNvSpPr txBox="1">
              <a:spLocks noChangeArrowheads="1"/>
            </p:cNvSpPr>
            <p:nvPr/>
          </p:nvSpPr>
          <p:spPr bwMode="auto">
            <a:xfrm>
              <a:off x="748" y="3534"/>
              <a:ext cx="111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/>
                <a:t>Original Image</a:t>
              </a:r>
            </a:p>
          </p:txBody>
        </p:sp>
        <p:sp>
          <p:nvSpPr>
            <p:cNvPr id="15369" name="Text Box 9"/>
            <p:cNvSpPr txBox="1">
              <a:spLocks noChangeArrowheads="1"/>
            </p:cNvSpPr>
            <p:nvPr/>
          </p:nvSpPr>
          <p:spPr bwMode="auto">
            <a:xfrm>
              <a:off x="2194" y="3535"/>
              <a:ext cx="127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/>
                <a:t>Smoothed Image</a:t>
              </a:r>
            </a:p>
          </p:txBody>
        </p:sp>
        <p:sp>
          <p:nvSpPr>
            <p:cNvPr id="15370" name="Text Box 10"/>
            <p:cNvSpPr txBox="1">
              <a:spLocks noChangeArrowheads="1"/>
            </p:cNvSpPr>
            <p:nvPr/>
          </p:nvSpPr>
          <p:spPr bwMode="auto">
            <a:xfrm>
              <a:off x="3641" y="3535"/>
              <a:ext cx="14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/>
                <a:t>Thresholded Image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Φίλτρο μέσου και Φίλτρο διάμεσου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457200" y="4351338"/>
            <a:ext cx="8229600" cy="2506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Σε κάποιες περιπτώσεις όπου το ζητούμενο είναι η απομάκρυνση θορύβου, το </a:t>
            </a:r>
            <a:r>
              <a:rPr lang="fr-FR" sz="2800" dirty="0" err="1" smtClean="0"/>
              <a:t>median</a:t>
            </a:r>
            <a:r>
              <a:rPr lang="fr-FR" sz="2800" dirty="0" smtClean="0"/>
              <a:t> </a:t>
            </a:r>
            <a:r>
              <a:rPr lang="el-GR" sz="2800" dirty="0" smtClean="0"/>
              <a:t>φίλτρο δίνει καλύτερο οπτικό αποτέλεσμα από το φίλτρο μέσου</a:t>
            </a:r>
            <a:endParaRPr lang="en-IE" sz="2800" dirty="0"/>
          </a:p>
        </p:txBody>
      </p:sp>
      <p:grpSp>
        <p:nvGrpSpPr>
          <p:cNvPr id="16387" name="Group 3"/>
          <p:cNvGrpSpPr>
            <a:grpSpLocks/>
          </p:cNvGrpSpPr>
          <p:nvPr/>
        </p:nvGrpSpPr>
        <p:grpSpPr bwMode="auto">
          <a:xfrm>
            <a:off x="752475" y="1296988"/>
            <a:ext cx="7486651" cy="2979737"/>
            <a:chOff x="474" y="817"/>
            <a:chExt cx="4716" cy="1877"/>
          </a:xfrm>
        </p:grpSpPr>
        <p:pic>
          <p:nvPicPr>
            <p:cNvPr id="1638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29718"/>
            <a:stretch>
              <a:fillRect/>
            </a:stretch>
          </p:blipFill>
          <p:spPr bwMode="auto">
            <a:xfrm>
              <a:off x="474" y="817"/>
              <a:ext cx="4716" cy="1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b="2971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16389" name="Text Box 5"/>
            <p:cNvSpPr txBox="1">
              <a:spLocks noChangeArrowheads="1"/>
            </p:cNvSpPr>
            <p:nvPr/>
          </p:nvSpPr>
          <p:spPr bwMode="auto">
            <a:xfrm>
              <a:off x="780" y="2324"/>
              <a:ext cx="981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l-GR" sz="1600" b="1" dirty="0" smtClean="0"/>
                <a:t>Αρχική εικόνα</a:t>
              </a:r>
              <a:endParaRPr lang="en-IE" sz="1600" b="1" dirty="0"/>
            </a:p>
          </p:txBody>
        </p:sp>
        <p:sp>
          <p:nvSpPr>
            <p:cNvPr id="16390" name="Text Box 6"/>
            <p:cNvSpPr txBox="1">
              <a:spLocks noChangeArrowheads="1"/>
            </p:cNvSpPr>
            <p:nvPr/>
          </p:nvSpPr>
          <p:spPr bwMode="auto">
            <a:xfrm>
              <a:off x="2181" y="2324"/>
              <a:ext cx="129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fr-FR" sz="1600" b="1" dirty="0"/>
                <a:t>E</a:t>
              </a:r>
              <a:r>
                <a:rPr lang="el-GR" sz="1600" b="1" dirty="0" smtClean="0"/>
                <a:t>φαρμογή φίλτρου</a:t>
              </a:r>
            </a:p>
            <a:p>
              <a:pPr algn="ctr">
                <a:buClrTx/>
                <a:buFontTx/>
                <a:buNone/>
              </a:pPr>
              <a:r>
                <a:rPr lang="el-GR" sz="1600" b="1" dirty="0" smtClean="0"/>
                <a:t>μέσου (</a:t>
              </a:r>
              <a:r>
                <a:rPr lang="fr-FR" sz="1600" b="1" dirty="0" err="1" smtClean="0"/>
                <a:t>mean</a:t>
              </a:r>
              <a:r>
                <a:rPr lang="fr-FR" sz="1600" b="1" dirty="0" smtClean="0"/>
                <a:t>)</a:t>
              </a:r>
              <a:endParaRPr lang="en-IE" sz="1600" b="1" dirty="0"/>
            </a:p>
          </p:txBody>
        </p:sp>
        <p:sp>
          <p:nvSpPr>
            <p:cNvPr id="16391" name="Text Box 7"/>
            <p:cNvSpPr txBox="1">
              <a:spLocks noChangeArrowheads="1"/>
            </p:cNvSpPr>
            <p:nvPr/>
          </p:nvSpPr>
          <p:spPr bwMode="auto">
            <a:xfrm>
              <a:off x="3742" y="2324"/>
              <a:ext cx="1290" cy="3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fr-FR" sz="1600" b="1" dirty="0" smtClean="0"/>
                <a:t>E</a:t>
              </a:r>
              <a:r>
                <a:rPr lang="el-GR" sz="1600" b="1" dirty="0" smtClean="0"/>
                <a:t>φαρμογή</a:t>
              </a:r>
              <a:r>
                <a:rPr lang="fr-FR" sz="1600" b="1" dirty="0" smtClean="0"/>
                <a:t> </a:t>
              </a:r>
              <a:r>
                <a:rPr lang="el-GR" sz="1600" b="1" dirty="0" smtClean="0"/>
                <a:t>φίλτρου</a:t>
              </a:r>
            </a:p>
            <a:p>
              <a:pPr algn="ctr">
                <a:buClrTx/>
                <a:buFontTx/>
                <a:buNone/>
              </a:pPr>
              <a:r>
                <a:rPr lang="el-GR" sz="1600" b="1" dirty="0" smtClean="0"/>
                <a:t>διάμεσου</a:t>
              </a:r>
              <a:r>
                <a:rPr lang="fr-FR" sz="1600" b="1" dirty="0" smtClean="0"/>
                <a:t> (</a:t>
              </a:r>
              <a:r>
                <a:rPr lang="fr-FR" sz="1600" b="1" dirty="0" err="1" smtClean="0"/>
                <a:t>median</a:t>
              </a:r>
              <a:r>
                <a:rPr lang="fr-FR" sz="1600" b="1" dirty="0" smtClean="0"/>
                <a:t>)</a:t>
              </a:r>
              <a:endParaRPr lang="en-IE" sz="1600" b="1" dirty="0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Η χωρική εξομάλυνση σαν εκτίμηση τιμών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33388" y="1300163"/>
            <a:ext cx="8229600" cy="5159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Η χωρική εξομάλυνση μπορεί να ειδωθεί σαν μια διαδικασία εκτίμησης της τιμής ενός εικονοστοιχείου με βάση τις τιμές της γειτονιάς.</a:t>
            </a:r>
            <a:endParaRPr lang="en-GB" sz="2800" dirty="0"/>
          </a:p>
          <a:p>
            <a:pPr marL="273050">
              <a:spcBef>
                <a:spcPts val="800"/>
              </a:spcBef>
              <a:buClrTx/>
              <a:buFontTx/>
              <a:buNone/>
            </a:pPr>
            <a:endParaRPr lang="en-GB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Ποια είναι η τιμή που προσεγγίζει ‘καλύτερα’ αυτή την τιμή;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endParaRPr lang="en-GB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Εξαρτάται από το πως ορίζουμε το ‘καλύτερα’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Προχωρούμε διατυπώνοντας ένα σαφές κριτήριο</a:t>
            </a:r>
            <a:endParaRPr lang="en-GB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Η χωρική εξομάλυνση σαν εκτίμηση τιμών</a:t>
            </a:r>
            <a:endParaRPr lang="en-IE" sz="3600" dirty="0">
              <a:solidFill>
                <a:srgbClr val="FFFFFF"/>
              </a:solidFill>
            </a:endParaRPr>
          </a:p>
        </p:txBody>
      </p:sp>
      <p:graphicFrame>
        <p:nvGraphicFramePr>
          <p:cNvPr id="18437" name="Object 5"/>
          <p:cNvGraphicFramePr>
            <a:graphicFrameLocks noChangeAspect="1"/>
          </p:cNvGraphicFramePr>
          <p:nvPr/>
        </p:nvGraphicFramePr>
        <p:xfrm>
          <a:off x="1112838" y="2357438"/>
          <a:ext cx="287337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r:id="rId4" imgW="1130040" imgH="431640" progId="">
                  <p:embed/>
                </p:oleObj>
              </mc:Choice>
              <mc:Fallback>
                <p:oleObj r:id="rId4" imgW="1130040" imgH="43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2357438"/>
                        <a:ext cx="2873375" cy="1098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6"/>
          <p:cNvGraphicFramePr>
            <a:graphicFrameLocks noChangeAspect="1"/>
          </p:cNvGraphicFramePr>
          <p:nvPr/>
        </p:nvGraphicFramePr>
        <p:xfrm>
          <a:off x="4071938" y="2419350"/>
          <a:ext cx="426402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8" r:id="rId6" imgW="1968480" imgH="457200" progId="">
                  <p:embed/>
                </p:oleObj>
              </mc:Choice>
              <mc:Fallback>
                <p:oleObj r:id="rId6" imgW="196848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938" y="2419350"/>
                        <a:ext cx="4264025" cy="989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Object 7"/>
          <p:cNvGraphicFramePr>
            <a:graphicFrameLocks noChangeAspect="1"/>
          </p:cNvGraphicFramePr>
          <p:nvPr/>
        </p:nvGraphicFramePr>
        <p:xfrm>
          <a:off x="1016000" y="3867150"/>
          <a:ext cx="104616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r:id="rId8" imgW="482400" imgH="393480" progId="">
                  <p:embed/>
                </p:oleObj>
              </mc:Choice>
              <mc:Fallback>
                <p:oleObj r:id="rId8" imgW="48240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867150"/>
                        <a:ext cx="1046163" cy="852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2176463" y="3827463"/>
          <a:ext cx="305276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r:id="rId10" imgW="1409400" imgH="431640" progId="">
                  <p:embed/>
                </p:oleObj>
              </mc:Choice>
              <mc:Fallback>
                <p:oleObj r:id="rId10" imgW="1409400" imgH="431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6463" y="3827463"/>
                        <a:ext cx="3052762" cy="9350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Object 9"/>
          <p:cNvGraphicFramePr>
            <a:graphicFrameLocks noChangeAspect="1"/>
          </p:cNvGraphicFramePr>
          <p:nvPr/>
        </p:nvGraphicFramePr>
        <p:xfrm>
          <a:off x="5399088" y="3806825"/>
          <a:ext cx="23114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1" r:id="rId12" imgW="1066680" imgH="431640" progId="">
                  <p:embed/>
                </p:oleObj>
              </mc:Choice>
              <mc:Fallback>
                <p:oleObj r:id="rId12" imgW="1066680" imgH="43164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3806825"/>
                        <a:ext cx="2311400" cy="935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10"/>
          <p:cNvGraphicFramePr>
            <a:graphicFrameLocks noChangeAspect="1"/>
          </p:cNvGraphicFramePr>
          <p:nvPr/>
        </p:nvGraphicFramePr>
        <p:xfrm>
          <a:off x="1030288" y="5305425"/>
          <a:ext cx="2146300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2" r:id="rId14" imgW="990360" imgH="431640" progId="">
                  <p:embed/>
                </p:oleObj>
              </mc:Choice>
              <mc:Fallback>
                <p:oleObj r:id="rId14" imgW="990360" imgH="43164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288" y="5305425"/>
                        <a:ext cx="2146300" cy="935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11"/>
          <p:cNvGraphicFramePr>
            <a:graphicFrameLocks noChangeAspect="1"/>
          </p:cNvGraphicFramePr>
          <p:nvPr/>
        </p:nvGraphicFramePr>
        <p:xfrm>
          <a:off x="3359150" y="5368925"/>
          <a:ext cx="2366963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3" r:id="rId16" imgW="1091880" imgH="431640" progId="">
                  <p:embed/>
                </p:oleObj>
              </mc:Choice>
              <mc:Fallback>
                <p:oleObj r:id="rId16" imgW="1091880" imgH="43164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5368925"/>
                        <a:ext cx="2366963" cy="935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4" name="Text Box 12"/>
          <p:cNvSpPr txBox="1">
            <a:spLocks noChangeArrowheads="1"/>
          </p:cNvSpPr>
          <p:nvPr/>
        </p:nvSpPr>
        <p:spPr bwMode="auto">
          <a:xfrm>
            <a:off x="539750" y="1300163"/>
            <a:ext cx="8229600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3200" dirty="0" smtClean="0"/>
              <a:t>Ένα τέτοιο κριτήριο είναι </a:t>
            </a:r>
            <a:r>
              <a:rPr lang="el-GR" sz="3200" i="1" dirty="0" smtClean="0"/>
              <a:t>το άθροισμα των διαφορών των τετραγώνων.</a:t>
            </a:r>
            <a:endParaRPr lang="en-IE" sz="3200" i="1" dirty="0"/>
          </a:p>
        </p:txBody>
      </p:sp>
      <p:sp>
        <p:nvSpPr>
          <p:cNvPr id="18445" name="Text Box 13"/>
          <p:cNvSpPr txBox="1">
            <a:spLocks noChangeArrowheads="1"/>
          </p:cNvSpPr>
          <p:nvPr/>
        </p:nvSpPr>
        <p:spPr bwMode="auto">
          <a:xfrm>
            <a:off x="5929313" y="5584825"/>
            <a:ext cx="2870200" cy="62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l-GR" sz="2400" dirty="0" smtClean="0"/>
              <a:t>Η μέση τιμή</a:t>
            </a:r>
            <a:endParaRPr lang="en-IE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Η χωρική εξομάλυνση σαν εκτίμηση τιμών</a:t>
            </a:r>
            <a:endParaRPr lang="en-IE" sz="3600" dirty="0">
              <a:solidFill>
                <a:srgbClr val="FFFFFF"/>
              </a:solidFill>
            </a:endParaRPr>
          </a:p>
        </p:txBody>
      </p:sp>
      <p:graphicFrame>
        <p:nvGraphicFramePr>
          <p:cNvPr id="19461" name="Object 5"/>
          <p:cNvGraphicFramePr>
            <a:graphicFrameLocks noChangeAspect="1"/>
          </p:cNvGraphicFramePr>
          <p:nvPr/>
        </p:nvGraphicFramePr>
        <p:xfrm>
          <a:off x="1257300" y="2357438"/>
          <a:ext cx="25828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0" r:id="rId4" imgW="1015920" imgH="431640" progId="">
                  <p:embed/>
                </p:oleObj>
              </mc:Choice>
              <mc:Fallback>
                <p:oleObj r:id="rId4" imgW="1015920" imgH="43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357438"/>
                        <a:ext cx="2582863" cy="1098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Object 6"/>
          <p:cNvGraphicFramePr>
            <a:graphicFrameLocks noChangeAspect="1"/>
          </p:cNvGraphicFramePr>
          <p:nvPr/>
        </p:nvGraphicFramePr>
        <p:xfrm>
          <a:off x="4113213" y="2419350"/>
          <a:ext cx="4016375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1" r:id="rId6" imgW="1854000" imgH="457200" progId="">
                  <p:embed/>
                </p:oleObj>
              </mc:Choice>
              <mc:Fallback>
                <p:oleObj r:id="rId6" imgW="1854000" imgH="4572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3213" y="2419350"/>
                        <a:ext cx="4016375" cy="9890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Object 7"/>
          <p:cNvGraphicFramePr>
            <a:graphicFrameLocks noChangeAspect="1"/>
          </p:cNvGraphicFramePr>
          <p:nvPr/>
        </p:nvGraphicFramePr>
        <p:xfrm>
          <a:off x="1016000" y="3867150"/>
          <a:ext cx="1046163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2" r:id="rId8" imgW="482400" imgH="393480" progId="">
                  <p:embed/>
                </p:oleObj>
              </mc:Choice>
              <mc:Fallback>
                <p:oleObj r:id="rId8" imgW="482400" imgH="39348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3867150"/>
                        <a:ext cx="1046163" cy="852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Object 8"/>
          <p:cNvGraphicFramePr>
            <a:graphicFrameLocks noChangeAspect="1"/>
          </p:cNvGraphicFramePr>
          <p:nvPr/>
        </p:nvGraphicFramePr>
        <p:xfrm>
          <a:off x="2076450" y="3827463"/>
          <a:ext cx="3465513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3" r:id="rId10" imgW="1600200" imgH="431640" progId="">
                  <p:embed/>
                </p:oleObj>
              </mc:Choice>
              <mc:Fallback>
                <p:oleObj r:id="rId10" imgW="1600200" imgH="43164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6450" y="3827463"/>
                        <a:ext cx="3465513" cy="9350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9"/>
          <p:cNvGraphicFramePr>
            <a:graphicFrameLocks noChangeAspect="1"/>
          </p:cNvGraphicFramePr>
          <p:nvPr/>
        </p:nvGraphicFramePr>
        <p:xfrm>
          <a:off x="5670550" y="3516313"/>
          <a:ext cx="2862263" cy="1539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r:id="rId12" imgW="1320480" imgH="711000" progId="">
                  <p:embed/>
                </p:oleObj>
              </mc:Choice>
              <mc:Fallback>
                <p:oleObj r:id="rId12" imgW="1320480" imgH="7110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0550" y="3516313"/>
                        <a:ext cx="2862263" cy="1539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10"/>
          <p:cNvSpPr txBox="1">
            <a:spLocks noChangeArrowheads="1"/>
          </p:cNvSpPr>
          <p:nvPr/>
        </p:nvSpPr>
        <p:spPr bwMode="auto">
          <a:xfrm>
            <a:off x="539750" y="1300163"/>
            <a:ext cx="8229600" cy="120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3200" dirty="0" smtClean="0"/>
              <a:t>Ένα άλλο κριτήριο είναι </a:t>
            </a:r>
            <a:r>
              <a:rPr lang="el-GR" sz="3200" i="1" dirty="0" smtClean="0"/>
              <a:t>το άθροισμα των απόλυτων διαφορών.</a:t>
            </a:r>
            <a:endParaRPr lang="en-IE" sz="3200" i="1" dirty="0"/>
          </a:p>
        </p:txBody>
      </p:sp>
      <p:sp>
        <p:nvSpPr>
          <p:cNvPr id="19467" name="Text Box 11"/>
          <p:cNvSpPr txBox="1">
            <a:spLocks noChangeArrowheads="1"/>
          </p:cNvSpPr>
          <p:nvPr/>
        </p:nvSpPr>
        <p:spPr bwMode="auto">
          <a:xfrm>
            <a:off x="442913" y="5132388"/>
            <a:ext cx="8629650" cy="62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l-GR" sz="2400" dirty="0" smtClean="0"/>
              <a:t>Η βέλτιστη τιμή αντιστοιχεί σε ισάριθμες θετικές και αρνητικές τιμές</a:t>
            </a:r>
            <a:endParaRPr lang="en-IE" sz="2400" dirty="0"/>
          </a:p>
        </p:txBody>
      </p:sp>
      <p:graphicFrame>
        <p:nvGraphicFramePr>
          <p:cNvPr id="19468" name="Object 12"/>
          <p:cNvGraphicFramePr>
            <a:graphicFrameLocks noChangeAspect="1"/>
          </p:cNvGraphicFramePr>
          <p:nvPr/>
        </p:nvGraphicFramePr>
        <p:xfrm>
          <a:off x="2600325" y="5815013"/>
          <a:ext cx="288607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r:id="rId14" imgW="1117440" imgH="203040" progId="">
                  <p:embed/>
                </p:oleObj>
              </mc:Choice>
              <mc:Fallback>
                <p:oleObj r:id="rId14" imgW="1117440" imgH="203040" progId="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5815013"/>
                        <a:ext cx="2886075" cy="523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Η χωρική εξομάλυνση σαν εκτίμηση τιμών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539750" y="1300163"/>
            <a:ext cx="8229600" cy="5018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8300" indent="-285750"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8300" algn="l"/>
                <a:tab pos="1282700" algn="l"/>
                <a:tab pos="2197100" algn="l"/>
                <a:tab pos="3111500" algn="l"/>
                <a:tab pos="4025900" algn="l"/>
                <a:tab pos="4940300" algn="l"/>
                <a:tab pos="5854700" algn="l"/>
                <a:tab pos="6769100" algn="l"/>
                <a:tab pos="7683500" algn="l"/>
                <a:tab pos="8597900" algn="l"/>
                <a:tab pos="9512300" algn="l"/>
                <a:tab pos="10426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Το</a:t>
            </a:r>
            <a:r>
              <a:rPr lang="en-IE" sz="2800" dirty="0" smtClean="0"/>
              <a:t> </a:t>
            </a:r>
            <a:r>
              <a:rPr lang="en-IE" sz="2800" dirty="0"/>
              <a:t>median </a:t>
            </a:r>
            <a:r>
              <a:rPr lang="el-GR" sz="2800" dirty="0" smtClean="0"/>
              <a:t>φίλτρο</a:t>
            </a:r>
            <a:r>
              <a:rPr lang="en-IE" sz="2800" dirty="0" smtClean="0"/>
              <a:t> </a:t>
            </a:r>
            <a:r>
              <a:rPr lang="el-GR" sz="2800" dirty="0" smtClean="0"/>
              <a:t>(φίλτρο διάμεσου) είναι μη-γραμμικό</a:t>
            </a:r>
            <a:r>
              <a:rPr lang="fr-FR" sz="2800" dirty="0" smtClean="0"/>
              <a:t>:</a:t>
            </a: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Δουλεύει καλά για κρουστικό θόρυβο (</a:t>
            </a:r>
            <a:r>
              <a:rPr lang="fr-FR" sz="2800" i="1" dirty="0" err="1" smtClean="0"/>
              <a:t>salt</a:t>
            </a:r>
            <a:r>
              <a:rPr lang="fr-FR" sz="2800" i="1" dirty="0" smtClean="0"/>
              <a:t> and </a:t>
            </a:r>
            <a:r>
              <a:rPr lang="fr-FR" sz="2800" i="1" dirty="0" err="1" smtClean="0"/>
              <a:t>pepper</a:t>
            </a:r>
            <a:r>
              <a:rPr lang="fr-FR" sz="2800" dirty="0" smtClean="0"/>
              <a:t>)</a:t>
            </a: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Απαιτεί σορτάρισμα των τιμών εισόδου.</a:t>
            </a: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Διατηρεί τις ακμές καλύτερα όταν έχουμε κρουστικό θόρυβο</a:t>
            </a:r>
            <a:r>
              <a:rPr lang="en-IE" sz="2800" dirty="0" smtClean="0"/>
              <a:t>.</a:t>
            </a: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Είναι ανθεκτικό στον κρουστικό θόρυβο μέχρι ένταση</a:t>
            </a:r>
            <a:r>
              <a:rPr lang="en-IE" sz="2800" dirty="0" smtClean="0"/>
              <a:t> </a:t>
            </a:r>
            <a:r>
              <a:rPr lang="en-IE" sz="2800" dirty="0"/>
              <a:t>50%.</a:t>
            </a:r>
          </a:p>
        </p:txBody>
      </p:sp>
      <p:graphicFrame>
        <p:nvGraphicFramePr>
          <p:cNvPr id="20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617163"/>
              </p:ext>
            </p:extLst>
          </p:nvPr>
        </p:nvGraphicFramePr>
        <p:xfrm>
          <a:off x="1670049" y="2204864"/>
          <a:ext cx="6461125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8" r:id="rId4" imgW="2501640" imgH="203040" progId="">
                  <p:embed/>
                </p:oleObj>
              </mc:Choice>
              <mc:Fallback>
                <p:oleObj r:id="rId4" imgW="2501640" imgH="203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0049" y="2204864"/>
                        <a:ext cx="6461125" cy="523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>
                <a:solidFill>
                  <a:srgbClr val="FFFFFF"/>
                </a:solidFill>
              </a:rPr>
              <a:t>Χωρικό φιλτράρισμα</a:t>
            </a:r>
          </a:p>
        </p:txBody>
      </p:sp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Σε αυτή τη διάλεξη θα εξετάσουμε τεχνικές χωρικού φιλτραρίσματος: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/>
              <a:t>Πράξεις γειτονιάς (neighbourhood operations)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/>
              <a:t>Τι είναι χωρικό φιλτράρισμα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/>
              <a:t>Πράξεις εξομάλυνσης (smoothing)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/>
              <a:t>Ακμές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/>
              <a:t>Συσχέτιση και συνέλιξη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/>
              <a:t>Φίλτρα όξυνσης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/>
              <a:t>Συνδυασμός τεχνικών φιλτραρίσματος</a:t>
            </a:r>
          </a:p>
          <a:p>
            <a:pPr lvl="1">
              <a:spcBef>
                <a:spcPts val="700"/>
              </a:spcBef>
              <a:buFont typeface="Arial" charset="0"/>
              <a:buNone/>
            </a:pPr>
            <a:endParaRPr lang="en-IE" sz="280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Κρουστικός θόρυβος και διατήρηση ακμών</a:t>
            </a:r>
            <a:r>
              <a:rPr lang="fr-FR" sz="3600" dirty="0" smtClean="0">
                <a:solidFill>
                  <a:srgbClr val="FFFFFF"/>
                </a:solidFill>
              </a:rPr>
              <a:t>: </a:t>
            </a:r>
            <a:r>
              <a:rPr lang="el-GR" sz="3600" dirty="0" smtClean="0">
                <a:solidFill>
                  <a:srgbClr val="FFFFFF"/>
                </a:solidFill>
              </a:rPr>
              <a:t>Παράδειγμα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21509" name="Text Box 5"/>
          <p:cNvSpPr txBox="1">
            <a:spLocks noChangeArrowheads="1"/>
          </p:cNvSpPr>
          <p:nvPr/>
        </p:nvSpPr>
        <p:spPr bwMode="auto">
          <a:xfrm>
            <a:off x="151757" y="1322892"/>
            <a:ext cx="1846263" cy="600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9888" indent="-284163"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l-GR" sz="2400" dirty="0" smtClean="0"/>
              <a:t>Καθαρό σήμα</a:t>
            </a:r>
            <a:endParaRPr lang="en-IE" sz="2400" dirty="0"/>
          </a:p>
        </p:txBody>
      </p:sp>
      <p:graphicFrame>
        <p:nvGraphicFramePr>
          <p:cNvPr id="21510" name="Group 6"/>
          <p:cNvGraphicFramePr>
            <a:graphicFrameLocks noGrp="1"/>
          </p:cNvGraphicFramePr>
          <p:nvPr/>
        </p:nvGraphicFramePr>
        <p:xfrm>
          <a:off x="2220913" y="1385888"/>
          <a:ext cx="6375400" cy="371475"/>
        </p:xfrm>
        <a:graphic>
          <a:graphicData uri="http://schemas.openxmlformats.org/drawingml/2006/table">
            <a:tbl>
              <a:tblPr/>
              <a:tblGrid>
                <a:gridCol w="628650"/>
                <a:gridCol w="530225"/>
                <a:gridCol w="579437"/>
                <a:gridCol w="579438"/>
                <a:gridCol w="579437"/>
                <a:gridCol w="581025"/>
                <a:gridCol w="579438"/>
                <a:gridCol w="579437"/>
                <a:gridCol w="579438"/>
                <a:gridCol w="579437"/>
                <a:gridCol w="5794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x[n]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556" name="Text Box 52"/>
          <p:cNvSpPr txBox="1">
            <a:spLocks noChangeArrowheads="1"/>
          </p:cNvSpPr>
          <p:nvPr/>
        </p:nvSpPr>
        <p:spPr bwMode="auto">
          <a:xfrm>
            <a:off x="12901" y="2460624"/>
            <a:ext cx="2123976" cy="14724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9888" indent="-284163"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l-GR" sz="2400" dirty="0" smtClean="0"/>
              <a:t>+Κρουστικός θόρυβος</a:t>
            </a:r>
            <a:endParaRPr lang="en-IE" sz="2400" dirty="0"/>
          </a:p>
        </p:txBody>
      </p:sp>
      <p:graphicFrame>
        <p:nvGraphicFramePr>
          <p:cNvPr id="21557" name="Group 53"/>
          <p:cNvGraphicFramePr>
            <a:graphicFrameLocks noGrp="1"/>
          </p:cNvGraphicFramePr>
          <p:nvPr/>
        </p:nvGraphicFramePr>
        <p:xfrm>
          <a:off x="2220913" y="2701925"/>
          <a:ext cx="6375400" cy="371475"/>
        </p:xfrm>
        <a:graphic>
          <a:graphicData uri="http://schemas.openxmlformats.org/drawingml/2006/table">
            <a:tbl>
              <a:tblPr/>
              <a:tblGrid>
                <a:gridCol w="628650"/>
                <a:gridCol w="530225"/>
                <a:gridCol w="579437"/>
                <a:gridCol w="579438"/>
                <a:gridCol w="579437"/>
                <a:gridCol w="581025"/>
                <a:gridCol w="579438"/>
                <a:gridCol w="517525"/>
                <a:gridCol w="641350"/>
                <a:gridCol w="579437"/>
                <a:gridCol w="5794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x[n]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03" name="Text Box 99"/>
          <p:cNvSpPr txBox="1">
            <a:spLocks noChangeArrowheads="1"/>
          </p:cNvSpPr>
          <p:nvPr/>
        </p:nvSpPr>
        <p:spPr bwMode="auto">
          <a:xfrm>
            <a:off x="431800" y="3527425"/>
            <a:ext cx="1412875" cy="111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9888" indent="-284163"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IE" sz="2400" dirty="0"/>
              <a:t>Median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r>
              <a:rPr lang="en-IE" sz="2400" dirty="0"/>
              <a:t>(N=3)</a:t>
            </a:r>
          </a:p>
        </p:txBody>
      </p:sp>
      <p:graphicFrame>
        <p:nvGraphicFramePr>
          <p:cNvPr id="21604" name="Group 100"/>
          <p:cNvGraphicFramePr>
            <a:graphicFrameLocks noGrp="1"/>
          </p:cNvGraphicFramePr>
          <p:nvPr/>
        </p:nvGraphicFramePr>
        <p:xfrm>
          <a:off x="2220913" y="4005263"/>
          <a:ext cx="6375400" cy="371475"/>
        </p:xfrm>
        <a:graphic>
          <a:graphicData uri="http://schemas.openxmlformats.org/drawingml/2006/table">
            <a:tbl>
              <a:tblPr/>
              <a:tblGrid>
                <a:gridCol w="628650"/>
                <a:gridCol w="530225"/>
                <a:gridCol w="579437"/>
                <a:gridCol w="579438"/>
                <a:gridCol w="579437"/>
                <a:gridCol w="581025"/>
                <a:gridCol w="579438"/>
                <a:gridCol w="579437"/>
                <a:gridCol w="579438"/>
                <a:gridCol w="579437"/>
                <a:gridCol w="5794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x[n]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50" name="Text Box 146"/>
          <p:cNvSpPr txBox="1">
            <a:spLocks noChangeArrowheads="1"/>
          </p:cNvSpPr>
          <p:nvPr/>
        </p:nvSpPr>
        <p:spPr bwMode="auto">
          <a:xfrm>
            <a:off x="336549" y="5116513"/>
            <a:ext cx="1603375" cy="60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9888" indent="-284163"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600"/>
              </a:spcBef>
              <a:buClrTx/>
              <a:buFontTx/>
              <a:buNone/>
            </a:pPr>
            <a:r>
              <a:rPr lang="en-IE" sz="2400" dirty="0"/>
              <a:t>Average (N=3)</a:t>
            </a:r>
          </a:p>
        </p:txBody>
      </p:sp>
      <p:graphicFrame>
        <p:nvGraphicFramePr>
          <p:cNvPr id="21651" name="Group 147"/>
          <p:cNvGraphicFramePr>
            <a:graphicFrameLocks noGrp="1"/>
          </p:cNvGraphicFramePr>
          <p:nvPr/>
        </p:nvGraphicFramePr>
        <p:xfrm>
          <a:off x="2220913" y="5214938"/>
          <a:ext cx="6375400" cy="371475"/>
        </p:xfrm>
        <a:graphic>
          <a:graphicData uri="http://schemas.openxmlformats.org/drawingml/2006/table">
            <a:tbl>
              <a:tblPr/>
              <a:tblGrid>
                <a:gridCol w="628650"/>
                <a:gridCol w="530225"/>
                <a:gridCol w="579437"/>
                <a:gridCol w="579438"/>
                <a:gridCol w="579437"/>
                <a:gridCol w="581025"/>
                <a:gridCol w="579438"/>
                <a:gridCol w="579437"/>
                <a:gridCol w="579438"/>
                <a:gridCol w="579437"/>
                <a:gridCol w="579438"/>
              </a:tblGrid>
              <a:tr h="371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x[n]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1.7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1.7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1.3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2.3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2.3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2.2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</a:t>
                      </a:r>
                    </a:p>
                  </a:txBody>
                  <a:tcPr marL="90000" marR="90000" marT="60515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697" name="Text Box 193"/>
          <p:cNvSpPr txBox="1">
            <a:spLocks noChangeArrowheads="1"/>
          </p:cNvSpPr>
          <p:nvPr/>
        </p:nvSpPr>
        <p:spPr bwMode="auto">
          <a:xfrm>
            <a:off x="5191125" y="2003425"/>
            <a:ext cx="1019175" cy="347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9888" indent="-284163"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l-GR" sz="2400" dirty="0" smtClean="0"/>
              <a:t>ακμή</a:t>
            </a:r>
            <a:endParaRPr lang="en-IE" sz="2400" dirty="0"/>
          </a:p>
        </p:txBody>
      </p:sp>
      <p:sp>
        <p:nvSpPr>
          <p:cNvPr id="21698" name="AutoShape 194"/>
          <p:cNvSpPr>
            <a:spLocks noChangeArrowheads="1"/>
          </p:cNvSpPr>
          <p:nvPr/>
        </p:nvSpPr>
        <p:spPr bwMode="auto">
          <a:xfrm>
            <a:off x="5949950" y="1757363"/>
            <a:ext cx="177800" cy="392112"/>
          </a:xfrm>
          <a:prstGeom prst="downArrow">
            <a:avLst>
              <a:gd name="adj1" fmla="val 50000"/>
              <a:gd name="adj2" fmla="val 50121"/>
            </a:avLst>
          </a:prstGeom>
          <a:solidFill>
            <a:srgbClr val="FF0000"/>
          </a:solidFill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699" name="AutoShape 195"/>
          <p:cNvSpPr>
            <a:spLocks noChangeArrowheads="1"/>
          </p:cNvSpPr>
          <p:nvPr/>
        </p:nvSpPr>
        <p:spPr bwMode="auto">
          <a:xfrm>
            <a:off x="5341938" y="1755775"/>
            <a:ext cx="177800" cy="392113"/>
          </a:xfrm>
          <a:prstGeom prst="downArrow">
            <a:avLst>
              <a:gd name="adj1" fmla="val 50000"/>
              <a:gd name="adj2" fmla="val 50121"/>
            </a:avLst>
          </a:prstGeom>
          <a:solidFill>
            <a:srgbClr val="FF0000"/>
          </a:solidFill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700" name="Text Box 196"/>
          <p:cNvSpPr txBox="1">
            <a:spLocks noChangeArrowheads="1"/>
          </p:cNvSpPr>
          <p:nvPr/>
        </p:nvSpPr>
        <p:spPr bwMode="auto">
          <a:xfrm>
            <a:off x="4275138" y="5980113"/>
            <a:ext cx="3622675" cy="347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69888" indent="-284163"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69888" algn="l"/>
                <a:tab pos="1284288" algn="l"/>
                <a:tab pos="2198688" algn="l"/>
                <a:tab pos="3113088" algn="l"/>
                <a:tab pos="4027488" algn="l"/>
                <a:tab pos="4941888" algn="l"/>
                <a:tab pos="5856288" algn="l"/>
                <a:tab pos="6770688" algn="l"/>
                <a:tab pos="7685088" algn="l"/>
                <a:tab pos="8599488" algn="l"/>
                <a:tab pos="9513888" algn="l"/>
                <a:tab pos="10428288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spcBef>
                <a:spcPts val="600"/>
              </a:spcBef>
              <a:buClrTx/>
              <a:buFontTx/>
              <a:buNone/>
            </a:pPr>
            <a:r>
              <a:rPr lang="el-GR" sz="2400" dirty="0" smtClean="0"/>
              <a:t>Η ακμή εξομαλύνθηκε</a:t>
            </a:r>
            <a:endParaRPr lang="en-IE" sz="2400" dirty="0"/>
          </a:p>
        </p:txBody>
      </p:sp>
      <p:sp>
        <p:nvSpPr>
          <p:cNvPr id="21701" name="AutoShape 197"/>
          <p:cNvSpPr>
            <a:spLocks noChangeArrowheads="1"/>
          </p:cNvSpPr>
          <p:nvPr/>
        </p:nvSpPr>
        <p:spPr bwMode="auto">
          <a:xfrm>
            <a:off x="5900738" y="5591175"/>
            <a:ext cx="177800" cy="392113"/>
          </a:xfrm>
          <a:prstGeom prst="downArrow">
            <a:avLst>
              <a:gd name="adj1" fmla="val 50000"/>
              <a:gd name="adj2" fmla="val 50121"/>
            </a:avLst>
          </a:prstGeom>
          <a:solidFill>
            <a:srgbClr val="FF0000"/>
          </a:solidFill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702" name="AutoShape 198"/>
          <p:cNvSpPr>
            <a:spLocks noChangeArrowheads="1"/>
          </p:cNvSpPr>
          <p:nvPr/>
        </p:nvSpPr>
        <p:spPr bwMode="auto">
          <a:xfrm>
            <a:off x="5292725" y="5589588"/>
            <a:ext cx="177800" cy="392112"/>
          </a:xfrm>
          <a:prstGeom prst="downArrow">
            <a:avLst>
              <a:gd name="adj1" fmla="val 50000"/>
              <a:gd name="adj2" fmla="val 50121"/>
            </a:avLst>
          </a:prstGeom>
          <a:solidFill>
            <a:srgbClr val="FF0000"/>
          </a:solidFill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21703" name="AutoShape 199"/>
          <p:cNvSpPr>
            <a:spLocks noChangeArrowheads="1"/>
          </p:cNvSpPr>
          <p:nvPr/>
        </p:nvSpPr>
        <p:spPr bwMode="auto">
          <a:xfrm>
            <a:off x="6467475" y="5600700"/>
            <a:ext cx="179388" cy="392113"/>
          </a:xfrm>
          <a:prstGeom prst="downArrow">
            <a:avLst>
              <a:gd name="adj1" fmla="val 50000"/>
              <a:gd name="adj2" fmla="val 49677"/>
            </a:avLst>
          </a:prstGeom>
          <a:solidFill>
            <a:srgbClr val="FF0000"/>
          </a:solidFill>
          <a:ln w="12600" cap="sq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98" grpId="0" animBg="1"/>
      <p:bldP spid="21699" grpId="0" animBg="1"/>
      <p:bldP spid="21701" grpId="0" animBg="1"/>
      <p:bldP spid="21702" grpId="0" animBg="1"/>
      <p:bldP spid="2170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Στα όρια της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grpSp>
        <p:nvGrpSpPr>
          <p:cNvPr id="22530" name="Group 2"/>
          <p:cNvGrpSpPr>
            <a:grpSpLocks/>
          </p:cNvGrpSpPr>
          <p:nvPr/>
        </p:nvGrpSpPr>
        <p:grpSpPr bwMode="auto">
          <a:xfrm>
            <a:off x="2708275" y="2927350"/>
            <a:ext cx="3624263" cy="3382963"/>
            <a:chOff x="1706" y="1844"/>
            <a:chExt cx="2283" cy="2131"/>
          </a:xfrm>
        </p:grpSpPr>
        <p:sp>
          <p:nvSpPr>
            <p:cNvPr id="22531" name="Rectangle 3"/>
            <p:cNvSpPr>
              <a:spLocks noChangeArrowheads="1"/>
            </p:cNvSpPr>
            <p:nvPr/>
          </p:nvSpPr>
          <p:spPr bwMode="auto">
            <a:xfrm>
              <a:off x="1706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2" name="Rectangle 4"/>
            <p:cNvSpPr>
              <a:spLocks noChangeArrowheads="1"/>
            </p:cNvSpPr>
            <p:nvPr/>
          </p:nvSpPr>
          <p:spPr bwMode="auto">
            <a:xfrm>
              <a:off x="1850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3" name="Rectangle 5"/>
            <p:cNvSpPr>
              <a:spLocks noChangeArrowheads="1"/>
            </p:cNvSpPr>
            <p:nvPr/>
          </p:nvSpPr>
          <p:spPr bwMode="auto">
            <a:xfrm>
              <a:off x="1994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4" name="Rectangle 6"/>
            <p:cNvSpPr>
              <a:spLocks noChangeArrowheads="1"/>
            </p:cNvSpPr>
            <p:nvPr/>
          </p:nvSpPr>
          <p:spPr bwMode="auto">
            <a:xfrm>
              <a:off x="2138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2282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421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2565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709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2853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0" name="Rectangle 12"/>
            <p:cNvSpPr>
              <a:spLocks noChangeArrowheads="1"/>
            </p:cNvSpPr>
            <p:nvPr/>
          </p:nvSpPr>
          <p:spPr bwMode="auto">
            <a:xfrm>
              <a:off x="2992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1" name="Rectangle 13"/>
            <p:cNvSpPr>
              <a:spLocks noChangeArrowheads="1"/>
            </p:cNvSpPr>
            <p:nvPr/>
          </p:nvSpPr>
          <p:spPr bwMode="auto">
            <a:xfrm>
              <a:off x="1706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2" name="Rectangle 14"/>
            <p:cNvSpPr>
              <a:spLocks noChangeArrowheads="1"/>
            </p:cNvSpPr>
            <p:nvPr/>
          </p:nvSpPr>
          <p:spPr bwMode="auto">
            <a:xfrm>
              <a:off x="1850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3" name="Rectangle 15"/>
            <p:cNvSpPr>
              <a:spLocks noChangeArrowheads="1"/>
            </p:cNvSpPr>
            <p:nvPr/>
          </p:nvSpPr>
          <p:spPr bwMode="auto">
            <a:xfrm>
              <a:off x="1994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4" name="Rectangle 16"/>
            <p:cNvSpPr>
              <a:spLocks noChangeArrowheads="1"/>
            </p:cNvSpPr>
            <p:nvPr/>
          </p:nvSpPr>
          <p:spPr bwMode="auto">
            <a:xfrm>
              <a:off x="2138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5" name="Rectangle 17"/>
            <p:cNvSpPr>
              <a:spLocks noChangeArrowheads="1"/>
            </p:cNvSpPr>
            <p:nvPr/>
          </p:nvSpPr>
          <p:spPr bwMode="auto">
            <a:xfrm>
              <a:off x="2282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6" name="Rectangle 18"/>
            <p:cNvSpPr>
              <a:spLocks noChangeArrowheads="1"/>
            </p:cNvSpPr>
            <p:nvPr/>
          </p:nvSpPr>
          <p:spPr bwMode="auto">
            <a:xfrm>
              <a:off x="2421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7" name="Rectangle 19"/>
            <p:cNvSpPr>
              <a:spLocks noChangeArrowheads="1"/>
            </p:cNvSpPr>
            <p:nvPr/>
          </p:nvSpPr>
          <p:spPr bwMode="auto">
            <a:xfrm>
              <a:off x="2565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8" name="Rectangle 20"/>
            <p:cNvSpPr>
              <a:spLocks noChangeArrowheads="1"/>
            </p:cNvSpPr>
            <p:nvPr/>
          </p:nvSpPr>
          <p:spPr bwMode="auto">
            <a:xfrm>
              <a:off x="2709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49" name="Rectangle 21"/>
            <p:cNvSpPr>
              <a:spLocks noChangeArrowheads="1"/>
            </p:cNvSpPr>
            <p:nvPr/>
          </p:nvSpPr>
          <p:spPr bwMode="auto">
            <a:xfrm>
              <a:off x="2853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0" name="Rectangle 22"/>
            <p:cNvSpPr>
              <a:spLocks noChangeArrowheads="1"/>
            </p:cNvSpPr>
            <p:nvPr/>
          </p:nvSpPr>
          <p:spPr bwMode="auto">
            <a:xfrm>
              <a:off x="2992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1" name="Rectangle 23"/>
            <p:cNvSpPr>
              <a:spLocks noChangeArrowheads="1"/>
            </p:cNvSpPr>
            <p:nvPr/>
          </p:nvSpPr>
          <p:spPr bwMode="auto">
            <a:xfrm>
              <a:off x="1706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2" name="Rectangle 24"/>
            <p:cNvSpPr>
              <a:spLocks noChangeArrowheads="1"/>
            </p:cNvSpPr>
            <p:nvPr/>
          </p:nvSpPr>
          <p:spPr bwMode="auto">
            <a:xfrm>
              <a:off x="1850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3" name="Rectangle 25"/>
            <p:cNvSpPr>
              <a:spLocks noChangeArrowheads="1"/>
            </p:cNvSpPr>
            <p:nvPr/>
          </p:nvSpPr>
          <p:spPr bwMode="auto">
            <a:xfrm>
              <a:off x="1994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4" name="Rectangle 26"/>
            <p:cNvSpPr>
              <a:spLocks noChangeArrowheads="1"/>
            </p:cNvSpPr>
            <p:nvPr/>
          </p:nvSpPr>
          <p:spPr bwMode="auto">
            <a:xfrm>
              <a:off x="2138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5" name="Rectangle 27"/>
            <p:cNvSpPr>
              <a:spLocks noChangeArrowheads="1"/>
            </p:cNvSpPr>
            <p:nvPr/>
          </p:nvSpPr>
          <p:spPr bwMode="auto">
            <a:xfrm>
              <a:off x="2282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6" name="Rectangle 28"/>
            <p:cNvSpPr>
              <a:spLocks noChangeArrowheads="1"/>
            </p:cNvSpPr>
            <p:nvPr/>
          </p:nvSpPr>
          <p:spPr bwMode="auto">
            <a:xfrm>
              <a:off x="2421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7" name="Rectangle 29"/>
            <p:cNvSpPr>
              <a:spLocks noChangeArrowheads="1"/>
            </p:cNvSpPr>
            <p:nvPr/>
          </p:nvSpPr>
          <p:spPr bwMode="auto">
            <a:xfrm>
              <a:off x="2565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8" name="Rectangle 30"/>
            <p:cNvSpPr>
              <a:spLocks noChangeArrowheads="1"/>
            </p:cNvSpPr>
            <p:nvPr/>
          </p:nvSpPr>
          <p:spPr bwMode="auto">
            <a:xfrm>
              <a:off x="2709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59" name="Rectangle 31"/>
            <p:cNvSpPr>
              <a:spLocks noChangeArrowheads="1"/>
            </p:cNvSpPr>
            <p:nvPr/>
          </p:nvSpPr>
          <p:spPr bwMode="auto">
            <a:xfrm>
              <a:off x="2853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0" name="Rectangle 32"/>
            <p:cNvSpPr>
              <a:spLocks noChangeArrowheads="1"/>
            </p:cNvSpPr>
            <p:nvPr/>
          </p:nvSpPr>
          <p:spPr bwMode="auto">
            <a:xfrm>
              <a:off x="2992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1" name="Rectangle 33"/>
            <p:cNvSpPr>
              <a:spLocks noChangeArrowheads="1"/>
            </p:cNvSpPr>
            <p:nvPr/>
          </p:nvSpPr>
          <p:spPr bwMode="auto">
            <a:xfrm>
              <a:off x="1706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2" name="Rectangle 34"/>
            <p:cNvSpPr>
              <a:spLocks noChangeArrowheads="1"/>
            </p:cNvSpPr>
            <p:nvPr/>
          </p:nvSpPr>
          <p:spPr bwMode="auto">
            <a:xfrm>
              <a:off x="1850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3" name="Rectangle 35"/>
            <p:cNvSpPr>
              <a:spLocks noChangeArrowheads="1"/>
            </p:cNvSpPr>
            <p:nvPr/>
          </p:nvSpPr>
          <p:spPr bwMode="auto">
            <a:xfrm>
              <a:off x="1994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4" name="Rectangle 36"/>
            <p:cNvSpPr>
              <a:spLocks noChangeArrowheads="1"/>
            </p:cNvSpPr>
            <p:nvPr/>
          </p:nvSpPr>
          <p:spPr bwMode="auto">
            <a:xfrm>
              <a:off x="2138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5" name="Rectangle 37"/>
            <p:cNvSpPr>
              <a:spLocks noChangeArrowheads="1"/>
            </p:cNvSpPr>
            <p:nvPr/>
          </p:nvSpPr>
          <p:spPr bwMode="auto">
            <a:xfrm>
              <a:off x="2282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6" name="Rectangle 38"/>
            <p:cNvSpPr>
              <a:spLocks noChangeArrowheads="1"/>
            </p:cNvSpPr>
            <p:nvPr/>
          </p:nvSpPr>
          <p:spPr bwMode="auto">
            <a:xfrm>
              <a:off x="2421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7" name="Rectangle 39"/>
            <p:cNvSpPr>
              <a:spLocks noChangeArrowheads="1"/>
            </p:cNvSpPr>
            <p:nvPr/>
          </p:nvSpPr>
          <p:spPr bwMode="auto">
            <a:xfrm>
              <a:off x="2565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8" name="Rectangle 40"/>
            <p:cNvSpPr>
              <a:spLocks noChangeArrowheads="1"/>
            </p:cNvSpPr>
            <p:nvPr/>
          </p:nvSpPr>
          <p:spPr bwMode="auto">
            <a:xfrm>
              <a:off x="2709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69" name="Rectangle 41"/>
            <p:cNvSpPr>
              <a:spLocks noChangeArrowheads="1"/>
            </p:cNvSpPr>
            <p:nvPr/>
          </p:nvSpPr>
          <p:spPr bwMode="auto">
            <a:xfrm>
              <a:off x="2853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0" name="Rectangle 42"/>
            <p:cNvSpPr>
              <a:spLocks noChangeArrowheads="1"/>
            </p:cNvSpPr>
            <p:nvPr/>
          </p:nvSpPr>
          <p:spPr bwMode="auto">
            <a:xfrm>
              <a:off x="2992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1" name="Rectangle 43"/>
            <p:cNvSpPr>
              <a:spLocks noChangeArrowheads="1"/>
            </p:cNvSpPr>
            <p:nvPr/>
          </p:nvSpPr>
          <p:spPr bwMode="auto">
            <a:xfrm>
              <a:off x="1706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2" name="Rectangle 44"/>
            <p:cNvSpPr>
              <a:spLocks noChangeArrowheads="1"/>
            </p:cNvSpPr>
            <p:nvPr/>
          </p:nvSpPr>
          <p:spPr bwMode="auto">
            <a:xfrm>
              <a:off x="1850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3" name="Rectangle 45"/>
            <p:cNvSpPr>
              <a:spLocks noChangeArrowheads="1"/>
            </p:cNvSpPr>
            <p:nvPr/>
          </p:nvSpPr>
          <p:spPr bwMode="auto">
            <a:xfrm>
              <a:off x="1994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4" name="Rectangle 46"/>
            <p:cNvSpPr>
              <a:spLocks noChangeArrowheads="1"/>
            </p:cNvSpPr>
            <p:nvPr/>
          </p:nvSpPr>
          <p:spPr bwMode="auto">
            <a:xfrm>
              <a:off x="2138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5" name="Rectangle 47"/>
            <p:cNvSpPr>
              <a:spLocks noChangeArrowheads="1"/>
            </p:cNvSpPr>
            <p:nvPr/>
          </p:nvSpPr>
          <p:spPr bwMode="auto">
            <a:xfrm>
              <a:off x="2282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6" name="Rectangle 48"/>
            <p:cNvSpPr>
              <a:spLocks noChangeArrowheads="1"/>
            </p:cNvSpPr>
            <p:nvPr/>
          </p:nvSpPr>
          <p:spPr bwMode="auto">
            <a:xfrm>
              <a:off x="2421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7" name="Rectangle 49"/>
            <p:cNvSpPr>
              <a:spLocks noChangeArrowheads="1"/>
            </p:cNvSpPr>
            <p:nvPr/>
          </p:nvSpPr>
          <p:spPr bwMode="auto">
            <a:xfrm>
              <a:off x="2565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8" name="Rectangle 50"/>
            <p:cNvSpPr>
              <a:spLocks noChangeArrowheads="1"/>
            </p:cNvSpPr>
            <p:nvPr/>
          </p:nvSpPr>
          <p:spPr bwMode="auto">
            <a:xfrm>
              <a:off x="2709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79" name="Rectangle 51"/>
            <p:cNvSpPr>
              <a:spLocks noChangeArrowheads="1"/>
            </p:cNvSpPr>
            <p:nvPr/>
          </p:nvSpPr>
          <p:spPr bwMode="auto">
            <a:xfrm>
              <a:off x="2853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0" name="Rectangle 52"/>
            <p:cNvSpPr>
              <a:spLocks noChangeArrowheads="1"/>
            </p:cNvSpPr>
            <p:nvPr/>
          </p:nvSpPr>
          <p:spPr bwMode="auto">
            <a:xfrm>
              <a:off x="2992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1" name="Rectangle 53"/>
            <p:cNvSpPr>
              <a:spLocks noChangeArrowheads="1"/>
            </p:cNvSpPr>
            <p:nvPr/>
          </p:nvSpPr>
          <p:spPr bwMode="auto">
            <a:xfrm>
              <a:off x="1706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2" name="Rectangle 54"/>
            <p:cNvSpPr>
              <a:spLocks noChangeArrowheads="1"/>
            </p:cNvSpPr>
            <p:nvPr/>
          </p:nvSpPr>
          <p:spPr bwMode="auto">
            <a:xfrm>
              <a:off x="1850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3" name="Rectangle 55"/>
            <p:cNvSpPr>
              <a:spLocks noChangeArrowheads="1"/>
            </p:cNvSpPr>
            <p:nvPr/>
          </p:nvSpPr>
          <p:spPr bwMode="auto">
            <a:xfrm>
              <a:off x="1994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4" name="Rectangle 56"/>
            <p:cNvSpPr>
              <a:spLocks noChangeArrowheads="1"/>
            </p:cNvSpPr>
            <p:nvPr/>
          </p:nvSpPr>
          <p:spPr bwMode="auto">
            <a:xfrm>
              <a:off x="2138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5" name="Rectangle 57"/>
            <p:cNvSpPr>
              <a:spLocks noChangeArrowheads="1"/>
            </p:cNvSpPr>
            <p:nvPr/>
          </p:nvSpPr>
          <p:spPr bwMode="auto">
            <a:xfrm>
              <a:off x="2282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6" name="Rectangle 58"/>
            <p:cNvSpPr>
              <a:spLocks noChangeArrowheads="1"/>
            </p:cNvSpPr>
            <p:nvPr/>
          </p:nvSpPr>
          <p:spPr bwMode="auto">
            <a:xfrm>
              <a:off x="2421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7" name="Rectangle 59"/>
            <p:cNvSpPr>
              <a:spLocks noChangeArrowheads="1"/>
            </p:cNvSpPr>
            <p:nvPr/>
          </p:nvSpPr>
          <p:spPr bwMode="auto">
            <a:xfrm>
              <a:off x="2565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8" name="Rectangle 60"/>
            <p:cNvSpPr>
              <a:spLocks noChangeArrowheads="1"/>
            </p:cNvSpPr>
            <p:nvPr/>
          </p:nvSpPr>
          <p:spPr bwMode="auto">
            <a:xfrm>
              <a:off x="2709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89" name="Rectangle 61"/>
            <p:cNvSpPr>
              <a:spLocks noChangeArrowheads="1"/>
            </p:cNvSpPr>
            <p:nvPr/>
          </p:nvSpPr>
          <p:spPr bwMode="auto">
            <a:xfrm>
              <a:off x="2853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0" name="Rectangle 62"/>
            <p:cNvSpPr>
              <a:spLocks noChangeArrowheads="1"/>
            </p:cNvSpPr>
            <p:nvPr/>
          </p:nvSpPr>
          <p:spPr bwMode="auto">
            <a:xfrm>
              <a:off x="2992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1" name="Rectangle 63"/>
            <p:cNvSpPr>
              <a:spLocks noChangeArrowheads="1"/>
            </p:cNvSpPr>
            <p:nvPr/>
          </p:nvSpPr>
          <p:spPr bwMode="auto">
            <a:xfrm>
              <a:off x="1706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2" name="Rectangle 64"/>
            <p:cNvSpPr>
              <a:spLocks noChangeArrowheads="1"/>
            </p:cNvSpPr>
            <p:nvPr/>
          </p:nvSpPr>
          <p:spPr bwMode="auto">
            <a:xfrm>
              <a:off x="1850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3" name="Rectangle 65"/>
            <p:cNvSpPr>
              <a:spLocks noChangeArrowheads="1"/>
            </p:cNvSpPr>
            <p:nvPr/>
          </p:nvSpPr>
          <p:spPr bwMode="auto">
            <a:xfrm>
              <a:off x="1994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4" name="Rectangle 66"/>
            <p:cNvSpPr>
              <a:spLocks noChangeArrowheads="1"/>
            </p:cNvSpPr>
            <p:nvPr/>
          </p:nvSpPr>
          <p:spPr bwMode="auto">
            <a:xfrm>
              <a:off x="2138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5" name="Rectangle 67"/>
            <p:cNvSpPr>
              <a:spLocks noChangeArrowheads="1"/>
            </p:cNvSpPr>
            <p:nvPr/>
          </p:nvSpPr>
          <p:spPr bwMode="auto">
            <a:xfrm>
              <a:off x="2282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6" name="Rectangle 68"/>
            <p:cNvSpPr>
              <a:spLocks noChangeArrowheads="1"/>
            </p:cNvSpPr>
            <p:nvPr/>
          </p:nvSpPr>
          <p:spPr bwMode="auto">
            <a:xfrm>
              <a:off x="2421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7" name="Rectangle 69"/>
            <p:cNvSpPr>
              <a:spLocks noChangeArrowheads="1"/>
            </p:cNvSpPr>
            <p:nvPr/>
          </p:nvSpPr>
          <p:spPr bwMode="auto">
            <a:xfrm>
              <a:off x="2565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8" name="Rectangle 70"/>
            <p:cNvSpPr>
              <a:spLocks noChangeArrowheads="1"/>
            </p:cNvSpPr>
            <p:nvPr/>
          </p:nvSpPr>
          <p:spPr bwMode="auto">
            <a:xfrm>
              <a:off x="2709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599" name="Rectangle 71"/>
            <p:cNvSpPr>
              <a:spLocks noChangeArrowheads="1"/>
            </p:cNvSpPr>
            <p:nvPr/>
          </p:nvSpPr>
          <p:spPr bwMode="auto">
            <a:xfrm>
              <a:off x="2853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0" name="Rectangle 72"/>
            <p:cNvSpPr>
              <a:spLocks noChangeArrowheads="1"/>
            </p:cNvSpPr>
            <p:nvPr/>
          </p:nvSpPr>
          <p:spPr bwMode="auto">
            <a:xfrm>
              <a:off x="2992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1" name="Rectangle 73"/>
            <p:cNvSpPr>
              <a:spLocks noChangeArrowheads="1"/>
            </p:cNvSpPr>
            <p:nvPr/>
          </p:nvSpPr>
          <p:spPr bwMode="auto">
            <a:xfrm>
              <a:off x="1706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2" name="Rectangle 74"/>
            <p:cNvSpPr>
              <a:spLocks noChangeArrowheads="1"/>
            </p:cNvSpPr>
            <p:nvPr/>
          </p:nvSpPr>
          <p:spPr bwMode="auto">
            <a:xfrm>
              <a:off x="1850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3" name="Rectangle 75"/>
            <p:cNvSpPr>
              <a:spLocks noChangeArrowheads="1"/>
            </p:cNvSpPr>
            <p:nvPr/>
          </p:nvSpPr>
          <p:spPr bwMode="auto">
            <a:xfrm>
              <a:off x="1994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4" name="Rectangle 76"/>
            <p:cNvSpPr>
              <a:spLocks noChangeArrowheads="1"/>
            </p:cNvSpPr>
            <p:nvPr/>
          </p:nvSpPr>
          <p:spPr bwMode="auto">
            <a:xfrm>
              <a:off x="2138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5" name="Rectangle 77"/>
            <p:cNvSpPr>
              <a:spLocks noChangeArrowheads="1"/>
            </p:cNvSpPr>
            <p:nvPr/>
          </p:nvSpPr>
          <p:spPr bwMode="auto">
            <a:xfrm>
              <a:off x="2282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6" name="Rectangle 78"/>
            <p:cNvSpPr>
              <a:spLocks noChangeArrowheads="1"/>
            </p:cNvSpPr>
            <p:nvPr/>
          </p:nvSpPr>
          <p:spPr bwMode="auto">
            <a:xfrm>
              <a:off x="2421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7" name="Rectangle 79"/>
            <p:cNvSpPr>
              <a:spLocks noChangeArrowheads="1"/>
            </p:cNvSpPr>
            <p:nvPr/>
          </p:nvSpPr>
          <p:spPr bwMode="auto">
            <a:xfrm>
              <a:off x="2565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8" name="Rectangle 80"/>
            <p:cNvSpPr>
              <a:spLocks noChangeArrowheads="1"/>
            </p:cNvSpPr>
            <p:nvPr/>
          </p:nvSpPr>
          <p:spPr bwMode="auto">
            <a:xfrm>
              <a:off x="2709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09" name="Rectangle 81"/>
            <p:cNvSpPr>
              <a:spLocks noChangeArrowheads="1"/>
            </p:cNvSpPr>
            <p:nvPr/>
          </p:nvSpPr>
          <p:spPr bwMode="auto">
            <a:xfrm>
              <a:off x="2853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0" name="Rectangle 82"/>
            <p:cNvSpPr>
              <a:spLocks noChangeArrowheads="1"/>
            </p:cNvSpPr>
            <p:nvPr/>
          </p:nvSpPr>
          <p:spPr bwMode="auto">
            <a:xfrm>
              <a:off x="2992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1" name="Rectangle 83"/>
            <p:cNvSpPr>
              <a:spLocks noChangeArrowheads="1"/>
            </p:cNvSpPr>
            <p:nvPr/>
          </p:nvSpPr>
          <p:spPr bwMode="auto">
            <a:xfrm>
              <a:off x="1706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2" name="Rectangle 84"/>
            <p:cNvSpPr>
              <a:spLocks noChangeArrowheads="1"/>
            </p:cNvSpPr>
            <p:nvPr/>
          </p:nvSpPr>
          <p:spPr bwMode="auto">
            <a:xfrm>
              <a:off x="1850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3" name="Rectangle 85"/>
            <p:cNvSpPr>
              <a:spLocks noChangeArrowheads="1"/>
            </p:cNvSpPr>
            <p:nvPr/>
          </p:nvSpPr>
          <p:spPr bwMode="auto">
            <a:xfrm>
              <a:off x="1994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4" name="Rectangle 86"/>
            <p:cNvSpPr>
              <a:spLocks noChangeArrowheads="1"/>
            </p:cNvSpPr>
            <p:nvPr/>
          </p:nvSpPr>
          <p:spPr bwMode="auto">
            <a:xfrm>
              <a:off x="2138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5" name="Rectangle 87"/>
            <p:cNvSpPr>
              <a:spLocks noChangeArrowheads="1"/>
            </p:cNvSpPr>
            <p:nvPr/>
          </p:nvSpPr>
          <p:spPr bwMode="auto">
            <a:xfrm>
              <a:off x="2282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6" name="Rectangle 88"/>
            <p:cNvSpPr>
              <a:spLocks noChangeArrowheads="1"/>
            </p:cNvSpPr>
            <p:nvPr/>
          </p:nvSpPr>
          <p:spPr bwMode="auto">
            <a:xfrm>
              <a:off x="2421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7" name="Rectangle 89"/>
            <p:cNvSpPr>
              <a:spLocks noChangeArrowheads="1"/>
            </p:cNvSpPr>
            <p:nvPr/>
          </p:nvSpPr>
          <p:spPr bwMode="auto">
            <a:xfrm>
              <a:off x="2565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8" name="Rectangle 90"/>
            <p:cNvSpPr>
              <a:spLocks noChangeArrowheads="1"/>
            </p:cNvSpPr>
            <p:nvPr/>
          </p:nvSpPr>
          <p:spPr bwMode="auto">
            <a:xfrm>
              <a:off x="2709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19" name="Rectangle 91"/>
            <p:cNvSpPr>
              <a:spLocks noChangeArrowheads="1"/>
            </p:cNvSpPr>
            <p:nvPr/>
          </p:nvSpPr>
          <p:spPr bwMode="auto">
            <a:xfrm>
              <a:off x="2853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0" name="Rectangle 92"/>
            <p:cNvSpPr>
              <a:spLocks noChangeArrowheads="1"/>
            </p:cNvSpPr>
            <p:nvPr/>
          </p:nvSpPr>
          <p:spPr bwMode="auto">
            <a:xfrm>
              <a:off x="2992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1" name="Rectangle 93"/>
            <p:cNvSpPr>
              <a:spLocks noChangeArrowheads="1"/>
            </p:cNvSpPr>
            <p:nvPr/>
          </p:nvSpPr>
          <p:spPr bwMode="auto">
            <a:xfrm>
              <a:off x="1706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2" name="Rectangle 94"/>
            <p:cNvSpPr>
              <a:spLocks noChangeArrowheads="1"/>
            </p:cNvSpPr>
            <p:nvPr/>
          </p:nvSpPr>
          <p:spPr bwMode="auto">
            <a:xfrm>
              <a:off x="1850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3" name="Rectangle 95"/>
            <p:cNvSpPr>
              <a:spLocks noChangeArrowheads="1"/>
            </p:cNvSpPr>
            <p:nvPr/>
          </p:nvSpPr>
          <p:spPr bwMode="auto">
            <a:xfrm>
              <a:off x="1994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4" name="Rectangle 96"/>
            <p:cNvSpPr>
              <a:spLocks noChangeArrowheads="1"/>
            </p:cNvSpPr>
            <p:nvPr/>
          </p:nvSpPr>
          <p:spPr bwMode="auto">
            <a:xfrm>
              <a:off x="2138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5" name="Rectangle 97"/>
            <p:cNvSpPr>
              <a:spLocks noChangeArrowheads="1"/>
            </p:cNvSpPr>
            <p:nvPr/>
          </p:nvSpPr>
          <p:spPr bwMode="auto">
            <a:xfrm>
              <a:off x="2282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6" name="Rectangle 98"/>
            <p:cNvSpPr>
              <a:spLocks noChangeArrowheads="1"/>
            </p:cNvSpPr>
            <p:nvPr/>
          </p:nvSpPr>
          <p:spPr bwMode="auto">
            <a:xfrm>
              <a:off x="2421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7" name="Rectangle 99"/>
            <p:cNvSpPr>
              <a:spLocks noChangeArrowheads="1"/>
            </p:cNvSpPr>
            <p:nvPr/>
          </p:nvSpPr>
          <p:spPr bwMode="auto">
            <a:xfrm>
              <a:off x="2565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8" name="Rectangle 100"/>
            <p:cNvSpPr>
              <a:spLocks noChangeArrowheads="1"/>
            </p:cNvSpPr>
            <p:nvPr/>
          </p:nvSpPr>
          <p:spPr bwMode="auto">
            <a:xfrm>
              <a:off x="2709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29" name="Rectangle 101"/>
            <p:cNvSpPr>
              <a:spLocks noChangeArrowheads="1"/>
            </p:cNvSpPr>
            <p:nvPr/>
          </p:nvSpPr>
          <p:spPr bwMode="auto">
            <a:xfrm>
              <a:off x="2853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0" name="Rectangle 102"/>
            <p:cNvSpPr>
              <a:spLocks noChangeArrowheads="1"/>
            </p:cNvSpPr>
            <p:nvPr/>
          </p:nvSpPr>
          <p:spPr bwMode="auto">
            <a:xfrm>
              <a:off x="2992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1" name="Rectangle 103"/>
            <p:cNvSpPr>
              <a:spLocks noChangeArrowheads="1"/>
            </p:cNvSpPr>
            <p:nvPr/>
          </p:nvSpPr>
          <p:spPr bwMode="auto">
            <a:xfrm>
              <a:off x="3131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2" name="Rectangle 104"/>
            <p:cNvSpPr>
              <a:spLocks noChangeArrowheads="1"/>
            </p:cNvSpPr>
            <p:nvPr/>
          </p:nvSpPr>
          <p:spPr bwMode="auto">
            <a:xfrm>
              <a:off x="3275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3" name="Rectangle 105"/>
            <p:cNvSpPr>
              <a:spLocks noChangeArrowheads="1"/>
            </p:cNvSpPr>
            <p:nvPr/>
          </p:nvSpPr>
          <p:spPr bwMode="auto">
            <a:xfrm>
              <a:off x="3419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4" name="Rectangle 106"/>
            <p:cNvSpPr>
              <a:spLocks noChangeArrowheads="1"/>
            </p:cNvSpPr>
            <p:nvPr/>
          </p:nvSpPr>
          <p:spPr bwMode="auto">
            <a:xfrm>
              <a:off x="3563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5" name="Rectangle 107"/>
            <p:cNvSpPr>
              <a:spLocks noChangeArrowheads="1"/>
            </p:cNvSpPr>
            <p:nvPr/>
          </p:nvSpPr>
          <p:spPr bwMode="auto">
            <a:xfrm>
              <a:off x="3707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6" name="Rectangle 108"/>
            <p:cNvSpPr>
              <a:spLocks noChangeArrowheads="1"/>
            </p:cNvSpPr>
            <p:nvPr/>
          </p:nvSpPr>
          <p:spPr bwMode="auto">
            <a:xfrm>
              <a:off x="3846" y="184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7" name="Rectangle 109"/>
            <p:cNvSpPr>
              <a:spLocks noChangeArrowheads="1"/>
            </p:cNvSpPr>
            <p:nvPr/>
          </p:nvSpPr>
          <p:spPr bwMode="auto">
            <a:xfrm>
              <a:off x="3131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8" name="Rectangle 110"/>
            <p:cNvSpPr>
              <a:spLocks noChangeArrowheads="1"/>
            </p:cNvSpPr>
            <p:nvPr/>
          </p:nvSpPr>
          <p:spPr bwMode="auto">
            <a:xfrm>
              <a:off x="3275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39" name="Rectangle 111"/>
            <p:cNvSpPr>
              <a:spLocks noChangeArrowheads="1"/>
            </p:cNvSpPr>
            <p:nvPr/>
          </p:nvSpPr>
          <p:spPr bwMode="auto">
            <a:xfrm>
              <a:off x="3419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0" name="Rectangle 112"/>
            <p:cNvSpPr>
              <a:spLocks noChangeArrowheads="1"/>
            </p:cNvSpPr>
            <p:nvPr/>
          </p:nvSpPr>
          <p:spPr bwMode="auto">
            <a:xfrm>
              <a:off x="3563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1" name="Rectangle 113"/>
            <p:cNvSpPr>
              <a:spLocks noChangeArrowheads="1"/>
            </p:cNvSpPr>
            <p:nvPr/>
          </p:nvSpPr>
          <p:spPr bwMode="auto">
            <a:xfrm>
              <a:off x="3707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2" name="Rectangle 114"/>
            <p:cNvSpPr>
              <a:spLocks noChangeArrowheads="1"/>
            </p:cNvSpPr>
            <p:nvPr/>
          </p:nvSpPr>
          <p:spPr bwMode="auto">
            <a:xfrm>
              <a:off x="3846" y="198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3" name="Rectangle 115"/>
            <p:cNvSpPr>
              <a:spLocks noChangeArrowheads="1"/>
            </p:cNvSpPr>
            <p:nvPr/>
          </p:nvSpPr>
          <p:spPr bwMode="auto">
            <a:xfrm>
              <a:off x="3131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4" name="Rectangle 116"/>
            <p:cNvSpPr>
              <a:spLocks noChangeArrowheads="1"/>
            </p:cNvSpPr>
            <p:nvPr/>
          </p:nvSpPr>
          <p:spPr bwMode="auto">
            <a:xfrm>
              <a:off x="3275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5" name="Rectangle 117"/>
            <p:cNvSpPr>
              <a:spLocks noChangeArrowheads="1"/>
            </p:cNvSpPr>
            <p:nvPr/>
          </p:nvSpPr>
          <p:spPr bwMode="auto">
            <a:xfrm>
              <a:off x="3419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6" name="Rectangle 118"/>
            <p:cNvSpPr>
              <a:spLocks noChangeArrowheads="1"/>
            </p:cNvSpPr>
            <p:nvPr/>
          </p:nvSpPr>
          <p:spPr bwMode="auto">
            <a:xfrm>
              <a:off x="3563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7" name="Rectangle 119"/>
            <p:cNvSpPr>
              <a:spLocks noChangeArrowheads="1"/>
            </p:cNvSpPr>
            <p:nvPr/>
          </p:nvSpPr>
          <p:spPr bwMode="auto">
            <a:xfrm>
              <a:off x="3707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8" name="Rectangle 120"/>
            <p:cNvSpPr>
              <a:spLocks noChangeArrowheads="1"/>
            </p:cNvSpPr>
            <p:nvPr/>
          </p:nvSpPr>
          <p:spPr bwMode="auto">
            <a:xfrm>
              <a:off x="3846" y="21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49" name="Rectangle 121"/>
            <p:cNvSpPr>
              <a:spLocks noChangeArrowheads="1"/>
            </p:cNvSpPr>
            <p:nvPr/>
          </p:nvSpPr>
          <p:spPr bwMode="auto">
            <a:xfrm>
              <a:off x="3131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0" name="Rectangle 122"/>
            <p:cNvSpPr>
              <a:spLocks noChangeArrowheads="1"/>
            </p:cNvSpPr>
            <p:nvPr/>
          </p:nvSpPr>
          <p:spPr bwMode="auto">
            <a:xfrm>
              <a:off x="3275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1" name="Rectangle 123"/>
            <p:cNvSpPr>
              <a:spLocks noChangeArrowheads="1"/>
            </p:cNvSpPr>
            <p:nvPr/>
          </p:nvSpPr>
          <p:spPr bwMode="auto">
            <a:xfrm>
              <a:off x="3419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2" name="Rectangle 124"/>
            <p:cNvSpPr>
              <a:spLocks noChangeArrowheads="1"/>
            </p:cNvSpPr>
            <p:nvPr/>
          </p:nvSpPr>
          <p:spPr bwMode="auto">
            <a:xfrm>
              <a:off x="3563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3" name="Rectangle 125"/>
            <p:cNvSpPr>
              <a:spLocks noChangeArrowheads="1"/>
            </p:cNvSpPr>
            <p:nvPr/>
          </p:nvSpPr>
          <p:spPr bwMode="auto">
            <a:xfrm>
              <a:off x="3707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4" name="Rectangle 126"/>
            <p:cNvSpPr>
              <a:spLocks noChangeArrowheads="1"/>
            </p:cNvSpPr>
            <p:nvPr/>
          </p:nvSpPr>
          <p:spPr bwMode="auto">
            <a:xfrm>
              <a:off x="3846" y="227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5" name="Rectangle 127"/>
            <p:cNvSpPr>
              <a:spLocks noChangeArrowheads="1"/>
            </p:cNvSpPr>
            <p:nvPr/>
          </p:nvSpPr>
          <p:spPr bwMode="auto">
            <a:xfrm>
              <a:off x="3131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6" name="Rectangle 128"/>
            <p:cNvSpPr>
              <a:spLocks noChangeArrowheads="1"/>
            </p:cNvSpPr>
            <p:nvPr/>
          </p:nvSpPr>
          <p:spPr bwMode="auto">
            <a:xfrm>
              <a:off x="3275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7" name="Rectangle 129"/>
            <p:cNvSpPr>
              <a:spLocks noChangeArrowheads="1"/>
            </p:cNvSpPr>
            <p:nvPr/>
          </p:nvSpPr>
          <p:spPr bwMode="auto">
            <a:xfrm>
              <a:off x="3419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8" name="Rectangle 130"/>
            <p:cNvSpPr>
              <a:spLocks noChangeArrowheads="1"/>
            </p:cNvSpPr>
            <p:nvPr/>
          </p:nvSpPr>
          <p:spPr bwMode="auto">
            <a:xfrm>
              <a:off x="3563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59" name="Rectangle 131"/>
            <p:cNvSpPr>
              <a:spLocks noChangeArrowheads="1"/>
            </p:cNvSpPr>
            <p:nvPr/>
          </p:nvSpPr>
          <p:spPr bwMode="auto">
            <a:xfrm>
              <a:off x="3707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0" name="Rectangle 132"/>
            <p:cNvSpPr>
              <a:spLocks noChangeArrowheads="1"/>
            </p:cNvSpPr>
            <p:nvPr/>
          </p:nvSpPr>
          <p:spPr bwMode="auto">
            <a:xfrm>
              <a:off x="3846" y="2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1" name="Rectangle 133"/>
            <p:cNvSpPr>
              <a:spLocks noChangeArrowheads="1"/>
            </p:cNvSpPr>
            <p:nvPr/>
          </p:nvSpPr>
          <p:spPr bwMode="auto">
            <a:xfrm>
              <a:off x="3131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2" name="Rectangle 134"/>
            <p:cNvSpPr>
              <a:spLocks noChangeArrowheads="1"/>
            </p:cNvSpPr>
            <p:nvPr/>
          </p:nvSpPr>
          <p:spPr bwMode="auto">
            <a:xfrm>
              <a:off x="3275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3" name="Rectangle 135"/>
            <p:cNvSpPr>
              <a:spLocks noChangeArrowheads="1"/>
            </p:cNvSpPr>
            <p:nvPr/>
          </p:nvSpPr>
          <p:spPr bwMode="auto">
            <a:xfrm>
              <a:off x="3419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4" name="Rectangle 136"/>
            <p:cNvSpPr>
              <a:spLocks noChangeArrowheads="1"/>
            </p:cNvSpPr>
            <p:nvPr/>
          </p:nvSpPr>
          <p:spPr bwMode="auto">
            <a:xfrm>
              <a:off x="3563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5" name="Rectangle 137"/>
            <p:cNvSpPr>
              <a:spLocks noChangeArrowheads="1"/>
            </p:cNvSpPr>
            <p:nvPr/>
          </p:nvSpPr>
          <p:spPr bwMode="auto">
            <a:xfrm>
              <a:off x="3707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6" name="Rectangle 138"/>
            <p:cNvSpPr>
              <a:spLocks noChangeArrowheads="1"/>
            </p:cNvSpPr>
            <p:nvPr/>
          </p:nvSpPr>
          <p:spPr bwMode="auto">
            <a:xfrm>
              <a:off x="3846" y="25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7" name="Rectangle 139"/>
            <p:cNvSpPr>
              <a:spLocks noChangeArrowheads="1"/>
            </p:cNvSpPr>
            <p:nvPr/>
          </p:nvSpPr>
          <p:spPr bwMode="auto">
            <a:xfrm>
              <a:off x="3131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8" name="Rectangle 140"/>
            <p:cNvSpPr>
              <a:spLocks noChangeArrowheads="1"/>
            </p:cNvSpPr>
            <p:nvPr/>
          </p:nvSpPr>
          <p:spPr bwMode="auto">
            <a:xfrm>
              <a:off x="3275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69" name="Rectangle 141"/>
            <p:cNvSpPr>
              <a:spLocks noChangeArrowheads="1"/>
            </p:cNvSpPr>
            <p:nvPr/>
          </p:nvSpPr>
          <p:spPr bwMode="auto">
            <a:xfrm>
              <a:off x="3419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0" name="Rectangle 142"/>
            <p:cNvSpPr>
              <a:spLocks noChangeArrowheads="1"/>
            </p:cNvSpPr>
            <p:nvPr/>
          </p:nvSpPr>
          <p:spPr bwMode="auto">
            <a:xfrm>
              <a:off x="3563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1" name="Rectangle 143"/>
            <p:cNvSpPr>
              <a:spLocks noChangeArrowheads="1"/>
            </p:cNvSpPr>
            <p:nvPr/>
          </p:nvSpPr>
          <p:spPr bwMode="auto">
            <a:xfrm>
              <a:off x="3707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2" name="Rectangle 144"/>
            <p:cNvSpPr>
              <a:spLocks noChangeArrowheads="1"/>
            </p:cNvSpPr>
            <p:nvPr/>
          </p:nvSpPr>
          <p:spPr bwMode="auto">
            <a:xfrm>
              <a:off x="3846" y="2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3" name="Rectangle 145"/>
            <p:cNvSpPr>
              <a:spLocks noChangeArrowheads="1"/>
            </p:cNvSpPr>
            <p:nvPr/>
          </p:nvSpPr>
          <p:spPr bwMode="auto">
            <a:xfrm>
              <a:off x="3131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4" name="Rectangle 146"/>
            <p:cNvSpPr>
              <a:spLocks noChangeArrowheads="1"/>
            </p:cNvSpPr>
            <p:nvPr/>
          </p:nvSpPr>
          <p:spPr bwMode="auto">
            <a:xfrm>
              <a:off x="3275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5" name="Rectangle 147"/>
            <p:cNvSpPr>
              <a:spLocks noChangeArrowheads="1"/>
            </p:cNvSpPr>
            <p:nvPr/>
          </p:nvSpPr>
          <p:spPr bwMode="auto">
            <a:xfrm>
              <a:off x="3419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6" name="Rectangle 148"/>
            <p:cNvSpPr>
              <a:spLocks noChangeArrowheads="1"/>
            </p:cNvSpPr>
            <p:nvPr/>
          </p:nvSpPr>
          <p:spPr bwMode="auto">
            <a:xfrm>
              <a:off x="3563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7" name="Rectangle 149"/>
            <p:cNvSpPr>
              <a:spLocks noChangeArrowheads="1"/>
            </p:cNvSpPr>
            <p:nvPr/>
          </p:nvSpPr>
          <p:spPr bwMode="auto">
            <a:xfrm>
              <a:off x="3707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8" name="Rectangle 150"/>
            <p:cNvSpPr>
              <a:spLocks noChangeArrowheads="1"/>
            </p:cNvSpPr>
            <p:nvPr/>
          </p:nvSpPr>
          <p:spPr bwMode="auto">
            <a:xfrm>
              <a:off x="3846" y="283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79" name="Rectangle 151"/>
            <p:cNvSpPr>
              <a:spLocks noChangeArrowheads="1"/>
            </p:cNvSpPr>
            <p:nvPr/>
          </p:nvSpPr>
          <p:spPr bwMode="auto">
            <a:xfrm>
              <a:off x="3131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0" name="Rectangle 152"/>
            <p:cNvSpPr>
              <a:spLocks noChangeArrowheads="1"/>
            </p:cNvSpPr>
            <p:nvPr/>
          </p:nvSpPr>
          <p:spPr bwMode="auto">
            <a:xfrm>
              <a:off x="3275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1" name="Rectangle 153"/>
            <p:cNvSpPr>
              <a:spLocks noChangeArrowheads="1"/>
            </p:cNvSpPr>
            <p:nvPr/>
          </p:nvSpPr>
          <p:spPr bwMode="auto">
            <a:xfrm>
              <a:off x="3419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2" name="Rectangle 154"/>
            <p:cNvSpPr>
              <a:spLocks noChangeArrowheads="1"/>
            </p:cNvSpPr>
            <p:nvPr/>
          </p:nvSpPr>
          <p:spPr bwMode="auto">
            <a:xfrm>
              <a:off x="3563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3" name="Rectangle 155"/>
            <p:cNvSpPr>
              <a:spLocks noChangeArrowheads="1"/>
            </p:cNvSpPr>
            <p:nvPr/>
          </p:nvSpPr>
          <p:spPr bwMode="auto">
            <a:xfrm>
              <a:off x="3707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4" name="Rectangle 156"/>
            <p:cNvSpPr>
              <a:spLocks noChangeArrowheads="1"/>
            </p:cNvSpPr>
            <p:nvPr/>
          </p:nvSpPr>
          <p:spPr bwMode="auto">
            <a:xfrm>
              <a:off x="3846" y="298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5" name="Rectangle 157"/>
            <p:cNvSpPr>
              <a:spLocks noChangeArrowheads="1"/>
            </p:cNvSpPr>
            <p:nvPr/>
          </p:nvSpPr>
          <p:spPr bwMode="auto">
            <a:xfrm>
              <a:off x="3131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6" name="Rectangle 158"/>
            <p:cNvSpPr>
              <a:spLocks noChangeArrowheads="1"/>
            </p:cNvSpPr>
            <p:nvPr/>
          </p:nvSpPr>
          <p:spPr bwMode="auto">
            <a:xfrm>
              <a:off x="3275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7" name="Rectangle 159"/>
            <p:cNvSpPr>
              <a:spLocks noChangeArrowheads="1"/>
            </p:cNvSpPr>
            <p:nvPr/>
          </p:nvSpPr>
          <p:spPr bwMode="auto">
            <a:xfrm>
              <a:off x="3419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8" name="Rectangle 160"/>
            <p:cNvSpPr>
              <a:spLocks noChangeArrowheads="1"/>
            </p:cNvSpPr>
            <p:nvPr/>
          </p:nvSpPr>
          <p:spPr bwMode="auto">
            <a:xfrm>
              <a:off x="3563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89" name="Rectangle 161"/>
            <p:cNvSpPr>
              <a:spLocks noChangeArrowheads="1"/>
            </p:cNvSpPr>
            <p:nvPr/>
          </p:nvSpPr>
          <p:spPr bwMode="auto">
            <a:xfrm>
              <a:off x="3707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0" name="Rectangle 162"/>
            <p:cNvSpPr>
              <a:spLocks noChangeArrowheads="1"/>
            </p:cNvSpPr>
            <p:nvPr/>
          </p:nvSpPr>
          <p:spPr bwMode="auto">
            <a:xfrm>
              <a:off x="3846" y="312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1" name="Rectangle 163"/>
            <p:cNvSpPr>
              <a:spLocks noChangeArrowheads="1"/>
            </p:cNvSpPr>
            <p:nvPr/>
          </p:nvSpPr>
          <p:spPr bwMode="auto">
            <a:xfrm>
              <a:off x="1706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2" name="Rectangle 164"/>
            <p:cNvSpPr>
              <a:spLocks noChangeArrowheads="1"/>
            </p:cNvSpPr>
            <p:nvPr/>
          </p:nvSpPr>
          <p:spPr bwMode="auto">
            <a:xfrm>
              <a:off x="1850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3" name="Rectangle 165"/>
            <p:cNvSpPr>
              <a:spLocks noChangeArrowheads="1"/>
            </p:cNvSpPr>
            <p:nvPr/>
          </p:nvSpPr>
          <p:spPr bwMode="auto">
            <a:xfrm>
              <a:off x="1994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4" name="Rectangle 166"/>
            <p:cNvSpPr>
              <a:spLocks noChangeArrowheads="1"/>
            </p:cNvSpPr>
            <p:nvPr/>
          </p:nvSpPr>
          <p:spPr bwMode="auto">
            <a:xfrm>
              <a:off x="2138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5" name="Rectangle 167"/>
            <p:cNvSpPr>
              <a:spLocks noChangeArrowheads="1"/>
            </p:cNvSpPr>
            <p:nvPr/>
          </p:nvSpPr>
          <p:spPr bwMode="auto">
            <a:xfrm>
              <a:off x="2282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6" name="Rectangle 168"/>
            <p:cNvSpPr>
              <a:spLocks noChangeArrowheads="1"/>
            </p:cNvSpPr>
            <p:nvPr/>
          </p:nvSpPr>
          <p:spPr bwMode="auto">
            <a:xfrm>
              <a:off x="2421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7" name="Rectangle 169"/>
            <p:cNvSpPr>
              <a:spLocks noChangeArrowheads="1"/>
            </p:cNvSpPr>
            <p:nvPr/>
          </p:nvSpPr>
          <p:spPr bwMode="auto">
            <a:xfrm>
              <a:off x="2565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8" name="Rectangle 170"/>
            <p:cNvSpPr>
              <a:spLocks noChangeArrowheads="1"/>
            </p:cNvSpPr>
            <p:nvPr/>
          </p:nvSpPr>
          <p:spPr bwMode="auto">
            <a:xfrm>
              <a:off x="2709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699" name="Rectangle 171"/>
            <p:cNvSpPr>
              <a:spLocks noChangeArrowheads="1"/>
            </p:cNvSpPr>
            <p:nvPr/>
          </p:nvSpPr>
          <p:spPr bwMode="auto">
            <a:xfrm>
              <a:off x="2853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0" name="Rectangle 172"/>
            <p:cNvSpPr>
              <a:spLocks noChangeArrowheads="1"/>
            </p:cNvSpPr>
            <p:nvPr/>
          </p:nvSpPr>
          <p:spPr bwMode="auto">
            <a:xfrm>
              <a:off x="2992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1" name="Rectangle 173"/>
            <p:cNvSpPr>
              <a:spLocks noChangeArrowheads="1"/>
            </p:cNvSpPr>
            <p:nvPr/>
          </p:nvSpPr>
          <p:spPr bwMode="auto">
            <a:xfrm>
              <a:off x="1706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2" name="Rectangle 174"/>
            <p:cNvSpPr>
              <a:spLocks noChangeArrowheads="1"/>
            </p:cNvSpPr>
            <p:nvPr/>
          </p:nvSpPr>
          <p:spPr bwMode="auto">
            <a:xfrm>
              <a:off x="1850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3" name="Rectangle 175"/>
            <p:cNvSpPr>
              <a:spLocks noChangeArrowheads="1"/>
            </p:cNvSpPr>
            <p:nvPr/>
          </p:nvSpPr>
          <p:spPr bwMode="auto">
            <a:xfrm>
              <a:off x="1994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4" name="Rectangle 176"/>
            <p:cNvSpPr>
              <a:spLocks noChangeArrowheads="1"/>
            </p:cNvSpPr>
            <p:nvPr/>
          </p:nvSpPr>
          <p:spPr bwMode="auto">
            <a:xfrm>
              <a:off x="2138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5" name="Rectangle 177"/>
            <p:cNvSpPr>
              <a:spLocks noChangeArrowheads="1"/>
            </p:cNvSpPr>
            <p:nvPr/>
          </p:nvSpPr>
          <p:spPr bwMode="auto">
            <a:xfrm>
              <a:off x="2282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6" name="Rectangle 178"/>
            <p:cNvSpPr>
              <a:spLocks noChangeArrowheads="1"/>
            </p:cNvSpPr>
            <p:nvPr/>
          </p:nvSpPr>
          <p:spPr bwMode="auto">
            <a:xfrm>
              <a:off x="2421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7" name="Rectangle 179"/>
            <p:cNvSpPr>
              <a:spLocks noChangeArrowheads="1"/>
            </p:cNvSpPr>
            <p:nvPr/>
          </p:nvSpPr>
          <p:spPr bwMode="auto">
            <a:xfrm>
              <a:off x="2565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8" name="Rectangle 180"/>
            <p:cNvSpPr>
              <a:spLocks noChangeArrowheads="1"/>
            </p:cNvSpPr>
            <p:nvPr/>
          </p:nvSpPr>
          <p:spPr bwMode="auto">
            <a:xfrm>
              <a:off x="2709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09" name="Rectangle 181"/>
            <p:cNvSpPr>
              <a:spLocks noChangeArrowheads="1"/>
            </p:cNvSpPr>
            <p:nvPr/>
          </p:nvSpPr>
          <p:spPr bwMode="auto">
            <a:xfrm>
              <a:off x="2853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0" name="Rectangle 182"/>
            <p:cNvSpPr>
              <a:spLocks noChangeArrowheads="1"/>
            </p:cNvSpPr>
            <p:nvPr/>
          </p:nvSpPr>
          <p:spPr bwMode="auto">
            <a:xfrm>
              <a:off x="2992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1" name="Rectangle 183"/>
            <p:cNvSpPr>
              <a:spLocks noChangeArrowheads="1"/>
            </p:cNvSpPr>
            <p:nvPr/>
          </p:nvSpPr>
          <p:spPr bwMode="auto">
            <a:xfrm>
              <a:off x="1706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2" name="Rectangle 184"/>
            <p:cNvSpPr>
              <a:spLocks noChangeArrowheads="1"/>
            </p:cNvSpPr>
            <p:nvPr/>
          </p:nvSpPr>
          <p:spPr bwMode="auto">
            <a:xfrm>
              <a:off x="1850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3" name="Rectangle 185"/>
            <p:cNvSpPr>
              <a:spLocks noChangeArrowheads="1"/>
            </p:cNvSpPr>
            <p:nvPr/>
          </p:nvSpPr>
          <p:spPr bwMode="auto">
            <a:xfrm>
              <a:off x="1994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4" name="Rectangle 186"/>
            <p:cNvSpPr>
              <a:spLocks noChangeArrowheads="1"/>
            </p:cNvSpPr>
            <p:nvPr/>
          </p:nvSpPr>
          <p:spPr bwMode="auto">
            <a:xfrm>
              <a:off x="2138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5" name="Rectangle 187"/>
            <p:cNvSpPr>
              <a:spLocks noChangeArrowheads="1"/>
            </p:cNvSpPr>
            <p:nvPr/>
          </p:nvSpPr>
          <p:spPr bwMode="auto">
            <a:xfrm>
              <a:off x="2282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6" name="Rectangle 188"/>
            <p:cNvSpPr>
              <a:spLocks noChangeArrowheads="1"/>
            </p:cNvSpPr>
            <p:nvPr/>
          </p:nvSpPr>
          <p:spPr bwMode="auto">
            <a:xfrm>
              <a:off x="2421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7" name="Rectangle 189"/>
            <p:cNvSpPr>
              <a:spLocks noChangeArrowheads="1"/>
            </p:cNvSpPr>
            <p:nvPr/>
          </p:nvSpPr>
          <p:spPr bwMode="auto">
            <a:xfrm>
              <a:off x="2565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8" name="Rectangle 190"/>
            <p:cNvSpPr>
              <a:spLocks noChangeArrowheads="1"/>
            </p:cNvSpPr>
            <p:nvPr/>
          </p:nvSpPr>
          <p:spPr bwMode="auto">
            <a:xfrm>
              <a:off x="2709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19" name="Rectangle 191"/>
            <p:cNvSpPr>
              <a:spLocks noChangeArrowheads="1"/>
            </p:cNvSpPr>
            <p:nvPr/>
          </p:nvSpPr>
          <p:spPr bwMode="auto">
            <a:xfrm>
              <a:off x="2853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0" name="Rectangle 192"/>
            <p:cNvSpPr>
              <a:spLocks noChangeArrowheads="1"/>
            </p:cNvSpPr>
            <p:nvPr/>
          </p:nvSpPr>
          <p:spPr bwMode="auto">
            <a:xfrm>
              <a:off x="2992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1" name="Rectangle 193"/>
            <p:cNvSpPr>
              <a:spLocks noChangeArrowheads="1"/>
            </p:cNvSpPr>
            <p:nvPr/>
          </p:nvSpPr>
          <p:spPr bwMode="auto">
            <a:xfrm>
              <a:off x="1706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2" name="Rectangle 194"/>
            <p:cNvSpPr>
              <a:spLocks noChangeArrowheads="1"/>
            </p:cNvSpPr>
            <p:nvPr/>
          </p:nvSpPr>
          <p:spPr bwMode="auto">
            <a:xfrm>
              <a:off x="1850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3" name="Rectangle 195"/>
            <p:cNvSpPr>
              <a:spLocks noChangeArrowheads="1"/>
            </p:cNvSpPr>
            <p:nvPr/>
          </p:nvSpPr>
          <p:spPr bwMode="auto">
            <a:xfrm>
              <a:off x="1994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4" name="Rectangle 196"/>
            <p:cNvSpPr>
              <a:spLocks noChangeArrowheads="1"/>
            </p:cNvSpPr>
            <p:nvPr/>
          </p:nvSpPr>
          <p:spPr bwMode="auto">
            <a:xfrm>
              <a:off x="2138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5" name="Rectangle 197"/>
            <p:cNvSpPr>
              <a:spLocks noChangeArrowheads="1"/>
            </p:cNvSpPr>
            <p:nvPr/>
          </p:nvSpPr>
          <p:spPr bwMode="auto">
            <a:xfrm>
              <a:off x="2282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6" name="Rectangle 198"/>
            <p:cNvSpPr>
              <a:spLocks noChangeArrowheads="1"/>
            </p:cNvSpPr>
            <p:nvPr/>
          </p:nvSpPr>
          <p:spPr bwMode="auto">
            <a:xfrm>
              <a:off x="2421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7" name="Rectangle 199"/>
            <p:cNvSpPr>
              <a:spLocks noChangeArrowheads="1"/>
            </p:cNvSpPr>
            <p:nvPr/>
          </p:nvSpPr>
          <p:spPr bwMode="auto">
            <a:xfrm>
              <a:off x="2565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8" name="Rectangle 200"/>
            <p:cNvSpPr>
              <a:spLocks noChangeArrowheads="1"/>
            </p:cNvSpPr>
            <p:nvPr/>
          </p:nvSpPr>
          <p:spPr bwMode="auto">
            <a:xfrm>
              <a:off x="2709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29" name="Rectangle 201"/>
            <p:cNvSpPr>
              <a:spLocks noChangeArrowheads="1"/>
            </p:cNvSpPr>
            <p:nvPr/>
          </p:nvSpPr>
          <p:spPr bwMode="auto">
            <a:xfrm>
              <a:off x="2853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0" name="Rectangle 202"/>
            <p:cNvSpPr>
              <a:spLocks noChangeArrowheads="1"/>
            </p:cNvSpPr>
            <p:nvPr/>
          </p:nvSpPr>
          <p:spPr bwMode="auto">
            <a:xfrm>
              <a:off x="2992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1" name="Rectangle 203"/>
            <p:cNvSpPr>
              <a:spLocks noChangeArrowheads="1"/>
            </p:cNvSpPr>
            <p:nvPr/>
          </p:nvSpPr>
          <p:spPr bwMode="auto">
            <a:xfrm>
              <a:off x="1706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2" name="Rectangle 204"/>
            <p:cNvSpPr>
              <a:spLocks noChangeArrowheads="1"/>
            </p:cNvSpPr>
            <p:nvPr/>
          </p:nvSpPr>
          <p:spPr bwMode="auto">
            <a:xfrm>
              <a:off x="1850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3" name="Rectangle 205"/>
            <p:cNvSpPr>
              <a:spLocks noChangeArrowheads="1"/>
            </p:cNvSpPr>
            <p:nvPr/>
          </p:nvSpPr>
          <p:spPr bwMode="auto">
            <a:xfrm>
              <a:off x="1994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4" name="Rectangle 206"/>
            <p:cNvSpPr>
              <a:spLocks noChangeArrowheads="1"/>
            </p:cNvSpPr>
            <p:nvPr/>
          </p:nvSpPr>
          <p:spPr bwMode="auto">
            <a:xfrm>
              <a:off x="2138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5" name="Rectangle 207"/>
            <p:cNvSpPr>
              <a:spLocks noChangeArrowheads="1"/>
            </p:cNvSpPr>
            <p:nvPr/>
          </p:nvSpPr>
          <p:spPr bwMode="auto">
            <a:xfrm>
              <a:off x="2282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6" name="Rectangle 208"/>
            <p:cNvSpPr>
              <a:spLocks noChangeArrowheads="1"/>
            </p:cNvSpPr>
            <p:nvPr/>
          </p:nvSpPr>
          <p:spPr bwMode="auto">
            <a:xfrm>
              <a:off x="2421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7" name="Rectangle 209"/>
            <p:cNvSpPr>
              <a:spLocks noChangeArrowheads="1"/>
            </p:cNvSpPr>
            <p:nvPr/>
          </p:nvSpPr>
          <p:spPr bwMode="auto">
            <a:xfrm>
              <a:off x="2565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8" name="Rectangle 210"/>
            <p:cNvSpPr>
              <a:spLocks noChangeArrowheads="1"/>
            </p:cNvSpPr>
            <p:nvPr/>
          </p:nvSpPr>
          <p:spPr bwMode="auto">
            <a:xfrm>
              <a:off x="2709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39" name="Rectangle 211"/>
            <p:cNvSpPr>
              <a:spLocks noChangeArrowheads="1"/>
            </p:cNvSpPr>
            <p:nvPr/>
          </p:nvSpPr>
          <p:spPr bwMode="auto">
            <a:xfrm>
              <a:off x="2853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0" name="Rectangle 212"/>
            <p:cNvSpPr>
              <a:spLocks noChangeArrowheads="1"/>
            </p:cNvSpPr>
            <p:nvPr/>
          </p:nvSpPr>
          <p:spPr bwMode="auto">
            <a:xfrm>
              <a:off x="2992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1" name="Rectangle 213"/>
            <p:cNvSpPr>
              <a:spLocks noChangeArrowheads="1"/>
            </p:cNvSpPr>
            <p:nvPr/>
          </p:nvSpPr>
          <p:spPr bwMode="auto">
            <a:xfrm>
              <a:off x="3131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2" name="Rectangle 214"/>
            <p:cNvSpPr>
              <a:spLocks noChangeArrowheads="1"/>
            </p:cNvSpPr>
            <p:nvPr/>
          </p:nvSpPr>
          <p:spPr bwMode="auto">
            <a:xfrm>
              <a:off x="3275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3" name="Rectangle 215"/>
            <p:cNvSpPr>
              <a:spLocks noChangeArrowheads="1"/>
            </p:cNvSpPr>
            <p:nvPr/>
          </p:nvSpPr>
          <p:spPr bwMode="auto">
            <a:xfrm>
              <a:off x="3419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4" name="Rectangle 216"/>
            <p:cNvSpPr>
              <a:spLocks noChangeArrowheads="1"/>
            </p:cNvSpPr>
            <p:nvPr/>
          </p:nvSpPr>
          <p:spPr bwMode="auto">
            <a:xfrm>
              <a:off x="3563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5" name="Rectangle 217"/>
            <p:cNvSpPr>
              <a:spLocks noChangeArrowheads="1"/>
            </p:cNvSpPr>
            <p:nvPr/>
          </p:nvSpPr>
          <p:spPr bwMode="auto">
            <a:xfrm>
              <a:off x="3707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6" name="Rectangle 218"/>
            <p:cNvSpPr>
              <a:spLocks noChangeArrowheads="1"/>
            </p:cNvSpPr>
            <p:nvPr/>
          </p:nvSpPr>
          <p:spPr bwMode="auto">
            <a:xfrm>
              <a:off x="3846" y="3267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7" name="Rectangle 219"/>
            <p:cNvSpPr>
              <a:spLocks noChangeArrowheads="1"/>
            </p:cNvSpPr>
            <p:nvPr/>
          </p:nvSpPr>
          <p:spPr bwMode="auto">
            <a:xfrm>
              <a:off x="3131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8" name="Rectangle 220"/>
            <p:cNvSpPr>
              <a:spLocks noChangeArrowheads="1"/>
            </p:cNvSpPr>
            <p:nvPr/>
          </p:nvSpPr>
          <p:spPr bwMode="auto">
            <a:xfrm>
              <a:off x="3275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49" name="Rectangle 221"/>
            <p:cNvSpPr>
              <a:spLocks noChangeArrowheads="1"/>
            </p:cNvSpPr>
            <p:nvPr/>
          </p:nvSpPr>
          <p:spPr bwMode="auto">
            <a:xfrm>
              <a:off x="3419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0" name="Rectangle 222"/>
            <p:cNvSpPr>
              <a:spLocks noChangeArrowheads="1"/>
            </p:cNvSpPr>
            <p:nvPr/>
          </p:nvSpPr>
          <p:spPr bwMode="auto">
            <a:xfrm>
              <a:off x="3563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1" name="Rectangle 223"/>
            <p:cNvSpPr>
              <a:spLocks noChangeArrowheads="1"/>
            </p:cNvSpPr>
            <p:nvPr/>
          </p:nvSpPr>
          <p:spPr bwMode="auto">
            <a:xfrm>
              <a:off x="3707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2" name="Rectangle 224"/>
            <p:cNvSpPr>
              <a:spLocks noChangeArrowheads="1"/>
            </p:cNvSpPr>
            <p:nvPr/>
          </p:nvSpPr>
          <p:spPr bwMode="auto">
            <a:xfrm>
              <a:off x="3846" y="34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3" name="Rectangle 225"/>
            <p:cNvSpPr>
              <a:spLocks noChangeArrowheads="1"/>
            </p:cNvSpPr>
            <p:nvPr/>
          </p:nvSpPr>
          <p:spPr bwMode="auto">
            <a:xfrm>
              <a:off x="3131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4" name="Rectangle 226"/>
            <p:cNvSpPr>
              <a:spLocks noChangeArrowheads="1"/>
            </p:cNvSpPr>
            <p:nvPr/>
          </p:nvSpPr>
          <p:spPr bwMode="auto">
            <a:xfrm>
              <a:off x="3275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5" name="Rectangle 227"/>
            <p:cNvSpPr>
              <a:spLocks noChangeArrowheads="1"/>
            </p:cNvSpPr>
            <p:nvPr/>
          </p:nvSpPr>
          <p:spPr bwMode="auto">
            <a:xfrm>
              <a:off x="3419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6" name="Rectangle 228"/>
            <p:cNvSpPr>
              <a:spLocks noChangeArrowheads="1"/>
            </p:cNvSpPr>
            <p:nvPr/>
          </p:nvSpPr>
          <p:spPr bwMode="auto">
            <a:xfrm>
              <a:off x="3563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7" name="Rectangle 229"/>
            <p:cNvSpPr>
              <a:spLocks noChangeArrowheads="1"/>
            </p:cNvSpPr>
            <p:nvPr/>
          </p:nvSpPr>
          <p:spPr bwMode="auto">
            <a:xfrm>
              <a:off x="3707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8" name="Rectangle 230"/>
            <p:cNvSpPr>
              <a:spLocks noChangeArrowheads="1"/>
            </p:cNvSpPr>
            <p:nvPr/>
          </p:nvSpPr>
          <p:spPr bwMode="auto">
            <a:xfrm>
              <a:off x="3846" y="355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59" name="Rectangle 231"/>
            <p:cNvSpPr>
              <a:spLocks noChangeArrowheads="1"/>
            </p:cNvSpPr>
            <p:nvPr/>
          </p:nvSpPr>
          <p:spPr bwMode="auto">
            <a:xfrm>
              <a:off x="3131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0" name="Rectangle 232"/>
            <p:cNvSpPr>
              <a:spLocks noChangeArrowheads="1"/>
            </p:cNvSpPr>
            <p:nvPr/>
          </p:nvSpPr>
          <p:spPr bwMode="auto">
            <a:xfrm>
              <a:off x="3275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1" name="Rectangle 233"/>
            <p:cNvSpPr>
              <a:spLocks noChangeArrowheads="1"/>
            </p:cNvSpPr>
            <p:nvPr/>
          </p:nvSpPr>
          <p:spPr bwMode="auto">
            <a:xfrm>
              <a:off x="3419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2" name="Rectangle 234"/>
            <p:cNvSpPr>
              <a:spLocks noChangeArrowheads="1"/>
            </p:cNvSpPr>
            <p:nvPr/>
          </p:nvSpPr>
          <p:spPr bwMode="auto">
            <a:xfrm>
              <a:off x="3563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3" name="Rectangle 235"/>
            <p:cNvSpPr>
              <a:spLocks noChangeArrowheads="1"/>
            </p:cNvSpPr>
            <p:nvPr/>
          </p:nvSpPr>
          <p:spPr bwMode="auto">
            <a:xfrm>
              <a:off x="3707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4" name="Rectangle 236"/>
            <p:cNvSpPr>
              <a:spLocks noChangeArrowheads="1"/>
            </p:cNvSpPr>
            <p:nvPr/>
          </p:nvSpPr>
          <p:spPr bwMode="auto">
            <a:xfrm>
              <a:off x="3846" y="369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5" name="Rectangle 237"/>
            <p:cNvSpPr>
              <a:spLocks noChangeArrowheads="1"/>
            </p:cNvSpPr>
            <p:nvPr/>
          </p:nvSpPr>
          <p:spPr bwMode="auto">
            <a:xfrm>
              <a:off x="3131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6" name="Rectangle 238"/>
            <p:cNvSpPr>
              <a:spLocks noChangeArrowheads="1"/>
            </p:cNvSpPr>
            <p:nvPr/>
          </p:nvSpPr>
          <p:spPr bwMode="auto">
            <a:xfrm>
              <a:off x="3275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7" name="Rectangle 239"/>
            <p:cNvSpPr>
              <a:spLocks noChangeArrowheads="1"/>
            </p:cNvSpPr>
            <p:nvPr/>
          </p:nvSpPr>
          <p:spPr bwMode="auto">
            <a:xfrm>
              <a:off x="3419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8" name="Rectangle 240"/>
            <p:cNvSpPr>
              <a:spLocks noChangeArrowheads="1"/>
            </p:cNvSpPr>
            <p:nvPr/>
          </p:nvSpPr>
          <p:spPr bwMode="auto">
            <a:xfrm>
              <a:off x="3563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69" name="Rectangle 241"/>
            <p:cNvSpPr>
              <a:spLocks noChangeArrowheads="1"/>
            </p:cNvSpPr>
            <p:nvPr/>
          </p:nvSpPr>
          <p:spPr bwMode="auto">
            <a:xfrm>
              <a:off x="3707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70" name="Rectangle 242"/>
            <p:cNvSpPr>
              <a:spLocks noChangeArrowheads="1"/>
            </p:cNvSpPr>
            <p:nvPr/>
          </p:nvSpPr>
          <p:spPr bwMode="auto">
            <a:xfrm>
              <a:off x="3846" y="38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22771" name="Line 243"/>
          <p:cNvSpPr>
            <a:spLocks noChangeShapeType="1"/>
          </p:cNvSpPr>
          <p:nvPr/>
        </p:nvSpPr>
        <p:spPr bwMode="auto">
          <a:xfrm>
            <a:off x="2708275" y="2927350"/>
            <a:ext cx="3838575" cy="1588"/>
          </a:xfrm>
          <a:prstGeom prst="line">
            <a:avLst/>
          </a:prstGeom>
          <a:noFill/>
          <a:ln w="25560" cap="sq">
            <a:solidFill>
              <a:srgbClr val="333399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2772" name="Line 244"/>
          <p:cNvSpPr>
            <a:spLocks noChangeShapeType="1"/>
          </p:cNvSpPr>
          <p:nvPr/>
        </p:nvSpPr>
        <p:spPr bwMode="auto">
          <a:xfrm>
            <a:off x="2708275" y="2927350"/>
            <a:ext cx="1588" cy="3560763"/>
          </a:xfrm>
          <a:prstGeom prst="line">
            <a:avLst/>
          </a:prstGeom>
          <a:noFill/>
          <a:ln w="25560" cap="sq">
            <a:solidFill>
              <a:srgbClr val="333399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22773" name="Text Box 245"/>
          <p:cNvSpPr txBox="1">
            <a:spLocks noChangeArrowheads="1"/>
          </p:cNvSpPr>
          <p:nvPr/>
        </p:nvSpPr>
        <p:spPr bwMode="auto">
          <a:xfrm>
            <a:off x="2184400" y="2559050"/>
            <a:ext cx="8016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Origin</a:t>
            </a:r>
          </a:p>
        </p:txBody>
      </p:sp>
      <p:sp>
        <p:nvSpPr>
          <p:cNvPr id="22774" name="Text Box 246"/>
          <p:cNvSpPr txBox="1">
            <a:spLocks noChangeArrowheads="1"/>
          </p:cNvSpPr>
          <p:nvPr/>
        </p:nvSpPr>
        <p:spPr bwMode="auto">
          <a:xfrm>
            <a:off x="6324600" y="2560638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x</a:t>
            </a:r>
          </a:p>
        </p:txBody>
      </p:sp>
      <p:sp>
        <p:nvSpPr>
          <p:cNvPr id="22775" name="Text Box 247"/>
          <p:cNvSpPr txBox="1">
            <a:spLocks noChangeArrowheads="1"/>
          </p:cNvSpPr>
          <p:nvPr/>
        </p:nvSpPr>
        <p:spPr bwMode="auto">
          <a:xfrm>
            <a:off x="2424113" y="6273800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y</a:t>
            </a:r>
          </a:p>
        </p:txBody>
      </p:sp>
      <p:sp>
        <p:nvSpPr>
          <p:cNvPr id="22776" name="Text Box 248"/>
          <p:cNvSpPr txBox="1">
            <a:spLocks noChangeArrowheads="1"/>
          </p:cNvSpPr>
          <p:nvPr/>
        </p:nvSpPr>
        <p:spPr bwMode="auto">
          <a:xfrm>
            <a:off x="4981575" y="6300788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Image f (x, y)</a:t>
            </a:r>
          </a:p>
        </p:txBody>
      </p:sp>
      <p:sp>
        <p:nvSpPr>
          <p:cNvPr id="22777" name="Rectangle 249"/>
          <p:cNvSpPr>
            <a:spLocks noChangeArrowheads="1"/>
          </p:cNvSpPr>
          <p:nvPr/>
        </p:nvSpPr>
        <p:spPr bwMode="auto">
          <a:xfrm>
            <a:off x="2701925" y="2919413"/>
            <a:ext cx="228600" cy="228600"/>
          </a:xfrm>
          <a:prstGeom prst="rect">
            <a:avLst/>
          </a:prstGeom>
          <a:solidFill>
            <a:srgbClr val="C0C0C0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 sz="1600" i="1">
                <a:solidFill>
                  <a:srgbClr val="000000"/>
                </a:solidFill>
                <a:latin typeface="Times New Roman" pitchFamily="16" charset="0"/>
              </a:rPr>
              <a:t>e</a:t>
            </a:r>
          </a:p>
        </p:txBody>
      </p:sp>
      <p:grpSp>
        <p:nvGrpSpPr>
          <p:cNvPr id="22778" name="Group 250"/>
          <p:cNvGrpSpPr>
            <a:grpSpLocks/>
          </p:cNvGrpSpPr>
          <p:nvPr/>
        </p:nvGrpSpPr>
        <p:grpSpPr bwMode="auto">
          <a:xfrm>
            <a:off x="2476500" y="2693988"/>
            <a:ext cx="676275" cy="684212"/>
            <a:chOff x="1560" y="1697"/>
            <a:chExt cx="426" cy="431"/>
          </a:xfrm>
        </p:grpSpPr>
        <p:sp>
          <p:nvSpPr>
            <p:cNvPr id="22779" name="Rectangle 251"/>
            <p:cNvSpPr>
              <a:spLocks noChangeArrowheads="1"/>
            </p:cNvSpPr>
            <p:nvPr/>
          </p:nvSpPr>
          <p:spPr bwMode="auto">
            <a:xfrm>
              <a:off x="1560" y="1697"/>
              <a:ext cx="143" cy="143"/>
            </a:xfrm>
            <a:prstGeom prst="rect">
              <a:avLst/>
            </a:prstGeom>
            <a:solidFill>
              <a:srgbClr val="FF6600">
                <a:alpha val="48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80" name="Rectangle 252"/>
            <p:cNvSpPr>
              <a:spLocks noChangeArrowheads="1"/>
            </p:cNvSpPr>
            <p:nvPr/>
          </p:nvSpPr>
          <p:spPr bwMode="auto">
            <a:xfrm>
              <a:off x="1560" y="1843"/>
              <a:ext cx="143" cy="143"/>
            </a:xfrm>
            <a:prstGeom prst="rect">
              <a:avLst/>
            </a:prstGeom>
            <a:solidFill>
              <a:srgbClr val="FF6600">
                <a:alpha val="48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81" name="Rectangle 253"/>
            <p:cNvSpPr>
              <a:spLocks noChangeArrowheads="1"/>
            </p:cNvSpPr>
            <p:nvPr/>
          </p:nvSpPr>
          <p:spPr bwMode="auto">
            <a:xfrm>
              <a:off x="1560" y="1985"/>
              <a:ext cx="143" cy="143"/>
            </a:xfrm>
            <a:prstGeom prst="rect">
              <a:avLst/>
            </a:prstGeom>
            <a:solidFill>
              <a:srgbClr val="FF6600">
                <a:alpha val="48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82" name="Rectangle 254"/>
            <p:cNvSpPr>
              <a:spLocks noChangeArrowheads="1"/>
            </p:cNvSpPr>
            <p:nvPr/>
          </p:nvSpPr>
          <p:spPr bwMode="auto">
            <a:xfrm>
              <a:off x="1699" y="1697"/>
              <a:ext cx="143" cy="143"/>
            </a:xfrm>
            <a:prstGeom prst="rect">
              <a:avLst/>
            </a:prstGeom>
            <a:solidFill>
              <a:srgbClr val="FF6600">
                <a:alpha val="48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83" name="Rectangle 255"/>
            <p:cNvSpPr>
              <a:spLocks noChangeArrowheads="1"/>
            </p:cNvSpPr>
            <p:nvPr/>
          </p:nvSpPr>
          <p:spPr bwMode="auto">
            <a:xfrm>
              <a:off x="1843" y="1697"/>
              <a:ext cx="143" cy="143"/>
            </a:xfrm>
            <a:prstGeom prst="rect">
              <a:avLst/>
            </a:prstGeom>
            <a:solidFill>
              <a:srgbClr val="FF6600">
                <a:alpha val="48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84" name="Rectangle 256"/>
            <p:cNvSpPr>
              <a:spLocks noChangeArrowheads="1"/>
            </p:cNvSpPr>
            <p:nvPr/>
          </p:nvSpPr>
          <p:spPr bwMode="auto">
            <a:xfrm>
              <a:off x="1843" y="1843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85" name="Rectangle 257"/>
            <p:cNvSpPr>
              <a:spLocks noChangeArrowheads="1"/>
            </p:cNvSpPr>
            <p:nvPr/>
          </p:nvSpPr>
          <p:spPr bwMode="auto">
            <a:xfrm>
              <a:off x="1699" y="1985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786" name="Rectangle 258"/>
            <p:cNvSpPr>
              <a:spLocks noChangeArrowheads="1"/>
            </p:cNvSpPr>
            <p:nvPr/>
          </p:nvSpPr>
          <p:spPr bwMode="auto">
            <a:xfrm>
              <a:off x="1843" y="1985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22787" name="Group 259"/>
          <p:cNvGrpSpPr>
            <a:grpSpLocks/>
          </p:cNvGrpSpPr>
          <p:nvPr/>
        </p:nvGrpSpPr>
        <p:grpSpPr bwMode="auto">
          <a:xfrm>
            <a:off x="5883275" y="4510088"/>
            <a:ext cx="676275" cy="684212"/>
            <a:chOff x="3706" y="2841"/>
            <a:chExt cx="426" cy="431"/>
          </a:xfrm>
        </p:grpSpPr>
        <p:sp>
          <p:nvSpPr>
            <p:cNvPr id="22788" name="Rectangle 260"/>
            <p:cNvSpPr>
              <a:spLocks noChangeArrowheads="1"/>
            </p:cNvSpPr>
            <p:nvPr/>
          </p:nvSpPr>
          <p:spPr bwMode="auto">
            <a:xfrm>
              <a:off x="3848" y="2983"/>
              <a:ext cx="143" cy="143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600" i="1">
                  <a:solidFill>
                    <a:srgbClr val="000000"/>
                  </a:solidFill>
                  <a:latin typeface="Times New Roman" pitchFamily="16" charset="0"/>
                </a:rPr>
                <a:t>e</a:t>
              </a:r>
            </a:p>
          </p:txBody>
        </p:sp>
        <p:grpSp>
          <p:nvGrpSpPr>
            <p:cNvPr id="22789" name="Group 261"/>
            <p:cNvGrpSpPr>
              <a:grpSpLocks/>
            </p:cNvGrpSpPr>
            <p:nvPr/>
          </p:nvGrpSpPr>
          <p:grpSpPr bwMode="auto">
            <a:xfrm>
              <a:off x="3706" y="2841"/>
              <a:ext cx="426" cy="431"/>
              <a:chOff x="3706" y="2841"/>
              <a:chExt cx="426" cy="431"/>
            </a:xfrm>
          </p:grpSpPr>
          <p:sp>
            <p:nvSpPr>
              <p:cNvPr id="22790" name="Rectangle 262"/>
              <p:cNvSpPr>
                <a:spLocks noChangeArrowheads="1"/>
              </p:cNvSpPr>
              <p:nvPr/>
            </p:nvSpPr>
            <p:spPr bwMode="auto">
              <a:xfrm>
                <a:off x="3706" y="2841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791" name="Rectangle 263"/>
              <p:cNvSpPr>
                <a:spLocks noChangeArrowheads="1"/>
              </p:cNvSpPr>
              <p:nvPr/>
            </p:nvSpPr>
            <p:spPr bwMode="auto">
              <a:xfrm>
                <a:off x="3706" y="2987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792" name="Rectangle 264"/>
              <p:cNvSpPr>
                <a:spLocks noChangeArrowheads="1"/>
              </p:cNvSpPr>
              <p:nvPr/>
            </p:nvSpPr>
            <p:spPr bwMode="auto">
              <a:xfrm>
                <a:off x="3706" y="3129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793" name="Rectangle 265"/>
              <p:cNvSpPr>
                <a:spLocks noChangeArrowheads="1"/>
              </p:cNvSpPr>
              <p:nvPr/>
            </p:nvSpPr>
            <p:spPr bwMode="auto">
              <a:xfrm>
                <a:off x="3845" y="2841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794" name="Rectangle 266"/>
              <p:cNvSpPr>
                <a:spLocks noChangeArrowheads="1"/>
              </p:cNvSpPr>
              <p:nvPr/>
            </p:nvSpPr>
            <p:spPr bwMode="auto">
              <a:xfrm>
                <a:off x="3989" y="2841"/>
                <a:ext cx="143" cy="143"/>
              </a:xfrm>
              <a:prstGeom prst="rect">
                <a:avLst/>
              </a:prstGeom>
              <a:solidFill>
                <a:srgbClr val="FF6600">
                  <a:alpha val="50000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795" name="Rectangle 267"/>
              <p:cNvSpPr>
                <a:spLocks noChangeArrowheads="1"/>
              </p:cNvSpPr>
              <p:nvPr/>
            </p:nvSpPr>
            <p:spPr bwMode="auto">
              <a:xfrm>
                <a:off x="3989" y="2987"/>
                <a:ext cx="143" cy="143"/>
              </a:xfrm>
              <a:prstGeom prst="rect">
                <a:avLst/>
              </a:prstGeom>
              <a:solidFill>
                <a:srgbClr val="FF6600">
                  <a:alpha val="50000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796" name="Rectangle 268"/>
              <p:cNvSpPr>
                <a:spLocks noChangeArrowheads="1"/>
              </p:cNvSpPr>
              <p:nvPr/>
            </p:nvSpPr>
            <p:spPr bwMode="auto">
              <a:xfrm>
                <a:off x="3845" y="312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797" name="Rectangle 269"/>
              <p:cNvSpPr>
                <a:spLocks noChangeArrowheads="1"/>
              </p:cNvSpPr>
              <p:nvPr/>
            </p:nvSpPr>
            <p:spPr bwMode="auto">
              <a:xfrm>
                <a:off x="3989" y="3129"/>
                <a:ext cx="143" cy="143"/>
              </a:xfrm>
              <a:prstGeom prst="rect">
                <a:avLst/>
              </a:prstGeom>
              <a:solidFill>
                <a:srgbClr val="FF6600">
                  <a:alpha val="50000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</p:grpSp>
      <p:grpSp>
        <p:nvGrpSpPr>
          <p:cNvPr id="22798" name="Group 270"/>
          <p:cNvGrpSpPr>
            <a:grpSpLocks/>
          </p:cNvGrpSpPr>
          <p:nvPr/>
        </p:nvGrpSpPr>
        <p:grpSpPr bwMode="auto">
          <a:xfrm>
            <a:off x="3843338" y="5864225"/>
            <a:ext cx="676275" cy="684213"/>
            <a:chOff x="2421" y="3694"/>
            <a:chExt cx="426" cy="431"/>
          </a:xfrm>
        </p:grpSpPr>
        <p:sp>
          <p:nvSpPr>
            <p:cNvPr id="22799" name="Rectangle 271"/>
            <p:cNvSpPr>
              <a:spLocks noChangeArrowheads="1"/>
            </p:cNvSpPr>
            <p:nvPr/>
          </p:nvSpPr>
          <p:spPr bwMode="auto">
            <a:xfrm>
              <a:off x="2563" y="3836"/>
              <a:ext cx="143" cy="143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600" i="1">
                  <a:solidFill>
                    <a:srgbClr val="000000"/>
                  </a:solidFill>
                  <a:latin typeface="Times New Roman" pitchFamily="16" charset="0"/>
                </a:rPr>
                <a:t>e</a:t>
              </a:r>
            </a:p>
          </p:txBody>
        </p:sp>
        <p:grpSp>
          <p:nvGrpSpPr>
            <p:cNvPr id="22800" name="Group 272"/>
            <p:cNvGrpSpPr>
              <a:grpSpLocks/>
            </p:cNvGrpSpPr>
            <p:nvPr/>
          </p:nvGrpSpPr>
          <p:grpSpPr bwMode="auto">
            <a:xfrm>
              <a:off x="2421" y="3694"/>
              <a:ext cx="426" cy="431"/>
              <a:chOff x="2421" y="3694"/>
              <a:chExt cx="426" cy="431"/>
            </a:xfrm>
          </p:grpSpPr>
          <p:sp>
            <p:nvSpPr>
              <p:cNvPr id="22801" name="Rectangle 273"/>
              <p:cNvSpPr>
                <a:spLocks noChangeArrowheads="1"/>
              </p:cNvSpPr>
              <p:nvPr/>
            </p:nvSpPr>
            <p:spPr bwMode="auto">
              <a:xfrm>
                <a:off x="2421" y="3694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02" name="Rectangle 274"/>
              <p:cNvSpPr>
                <a:spLocks noChangeArrowheads="1"/>
              </p:cNvSpPr>
              <p:nvPr/>
            </p:nvSpPr>
            <p:spPr bwMode="auto">
              <a:xfrm>
                <a:off x="2421" y="3840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03" name="Rectangle 275"/>
              <p:cNvSpPr>
                <a:spLocks noChangeArrowheads="1"/>
              </p:cNvSpPr>
              <p:nvPr/>
            </p:nvSpPr>
            <p:spPr bwMode="auto">
              <a:xfrm>
                <a:off x="2421" y="3982"/>
                <a:ext cx="143" cy="143"/>
              </a:xfrm>
              <a:prstGeom prst="rect">
                <a:avLst/>
              </a:prstGeom>
              <a:solidFill>
                <a:srgbClr val="FF6600">
                  <a:alpha val="50000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04" name="Rectangle 276"/>
              <p:cNvSpPr>
                <a:spLocks noChangeArrowheads="1"/>
              </p:cNvSpPr>
              <p:nvPr/>
            </p:nvSpPr>
            <p:spPr bwMode="auto">
              <a:xfrm>
                <a:off x="2560" y="3694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05" name="Rectangle 277"/>
              <p:cNvSpPr>
                <a:spLocks noChangeArrowheads="1"/>
              </p:cNvSpPr>
              <p:nvPr/>
            </p:nvSpPr>
            <p:spPr bwMode="auto">
              <a:xfrm>
                <a:off x="2704" y="3694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06" name="Rectangle 278"/>
              <p:cNvSpPr>
                <a:spLocks noChangeArrowheads="1"/>
              </p:cNvSpPr>
              <p:nvPr/>
            </p:nvSpPr>
            <p:spPr bwMode="auto">
              <a:xfrm>
                <a:off x="2704" y="384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07" name="Rectangle 279"/>
              <p:cNvSpPr>
                <a:spLocks noChangeArrowheads="1"/>
              </p:cNvSpPr>
              <p:nvPr/>
            </p:nvSpPr>
            <p:spPr bwMode="auto">
              <a:xfrm>
                <a:off x="2560" y="3982"/>
                <a:ext cx="143" cy="143"/>
              </a:xfrm>
              <a:prstGeom prst="rect">
                <a:avLst/>
              </a:prstGeom>
              <a:solidFill>
                <a:srgbClr val="FF6600">
                  <a:alpha val="50000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08" name="Rectangle 280"/>
              <p:cNvSpPr>
                <a:spLocks noChangeArrowheads="1"/>
              </p:cNvSpPr>
              <p:nvPr/>
            </p:nvSpPr>
            <p:spPr bwMode="auto">
              <a:xfrm>
                <a:off x="2704" y="3982"/>
                <a:ext cx="143" cy="143"/>
              </a:xfrm>
              <a:prstGeom prst="rect">
                <a:avLst/>
              </a:prstGeom>
              <a:solidFill>
                <a:srgbClr val="FF6600">
                  <a:alpha val="50000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</p:grpSp>
      <p:grpSp>
        <p:nvGrpSpPr>
          <p:cNvPr id="22809" name="Group 281"/>
          <p:cNvGrpSpPr>
            <a:grpSpLocks/>
          </p:cNvGrpSpPr>
          <p:nvPr/>
        </p:nvGrpSpPr>
        <p:grpSpPr bwMode="auto">
          <a:xfrm>
            <a:off x="5210175" y="2700338"/>
            <a:ext cx="676275" cy="684212"/>
            <a:chOff x="3282" y="1701"/>
            <a:chExt cx="426" cy="431"/>
          </a:xfrm>
        </p:grpSpPr>
        <p:sp>
          <p:nvSpPr>
            <p:cNvPr id="22810" name="Rectangle 282"/>
            <p:cNvSpPr>
              <a:spLocks noChangeArrowheads="1"/>
            </p:cNvSpPr>
            <p:nvPr/>
          </p:nvSpPr>
          <p:spPr bwMode="auto">
            <a:xfrm>
              <a:off x="3424" y="1843"/>
              <a:ext cx="143" cy="143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600" i="1">
                  <a:solidFill>
                    <a:srgbClr val="000000"/>
                  </a:solidFill>
                  <a:latin typeface="Times New Roman" pitchFamily="16" charset="0"/>
                </a:rPr>
                <a:t>e</a:t>
              </a:r>
            </a:p>
          </p:txBody>
        </p:sp>
        <p:grpSp>
          <p:nvGrpSpPr>
            <p:cNvPr id="22811" name="Group 283"/>
            <p:cNvGrpSpPr>
              <a:grpSpLocks/>
            </p:cNvGrpSpPr>
            <p:nvPr/>
          </p:nvGrpSpPr>
          <p:grpSpPr bwMode="auto">
            <a:xfrm>
              <a:off x="3282" y="1701"/>
              <a:ext cx="426" cy="431"/>
              <a:chOff x="3282" y="1701"/>
              <a:chExt cx="426" cy="431"/>
            </a:xfrm>
          </p:grpSpPr>
          <p:sp>
            <p:nvSpPr>
              <p:cNvPr id="22812" name="Rectangle 284"/>
              <p:cNvSpPr>
                <a:spLocks noChangeArrowheads="1"/>
              </p:cNvSpPr>
              <p:nvPr/>
            </p:nvSpPr>
            <p:spPr bwMode="auto">
              <a:xfrm>
                <a:off x="3282" y="1701"/>
                <a:ext cx="143" cy="143"/>
              </a:xfrm>
              <a:prstGeom prst="rect">
                <a:avLst/>
              </a:prstGeom>
              <a:solidFill>
                <a:srgbClr val="FF6600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13" name="Rectangle 285"/>
              <p:cNvSpPr>
                <a:spLocks noChangeArrowheads="1"/>
              </p:cNvSpPr>
              <p:nvPr/>
            </p:nvSpPr>
            <p:spPr bwMode="auto">
              <a:xfrm>
                <a:off x="3282" y="1847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14" name="Rectangle 286"/>
              <p:cNvSpPr>
                <a:spLocks noChangeArrowheads="1"/>
              </p:cNvSpPr>
              <p:nvPr/>
            </p:nvSpPr>
            <p:spPr bwMode="auto">
              <a:xfrm>
                <a:off x="3282" y="1989"/>
                <a:ext cx="143" cy="143"/>
              </a:xfrm>
              <a:prstGeom prst="rect">
                <a:avLst/>
              </a:prstGeom>
              <a:solidFill>
                <a:srgbClr val="FFFFFF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15" name="Rectangle 287"/>
              <p:cNvSpPr>
                <a:spLocks noChangeArrowheads="1"/>
              </p:cNvSpPr>
              <p:nvPr/>
            </p:nvSpPr>
            <p:spPr bwMode="auto">
              <a:xfrm>
                <a:off x="3421" y="1701"/>
                <a:ext cx="143" cy="143"/>
              </a:xfrm>
              <a:prstGeom prst="rect">
                <a:avLst/>
              </a:prstGeom>
              <a:solidFill>
                <a:srgbClr val="FF6600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16" name="Rectangle 288"/>
              <p:cNvSpPr>
                <a:spLocks noChangeArrowheads="1"/>
              </p:cNvSpPr>
              <p:nvPr/>
            </p:nvSpPr>
            <p:spPr bwMode="auto">
              <a:xfrm>
                <a:off x="3565" y="1701"/>
                <a:ext cx="143" cy="143"/>
              </a:xfrm>
              <a:prstGeom prst="rect">
                <a:avLst/>
              </a:prstGeom>
              <a:solidFill>
                <a:srgbClr val="FF6600">
                  <a:alpha val="37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17" name="Rectangle 289"/>
              <p:cNvSpPr>
                <a:spLocks noChangeArrowheads="1"/>
              </p:cNvSpPr>
              <p:nvPr/>
            </p:nvSpPr>
            <p:spPr bwMode="auto">
              <a:xfrm>
                <a:off x="3565" y="184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18" name="Rectangle 290"/>
              <p:cNvSpPr>
                <a:spLocks noChangeArrowheads="1"/>
              </p:cNvSpPr>
              <p:nvPr/>
            </p:nvSpPr>
            <p:spPr bwMode="auto">
              <a:xfrm>
                <a:off x="3421" y="198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19" name="Rectangle 291"/>
              <p:cNvSpPr>
                <a:spLocks noChangeArrowheads="1"/>
              </p:cNvSpPr>
              <p:nvPr/>
            </p:nvSpPr>
            <p:spPr bwMode="auto">
              <a:xfrm>
                <a:off x="3565" y="198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</p:grpSp>
      <p:sp>
        <p:nvSpPr>
          <p:cNvPr id="22820" name="Rectangle 292"/>
          <p:cNvSpPr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3200" dirty="0" smtClean="0">
                <a:solidFill>
                  <a:srgbClr val="000000"/>
                </a:solidFill>
              </a:rPr>
              <a:t>Στα όρια ή κοντά στα όρια της εικόνας έχουμε πρόβλημα</a:t>
            </a:r>
            <a:r>
              <a:rPr lang="fr-FR" sz="3200" dirty="0" smtClean="0">
                <a:solidFill>
                  <a:srgbClr val="000000"/>
                </a:solidFill>
              </a:rPr>
              <a:t>: </a:t>
            </a:r>
            <a:r>
              <a:rPr lang="el-GR" sz="3200" dirty="0" smtClean="0">
                <a:solidFill>
                  <a:srgbClr val="000000"/>
                </a:solidFill>
              </a:rPr>
              <a:t>Λείπουν </a:t>
            </a:r>
            <a:r>
              <a:rPr lang="fr-FR" sz="3200" dirty="0" smtClean="0">
                <a:solidFill>
                  <a:srgbClr val="000000"/>
                </a:solidFill>
              </a:rPr>
              <a:t>pixels </a:t>
            </a:r>
            <a:r>
              <a:rPr lang="el-GR" sz="3200" dirty="0" smtClean="0">
                <a:solidFill>
                  <a:srgbClr val="000000"/>
                </a:solidFill>
              </a:rPr>
              <a:t>γειτονιάς</a:t>
            </a:r>
            <a:endParaRPr lang="en-IE" sz="3200" dirty="0">
              <a:solidFill>
                <a:srgbClr val="000000"/>
              </a:solidFill>
            </a:endParaRPr>
          </a:p>
        </p:txBody>
      </p:sp>
      <p:grpSp>
        <p:nvGrpSpPr>
          <p:cNvPr id="22821" name="Group 293"/>
          <p:cNvGrpSpPr>
            <a:grpSpLocks/>
          </p:cNvGrpSpPr>
          <p:nvPr/>
        </p:nvGrpSpPr>
        <p:grpSpPr bwMode="auto">
          <a:xfrm>
            <a:off x="2476500" y="5851525"/>
            <a:ext cx="684213" cy="676275"/>
            <a:chOff x="1560" y="3686"/>
            <a:chExt cx="431" cy="426"/>
          </a:xfrm>
        </p:grpSpPr>
        <p:grpSp>
          <p:nvGrpSpPr>
            <p:cNvPr id="22822" name="Group 294"/>
            <p:cNvGrpSpPr>
              <a:grpSpLocks/>
            </p:cNvGrpSpPr>
            <p:nvPr/>
          </p:nvGrpSpPr>
          <p:grpSpPr bwMode="auto">
            <a:xfrm>
              <a:off x="1560" y="3686"/>
              <a:ext cx="431" cy="426"/>
              <a:chOff x="1560" y="3686"/>
              <a:chExt cx="431" cy="426"/>
            </a:xfrm>
          </p:grpSpPr>
          <p:sp>
            <p:nvSpPr>
              <p:cNvPr id="22823" name="Rectangle 295"/>
              <p:cNvSpPr>
                <a:spLocks noChangeArrowheads="1"/>
              </p:cNvSpPr>
              <p:nvPr/>
            </p:nvSpPr>
            <p:spPr bwMode="auto">
              <a:xfrm rot="16200000">
                <a:off x="1560" y="3969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24" name="Rectangle 296"/>
              <p:cNvSpPr>
                <a:spLocks noChangeArrowheads="1"/>
              </p:cNvSpPr>
              <p:nvPr/>
            </p:nvSpPr>
            <p:spPr bwMode="auto">
              <a:xfrm rot="16200000">
                <a:off x="1706" y="3969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25" name="Rectangle 297"/>
              <p:cNvSpPr>
                <a:spLocks noChangeArrowheads="1"/>
              </p:cNvSpPr>
              <p:nvPr/>
            </p:nvSpPr>
            <p:spPr bwMode="auto">
              <a:xfrm rot="16200000">
                <a:off x="1848" y="3969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26" name="Rectangle 298"/>
              <p:cNvSpPr>
                <a:spLocks noChangeArrowheads="1"/>
              </p:cNvSpPr>
              <p:nvPr/>
            </p:nvSpPr>
            <p:spPr bwMode="auto">
              <a:xfrm rot="16200000">
                <a:off x="1560" y="3830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27" name="Rectangle 299"/>
              <p:cNvSpPr>
                <a:spLocks noChangeArrowheads="1"/>
              </p:cNvSpPr>
              <p:nvPr/>
            </p:nvSpPr>
            <p:spPr bwMode="auto">
              <a:xfrm rot="16200000">
                <a:off x="1560" y="3686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28" name="Rectangle 300"/>
              <p:cNvSpPr>
                <a:spLocks noChangeArrowheads="1"/>
              </p:cNvSpPr>
              <p:nvPr/>
            </p:nvSpPr>
            <p:spPr bwMode="auto">
              <a:xfrm rot="16200000">
                <a:off x="1706" y="368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29" name="Rectangle 301"/>
              <p:cNvSpPr>
                <a:spLocks noChangeArrowheads="1"/>
              </p:cNvSpPr>
              <p:nvPr/>
            </p:nvSpPr>
            <p:spPr bwMode="auto">
              <a:xfrm rot="16200000">
                <a:off x="1848" y="383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22830" name="Rectangle 302"/>
              <p:cNvSpPr>
                <a:spLocks noChangeArrowheads="1"/>
              </p:cNvSpPr>
              <p:nvPr/>
            </p:nvSpPr>
            <p:spPr bwMode="auto">
              <a:xfrm rot="16200000">
                <a:off x="1848" y="368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22831" name="Rectangle 303"/>
            <p:cNvSpPr>
              <a:spLocks noChangeArrowheads="1"/>
            </p:cNvSpPr>
            <p:nvPr/>
          </p:nvSpPr>
          <p:spPr bwMode="auto">
            <a:xfrm>
              <a:off x="1700" y="3833"/>
              <a:ext cx="143" cy="143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600" i="1">
                  <a:solidFill>
                    <a:srgbClr val="000000"/>
                  </a:solidFill>
                  <a:latin typeface="Times New Roman" pitchFamily="16" charset="0"/>
                </a:rPr>
                <a:t>e</a:t>
              </a:r>
            </a:p>
          </p:txBody>
        </p:sp>
      </p:grpSp>
      <p:grpSp>
        <p:nvGrpSpPr>
          <p:cNvPr id="22832" name="Group 304"/>
          <p:cNvGrpSpPr>
            <a:grpSpLocks/>
          </p:cNvGrpSpPr>
          <p:nvPr/>
        </p:nvGrpSpPr>
        <p:grpSpPr bwMode="auto">
          <a:xfrm>
            <a:off x="5876925" y="5849938"/>
            <a:ext cx="676275" cy="684212"/>
            <a:chOff x="3702" y="3685"/>
            <a:chExt cx="426" cy="431"/>
          </a:xfrm>
        </p:grpSpPr>
        <p:grpSp>
          <p:nvGrpSpPr>
            <p:cNvPr id="22833" name="Group 305"/>
            <p:cNvGrpSpPr>
              <a:grpSpLocks/>
            </p:cNvGrpSpPr>
            <p:nvPr/>
          </p:nvGrpSpPr>
          <p:grpSpPr bwMode="auto">
            <a:xfrm>
              <a:off x="3702" y="3685"/>
              <a:ext cx="426" cy="431"/>
              <a:chOff x="3702" y="3685"/>
              <a:chExt cx="426" cy="431"/>
            </a:xfrm>
          </p:grpSpPr>
          <p:sp>
            <p:nvSpPr>
              <p:cNvPr id="22834" name="Rectangle 306"/>
              <p:cNvSpPr>
                <a:spLocks noChangeArrowheads="1"/>
              </p:cNvSpPr>
              <p:nvPr/>
            </p:nvSpPr>
            <p:spPr bwMode="auto">
              <a:xfrm rot="10800000">
                <a:off x="3985" y="3974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  <p:sp>
            <p:nvSpPr>
              <p:cNvPr id="22835" name="Rectangle 307"/>
              <p:cNvSpPr>
                <a:spLocks noChangeArrowheads="1"/>
              </p:cNvSpPr>
              <p:nvPr/>
            </p:nvSpPr>
            <p:spPr bwMode="auto">
              <a:xfrm rot="10800000">
                <a:off x="3985" y="3828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  <p:sp>
            <p:nvSpPr>
              <p:cNvPr id="22836" name="Rectangle 308"/>
              <p:cNvSpPr>
                <a:spLocks noChangeArrowheads="1"/>
              </p:cNvSpPr>
              <p:nvPr/>
            </p:nvSpPr>
            <p:spPr bwMode="auto">
              <a:xfrm rot="10800000">
                <a:off x="3985" y="3686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  <p:sp>
            <p:nvSpPr>
              <p:cNvPr id="22837" name="Rectangle 309"/>
              <p:cNvSpPr>
                <a:spLocks noChangeArrowheads="1"/>
              </p:cNvSpPr>
              <p:nvPr/>
            </p:nvSpPr>
            <p:spPr bwMode="auto">
              <a:xfrm rot="10800000">
                <a:off x="3846" y="3974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  <p:sp>
            <p:nvSpPr>
              <p:cNvPr id="22838" name="Rectangle 310"/>
              <p:cNvSpPr>
                <a:spLocks noChangeArrowheads="1"/>
              </p:cNvSpPr>
              <p:nvPr/>
            </p:nvSpPr>
            <p:spPr bwMode="auto">
              <a:xfrm rot="10800000">
                <a:off x="3702" y="3974"/>
                <a:ext cx="143" cy="143"/>
              </a:xfrm>
              <a:prstGeom prst="rect">
                <a:avLst/>
              </a:prstGeom>
              <a:solidFill>
                <a:srgbClr val="FF6600">
                  <a:alpha val="48999"/>
                </a:srgbClr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  <p:sp>
            <p:nvSpPr>
              <p:cNvPr id="22839" name="Rectangle 311"/>
              <p:cNvSpPr>
                <a:spLocks noChangeArrowheads="1"/>
              </p:cNvSpPr>
              <p:nvPr/>
            </p:nvSpPr>
            <p:spPr bwMode="auto">
              <a:xfrm rot="10800000">
                <a:off x="3702" y="382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  <p:sp>
            <p:nvSpPr>
              <p:cNvPr id="22840" name="Rectangle 312"/>
              <p:cNvSpPr>
                <a:spLocks noChangeArrowheads="1"/>
              </p:cNvSpPr>
              <p:nvPr/>
            </p:nvSpPr>
            <p:spPr bwMode="auto">
              <a:xfrm rot="10800000">
                <a:off x="3846" y="368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  <p:sp>
            <p:nvSpPr>
              <p:cNvPr id="22841" name="Rectangle 313"/>
              <p:cNvSpPr>
                <a:spLocks noChangeArrowheads="1"/>
              </p:cNvSpPr>
              <p:nvPr/>
            </p:nvSpPr>
            <p:spPr bwMode="auto">
              <a:xfrm rot="10800000">
                <a:off x="3702" y="368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10800000" wrap="none" anchor="ctr"/>
              <a:lstStyle/>
              <a:p>
                <a:endParaRPr lang="el-GR"/>
              </a:p>
            </p:txBody>
          </p:sp>
        </p:grpSp>
        <p:sp>
          <p:nvSpPr>
            <p:cNvPr id="22842" name="Rectangle 314"/>
            <p:cNvSpPr>
              <a:spLocks noChangeArrowheads="1"/>
            </p:cNvSpPr>
            <p:nvPr/>
          </p:nvSpPr>
          <p:spPr bwMode="auto">
            <a:xfrm>
              <a:off x="3846" y="3827"/>
              <a:ext cx="143" cy="143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600" i="1">
                  <a:solidFill>
                    <a:srgbClr val="000000"/>
                  </a:solidFill>
                  <a:latin typeface="Times New Roman" pitchFamily="16" charset="0"/>
                </a:rPr>
                <a:t>e</a:t>
              </a:r>
            </a:p>
          </p:txBody>
        </p:sp>
      </p:grpSp>
      <p:grpSp>
        <p:nvGrpSpPr>
          <p:cNvPr id="22843" name="Group 315"/>
          <p:cNvGrpSpPr>
            <a:grpSpLocks/>
          </p:cNvGrpSpPr>
          <p:nvPr/>
        </p:nvGrpSpPr>
        <p:grpSpPr bwMode="auto">
          <a:xfrm>
            <a:off x="2478088" y="3805238"/>
            <a:ext cx="1135062" cy="1147762"/>
            <a:chOff x="1561" y="2397"/>
            <a:chExt cx="715" cy="723"/>
          </a:xfrm>
        </p:grpSpPr>
        <p:sp>
          <p:nvSpPr>
            <p:cNvPr id="22844" name="Rectangle 316"/>
            <p:cNvSpPr>
              <a:spLocks noChangeArrowheads="1"/>
            </p:cNvSpPr>
            <p:nvPr/>
          </p:nvSpPr>
          <p:spPr bwMode="auto">
            <a:xfrm>
              <a:off x="1845" y="2687"/>
              <a:ext cx="143" cy="143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 anchor="ctr" anchorCtr="1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1600" i="1">
                  <a:solidFill>
                    <a:srgbClr val="000000"/>
                  </a:solidFill>
                  <a:latin typeface="Times New Roman" pitchFamily="16" charset="0"/>
                </a:rPr>
                <a:t>e</a:t>
              </a:r>
            </a:p>
          </p:txBody>
        </p:sp>
        <p:sp>
          <p:nvSpPr>
            <p:cNvPr id="22845" name="Rectangle 317"/>
            <p:cNvSpPr>
              <a:spLocks noChangeArrowheads="1"/>
            </p:cNvSpPr>
            <p:nvPr/>
          </p:nvSpPr>
          <p:spPr bwMode="auto">
            <a:xfrm>
              <a:off x="1703" y="2545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46" name="Rectangle 318"/>
            <p:cNvSpPr>
              <a:spLocks noChangeArrowheads="1"/>
            </p:cNvSpPr>
            <p:nvPr/>
          </p:nvSpPr>
          <p:spPr bwMode="auto">
            <a:xfrm>
              <a:off x="1703" y="2691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47" name="Rectangle 319"/>
            <p:cNvSpPr>
              <a:spLocks noChangeArrowheads="1"/>
            </p:cNvSpPr>
            <p:nvPr/>
          </p:nvSpPr>
          <p:spPr bwMode="auto">
            <a:xfrm>
              <a:off x="1703" y="2833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48" name="Rectangle 320"/>
            <p:cNvSpPr>
              <a:spLocks noChangeArrowheads="1"/>
            </p:cNvSpPr>
            <p:nvPr/>
          </p:nvSpPr>
          <p:spPr bwMode="auto">
            <a:xfrm>
              <a:off x="1842" y="2545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49" name="Rectangle 321"/>
            <p:cNvSpPr>
              <a:spLocks noChangeArrowheads="1"/>
            </p:cNvSpPr>
            <p:nvPr/>
          </p:nvSpPr>
          <p:spPr bwMode="auto">
            <a:xfrm>
              <a:off x="1986" y="2545"/>
              <a:ext cx="143" cy="143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0" name="Rectangle 322"/>
            <p:cNvSpPr>
              <a:spLocks noChangeArrowheads="1"/>
            </p:cNvSpPr>
            <p:nvPr/>
          </p:nvSpPr>
          <p:spPr bwMode="auto">
            <a:xfrm>
              <a:off x="1986" y="2691"/>
              <a:ext cx="143" cy="143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1" name="Rectangle 323"/>
            <p:cNvSpPr>
              <a:spLocks noChangeArrowheads="1"/>
            </p:cNvSpPr>
            <p:nvPr/>
          </p:nvSpPr>
          <p:spPr bwMode="auto">
            <a:xfrm>
              <a:off x="1842" y="2833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2" name="Rectangle 324"/>
            <p:cNvSpPr>
              <a:spLocks noChangeArrowheads="1"/>
            </p:cNvSpPr>
            <p:nvPr/>
          </p:nvSpPr>
          <p:spPr bwMode="auto">
            <a:xfrm>
              <a:off x="1986" y="2833"/>
              <a:ext cx="143" cy="143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3" name="Rectangle 325"/>
            <p:cNvSpPr>
              <a:spLocks noChangeArrowheads="1"/>
            </p:cNvSpPr>
            <p:nvPr/>
          </p:nvSpPr>
          <p:spPr bwMode="auto">
            <a:xfrm>
              <a:off x="1561" y="2545"/>
              <a:ext cx="143" cy="14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4" name="Rectangle 326"/>
            <p:cNvSpPr>
              <a:spLocks noChangeArrowheads="1"/>
            </p:cNvSpPr>
            <p:nvPr/>
          </p:nvSpPr>
          <p:spPr bwMode="auto">
            <a:xfrm>
              <a:off x="1561" y="2691"/>
              <a:ext cx="143" cy="14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5" name="Rectangle 327"/>
            <p:cNvSpPr>
              <a:spLocks noChangeArrowheads="1"/>
            </p:cNvSpPr>
            <p:nvPr/>
          </p:nvSpPr>
          <p:spPr bwMode="auto">
            <a:xfrm>
              <a:off x="1561" y="2833"/>
              <a:ext cx="143" cy="14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6" name="Rectangle 328"/>
            <p:cNvSpPr>
              <a:spLocks noChangeArrowheads="1"/>
            </p:cNvSpPr>
            <p:nvPr/>
          </p:nvSpPr>
          <p:spPr bwMode="auto">
            <a:xfrm>
              <a:off x="2133" y="2545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7" name="Rectangle 329"/>
            <p:cNvSpPr>
              <a:spLocks noChangeArrowheads="1"/>
            </p:cNvSpPr>
            <p:nvPr/>
          </p:nvSpPr>
          <p:spPr bwMode="auto">
            <a:xfrm>
              <a:off x="2133" y="2691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8" name="Rectangle 330"/>
            <p:cNvSpPr>
              <a:spLocks noChangeArrowheads="1"/>
            </p:cNvSpPr>
            <p:nvPr/>
          </p:nvSpPr>
          <p:spPr bwMode="auto">
            <a:xfrm>
              <a:off x="2133" y="2833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59" name="Rectangle 331"/>
            <p:cNvSpPr>
              <a:spLocks noChangeArrowheads="1"/>
            </p:cNvSpPr>
            <p:nvPr/>
          </p:nvSpPr>
          <p:spPr bwMode="auto">
            <a:xfrm>
              <a:off x="1703" y="2397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0" name="Rectangle 332"/>
            <p:cNvSpPr>
              <a:spLocks noChangeArrowheads="1"/>
            </p:cNvSpPr>
            <p:nvPr/>
          </p:nvSpPr>
          <p:spPr bwMode="auto">
            <a:xfrm>
              <a:off x="1842" y="2397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1" name="Rectangle 333"/>
            <p:cNvSpPr>
              <a:spLocks noChangeArrowheads="1"/>
            </p:cNvSpPr>
            <p:nvPr/>
          </p:nvSpPr>
          <p:spPr bwMode="auto">
            <a:xfrm>
              <a:off x="1986" y="2397"/>
              <a:ext cx="143" cy="143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2" name="Rectangle 334"/>
            <p:cNvSpPr>
              <a:spLocks noChangeArrowheads="1"/>
            </p:cNvSpPr>
            <p:nvPr/>
          </p:nvSpPr>
          <p:spPr bwMode="auto">
            <a:xfrm>
              <a:off x="1561" y="2397"/>
              <a:ext cx="143" cy="14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3" name="Rectangle 335"/>
            <p:cNvSpPr>
              <a:spLocks noChangeArrowheads="1"/>
            </p:cNvSpPr>
            <p:nvPr/>
          </p:nvSpPr>
          <p:spPr bwMode="auto">
            <a:xfrm>
              <a:off x="2133" y="2397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4" name="Rectangle 336"/>
            <p:cNvSpPr>
              <a:spLocks noChangeArrowheads="1"/>
            </p:cNvSpPr>
            <p:nvPr/>
          </p:nvSpPr>
          <p:spPr bwMode="auto">
            <a:xfrm>
              <a:off x="1703" y="2977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5" name="Rectangle 337"/>
            <p:cNvSpPr>
              <a:spLocks noChangeArrowheads="1"/>
            </p:cNvSpPr>
            <p:nvPr/>
          </p:nvSpPr>
          <p:spPr bwMode="auto">
            <a:xfrm>
              <a:off x="1842" y="2977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6" name="Rectangle 338"/>
            <p:cNvSpPr>
              <a:spLocks noChangeArrowheads="1"/>
            </p:cNvSpPr>
            <p:nvPr/>
          </p:nvSpPr>
          <p:spPr bwMode="auto">
            <a:xfrm>
              <a:off x="1986" y="2977"/>
              <a:ext cx="143" cy="143"/>
            </a:xfrm>
            <a:prstGeom prst="rect">
              <a:avLst/>
            </a:prstGeom>
            <a:solidFill>
              <a:srgbClr val="FFFFFF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7" name="Rectangle 339"/>
            <p:cNvSpPr>
              <a:spLocks noChangeArrowheads="1"/>
            </p:cNvSpPr>
            <p:nvPr/>
          </p:nvSpPr>
          <p:spPr bwMode="auto">
            <a:xfrm>
              <a:off x="1561" y="2977"/>
              <a:ext cx="143" cy="143"/>
            </a:xfrm>
            <a:prstGeom prst="rect">
              <a:avLst/>
            </a:prstGeom>
            <a:solidFill>
              <a:srgbClr val="FF6600">
                <a:alpha val="50000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22868" name="Rectangle 340"/>
            <p:cNvSpPr>
              <a:spLocks noChangeArrowheads="1"/>
            </p:cNvSpPr>
            <p:nvPr/>
          </p:nvSpPr>
          <p:spPr bwMode="auto">
            <a:xfrm>
              <a:off x="2133" y="2977"/>
              <a:ext cx="143" cy="143"/>
            </a:xfrm>
            <a:prstGeom prst="rect">
              <a:avLst/>
            </a:prstGeom>
            <a:solidFill>
              <a:srgbClr val="FFFFFF">
                <a:alpha val="37999"/>
              </a:srgbClr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 additive="repl">
                                        <p:cTn id="12" dur="500"/>
                                        <p:tgtEl>
                                          <p:spTgt spid="22773"/>
                                        </p:tgtEl>
                                      </p:cBhvr>
                                    </p:animEffect>
                                    <p:set>
                                      <p:cBhvr additive="repl">
                                        <p:cTn id="13" dur="1" fill="hold">
                                          <p:stCondLst>
                                            <p:cond delay="498"/>
                                          </p:stCondLst>
                                        </p:cTn>
                                        <p:tgtEl>
                                          <p:spTgt spid="2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8" dur="500"/>
                                        <p:tgtEl>
                                          <p:spTgt spid="2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500"/>
                                        <p:tgtEl>
                                          <p:spTgt spid="22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500"/>
                                        <p:tgtEl>
                                          <p:spTgt spid="2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500"/>
                                        <p:tgtEl>
                                          <p:spTgt spid="2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0" dur="500"/>
                                        <p:tgtEl>
                                          <p:spTgt spid="22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3" dur="500"/>
                                        <p:tgtEl>
                                          <p:spTgt spid="22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Στα όρια της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1233488" indent="-2270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Υπάρχουν διάφορες εναλλακτικές για να αντιμετωπίσουμε το πρόβλημα</a:t>
            </a:r>
            <a:r>
              <a:rPr lang="en-IE" sz="2800" dirty="0" smtClean="0"/>
              <a:t>: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Παραλείπουμε τα </a:t>
            </a:r>
            <a:r>
              <a:rPr lang="fr-FR" sz="2800" dirty="0" smtClean="0"/>
              <a:t>pixel </a:t>
            </a:r>
            <a:r>
              <a:rPr lang="el-GR" sz="2800" dirty="0" smtClean="0"/>
              <a:t>που λείπουν</a:t>
            </a:r>
            <a:endParaRPr lang="en-IE" sz="2800" dirty="0"/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l-GR" sz="2400" dirty="0" smtClean="0"/>
              <a:t>Δεν δουλεύει για όλα τα φίλτρα</a:t>
            </a:r>
            <a:endParaRPr lang="en-IE" sz="2400" dirty="0"/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l-GR" sz="2400" dirty="0" smtClean="0"/>
              <a:t>Μπορεί να χρειαστεί να γράψουμε παραπάνω κώδικα, ή/και να επιβραδυνθεί η όλη επεξεργασία</a:t>
            </a:r>
            <a:endParaRPr lang="en-IE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Στα όρια της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1233488" indent="-2270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Υπάρχουν διάφορες εναλλακτικές για να αντιμετωπίσουμε το πρόβλημα</a:t>
            </a:r>
            <a:r>
              <a:rPr lang="en-IE" sz="2800" dirty="0" smtClean="0"/>
              <a:t>: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Χρηση </a:t>
            </a:r>
            <a:r>
              <a:rPr lang="fr-FR" sz="2800" dirty="0" smtClean="0"/>
              <a:t>‘</a:t>
            </a:r>
            <a:r>
              <a:rPr lang="fr-FR" sz="2800" dirty="0" err="1" smtClean="0"/>
              <a:t>padding</a:t>
            </a:r>
            <a:r>
              <a:rPr lang="fr-FR" sz="2800" dirty="0" smtClean="0"/>
              <a:t>’</a:t>
            </a:r>
            <a:r>
              <a:rPr lang="en-IE" sz="2800" dirty="0" smtClean="0"/>
              <a:t> </a:t>
            </a:r>
            <a:endParaRPr lang="en-IE" sz="2800" dirty="0"/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l-GR" sz="2400" dirty="0" smtClean="0"/>
              <a:t>Τυπικά με άσπρα ή μαύρα </a:t>
            </a:r>
            <a:r>
              <a:rPr lang="fr-FR" sz="2400" dirty="0" smtClean="0"/>
              <a:t>pixels</a:t>
            </a:r>
            <a:endParaRPr lang="en-IE" sz="24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Αντιγραφή των οριακών </a:t>
            </a:r>
            <a:r>
              <a:rPr lang="fr-FR" sz="2800" dirty="0" smtClean="0"/>
              <a:t>pixels </a:t>
            </a:r>
            <a:r>
              <a:rPr lang="el-GR" sz="2800" dirty="0" smtClean="0"/>
              <a:t>(</a:t>
            </a:r>
            <a:r>
              <a:rPr lang="fr-FR" sz="2800" dirty="0" err="1" smtClean="0"/>
              <a:t>replication</a:t>
            </a:r>
            <a:r>
              <a:rPr lang="fr-FR" sz="2800" dirty="0" smtClean="0"/>
              <a:t>)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Περικοπή της εικόνας (</a:t>
            </a:r>
            <a:r>
              <a:rPr lang="fr-FR" sz="2800" dirty="0" err="1" smtClean="0"/>
              <a:t>truncation</a:t>
            </a:r>
            <a:r>
              <a:rPr lang="fr-FR" sz="2800" dirty="0" smtClean="0"/>
              <a:t>)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Αντιγραφή των </a:t>
            </a:r>
            <a:r>
              <a:rPr lang="fr-FR" sz="2800" dirty="0" smtClean="0"/>
              <a:t>pixel </a:t>
            </a:r>
            <a:r>
              <a:rPr lang="el-GR" sz="2800" dirty="0" smtClean="0"/>
              <a:t>της άλλης πλευράς (</a:t>
            </a:r>
            <a:r>
              <a:rPr lang="en-IE" sz="2800" dirty="0" smtClean="0"/>
              <a:t>wrap around</a:t>
            </a:r>
            <a:r>
              <a:rPr lang="el-GR" sz="2800" i="1" dirty="0" smtClean="0"/>
              <a:t>)</a:t>
            </a:r>
            <a:endParaRPr lang="en-IE" sz="2800" dirty="0"/>
          </a:p>
          <a:p>
            <a:pPr lvl="2">
              <a:spcBef>
                <a:spcPts val="600"/>
              </a:spcBef>
              <a:buFont typeface="Arial" charset="0"/>
              <a:buChar char="•"/>
            </a:pPr>
            <a:r>
              <a:rPr lang="el-GR" sz="2400" dirty="0" smtClean="0"/>
              <a:t>Μπορεί να δημιουργήσει ‘περίεργα’ αποτελέσματα (</a:t>
            </a:r>
            <a:r>
              <a:rPr lang="fr-FR" sz="2400" dirty="0" err="1" smtClean="0"/>
              <a:t>artifacts</a:t>
            </a:r>
            <a:r>
              <a:rPr lang="fr-FR" sz="2400" dirty="0" smtClean="0"/>
              <a:t>)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03865212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Στα όρια της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grpSp>
        <p:nvGrpSpPr>
          <p:cNvPr id="24578" name="Group 2"/>
          <p:cNvGrpSpPr>
            <a:grpSpLocks/>
          </p:cNvGrpSpPr>
          <p:nvPr/>
        </p:nvGrpSpPr>
        <p:grpSpPr bwMode="auto">
          <a:xfrm>
            <a:off x="323850" y="3335338"/>
            <a:ext cx="2895600" cy="1417637"/>
            <a:chOff x="204" y="2101"/>
            <a:chExt cx="1824" cy="893"/>
          </a:xfrm>
        </p:grpSpPr>
        <p:graphicFrame>
          <p:nvGraphicFramePr>
            <p:cNvPr id="24579" name="Object 3"/>
            <p:cNvGraphicFramePr>
              <a:graphicFrameLocks noChangeAspect="1"/>
            </p:cNvGraphicFramePr>
            <p:nvPr/>
          </p:nvGraphicFramePr>
          <p:xfrm>
            <a:off x="1113" y="2101"/>
            <a:ext cx="915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7" r:id="rId4" imgW="1453653" imgH="1419830" progId="">
                    <p:embed/>
                  </p:oleObj>
                </mc:Choice>
                <mc:Fallback>
                  <p:oleObj r:id="rId4" imgW="1453653" imgH="141983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13" y="2101"/>
                          <a:ext cx="915" cy="89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0" name="Text Box 4"/>
            <p:cNvSpPr txBox="1">
              <a:spLocks noChangeArrowheads="1"/>
            </p:cNvSpPr>
            <p:nvPr/>
          </p:nvSpPr>
          <p:spPr bwMode="auto">
            <a:xfrm>
              <a:off x="204" y="2346"/>
              <a:ext cx="859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r">
                <a:buClrTx/>
                <a:buFontTx/>
                <a:buNone/>
              </a:pPr>
              <a:r>
                <a:rPr lang="el-GR" dirty="0" smtClean="0"/>
                <a:t>Αρχική εικόνα</a:t>
              </a:r>
              <a:endParaRPr lang="en-IE" dirty="0"/>
            </a:p>
          </p:txBody>
        </p:sp>
      </p:grp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4521200" y="1625600"/>
            <a:ext cx="3500438" cy="1436688"/>
            <a:chOff x="2848" y="1024"/>
            <a:chExt cx="2205" cy="905"/>
          </a:xfrm>
        </p:grpSpPr>
        <p:graphicFrame>
          <p:nvGraphicFramePr>
            <p:cNvPr id="24582" name="Object 6"/>
            <p:cNvGraphicFramePr>
              <a:graphicFrameLocks noChangeAspect="1"/>
            </p:cNvGraphicFramePr>
            <p:nvPr/>
          </p:nvGraphicFramePr>
          <p:xfrm>
            <a:off x="2848" y="1024"/>
            <a:ext cx="904" cy="9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8" r:id="rId6" imgW="1437135" imgH="1438172" progId="">
                    <p:embed/>
                  </p:oleObj>
                </mc:Choice>
                <mc:Fallback>
                  <p:oleObj r:id="rId6" imgW="1437135" imgH="1438172" progId="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1024"/>
                          <a:ext cx="904" cy="905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3" name="Text Box 7"/>
            <p:cNvSpPr txBox="1">
              <a:spLocks noChangeArrowheads="1"/>
            </p:cNvSpPr>
            <p:nvPr/>
          </p:nvSpPr>
          <p:spPr bwMode="auto">
            <a:xfrm>
              <a:off x="3753" y="1275"/>
              <a:ext cx="1300" cy="5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l-GR" dirty="0" smtClean="0"/>
                <a:t>Φιλτραρισμένη εικόνα</a:t>
              </a:r>
              <a:r>
                <a:rPr lang="fr-FR" dirty="0" smtClean="0"/>
                <a:t>, </a:t>
              </a:r>
              <a:r>
                <a:rPr lang="fr-FR" dirty="0" err="1" smtClean="0"/>
                <a:t>zero-padding</a:t>
              </a:r>
              <a:endParaRPr lang="en-IE" dirty="0"/>
            </a:p>
          </p:txBody>
        </p:sp>
      </p:grpSp>
      <p:grpSp>
        <p:nvGrpSpPr>
          <p:cNvPr id="24584" name="Group 8"/>
          <p:cNvGrpSpPr>
            <a:grpSpLocks/>
          </p:cNvGrpSpPr>
          <p:nvPr/>
        </p:nvGrpSpPr>
        <p:grpSpPr bwMode="auto">
          <a:xfrm>
            <a:off x="4521200" y="3375025"/>
            <a:ext cx="3844925" cy="1338263"/>
            <a:chOff x="2848" y="2126"/>
            <a:chExt cx="2422" cy="843"/>
          </a:xfrm>
        </p:grpSpPr>
        <p:graphicFrame>
          <p:nvGraphicFramePr>
            <p:cNvPr id="24585" name="Object 9"/>
            <p:cNvGraphicFramePr>
              <a:graphicFrameLocks noChangeAspect="1"/>
            </p:cNvGraphicFramePr>
            <p:nvPr/>
          </p:nvGraphicFramePr>
          <p:xfrm>
            <a:off x="2848" y="2126"/>
            <a:ext cx="856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39" r:id="rId8" imgW="1450789" imgH="1430615" progId="">
                    <p:embed/>
                  </p:oleObj>
                </mc:Choice>
                <mc:Fallback>
                  <p:oleObj r:id="rId8" imgW="1450789" imgH="1430615" progId="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2126"/>
                          <a:ext cx="856" cy="8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6" name="Text Box 10"/>
            <p:cNvSpPr txBox="1">
              <a:spLocks noChangeArrowheads="1"/>
            </p:cNvSpPr>
            <p:nvPr/>
          </p:nvSpPr>
          <p:spPr bwMode="auto">
            <a:xfrm>
              <a:off x="3753" y="2346"/>
              <a:ext cx="151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l-GR" dirty="0" smtClean="0"/>
                <a:t>Φιλτραρισμένη εικόνα</a:t>
              </a:r>
              <a:r>
                <a:rPr lang="fr-FR" dirty="0" smtClean="0"/>
                <a:t>, </a:t>
              </a:r>
              <a:r>
                <a:rPr lang="fr-FR" dirty="0" err="1" smtClean="0"/>
                <a:t>replication</a:t>
              </a:r>
              <a:endParaRPr lang="en-IE" dirty="0"/>
            </a:p>
          </p:txBody>
        </p:sp>
      </p:grpSp>
      <p:grpSp>
        <p:nvGrpSpPr>
          <p:cNvPr id="24587" name="Group 11"/>
          <p:cNvGrpSpPr>
            <a:grpSpLocks/>
          </p:cNvGrpSpPr>
          <p:nvPr/>
        </p:nvGrpSpPr>
        <p:grpSpPr bwMode="auto">
          <a:xfrm>
            <a:off x="4521200" y="5046663"/>
            <a:ext cx="4240213" cy="1338262"/>
            <a:chOff x="2848" y="3179"/>
            <a:chExt cx="2671" cy="843"/>
          </a:xfrm>
        </p:grpSpPr>
        <p:graphicFrame>
          <p:nvGraphicFramePr>
            <p:cNvPr id="24588" name="Object 12"/>
            <p:cNvGraphicFramePr>
              <a:graphicFrameLocks noChangeAspect="1"/>
            </p:cNvGraphicFramePr>
            <p:nvPr/>
          </p:nvGraphicFramePr>
          <p:xfrm>
            <a:off x="2848" y="3179"/>
            <a:ext cx="844" cy="8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640" r:id="rId10" imgW="1432442" imgH="1429212" progId="">
                    <p:embed/>
                  </p:oleObj>
                </mc:Choice>
                <mc:Fallback>
                  <p:oleObj r:id="rId10" imgW="1432442" imgH="1429212" progId="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48" y="3179"/>
                          <a:ext cx="844" cy="84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589" name="Text Box 13"/>
            <p:cNvSpPr txBox="1">
              <a:spLocks noChangeArrowheads="1"/>
            </p:cNvSpPr>
            <p:nvPr/>
          </p:nvSpPr>
          <p:spPr bwMode="auto">
            <a:xfrm>
              <a:off x="3753" y="3399"/>
              <a:ext cx="1766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l-GR" dirty="0" smtClean="0"/>
                <a:t>Φιλτραρισμένη εικόνα</a:t>
              </a:r>
              <a:r>
                <a:rPr lang="fr-FR" dirty="0" smtClean="0"/>
                <a:t>, </a:t>
              </a:r>
              <a:r>
                <a:rPr lang="fr-FR" dirty="0" err="1" smtClean="0"/>
                <a:t>wrap-around</a:t>
              </a:r>
              <a:endParaRPr lang="en-IE" dirty="0"/>
            </a:p>
          </p:txBody>
        </p:sp>
      </p:grpSp>
      <p:cxnSp>
        <p:nvCxnSpPr>
          <p:cNvPr id="24590" name="AutoShape 14"/>
          <p:cNvCxnSpPr>
            <a:cxnSpLocks noChangeShapeType="1"/>
          </p:cNvCxnSpPr>
          <p:nvPr/>
        </p:nvCxnSpPr>
        <p:spPr bwMode="auto">
          <a:xfrm flipV="1">
            <a:off x="3221038" y="2344738"/>
            <a:ext cx="1300162" cy="1700212"/>
          </a:xfrm>
          <a:prstGeom prst="curvedConnector3">
            <a:avLst>
              <a:gd name="adj1" fmla="val 50000"/>
            </a:avLst>
          </a:prstGeom>
          <a:noFill/>
          <a:ln w="38160" cap="sq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1" name="AutoShape 15"/>
          <p:cNvCxnSpPr>
            <a:cxnSpLocks noChangeShapeType="1"/>
          </p:cNvCxnSpPr>
          <p:nvPr/>
        </p:nvCxnSpPr>
        <p:spPr bwMode="auto">
          <a:xfrm>
            <a:off x="3221038" y="4044950"/>
            <a:ext cx="1300162" cy="1588"/>
          </a:xfrm>
          <a:prstGeom prst="straightConnector1">
            <a:avLst/>
          </a:prstGeom>
          <a:noFill/>
          <a:ln w="38160" cap="sq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24592" name="AutoShape 16"/>
          <p:cNvCxnSpPr>
            <a:cxnSpLocks noChangeShapeType="1"/>
          </p:cNvCxnSpPr>
          <p:nvPr/>
        </p:nvCxnSpPr>
        <p:spPr bwMode="auto">
          <a:xfrm>
            <a:off x="3221038" y="4044950"/>
            <a:ext cx="1300162" cy="1671638"/>
          </a:xfrm>
          <a:prstGeom prst="curvedConnector3">
            <a:avLst>
              <a:gd name="adj1" fmla="val 50000"/>
            </a:avLst>
          </a:prstGeom>
          <a:noFill/>
          <a:ln w="38160" cap="sq">
            <a:solidFill>
              <a:srgbClr val="00008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Συνέλιξη και συσχέτιση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l-GR" sz="2000" dirty="0" smtClean="0"/>
              <a:t>Το φιλτράρισμα που είδαμε αναφέρεται και σαν συσχέτιση</a:t>
            </a:r>
            <a:r>
              <a:rPr lang="fr-FR" sz="2000" dirty="0" smtClean="0"/>
              <a:t> (</a:t>
            </a:r>
            <a:r>
              <a:rPr lang="fr-FR" sz="2000" dirty="0" err="1" smtClean="0"/>
              <a:t>correlation</a:t>
            </a:r>
            <a:r>
              <a:rPr lang="fr-FR" sz="2000" dirty="0" smtClean="0"/>
              <a:t>)</a:t>
            </a:r>
            <a:endParaRPr lang="el-GR" sz="2000" dirty="0" smtClean="0"/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l-GR" sz="2000" dirty="0" smtClean="0"/>
              <a:t>Το ίδιο το φίλτρο αναφέρεται σαν πυρήνας συσχέτισης (</a:t>
            </a:r>
            <a:r>
              <a:rPr lang="fr-FR" sz="2000" dirty="0" err="1" smtClean="0"/>
              <a:t>correlation</a:t>
            </a:r>
            <a:r>
              <a:rPr lang="fr-FR" sz="2000" dirty="0" smtClean="0"/>
              <a:t> </a:t>
            </a:r>
            <a:r>
              <a:rPr lang="fr-FR" sz="2000" dirty="0" err="1" smtClean="0"/>
              <a:t>kernel</a:t>
            </a:r>
            <a:r>
              <a:rPr lang="fr-FR" sz="2000" dirty="0" smtClean="0"/>
              <a:t>)</a:t>
            </a:r>
            <a:endParaRPr lang="en-IE" sz="2000" dirty="0"/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IE" sz="2000" dirty="0" smtClean="0"/>
              <a:t>H </a:t>
            </a:r>
            <a:r>
              <a:rPr lang="el-GR" sz="2000" dirty="0" smtClean="0"/>
              <a:t>συνέλιξη (</a:t>
            </a:r>
            <a:r>
              <a:rPr lang="fr-FR" sz="2000" dirty="0" smtClean="0"/>
              <a:t>c</a:t>
            </a:r>
            <a:r>
              <a:rPr lang="en-IE" sz="2000" dirty="0" err="1" smtClean="0"/>
              <a:t>onvolution</a:t>
            </a:r>
            <a:r>
              <a:rPr lang="en-IE" sz="2000" i="1" dirty="0" smtClean="0"/>
              <a:t>)</a:t>
            </a:r>
            <a:r>
              <a:rPr lang="en-IE" sz="2000" dirty="0" smtClean="0"/>
              <a:t> </a:t>
            </a:r>
            <a:r>
              <a:rPr lang="el-GR" sz="2000" dirty="0" smtClean="0"/>
              <a:t>είναι εντελώς αντίστοιχη διαδικασία, με μια μικρή διαφορά</a:t>
            </a:r>
            <a:r>
              <a:rPr lang="fr-FR" sz="2000" dirty="0" smtClean="0"/>
              <a:t>: </a:t>
            </a:r>
            <a:r>
              <a:rPr lang="el-GR" sz="2000" dirty="0" smtClean="0"/>
              <a:t>πρώτα παίρνουμε το κατοπτρικό του αρχικού φίλτρου, και προχωρούμε όπως με την συσχέτιση</a:t>
            </a:r>
            <a:endParaRPr lang="en-IE" sz="2000" dirty="0"/>
          </a:p>
          <a:p>
            <a:pPr>
              <a:spcBef>
                <a:spcPts val="700"/>
              </a:spcBef>
              <a:buFont typeface="Arial" charset="0"/>
              <a:buNone/>
            </a:pPr>
            <a:endParaRPr lang="en-IE" sz="2000" dirty="0"/>
          </a:p>
          <a:p>
            <a:pPr>
              <a:spcBef>
                <a:spcPts val="700"/>
              </a:spcBef>
              <a:buFont typeface="Arial" charset="0"/>
              <a:buNone/>
            </a:pPr>
            <a:endParaRPr lang="en-IE" sz="2000" dirty="0"/>
          </a:p>
          <a:p>
            <a:pPr>
              <a:spcBef>
                <a:spcPts val="700"/>
              </a:spcBef>
              <a:buFont typeface="Arial" charset="0"/>
              <a:buNone/>
            </a:pPr>
            <a:endParaRPr lang="en-IE" sz="2000" dirty="0"/>
          </a:p>
          <a:p>
            <a:pPr>
              <a:spcBef>
                <a:spcPts val="700"/>
              </a:spcBef>
              <a:buFont typeface="Arial" charset="0"/>
              <a:buNone/>
            </a:pPr>
            <a:endParaRPr lang="en-IE" sz="2000" dirty="0"/>
          </a:p>
          <a:p>
            <a:pPr>
              <a:spcBef>
                <a:spcPts val="700"/>
              </a:spcBef>
              <a:buFont typeface="Arial" charset="0"/>
              <a:buChar char="•"/>
            </a:pPr>
            <a:endParaRPr lang="en-IE" sz="2000" dirty="0" smtClean="0"/>
          </a:p>
          <a:p>
            <a:pPr marL="0" indent="0">
              <a:spcBef>
                <a:spcPts val="700"/>
              </a:spcBef>
            </a:pPr>
            <a:endParaRPr lang="el-GR" sz="2000" dirty="0"/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l-GR" sz="2000" dirty="0" smtClean="0"/>
              <a:t>Για συμμετρικά φίλτρα, συνέλιξη = συσχέτιση</a:t>
            </a:r>
            <a:endParaRPr lang="en-IE" sz="2000" dirty="0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4906963" y="4049713"/>
            <a:ext cx="2752013" cy="1694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sz="2600" i="1" dirty="0" err="1">
                <a:latin typeface="Times New Roman" pitchFamily="16" charset="0"/>
              </a:rPr>
              <a:t>e</a:t>
            </a:r>
            <a:r>
              <a:rPr lang="en-IE" sz="2600" i="1" baseline="-25000" dirty="0" err="1">
                <a:latin typeface="Times New Roman" pitchFamily="16" charset="0"/>
              </a:rPr>
              <a:t>processed</a:t>
            </a:r>
            <a:r>
              <a:rPr lang="en-IE" sz="2600" i="1" dirty="0">
                <a:latin typeface="Times New Roman" pitchFamily="16" charset="0"/>
              </a:rPr>
              <a:t> = 	</a:t>
            </a:r>
            <a:r>
              <a:rPr lang="en-IE" sz="2400" i="1" dirty="0">
                <a:latin typeface="Times New Roman" pitchFamily="16" charset="0"/>
              </a:rPr>
              <a:t>v</a:t>
            </a:r>
            <a:r>
              <a:rPr lang="en-IE" sz="2600" i="1" dirty="0">
                <a:latin typeface="Times New Roman" pitchFamily="16" charset="0"/>
              </a:rPr>
              <a:t>*e + </a:t>
            </a:r>
            <a:br>
              <a:rPr lang="en-IE" sz="2600" i="1" dirty="0">
                <a:latin typeface="Times New Roman" pitchFamily="16" charset="0"/>
              </a:rPr>
            </a:br>
            <a:r>
              <a:rPr lang="en-IE" sz="2600" i="1" dirty="0">
                <a:latin typeface="Times New Roman" pitchFamily="16" charset="0"/>
              </a:rPr>
              <a:t>	</a:t>
            </a:r>
            <a:r>
              <a:rPr lang="en-IE" sz="2400" i="1" dirty="0">
                <a:latin typeface="Times New Roman" pitchFamily="16" charset="0"/>
              </a:rPr>
              <a:t>z</a:t>
            </a:r>
            <a:r>
              <a:rPr lang="en-IE" sz="2600" i="1" dirty="0">
                <a:latin typeface="Times New Roman" pitchFamily="16" charset="0"/>
              </a:rPr>
              <a:t>*a + y*b + x*c + </a:t>
            </a:r>
            <a:br>
              <a:rPr lang="en-IE" sz="2600" i="1" dirty="0">
                <a:latin typeface="Times New Roman" pitchFamily="16" charset="0"/>
              </a:rPr>
            </a:br>
            <a:r>
              <a:rPr lang="en-IE" sz="2600" i="1" dirty="0">
                <a:latin typeface="Times New Roman" pitchFamily="16" charset="0"/>
              </a:rPr>
              <a:t>	</a:t>
            </a:r>
            <a:r>
              <a:rPr lang="en-IE" sz="2400" i="1" dirty="0">
                <a:latin typeface="Times New Roman" pitchFamily="16" charset="0"/>
              </a:rPr>
              <a:t>w</a:t>
            </a:r>
            <a:r>
              <a:rPr lang="en-IE" sz="2600" i="1" dirty="0">
                <a:latin typeface="Times New Roman" pitchFamily="16" charset="0"/>
              </a:rPr>
              <a:t>*d + </a:t>
            </a:r>
            <a:r>
              <a:rPr lang="en-IE" sz="2400" i="1" dirty="0" smtClean="0">
                <a:latin typeface="Times New Roman" pitchFamily="16" charset="0"/>
              </a:rPr>
              <a:t>u</a:t>
            </a:r>
            <a:r>
              <a:rPr lang="en-IE" sz="2600" i="1" dirty="0" smtClean="0">
                <a:latin typeface="Times New Roman" pitchFamily="16" charset="0"/>
              </a:rPr>
              <a:t>*f </a:t>
            </a:r>
            <a:r>
              <a:rPr lang="en-IE" sz="2600" i="1" dirty="0">
                <a:latin typeface="Times New Roman" pitchFamily="16" charset="0"/>
              </a:rPr>
              <a:t>+ </a:t>
            </a:r>
            <a:br>
              <a:rPr lang="en-IE" sz="2600" i="1" dirty="0">
                <a:latin typeface="Times New Roman" pitchFamily="16" charset="0"/>
              </a:rPr>
            </a:br>
            <a:r>
              <a:rPr lang="en-IE" sz="2600" i="1" dirty="0">
                <a:latin typeface="Times New Roman" pitchFamily="16" charset="0"/>
              </a:rPr>
              <a:t>	</a:t>
            </a:r>
            <a:r>
              <a:rPr lang="en-IE" sz="2400" i="1" dirty="0" smtClean="0">
                <a:latin typeface="Times New Roman" pitchFamily="16" charset="0"/>
              </a:rPr>
              <a:t>t</a:t>
            </a:r>
            <a:r>
              <a:rPr lang="en-IE" sz="2600" i="1" dirty="0" smtClean="0">
                <a:latin typeface="Times New Roman" pitchFamily="16" charset="0"/>
              </a:rPr>
              <a:t>*g </a:t>
            </a:r>
            <a:r>
              <a:rPr lang="en-IE" sz="2600" i="1" dirty="0">
                <a:latin typeface="Times New Roman" pitchFamily="16" charset="0"/>
              </a:rPr>
              <a:t>+ </a:t>
            </a:r>
            <a:r>
              <a:rPr lang="en-IE" sz="2400" i="1" dirty="0" smtClean="0">
                <a:latin typeface="Times New Roman" pitchFamily="16" charset="0"/>
              </a:rPr>
              <a:t>s</a:t>
            </a:r>
            <a:r>
              <a:rPr lang="en-IE" sz="2600" i="1" dirty="0" smtClean="0">
                <a:latin typeface="Times New Roman" pitchFamily="16" charset="0"/>
              </a:rPr>
              <a:t>*h + </a:t>
            </a:r>
            <a:r>
              <a:rPr lang="en-IE" sz="2400" i="1" dirty="0" smtClean="0">
                <a:latin typeface="Times New Roman" pitchFamily="16" charset="0"/>
              </a:rPr>
              <a:t>r</a:t>
            </a:r>
            <a:r>
              <a:rPr lang="en-IE" sz="2600" i="1" dirty="0" smtClean="0">
                <a:latin typeface="Times New Roman" pitchFamily="16" charset="0"/>
              </a:rPr>
              <a:t>*i</a:t>
            </a:r>
            <a:endParaRPr lang="en-IE" sz="2600" i="1" dirty="0">
              <a:latin typeface="Times New Roman" pitchFamily="16" charset="0"/>
            </a:endParaRPr>
          </a:p>
        </p:txBody>
      </p:sp>
      <p:grpSp>
        <p:nvGrpSpPr>
          <p:cNvPr id="25604" name="Group 4"/>
          <p:cNvGrpSpPr>
            <a:grpSpLocks/>
          </p:cNvGrpSpPr>
          <p:nvPr/>
        </p:nvGrpSpPr>
        <p:grpSpPr bwMode="auto">
          <a:xfrm>
            <a:off x="2997200" y="4049713"/>
            <a:ext cx="1819275" cy="1979612"/>
            <a:chOff x="1888" y="2551"/>
            <a:chExt cx="1146" cy="1247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968" y="2551"/>
              <a:ext cx="987" cy="982"/>
              <a:chOff x="1968" y="2551"/>
              <a:chExt cx="987" cy="982"/>
            </a:xfrm>
          </p:grpSpPr>
          <p:sp>
            <p:nvSpPr>
              <p:cNvPr id="25606" name="Rectangle 6"/>
              <p:cNvSpPr>
                <a:spLocks noChangeArrowheads="1"/>
              </p:cNvSpPr>
              <p:nvPr/>
            </p:nvSpPr>
            <p:spPr bwMode="auto">
              <a:xfrm>
                <a:off x="1968" y="2551"/>
                <a:ext cx="328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r</a:t>
                </a:r>
              </a:p>
            </p:txBody>
          </p:sp>
          <p:sp>
            <p:nvSpPr>
              <p:cNvPr id="25607" name="Rectangle 7"/>
              <p:cNvSpPr>
                <a:spLocks noChangeArrowheads="1"/>
              </p:cNvSpPr>
              <p:nvPr/>
            </p:nvSpPr>
            <p:spPr bwMode="auto">
              <a:xfrm>
                <a:off x="2297" y="2551"/>
                <a:ext cx="329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s</a:t>
                </a:r>
              </a:p>
            </p:txBody>
          </p:sp>
          <p:sp>
            <p:nvSpPr>
              <p:cNvPr id="25608" name="Rectangle 8"/>
              <p:cNvSpPr>
                <a:spLocks noChangeArrowheads="1"/>
              </p:cNvSpPr>
              <p:nvPr/>
            </p:nvSpPr>
            <p:spPr bwMode="auto">
              <a:xfrm>
                <a:off x="2627" y="2551"/>
                <a:ext cx="328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t</a:t>
                </a:r>
              </a:p>
            </p:txBody>
          </p:sp>
          <p:sp>
            <p:nvSpPr>
              <p:cNvPr id="25609" name="Rectangle 9"/>
              <p:cNvSpPr>
                <a:spLocks noChangeArrowheads="1"/>
              </p:cNvSpPr>
              <p:nvPr/>
            </p:nvSpPr>
            <p:spPr bwMode="auto">
              <a:xfrm>
                <a:off x="1968" y="2876"/>
                <a:ext cx="328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u</a:t>
                </a:r>
              </a:p>
            </p:txBody>
          </p:sp>
          <p:sp>
            <p:nvSpPr>
              <p:cNvPr id="25610" name="Rectangle 10"/>
              <p:cNvSpPr>
                <a:spLocks noChangeArrowheads="1"/>
              </p:cNvSpPr>
              <p:nvPr/>
            </p:nvSpPr>
            <p:spPr bwMode="auto">
              <a:xfrm>
                <a:off x="2297" y="2876"/>
                <a:ext cx="329" cy="328"/>
              </a:xfrm>
              <a:prstGeom prst="rect">
                <a:avLst/>
              </a:prstGeom>
              <a:solidFill>
                <a:srgbClr val="000080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v</a:t>
                </a: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627" y="2876"/>
                <a:ext cx="328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w</a:t>
                </a:r>
              </a:p>
            </p:txBody>
          </p:sp>
          <p:sp>
            <p:nvSpPr>
              <p:cNvPr id="25612" name="Rectangle 12"/>
              <p:cNvSpPr>
                <a:spLocks noChangeArrowheads="1"/>
              </p:cNvSpPr>
              <p:nvPr/>
            </p:nvSpPr>
            <p:spPr bwMode="auto">
              <a:xfrm>
                <a:off x="1968" y="3205"/>
                <a:ext cx="328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x</a:t>
                </a:r>
              </a:p>
            </p:txBody>
          </p:sp>
          <p:sp>
            <p:nvSpPr>
              <p:cNvPr id="25613" name="Rectangle 13"/>
              <p:cNvSpPr>
                <a:spLocks noChangeArrowheads="1"/>
              </p:cNvSpPr>
              <p:nvPr/>
            </p:nvSpPr>
            <p:spPr bwMode="auto">
              <a:xfrm>
                <a:off x="2297" y="3205"/>
                <a:ext cx="329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y</a:t>
                </a:r>
              </a:p>
            </p:txBody>
          </p:sp>
          <p:sp>
            <p:nvSpPr>
              <p:cNvPr id="25614" name="Rectangle 14"/>
              <p:cNvSpPr>
                <a:spLocks noChangeArrowheads="1"/>
              </p:cNvSpPr>
              <p:nvPr/>
            </p:nvSpPr>
            <p:spPr bwMode="auto">
              <a:xfrm>
                <a:off x="2627" y="3205"/>
                <a:ext cx="328" cy="328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z</a:t>
                </a:r>
              </a:p>
            </p:txBody>
          </p:sp>
        </p:grp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1888" y="3567"/>
              <a:ext cx="114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IE" b="1"/>
                <a:t>Filter</a:t>
              </a:r>
            </a:p>
          </p:txBody>
        </p:sp>
      </p:grpSp>
      <p:grpSp>
        <p:nvGrpSpPr>
          <p:cNvPr id="25616" name="Group 16"/>
          <p:cNvGrpSpPr>
            <a:grpSpLocks/>
          </p:cNvGrpSpPr>
          <p:nvPr/>
        </p:nvGrpSpPr>
        <p:grpSpPr bwMode="auto">
          <a:xfrm>
            <a:off x="823913" y="4049713"/>
            <a:ext cx="1819275" cy="2233612"/>
            <a:chOff x="519" y="2551"/>
            <a:chExt cx="1146" cy="1407"/>
          </a:xfrm>
        </p:grpSpPr>
        <p:grpSp>
          <p:nvGrpSpPr>
            <p:cNvPr id="25617" name="Group 17"/>
            <p:cNvGrpSpPr>
              <a:grpSpLocks/>
            </p:cNvGrpSpPr>
            <p:nvPr/>
          </p:nvGrpSpPr>
          <p:grpSpPr bwMode="auto">
            <a:xfrm>
              <a:off x="598" y="2551"/>
              <a:ext cx="987" cy="982"/>
              <a:chOff x="598" y="2551"/>
              <a:chExt cx="987" cy="982"/>
            </a:xfrm>
          </p:grpSpPr>
          <p:sp>
            <p:nvSpPr>
              <p:cNvPr id="25618" name="Rectangle 18"/>
              <p:cNvSpPr>
                <a:spLocks noChangeArrowheads="1"/>
              </p:cNvSpPr>
              <p:nvPr/>
            </p:nvSpPr>
            <p:spPr bwMode="auto">
              <a:xfrm>
                <a:off x="598" y="2551"/>
                <a:ext cx="328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a</a:t>
                </a:r>
              </a:p>
            </p:txBody>
          </p:sp>
          <p:sp>
            <p:nvSpPr>
              <p:cNvPr id="25619" name="Rectangle 19"/>
              <p:cNvSpPr>
                <a:spLocks noChangeArrowheads="1"/>
              </p:cNvSpPr>
              <p:nvPr/>
            </p:nvSpPr>
            <p:spPr bwMode="auto">
              <a:xfrm>
                <a:off x="927" y="2551"/>
                <a:ext cx="329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b</a:t>
                </a:r>
              </a:p>
            </p:txBody>
          </p:sp>
          <p:sp>
            <p:nvSpPr>
              <p:cNvPr id="25620" name="Rectangle 20"/>
              <p:cNvSpPr>
                <a:spLocks noChangeArrowheads="1"/>
              </p:cNvSpPr>
              <p:nvPr/>
            </p:nvSpPr>
            <p:spPr bwMode="auto">
              <a:xfrm>
                <a:off x="1257" y="2551"/>
                <a:ext cx="328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c</a:t>
                </a:r>
              </a:p>
            </p:txBody>
          </p:sp>
          <p:sp>
            <p:nvSpPr>
              <p:cNvPr id="25621" name="Rectangle 21"/>
              <p:cNvSpPr>
                <a:spLocks noChangeArrowheads="1"/>
              </p:cNvSpPr>
              <p:nvPr/>
            </p:nvSpPr>
            <p:spPr bwMode="auto">
              <a:xfrm>
                <a:off x="598" y="2876"/>
                <a:ext cx="328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d</a:t>
                </a:r>
              </a:p>
            </p:txBody>
          </p:sp>
          <p:sp>
            <p:nvSpPr>
              <p:cNvPr id="25622" name="Rectangle 22"/>
              <p:cNvSpPr>
                <a:spLocks noChangeArrowheads="1"/>
              </p:cNvSpPr>
              <p:nvPr/>
            </p:nvSpPr>
            <p:spPr bwMode="auto">
              <a:xfrm>
                <a:off x="927" y="2876"/>
                <a:ext cx="329" cy="328"/>
              </a:xfrm>
              <a:prstGeom prst="rect">
                <a:avLst/>
              </a:prstGeom>
              <a:solidFill>
                <a:srgbClr val="C0C0C0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>
                    <a:solidFill>
                      <a:srgbClr val="000000"/>
                    </a:solidFill>
                    <a:latin typeface="Times New Roman" pitchFamily="16" charset="0"/>
                  </a:rPr>
                  <a:t>e</a:t>
                </a:r>
              </a:p>
            </p:txBody>
          </p:sp>
          <p:sp>
            <p:nvSpPr>
              <p:cNvPr id="25623" name="Rectangle 23"/>
              <p:cNvSpPr>
                <a:spLocks noChangeArrowheads="1"/>
              </p:cNvSpPr>
              <p:nvPr/>
            </p:nvSpPr>
            <p:spPr bwMode="auto">
              <a:xfrm>
                <a:off x="1257" y="2876"/>
                <a:ext cx="328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fr-FR" sz="2400" i="1" dirty="0">
                    <a:solidFill>
                      <a:srgbClr val="000000"/>
                    </a:solidFill>
                    <a:latin typeface="Times New Roman" pitchFamily="16" charset="0"/>
                  </a:rPr>
                  <a:t>f</a:t>
                </a:r>
                <a:endParaRPr lang="en-IE" sz="2400" i="1" dirty="0">
                  <a:solidFill>
                    <a:srgbClr val="000000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624" name="Rectangle 24"/>
              <p:cNvSpPr>
                <a:spLocks noChangeArrowheads="1"/>
              </p:cNvSpPr>
              <p:nvPr/>
            </p:nvSpPr>
            <p:spPr bwMode="auto">
              <a:xfrm>
                <a:off x="598" y="3205"/>
                <a:ext cx="328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 dirty="0" smtClean="0">
                    <a:solidFill>
                      <a:srgbClr val="000000"/>
                    </a:solidFill>
                    <a:latin typeface="Times New Roman" pitchFamily="16" charset="0"/>
                  </a:rPr>
                  <a:t>g</a:t>
                </a:r>
                <a:endParaRPr lang="en-IE" sz="2400" i="1" dirty="0">
                  <a:solidFill>
                    <a:srgbClr val="000000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625" name="Rectangle 25"/>
              <p:cNvSpPr>
                <a:spLocks noChangeArrowheads="1"/>
              </p:cNvSpPr>
              <p:nvPr/>
            </p:nvSpPr>
            <p:spPr bwMode="auto">
              <a:xfrm>
                <a:off x="927" y="3205"/>
                <a:ext cx="329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 dirty="0" smtClean="0">
                    <a:solidFill>
                      <a:srgbClr val="000000"/>
                    </a:solidFill>
                    <a:latin typeface="Times New Roman" pitchFamily="16" charset="0"/>
                  </a:rPr>
                  <a:t>h</a:t>
                </a:r>
                <a:endParaRPr lang="en-IE" sz="2400" i="1" dirty="0">
                  <a:solidFill>
                    <a:srgbClr val="000000"/>
                  </a:solidFill>
                  <a:latin typeface="Times New Roman" pitchFamily="16" charset="0"/>
                </a:endParaRPr>
              </a:p>
            </p:txBody>
          </p:sp>
          <p:sp>
            <p:nvSpPr>
              <p:cNvPr id="25626" name="Rectangle 26"/>
              <p:cNvSpPr>
                <a:spLocks noChangeArrowheads="1"/>
              </p:cNvSpPr>
              <p:nvPr/>
            </p:nvSpPr>
            <p:spPr bwMode="auto">
              <a:xfrm>
                <a:off x="1257" y="3205"/>
                <a:ext cx="328" cy="328"/>
              </a:xfrm>
              <a:prstGeom prst="rect">
                <a:avLst/>
              </a:prstGeom>
              <a:solidFill>
                <a:srgbClr val="FFFFFF"/>
              </a:solidFill>
              <a:ln w="2556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/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</a:pPr>
                <a:r>
                  <a:rPr lang="en-IE" sz="2400" i="1" dirty="0" smtClean="0">
                    <a:solidFill>
                      <a:srgbClr val="000000"/>
                    </a:solidFill>
                    <a:latin typeface="Times New Roman" pitchFamily="16" charset="0"/>
                  </a:rPr>
                  <a:t>i</a:t>
                </a:r>
                <a:endParaRPr lang="en-IE" sz="2400" i="1" dirty="0">
                  <a:solidFill>
                    <a:srgbClr val="000000"/>
                  </a:solidFill>
                  <a:latin typeface="Times New Roman" pitchFamily="16" charset="0"/>
                </a:endParaRPr>
              </a:p>
            </p:txBody>
          </p:sp>
        </p:grpSp>
        <p:sp>
          <p:nvSpPr>
            <p:cNvPr id="25627" name="Text Box 27"/>
            <p:cNvSpPr txBox="1">
              <a:spLocks noChangeArrowheads="1"/>
            </p:cNvSpPr>
            <p:nvPr/>
          </p:nvSpPr>
          <p:spPr bwMode="auto">
            <a:xfrm>
              <a:off x="519" y="3554"/>
              <a:ext cx="114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IE" b="1" dirty="0"/>
                <a:t>Original Image Pixels</a:t>
              </a:r>
            </a:p>
          </p:txBody>
        </p:sp>
      </p:grp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2489200" y="4452938"/>
            <a:ext cx="5238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sz="5400" i="1">
                <a:latin typeface="Times New Roman" pitchFamily="16" charset="0"/>
              </a:rPr>
              <a:t>*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Συνέλιξη και συσχέτιση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1293813"/>
            <a:ext cx="5791200" cy="5280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Συνέλιξη και συσχέτιση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00" y="1314450"/>
            <a:ext cx="4710113" cy="5024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Αποτέλεσμα εξομάλυνσης για λευκό θόρυβο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238125" y="1333500"/>
            <a:ext cx="8751888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Έστω</a:t>
            </a:r>
            <a:r>
              <a:rPr lang="en-IE" sz="2800" dirty="0" smtClean="0"/>
              <a:t> 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f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E" sz="2800" dirty="0" smtClean="0">
                <a:latin typeface="Times New Roman" pitchFamily="16" charset="0"/>
                <a:cs typeface="Times New Roman" pitchFamily="16" charset="0"/>
              </a:rPr>
              <a:t> </a:t>
            </a:r>
            <a:r>
              <a:rPr lang="en-IE" sz="2800" dirty="0" smtClean="0"/>
              <a:t>b</a:t>
            </a:r>
            <a:r>
              <a:rPr lang="el-GR" sz="2800" dirty="0" smtClean="0"/>
              <a:t>η παρατήρηση μιας εικόνας </a:t>
            </a:r>
            <a:r>
              <a:rPr lang="en-IE" sz="2800" dirty="0" smtClean="0"/>
              <a:t> </a:t>
            </a:r>
            <a:r>
              <a:rPr lang="en-IE" sz="2800" i="1" dirty="0" smtClean="0">
                <a:latin typeface="Times New Roman" pitchFamily="16" charset="0"/>
                <a:cs typeface="Times New Roman" pitchFamily="16" charset="0"/>
              </a:rPr>
              <a:t>f</a:t>
            </a:r>
            <a:r>
              <a:rPr lang="en-IE" sz="2800" i="1" baseline="-25000" dirty="0" smtClean="0">
                <a:latin typeface="Times New Roman" pitchFamily="16" charset="0"/>
                <a:cs typeface="Times New Roman" pitchFamily="16" charset="0"/>
              </a:rPr>
              <a:t>0</a:t>
            </a:r>
            <a:r>
              <a:rPr lang="en-IE" sz="2800" dirty="0" smtClean="0"/>
              <a:t> </a:t>
            </a:r>
            <a:r>
              <a:rPr lang="el-GR" sz="2800" dirty="0" smtClean="0"/>
              <a:t>στην οποία έχει προστεθεί θόρυβος </a:t>
            </a:r>
            <a:r>
              <a:rPr lang="en-IE" sz="2800" i="1" dirty="0" smtClean="0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IE" sz="2800" dirty="0"/>
              <a:t>: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Όπου για τον θόρυβο ισχύει</a:t>
            </a:r>
            <a:r>
              <a:rPr lang="en-IE" sz="2800" dirty="0" smtClean="0"/>
              <a:t> 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E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[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w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)]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=</a:t>
            </a:r>
            <a:r>
              <a:rPr lang="en-IE" sz="2800" dirty="0" smtClean="0">
                <a:latin typeface="Times New Roman" pitchFamily="16" charset="0"/>
                <a:cs typeface="Times New Roman" pitchFamily="16" charset="0"/>
              </a:rPr>
              <a:t>0</a:t>
            </a:r>
            <a:r>
              <a:rPr lang="en-IE" sz="2800" i="1" dirty="0" smtClean="0">
                <a:latin typeface="Times New Roman" pitchFamily="16" charset="0"/>
                <a:cs typeface="Times New Roman" pitchFamily="16" charset="0"/>
              </a:rPr>
              <a:t>  </a:t>
            </a:r>
            <a:r>
              <a:rPr lang="el-GR" sz="2800" dirty="0" smtClean="0"/>
              <a:t>, και είναι μη-συσχετισμένος (λευκός)</a:t>
            </a:r>
            <a:r>
              <a:rPr lang="fr-FR" sz="2800" dirty="0" smtClean="0"/>
              <a:t>:</a:t>
            </a: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3171825" y="2625725"/>
          <a:ext cx="21605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0" r:id="rId4" imgW="685800" imgH="228600" progId="">
                  <p:embed/>
                </p:oleObj>
              </mc:Choice>
              <mc:Fallback>
                <p:oleObj r:id="rId4" imgW="685800" imgH="228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1825" y="2625725"/>
                        <a:ext cx="2160588" cy="72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2379663" y="5113338"/>
          <a:ext cx="4787900" cy="129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01" r:id="rId6" imgW="1777680" imgH="482400" progId="">
                  <p:embed/>
                </p:oleObj>
              </mc:Choice>
              <mc:Fallback>
                <p:oleObj r:id="rId6" imgW="1777680" imgH="4824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9663" y="5113338"/>
                        <a:ext cx="4787900" cy="12985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Αποτέλεσμα εξομάλυνσης για λευκό θόρυβο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238125" y="1333500"/>
            <a:ext cx="8751888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Έστω ότι εφαρμόζουμε ένα φίλτρο εξομάλυνσης</a:t>
            </a:r>
            <a:r>
              <a:rPr lang="en-IE" sz="2800" dirty="0" smtClean="0"/>
              <a:t> </a:t>
            </a:r>
            <a:r>
              <a:rPr lang="en-IE" sz="2800" i="1" dirty="0" smtClean="0">
                <a:latin typeface="Times New Roman" pitchFamily="16" charset="0"/>
                <a:cs typeface="Times New Roman" pitchFamily="16" charset="0"/>
              </a:rPr>
              <a:t>h</a:t>
            </a:r>
            <a:r>
              <a:rPr lang="el-GR" sz="2800" i="1" dirty="0" smtClean="0">
                <a:latin typeface="Times New Roman" pitchFamily="16" charset="0"/>
                <a:cs typeface="Times New Roman" pitchFamily="16" charset="0"/>
              </a:rPr>
              <a:t> .</a:t>
            </a:r>
            <a:r>
              <a:rPr lang="el-GR" sz="2800" dirty="0"/>
              <a:t> </a:t>
            </a:r>
            <a:r>
              <a:rPr lang="el-GR" sz="2800" dirty="0" smtClean="0"/>
              <a:t>Μπορούμε αναπαραστήσουμε την διαδικασία σαν συνέλιξη με το φίλτρο</a:t>
            </a:r>
            <a:endParaRPr lang="el-GR" sz="2800" i="1" dirty="0" smtClean="0">
              <a:latin typeface="Times New Roman" pitchFamily="16" charset="0"/>
              <a:cs typeface="Times New Roman" pitchFamily="16" charset="0"/>
            </a:endParaRP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Αναμενόμενη τιμή αποτελέσματος</a:t>
            </a:r>
            <a:r>
              <a:rPr lang="fr-FR" sz="2800" dirty="0" smtClean="0"/>
              <a:t>:</a:t>
            </a: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 smtClean="0"/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Ο θόρυβος έχει απομακρυνθεί στην έξοδο</a:t>
            </a:r>
            <a:endParaRPr lang="en-IE" sz="2800" dirty="0" smtClean="0"/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530225" y="2700338"/>
          <a:ext cx="1838325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7" r:id="rId4" imgW="583920" imgH="203040" progId="">
                  <p:embed/>
                </p:oleObj>
              </mc:Choice>
              <mc:Fallback>
                <p:oleObj r:id="rId4" imgW="583920" imgH="203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2700338"/>
                        <a:ext cx="1838325" cy="641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17750" y="2687638"/>
          <a:ext cx="26384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8" r:id="rId6" imgW="838080" imgH="228600" progId="">
                  <p:embed/>
                </p:oleObj>
              </mc:Choice>
              <mc:Fallback>
                <p:oleObj r:id="rId6" imgW="838080" imgH="228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7750" y="2687638"/>
                        <a:ext cx="2638425" cy="72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Object 5"/>
          <p:cNvGraphicFramePr>
            <a:graphicFrameLocks noChangeAspect="1"/>
          </p:cNvGraphicFramePr>
          <p:nvPr/>
        </p:nvGraphicFramePr>
        <p:xfrm>
          <a:off x="4930775" y="2701925"/>
          <a:ext cx="287813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9" r:id="rId8" imgW="914400" imgH="228600" progId="">
                  <p:embed/>
                </p:oleObj>
              </mc:Choice>
              <mc:Fallback>
                <p:oleObj r:id="rId8" imgW="91440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2701925"/>
                        <a:ext cx="2878138" cy="72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6"/>
          <p:cNvGraphicFramePr>
            <a:graphicFrameLocks noChangeAspect="1"/>
          </p:cNvGraphicFramePr>
          <p:nvPr/>
        </p:nvGraphicFramePr>
        <p:xfrm>
          <a:off x="323850" y="4278313"/>
          <a:ext cx="51546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0" r:id="rId10" imgW="1638000" imgH="228600" progId="">
                  <p:embed/>
                </p:oleObj>
              </mc:Choice>
              <mc:Fallback>
                <p:oleObj r:id="rId10" imgW="1638000" imgH="2286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4278313"/>
                        <a:ext cx="5154613" cy="72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Object 7"/>
          <p:cNvGraphicFramePr>
            <a:graphicFrameLocks noChangeAspect="1"/>
          </p:cNvGraphicFramePr>
          <p:nvPr/>
        </p:nvGraphicFramePr>
        <p:xfrm>
          <a:off x="5456238" y="4292600"/>
          <a:ext cx="351631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1" r:id="rId12" imgW="1117440" imgH="228600" progId="">
                  <p:embed/>
                </p:oleObj>
              </mc:Choice>
              <mc:Fallback>
                <p:oleObj r:id="rId12" imgW="1117440" imgH="228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6238" y="4292600"/>
                        <a:ext cx="3516312" cy="72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8"/>
          <p:cNvGraphicFramePr>
            <a:graphicFrameLocks noChangeAspect="1"/>
          </p:cNvGraphicFramePr>
          <p:nvPr/>
        </p:nvGraphicFramePr>
        <p:xfrm>
          <a:off x="1339850" y="5245100"/>
          <a:ext cx="279717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2" r:id="rId14" imgW="888840" imgH="228600" progId="">
                  <p:embed/>
                </p:oleObj>
              </mc:Choice>
              <mc:Fallback>
                <p:oleObj r:id="rId14" imgW="888840" imgH="2286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9850" y="5245100"/>
                        <a:ext cx="2797175" cy="72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5" name="Object 9"/>
          <p:cNvGraphicFramePr>
            <a:graphicFrameLocks noChangeAspect="1"/>
          </p:cNvGraphicFramePr>
          <p:nvPr/>
        </p:nvGraphicFramePr>
        <p:xfrm>
          <a:off x="4186238" y="5211763"/>
          <a:ext cx="1477962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83" r:id="rId16" imgW="469800" imgH="228600" progId="">
                  <p:embed/>
                </p:oleObj>
              </mc:Choice>
              <mc:Fallback>
                <p:oleObj r:id="rId16" imgW="469800" imgH="2286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238" y="5211763"/>
                        <a:ext cx="1477962" cy="720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>
                <a:solidFill>
                  <a:srgbClr val="FFFFFF"/>
                </a:solidFill>
              </a:rPr>
              <a:t>Πράξεις σε γειτονιά</a:t>
            </a:r>
          </a:p>
        </p:txBody>
      </p:sp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Οι πράξεις ή επεξεργασίες σε γειτονιά εφαρμόζονται στη βάση μιας γειτονιάς γύρω από το σημείο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Οι γειτονιές ορίζονται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κατά κανόνα σαν ένα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τετράγωνο γύρω από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το εκάστοτε σημείο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που επεξεργαζόμαστε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/>
          </a:p>
        </p:txBody>
      </p:sp>
      <p:grpSp>
        <p:nvGrpSpPr>
          <p:cNvPr id="6147" name="Group 3"/>
          <p:cNvGrpSpPr>
            <a:grpSpLocks/>
          </p:cNvGrpSpPr>
          <p:nvPr/>
        </p:nvGrpSpPr>
        <p:grpSpPr bwMode="auto">
          <a:xfrm>
            <a:off x="4321175" y="2517775"/>
            <a:ext cx="4745038" cy="4108450"/>
            <a:chOff x="2722" y="1586"/>
            <a:chExt cx="2989" cy="2588"/>
          </a:xfrm>
        </p:grpSpPr>
        <p:grpSp>
          <p:nvGrpSpPr>
            <p:cNvPr id="6148" name="Group 4"/>
            <p:cNvGrpSpPr>
              <a:grpSpLocks/>
            </p:cNvGrpSpPr>
            <p:nvPr/>
          </p:nvGrpSpPr>
          <p:grpSpPr bwMode="auto">
            <a:xfrm>
              <a:off x="3052" y="1818"/>
              <a:ext cx="2283" cy="2131"/>
              <a:chOff x="3052" y="1818"/>
              <a:chExt cx="2283" cy="2131"/>
            </a:xfrm>
          </p:grpSpPr>
          <p:sp>
            <p:nvSpPr>
              <p:cNvPr id="6149" name="Rectangle 5"/>
              <p:cNvSpPr>
                <a:spLocks noChangeArrowheads="1"/>
              </p:cNvSpPr>
              <p:nvPr/>
            </p:nvSpPr>
            <p:spPr bwMode="auto">
              <a:xfrm>
                <a:off x="3052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0" name="Rectangle 6"/>
              <p:cNvSpPr>
                <a:spLocks noChangeArrowheads="1"/>
              </p:cNvSpPr>
              <p:nvPr/>
            </p:nvSpPr>
            <p:spPr bwMode="auto">
              <a:xfrm>
                <a:off x="3196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1" name="Rectangle 7"/>
              <p:cNvSpPr>
                <a:spLocks noChangeArrowheads="1"/>
              </p:cNvSpPr>
              <p:nvPr/>
            </p:nvSpPr>
            <p:spPr bwMode="auto">
              <a:xfrm>
                <a:off x="3340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2" name="Rectangle 8"/>
              <p:cNvSpPr>
                <a:spLocks noChangeArrowheads="1"/>
              </p:cNvSpPr>
              <p:nvPr/>
            </p:nvSpPr>
            <p:spPr bwMode="auto">
              <a:xfrm>
                <a:off x="3484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3" name="Rectangle 9"/>
              <p:cNvSpPr>
                <a:spLocks noChangeArrowheads="1"/>
              </p:cNvSpPr>
              <p:nvPr/>
            </p:nvSpPr>
            <p:spPr bwMode="auto">
              <a:xfrm>
                <a:off x="3628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4" name="Rectangle 10"/>
              <p:cNvSpPr>
                <a:spLocks noChangeArrowheads="1"/>
              </p:cNvSpPr>
              <p:nvPr/>
            </p:nvSpPr>
            <p:spPr bwMode="auto">
              <a:xfrm>
                <a:off x="3767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5" name="Rectangle 11"/>
              <p:cNvSpPr>
                <a:spLocks noChangeArrowheads="1"/>
              </p:cNvSpPr>
              <p:nvPr/>
            </p:nvSpPr>
            <p:spPr bwMode="auto">
              <a:xfrm>
                <a:off x="3911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6" name="Rectangle 12"/>
              <p:cNvSpPr>
                <a:spLocks noChangeArrowheads="1"/>
              </p:cNvSpPr>
              <p:nvPr/>
            </p:nvSpPr>
            <p:spPr bwMode="auto">
              <a:xfrm>
                <a:off x="4055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7" name="Rectangle 13"/>
              <p:cNvSpPr>
                <a:spLocks noChangeArrowheads="1"/>
              </p:cNvSpPr>
              <p:nvPr/>
            </p:nvSpPr>
            <p:spPr bwMode="auto">
              <a:xfrm>
                <a:off x="4199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8" name="Rectangle 14"/>
              <p:cNvSpPr>
                <a:spLocks noChangeArrowheads="1"/>
              </p:cNvSpPr>
              <p:nvPr/>
            </p:nvSpPr>
            <p:spPr bwMode="auto">
              <a:xfrm>
                <a:off x="4338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59" name="Rectangle 15"/>
              <p:cNvSpPr>
                <a:spLocks noChangeArrowheads="1"/>
              </p:cNvSpPr>
              <p:nvPr/>
            </p:nvSpPr>
            <p:spPr bwMode="auto">
              <a:xfrm>
                <a:off x="3052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0" name="Rectangle 16"/>
              <p:cNvSpPr>
                <a:spLocks noChangeArrowheads="1"/>
              </p:cNvSpPr>
              <p:nvPr/>
            </p:nvSpPr>
            <p:spPr bwMode="auto">
              <a:xfrm>
                <a:off x="3196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1" name="Rectangle 17"/>
              <p:cNvSpPr>
                <a:spLocks noChangeArrowheads="1"/>
              </p:cNvSpPr>
              <p:nvPr/>
            </p:nvSpPr>
            <p:spPr bwMode="auto">
              <a:xfrm>
                <a:off x="3340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2" name="Rectangle 18"/>
              <p:cNvSpPr>
                <a:spLocks noChangeArrowheads="1"/>
              </p:cNvSpPr>
              <p:nvPr/>
            </p:nvSpPr>
            <p:spPr bwMode="auto">
              <a:xfrm>
                <a:off x="3484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3628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3767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3911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4055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4199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8" name="Rectangle 24"/>
              <p:cNvSpPr>
                <a:spLocks noChangeArrowheads="1"/>
              </p:cNvSpPr>
              <p:nvPr/>
            </p:nvSpPr>
            <p:spPr bwMode="auto">
              <a:xfrm>
                <a:off x="4338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3052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3196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3340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3484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3628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3767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3911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6" name="Rectangle 32"/>
              <p:cNvSpPr>
                <a:spLocks noChangeArrowheads="1"/>
              </p:cNvSpPr>
              <p:nvPr/>
            </p:nvSpPr>
            <p:spPr bwMode="auto">
              <a:xfrm>
                <a:off x="4055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7" name="Rectangle 33"/>
              <p:cNvSpPr>
                <a:spLocks noChangeArrowheads="1"/>
              </p:cNvSpPr>
              <p:nvPr/>
            </p:nvSpPr>
            <p:spPr bwMode="auto">
              <a:xfrm>
                <a:off x="4199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4338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3052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3196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3340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3484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3628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3767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3911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4055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4199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4338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89" name="Rectangle 45"/>
              <p:cNvSpPr>
                <a:spLocks noChangeArrowheads="1"/>
              </p:cNvSpPr>
              <p:nvPr/>
            </p:nvSpPr>
            <p:spPr bwMode="auto">
              <a:xfrm>
                <a:off x="3052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0" name="Rectangle 46"/>
              <p:cNvSpPr>
                <a:spLocks noChangeArrowheads="1"/>
              </p:cNvSpPr>
              <p:nvPr/>
            </p:nvSpPr>
            <p:spPr bwMode="auto">
              <a:xfrm>
                <a:off x="3196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1" name="Rectangle 47"/>
              <p:cNvSpPr>
                <a:spLocks noChangeArrowheads="1"/>
              </p:cNvSpPr>
              <p:nvPr/>
            </p:nvSpPr>
            <p:spPr bwMode="auto">
              <a:xfrm>
                <a:off x="3340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2" name="Rectangle 48"/>
              <p:cNvSpPr>
                <a:spLocks noChangeArrowheads="1"/>
              </p:cNvSpPr>
              <p:nvPr/>
            </p:nvSpPr>
            <p:spPr bwMode="auto">
              <a:xfrm>
                <a:off x="3484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3" name="Rectangle 49"/>
              <p:cNvSpPr>
                <a:spLocks noChangeArrowheads="1"/>
              </p:cNvSpPr>
              <p:nvPr/>
            </p:nvSpPr>
            <p:spPr bwMode="auto">
              <a:xfrm>
                <a:off x="3628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4" name="Rectangle 50"/>
              <p:cNvSpPr>
                <a:spLocks noChangeArrowheads="1"/>
              </p:cNvSpPr>
              <p:nvPr/>
            </p:nvSpPr>
            <p:spPr bwMode="auto">
              <a:xfrm>
                <a:off x="3767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5" name="Rectangle 51"/>
              <p:cNvSpPr>
                <a:spLocks noChangeArrowheads="1"/>
              </p:cNvSpPr>
              <p:nvPr/>
            </p:nvSpPr>
            <p:spPr bwMode="auto">
              <a:xfrm>
                <a:off x="3911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6" name="Rectangle 52"/>
              <p:cNvSpPr>
                <a:spLocks noChangeArrowheads="1"/>
              </p:cNvSpPr>
              <p:nvPr/>
            </p:nvSpPr>
            <p:spPr bwMode="auto">
              <a:xfrm>
                <a:off x="4055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7" name="Rectangle 53"/>
              <p:cNvSpPr>
                <a:spLocks noChangeArrowheads="1"/>
              </p:cNvSpPr>
              <p:nvPr/>
            </p:nvSpPr>
            <p:spPr bwMode="auto">
              <a:xfrm>
                <a:off x="4199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8" name="Rectangle 54"/>
              <p:cNvSpPr>
                <a:spLocks noChangeArrowheads="1"/>
              </p:cNvSpPr>
              <p:nvPr/>
            </p:nvSpPr>
            <p:spPr bwMode="auto">
              <a:xfrm>
                <a:off x="4338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199" name="Rectangle 55"/>
              <p:cNvSpPr>
                <a:spLocks noChangeArrowheads="1"/>
              </p:cNvSpPr>
              <p:nvPr/>
            </p:nvSpPr>
            <p:spPr bwMode="auto">
              <a:xfrm>
                <a:off x="3052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0" name="Rectangle 56"/>
              <p:cNvSpPr>
                <a:spLocks noChangeArrowheads="1"/>
              </p:cNvSpPr>
              <p:nvPr/>
            </p:nvSpPr>
            <p:spPr bwMode="auto">
              <a:xfrm>
                <a:off x="3196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1" name="Rectangle 57"/>
              <p:cNvSpPr>
                <a:spLocks noChangeArrowheads="1"/>
              </p:cNvSpPr>
              <p:nvPr/>
            </p:nvSpPr>
            <p:spPr bwMode="auto">
              <a:xfrm>
                <a:off x="3340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2" name="Rectangle 58"/>
              <p:cNvSpPr>
                <a:spLocks noChangeArrowheads="1"/>
              </p:cNvSpPr>
              <p:nvPr/>
            </p:nvSpPr>
            <p:spPr bwMode="auto">
              <a:xfrm>
                <a:off x="3484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3" name="Rectangle 59"/>
              <p:cNvSpPr>
                <a:spLocks noChangeArrowheads="1"/>
              </p:cNvSpPr>
              <p:nvPr/>
            </p:nvSpPr>
            <p:spPr bwMode="auto">
              <a:xfrm>
                <a:off x="3628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4" name="Rectangle 60"/>
              <p:cNvSpPr>
                <a:spLocks noChangeArrowheads="1"/>
              </p:cNvSpPr>
              <p:nvPr/>
            </p:nvSpPr>
            <p:spPr bwMode="auto">
              <a:xfrm>
                <a:off x="3767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5" name="Rectangle 61"/>
              <p:cNvSpPr>
                <a:spLocks noChangeArrowheads="1"/>
              </p:cNvSpPr>
              <p:nvPr/>
            </p:nvSpPr>
            <p:spPr bwMode="auto">
              <a:xfrm>
                <a:off x="3911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6" name="Rectangle 62"/>
              <p:cNvSpPr>
                <a:spLocks noChangeArrowheads="1"/>
              </p:cNvSpPr>
              <p:nvPr/>
            </p:nvSpPr>
            <p:spPr bwMode="auto">
              <a:xfrm>
                <a:off x="4055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7" name="Rectangle 63"/>
              <p:cNvSpPr>
                <a:spLocks noChangeArrowheads="1"/>
              </p:cNvSpPr>
              <p:nvPr/>
            </p:nvSpPr>
            <p:spPr bwMode="auto">
              <a:xfrm>
                <a:off x="4199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8" name="Rectangle 64"/>
              <p:cNvSpPr>
                <a:spLocks noChangeArrowheads="1"/>
              </p:cNvSpPr>
              <p:nvPr/>
            </p:nvSpPr>
            <p:spPr bwMode="auto">
              <a:xfrm>
                <a:off x="4338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09" name="Rectangle 65"/>
              <p:cNvSpPr>
                <a:spLocks noChangeArrowheads="1"/>
              </p:cNvSpPr>
              <p:nvPr/>
            </p:nvSpPr>
            <p:spPr bwMode="auto">
              <a:xfrm>
                <a:off x="3052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0" name="Rectangle 66"/>
              <p:cNvSpPr>
                <a:spLocks noChangeArrowheads="1"/>
              </p:cNvSpPr>
              <p:nvPr/>
            </p:nvSpPr>
            <p:spPr bwMode="auto">
              <a:xfrm>
                <a:off x="3196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1" name="Rectangle 67"/>
              <p:cNvSpPr>
                <a:spLocks noChangeArrowheads="1"/>
              </p:cNvSpPr>
              <p:nvPr/>
            </p:nvSpPr>
            <p:spPr bwMode="auto">
              <a:xfrm>
                <a:off x="3340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2" name="Rectangle 68"/>
              <p:cNvSpPr>
                <a:spLocks noChangeArrowheads="1"/>
              </p:cNvSpPr>
              <p:nvPr/>
            </p:nvSpPr>
            <p:spPr bwMode="auto">
              <a:xfrm>
                <a:off x="3484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3" name="Rectangle 69"/>
              <p:cNvSpPr>
                <a:spLocks noChangeArrowheads="1"/>
              </p:cNvSpPr>
              <p:nvPr/>
            </p:nvSpPr>
            <p:spPr bwMode="auto">
              <a:xfrm>
                <a:off x="3628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4" name="Rectangle 70"/>
              <p:cNvSpPr>
                <a:spLocks noChangeArrowheads="1"/>
              </p:cNvSpPr>
              <p:nvPr/>
            </p:nvSpPr>
            <p:spPr bwMode="auto">
              <a:xfrm>
                <a:off x="3767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5" name="Rectangle 71"/>
              <p:cNvSpPr>
                <a:spLocks noChangeArrowheads="1"/>
              </p:cNvSpPr>
              <p:nvPr/>
            </p:nvSpPr>
            <p:spPr bwMode="auto">
              <a:xfrm>
                <a:off x="3911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6" name="Rectangle 72"/>
              <p:cNvSpPr>
                <a:spLocks noChangeArrowheads="1"/>
              </p:cNvSpPr>
              <p:nvPr/>
            </p:nvSpPr>
            <p:spPr bwMode="auto">
              <a:xfrm>
                <a:off x="4055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7" name="Rectangle 73"/>
              <p:cNvSpPr>
                <a:spLocks noChangeArrowheads="1"/>
              </p:cNvSpPr>
              <p:nvPr/>
            </p:nvSpPr>
            <p:spPr bwMode="auto">
              <a:xfrm>
                <a:off x="4199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8" name="Rectangle 74"/>
              <p:cNvSpPr>
                <a:spLocks noChangeArrowheads="1"/>
              </p:cNvSpPr>
              <p:nvPr/>
            </p:nvSpPr>
            <p:spPr bwMode="auto">
              <a:xfrm>
                <a:off x="4338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19" name="Rectangle 75"/>
              <p:cNvSpPr>
                <a:spLocks noChangeArrowheads="1"/>
              </p:cNvSpPr>
              <p:nvPr/>
            </p:nvSpPr>
            <p:spPr bwMode="auto">
              <a:xfrm>
                <a:off x="3052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0" name="Rectangle 76"/>
              <p:cNvSpPr>
                <a:spLocks noChangeArrowheads="1"/>
              </p:cNvSpPr>
              <p:nvPr/>
            </p:nvSpPr>
            <p:spPr bwMode="auto">
              <a:xfrm>
                <a:off x="3196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1" name="Rectangle 77"/>
              <p:cNvSpPr>
                <a:spLocks noChangeArrowheads="1"/>
              </p:cNvSpPr>
              <p:nvPr/>
            </p:nvSpPr>
            <p:spPr bwMode="auto">
              <a:xfrm>
                <a:off x="3340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2" name="Rectangle 78"/>
              <p:cNvSpPr>
                <a:spLocks noChangeArrowheads="1"/>
              </p:cNvSpPr>
              <p:nvPr/>
            </p:nvSpPr>
            <p:spPr bwMode="auto">
              <a:xfrm>
                <a:off x="3484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3" name="Rectangle 79"/>
              <p:cNvSpPr>
                <a:spLocks noChangeArrowheads="1"/>
              </p:cNvSpPr>
              <p:nvPr/>
            </p:nvSpPr>
            <p:spPr bwMode="auto">
              <a:xfrm>
                <a:off x="3628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4" name="Rectangle 80"/>
              <p:cNvSpPr>
                <a:spLocks noChangeArrowheads="1"/>
              </p:cNvSpPr>
              <p:nvPr/>
            </p:nvSpPr>
            <p:spPr bwMode="auto">
              <a:xfrm>
                <a:off x="3767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5" name="Rectangle 81"/>
              <p:cNvSpPr>
                <a:spLocks noChangeArrowheads="1"/>
              </p:cNvSpPr>
              <p:nvPr/>
            </p:nvSpPr>
            <p:spPr bwMode="auto">
              <a:xfrm>
                <a:off x="3911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6" name="Rectangle 82"/>
              <p:cNvSpPr>
                <a:spLocks noChangeArrowheads="1"/>
              </p:cNvSpPr>
              <p:nvPr/>
            </p:nvSpPr>
            <p:spPr bwMode="auto">
              <a:xfrm>
                <a:off x="4055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7" name="Rectangle 83"/>
              <p:cNvSpPr>
                <a:spLocks noChangeArrowheads="1"/>
              </p:cNvSpPr>
              <p:nvPr/>
            </p:nvSpPr>
            <p:spPr bwMode="auto">
              <a:xfrm>
                <a:off x="4199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8" name="Rectangle 84"/>
              <p:cNvSpPr>
                <a:spLocks noChangeArrowheads="1"/>
              </p:cNvSpPr>
              <p:nvPr/>
            </p:nvSpPr>
            <p:spPr bwMode="auto">
              <a:xfrm>
                <a:off x="4338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29" name="Rectangle 85"/>
              <p:cNvSpPr>
                <a:spLocks noChangeArrowheads="1"/>
              </p:cNvSpPr>
              <p:nvPr/>
            </p:nvSpPr>
            <p:spPr bwMode="auto">
              <a:xfrm>
                <a:off x="3052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0" name="Rectangle 86"/>
              <p:cNvSpPr>
                <a:spLocks noChangeArrowheads="1"/>
              </p:cNvSpPr>
              <p:nvPr/>
            </p:nvSpPr>
            <p:spPr bwMode="auto">
              <a:xfrm>
                <a:off x="3196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1" name="Rectangle 87"/>
              <p:cNvSpPr>
                <a:spLocks noChangeArrowheads="1"/>
              </p:cNvSpPr>
              <p:nvPr/>
            </p:nvSpPr>
            <p:spPr bwMode="auto">
              <a:xfrm>
                <a:off x="3340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2" name="Rectangle 88"/>
              <p:cNvSpPr>
                <a:spLocks noChangeArrowheads="1"/>
              </p:cNvSpPr>
              <p:nvPr/>
            </p:nvSpPr>
            <p:spPr bwMode="auto">
              <a:xfrm>
                <a:off x="3484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3" name="Rectangle 89"/>
              <p:cNvSpPr>
                <a:spLocks noChangeArrowheads="1"/>
              </p:cNvSpPr>
              <p:nvPr/>
            </p:nvSpPr>
            <p:spPr bwMode="auto">
              <a:xfrm>
                <a:off x="3628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4" name="Rectangle 90"/>
              <p:cNvSpPr>
                <a:spLocks noChangeArrowheads="1"/>
              </p:cNvSpPr>
              <p:nvPr/>
            </p:nvSpPr>
            <p:spPr bwMode="auto">
              <a:xfrm>
                <a:off x="3767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5" name="Rectangle 91"/>
              <p:cNvSpPr>
                <a:spLocks noChangeArrowheads="1"/>
              </p:cNvSpPr>
              <p:nvPr/>
            </p:nvSpPr>
            <p:spPr bwMode="auto">
              <a:xfrm>
                <a:off x="3911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6" name="Rectangle 92"/>
              <p:cNvSpPr>
                <a:spLocks noChangeArrowheads="1"/>
              </p:cNvSpPr>
              <p:nvPr/>
            </p:nvSpPr>
            <p:spPr bwMode="auto">
              <a:xfrm>
                <a:off x="4055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7" name="Rectangle 93"/>
              <p:cNvSpPr>
                <a:spLocks noChangeArrowheads="1"/>
              </p:cNvSpPr>
              <p:nvPr/>
            </p:nvSpPr>
            <p:spPr bwMode="auto">
              <a:xfrm>
                <a:off x="4199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8" name="Rectangle 94"/>
              <p:cNvSpPr>
                <a:spLocks noChangeArrowheads="1"/>
              </p:cNvSpPr>
              <p:nvPr/>
            </p:nvSpPr>
            <p:spPr bwMode="auto">
              <a:xfrm>
                <a:off x="4338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39" name="Rectangle 95"/>
              <p:cNvSpPr>
                <a:spLocks noChangeArrowheads="1"/>
              </p:cNvSpPr>
              <p:nvPr/>
            </p:nvSpPr>
            <p:spPr bwMode="auto">
              <a:xfrm>
                <a:off x="3052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0" name="Rectangle 96"/>
              <p:cNvSpPr>
                <a:spLocks noChangeArrowheads="1"/>
              </p:cNvSpPr>
              <p:nvPr/>
            </p:nvSpPr>
            <p:spPr bwMode="auto">
              <a:xfrm>
                <a:off x="3196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1" name="Rectangle 97"/>
              <p:cNvSpPr>
                <a:spLocks noChangeArrowheads="1"/>
              </p:cNvSpPr>
              <p:nvPr/>
            </p:nvSpPr>
            <p:spPr bwMode="auto">
              <a:xfrm>
                <a:off x="3340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2" name="Rectangle 98"/>
              <p:cNvSpPr>
                <a:spLocks noChangeArrowheads="1"/>
              </p:cNvSpPr>
              <p:nvPr/>
            </p:nvSpPr>
            <p:spPr bwMode="auto">
              <a:xfrm>
                <a:off x="3484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3" name="Rectangle 99"/>
              <p:cNvSpPr>
                <a:spLocks noChangeArrowheads="1"/>
              </p:cNvSpPr>
              <p:nvPr/>
            </p:nvSpPr>
            <p:spPr bwMode="auto">
              <a:xfrm>
                <a:off x="3628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4" name="Rectangle 100"/>
              <p:cNvSpPr>
                <a:spLocks noChangeArrowheads="1"/>
              </p:cNvSpPr>
              <p:nvPr/>
            </p:nvSpPr>
            <p:spPr bwMode="auto">
              <a:xfrm>
                <a:off x="3767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5" name="Rectangle 101"/>
              <p:cNvSpPr>
                <a:spLocks noChangeArrowheads="1"/>
              </p:cNvSpPr>
              <p:nvPr/>
            </p:nvSpPr>
            <p:spPr bwMode="auto">
              <a:xfrm>
                <a:off x="3911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6" name="Rectangle 102"/>
              <p:cNvSpPr>
                <a:spLocks noChangeArrowheads="1"/>
              </p:cNvSpPr>
              <p:nvPr/>
            </p:nvSpPr>
            <p:spPr bwMode="auto">
              <a:xfrm>
                <a:off x="4055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7" name="Rectangle 103"/>
              <p:cNvSpPr>
                <a:spLocks noChangeArrowheads="1"/>
              </p:cNvSpPr>
              <p:nvPr/>
            </p:nvSpPr>
            <p:spPr bwMode="auto">
              <a:xfrm>
                <a:off x="4199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8" name="Rectangle 104"/>
              <p:cNvSpPr>
                <a:spLocks noChangeArrowheads="1"/>
              </p:cNvSpPr>
              <p:nvPr/>
            </p:nvSpPr>
            <p:spPr bwMode="auto">
              <a:xfrm>
                <a:off x="4338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49" name="Rectangle 105"/>
              <p:cNvSpPr>
                <a:spLocks noChangeArrowheads="1"/>
              </p:cNvSpPr>
              <p:nvPr/>
            </p:nvSpPr>
            <p:spPr bwMode="auto">
              <a:xfrm>
                <a:off x="4477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0" name="Rectangle 106"/>
              <p:cNvSpPr>
                <a:spLocks noChangeArrowheads="1"/>
              </p:cNvSpPr>
              <p:nvPr/>
            </p:nvSpPr>
            <p:spPr bwMode="auto">
              <a:xfrm>
                <a:off x="4621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1" name="Rectangle 107"/>
              <p:cNvSpPr>
                <a:spLocks noChangeArrowheads="1"/>
              </p:cNvSpPr>
              <p:nvPr/>
            </p:nvSpPr>
            <p:spPr bwMode="auto">
              <a:xfrm>
                <a:off x="4765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2" name="Rectangle 108"/>
              <p:cNvSpPr>
                <a:spLocks noChangeArrowheads="1"/>
              </p:cNvSpPr>
              <p:nvPr/>
            </p:nvSpPr>
            <p:spPr bwMode="auto">
              <a:xfrm>
                <a:off x="4909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3" name="Rectangle 109"/>
              <p:cNvSpPr>
                <a:spLocks noChangeArrowheads="1"/>
              </p:cNvSpPr>
              <p:nvPr/>
            </p:nvSpPr>
            <p:spPr bwMode="auto">
              <a:xfrm>
                <a:off x="5053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4" name="Rectangle 110"/>
              <p:cNvSpPr>
                <a:spLocks noChangeArrowheads="1"/>
              </p:cNvSpPr>
              <p:nvPr/>
            </p:nvSpPr>
            <p:spPr bwMode="auto">
              <a:xfrm>
                <a:off x="5192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5" name="Rectangle 111"/>
              <p:cNvSpPr>
                <a:spLocks noChangeArrowheads="1"/>
              </p:cNvSpPr>
              <p:nvPr/>
            </p:nvSpPr>
            <p:spPr bwMode="auto">
              <a:xfrm>
                <a:off x="4477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6" name="Rectangle 112"/>
              <p:cNvSpPr>
                <a:spLocks noChangeArrowheads="1"/>
              </p:cNvSpPr>
              <p:nvPr/>
            </p:nvSpPr>
            <p:spPr bwMode="auto">
              <a:xfrm>
                <a:off x="4621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7" name="Rectangle 113"/>
              <p:cNvSpPr>
                <a:spLocks noChangeArrowheads="1"/>
              </p:cNvSpPr>
              <p:nvPr/>
            </p:nvSpPr>
            <p:spPr bwMode="auto">
              <a:xfrm>
                <a:off x="4765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8" name="Rectangle 114"/>
              <p:cNvSpPr>
                <a:spLocks noChangeArrowheads="1"/>
              </p:cNvSpPr>
              <p:nvPr/>
            </p:nvSpPr>
            <p:spPr bwMode="auto">
              <a:xfrm>
                <a:off x="4909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59" name="Rectangle 115"/>
              <p:cNvSpPr>
                <a:spLocks noChangeArrowheads="1"/>
              </p:cNvSpPr>
              <p:nvPr/>
            </p:nvSpPr>
            <p:spPr bwMode="auto">
              <a:xfrm>
                <a:off x="5053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0" name="Rectangle 116"/>
              <p:cNvSpPr>
                <a:spLocks noChangeArrowheads="1"/>
              </p:cNvSpPr>
              <p:nvPr/>
            </p:nvSpPr>
            <p:spPr bwMode="auto">
              <a:xfrm>
                <a:off x="5192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1" name="Rectangle 117"/>
              <p:cNvSpPr>
                <a:spLocks noChangeArrowheads="1"/>
              </p:cNvSpPr>
              <p:nvPr/>
            </p:nvSpPr>
            <p:spPr bwMode="auto">
              <a:xfrm>
                <a:off x="4477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2" name="Rectangle 118"/>
              <p:cNvSpPr>
                <a:spLocks noChangeArrowheads="1"/>
              </p:cNvSpPr>
              <p:nvPr/>
            </p:nvSpPr>
            <p:spPr bwMode="auto">
              <a:xfrm>
                <a:off x="4621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3" name="Rectangle 119"/>
              <p:cNvSpPr>
                <a:spLocks noChangeArrowheads="1"/>
              </p:cNvSpPr>
              <p:nvPr/>
            </p:nvSpPr>
            <p:spPr bwMode="auto">
              <a:xfrm>
                <a:off x="4765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4" name="Rectangle 120"/>
              <p:cNvSpPr>
                <a:spLocks noChangeArrowheads="1"/>
              </p:cNvSpPr>
              <p:nvPr/>
            </p:nvSpPr>
            <p:spPr bwMode="auto">
              <a:xfrm>
                <a:off x="4909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5" name="Rectangle 121"/>
              <p:cNvSpPr>
                <a:spLocks noChangeArrowheads="1"/>
              </p:cNvSpPr>
              <p:nvPr/>
            </p:nvSpPr>
            <p:spPr bwMode="auto">
              <a:xfrm>
                <a:off x="5053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6" name="Rectangle 122"/>
              <p:cNvSpPr>
                <a:spLocks noChangeArrowheads="1"/>
              </p:cNvSpPr>
              <p:nvPr/>
            </p:nvSpPr>
            <p:spPr bwMode="auto">
              <a:xfrm>
                <a:off x="5192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7" name="Rectangle 123"/>
              <p:cNvSpPr>
                <a:spLocks noChangeArrowheads="1"/>
              </p:cNvSpPr>
              <p:nvPr/>
            </p:nvSpPr>
            <p:spPr bwMode="auto">
              <a:xfrm>
                <a:off x="4477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8" name="Rectangle 124"/>
              <p:cNvSpPr>
                <a:spLocks noChangeArrowheads="1"/>
              </p:cNvSpPr>
              <p:nvPr/>
            </p:nvSpPr>
            <p:spPr bwMode="auto">
              <a:xfrm>
                <a:off x="4621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69" name="Rectangle 125"/>
              <p:cNvSpPr>
                <a:spLocks noChangeArrowheads="1"/>
              </p:cNvSpPr>
              <p:nvPr/>
            </p:nvSpPr>
            <p:spPr bwMode="auto">
              <a:xfrm>
                <a:off x="4765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0" name="Rectangle 126"/>
              <p:cNvSpPr>
                <a:spLocks noChangeArrowheads="1"/>
              </p:cNvSpPr>
              <p:nvPr/>
            </p:nvSpPr>
            <p:spPr bwMode="auto">
              <a:xfrm>
                <a:off x="4909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1" name="Rectangle 127"/>
              <p:cNvSpPr>
                <a:spLocks noChangeArrowheads="1"/>
              </p:cNvSpPr>
              <p:nvPr/>
            </p:nvSpPr>
            <p:spPr bwMode="auto">
              <a:xfrm>
                <a:off x="5053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2" name="Rectangle 128"/>
              <p:cNvSpPr>
                <a:spLocks noChangeArrowheads="1"/>
              </p:cNvSpPr>
              <p:nvPr/>
            </p:nvSpPr>
            <p:spPr bwMode="auto">
              <a:xfrm>
                <a:off x="5192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3" name="Rectangle 129"/>
              <p:cNvSpPr>
                <a:spLocks noChangeArrowheads="1"/>
              </p:cNvSpPr>
              <p:nvPr/>
            </p:nvSpPr>
            <p:spPr bwMode="auto">
              <a:xfrm>
                <a:off x="4477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4" name="Rectangle 130"/>
              <p:cNvSpPr>
                <a:spLocks noChangeArrowheads="1"/>
              </p:cNvSpPr>
              <p:nvPr/>
            </p:nvSpPr>
            <p:spPr bwMode="auto">
              <a:xfrm>
                <a:off x="4621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5" name="Rectangle 131"/>
              <p:cNvSpPr>
                <a:spLocks noChangeArrowheads="1"/>
              </p:cNvSpPr>
              <p:nvPr/>
            </p:nvSpPr>
            <p:spPr bwMode="auto">
              <a:xfrm>
                <a:off x="4765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6" name="Rectangle 132"/>
              <p:cNvSpPr>
                <a:spLocks noChangeArrowheads="1"/>
              </p:cNvSpPr>
              <p:nvPr/>
            </p:nvSpPr>
            <p:spPr bwMode="auto">
              <a:xfrm>
                <a:off x="4909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7" name="Rectangle 133"/>
              <p:cNvSpPr>
                <a:spLocks noChangeArrowheads="1"/>
              </p:cNvSpPr>
              <p:nvPr/>
            </p:nvSpPr>
            <p:spPr bwMode="auto">
              <a:xfrm>
                <a:off x="5053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8" name="Rectangle 134"/>
              <p:cNvSpPr>
                <a:spLocks noChangeArrowheads="1"/>
              </p:cNvSpPr>
              <p:nvPr/>
            </p:nvSpPr>
            <p:spPr bwMode="auto">
              <a:xfrm>
                <a:off x="5192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79" name="Rectangle 135"/>
              <p:cNvSpPr>
                <a:spLocks noChangeArrowheads="1"/>
              </p:cNvSpPr>
              <p:nvPr/>
            </p:nvSpPr>
            <p:spPr bwMode="auto">
              <a:xfrm>
                <a:off x="4477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0" name="Rectangle 136"/>
              <p:cNvSpPr>
                <a:spLocks noChangeArrowheads="1"/>
              </p:cNvSpPr>
              <p:nvPr/>
            </p:nvSpPr>
            <p:spPr bwMode="auto">
              <a:xfrm>
                <a:off x="4621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1" name="Rectangle 137"/>
              <p:cNvSpPr>
                <a:spLocks noChangeArrowheads="1"/>
              </p:cNvSpPr>
              <p:nvPr/>
            </p:nvSpPr>
            <p:spPr bwMode="auto">
              <a:xfrm>
                <a:off x="4765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2" name="Rectangle 138"/>
              <p:cNvSpPr>
                <a:spLocks noChangeArrowheads="1"/>
              </p:cNvSpPr>
              <p:nvPr/>
            </p:nvSpPr>
            <p:spPr bwMode="auto">
              <a:xfrm>
                <a:off x="4909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3" name="Rectangle 139"/>
              <p:cNvSpPr>
                <a:spLocks noChangeArrowheads="1"/>
              </p:cNvSpPr>
              <p:nvPr/>
            </p:nvSpPr>
            <p:spPr bwMode="auto">
              <a:xfrm>
                <a:off x="5053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4" name="Rectangle 140"/>
              <p:cNvSpPr>
                <a:spLocks noChangeArrowheads="1"/>
              </p:cNvSpPr>
              <p:nvPr/>
            </p:nvSpPr>
            <p:spPr bwMode="auto">
              <a:xfrm>
                <a:off x="5192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5" name="Rectangle 141"/>
              <p:cNvSpPr>
                <a:spLocks noChangeArrowheads="1"/>
              </p:cNvSpPr>
              <p:nvPr/>
            </p:nvSpPr>
            <p:spPr bwMode="auto">
              <a:xfrm>
                <a:off x="4477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6" name="Rectangle 142"/>
              <p:cNvSpPr>
                <a:spLocks noChangeArrowheads="1"/>
              </p:cNvSpPr>
              <p:nvPr/>
            </p:nvSpPr>
            <p:spPr bwMode="auto">
              <a:xfrm>
                <a:off x="4621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7" name="Rectangle 143"/>
              <p:cNvSpPr>
                <a:spLocks noChangeArrowheads="1"/>
              </p:cNvSpPr>
              <p:nvPr/>
            </p:nvSpPr>
            <p:spPr bwMode="auto">
              <a:xfrm>
                <a:off x="4765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8" name="Rectangle 144"/>
              <p:cNvSpPr>
                <a:spLocks noChangeArrowheads="1"/>
              </p:cNvSpPr>
              <p:nvPr/>
            </p:nvSpPr>
            <p:spPr bwMode="auto">
              <a:xfrm>
                <a:off x="4909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89" name="Rectangle 145"/>
              <p:cNvSpPr>
                <a:spLocks noChangeArrowheads="1"/>
              </p:cNvSpPr>
              <p:nvPr/>
            </p:nvSpPr>
            <p:spPr bwMode="auto">
              <a:xfrm>
                <a:off x="5053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0" name="Rectangle 146"/>
              <p:cNvSpPr>
                <a:spLocks noChangeArrowheads="1"/>
              </p:cNvSpPr>
              <p:nvPr/>
            </p:nvSpPr>
            <p:spPr bwMode="auto">
              <a:xfrm>
                <a:off x="5192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1" name="Rectangle 147"/>
              <p:cNvSpPr>
                <a:spLocks noChangeArrowheads="1"/>
              </p:cNvSpPr>
              <p:nvPr/>
            </p:nvSpPr>
            <p:spPr bwMode="auto">
              <a:xfrm>
                <a:off x="4477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2" name="Rectangle 148"/>
              <p:cNvSpPr>
                <a:spLocks noChangeArrowheads="1"/>
              </p:cNvSpPr>
              <p:nvPr/>
            </p:nvSpPr>
            <p:spPr bwMode="auto">
              <a:xfrm>
                <a:off x="4621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3" name="Rectangle 149"/>
              <p:cNvSpPr>
                <a:spLocks noChangeArrowheads="1"/>
              </p:cNvSpPr>
              <p:nvPr/>
            </p:nvSpPr>
            <p:spPr bwMode="auto">
              <a:xfrm>
                <a:off x="4765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4" name="Rectangle 150"/>
              <p:cNvSpPr>
                <a:spLocks noChangeArrowheads="1"/>
              </p:cNvSpPr>
              <p:nvPr/>
            </p:nvSpPr>
            <p:spPr bwMode="auto">
              <a:xfrm>
                <a:off x="4909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5" name="Rectangle 151"/>
              <p:cNvSpPr>
                <a:spLocks noChangeArrowheads="1"/>
              </p:cNvSpPr>
              <p:nvPr/>
            </p:nvSpPr>
            <p:spPr bwMode="auto">
              <a:xfrm>
                <a:off x="5053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6" name="Rectangle 152"/>
              <p:cNvSpPr>
                <a:spLocks noChangeArrowheads="1"/>
              </p:cNvSpPr>
              <p:nvPr/>
            </p:nvSpPr>
            <p:spPr bwMode="auto">
              <a:xfrm>
                <a:off x="5192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7" name="Rectangle 153"/>
              <p:cNvSpPr>
                <a:spLocks noChangeArrowheads="1"/>
              </p:cNvSpPr>
              <p:nvPr/>
            </p:nvSpPr>
            <p:spPr bwMode="auto">
              <a:xfrm>
                <a:off x="4477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8" name="Rectangle 154"/>
              <p:cNvSpPr>
                <a:spLocks noChangeArrowheads="1"/>
              </p:cNvSpPr>
              <p:nvPr/>
            </p:nvSpPr>
            <p:spPr bwMode="auto">
              <a:xfrm>
                <a:off x="4621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299" name="Rectangle 155"/>
              <p:cNvSpPr>
                <a:spLocks noChangeArrowheads="1"/>
              </p:cNvSpPr>
              <p:nvPr/>
            </p:nvSpPr>
            <p:spPr bwMode="auto">
              <a:xfrm>
                <a:off x="4765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0" name="Rectangle 156"/>
              <p:cNvSpPr>
                <a:spLocks noChangeArrowheads="1"/>
              </p:cNvSpPr>
              <p:nvPr/>
            </p:nvSpPr>
            <p:spPr bwMode="auto">
              <a:xfrm>
                <a:off x="4909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1" name="Rectangle 157"/>
              <p:cNvSpPr>
                <a:spLocks noChangeArrowheads="1"/>
              </p:cNvSpPr>
              <p:nvPr/>
            </p:nvSpPr>
            <p:spPr bwMode="auto">
              <a:xfrm>
                <a:off x="5053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2" name="Rectangle 158"/>
              <p:cNvSpPr>
                <a:spLocks noChangeArrowheads="1"/>
              </p:cNvSpPr>
              <p:nvPr/>
            </p:nvSpPr>
            <p:spPr bwMode="auto">
              <a:xfrm>
                <a:off x="5192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3" name="Rectangle 159"/>
              <p:cNvSpPr>
                <a:spLocks noChangeArrowheads="1"/>
              </p:cNvSpPr>
              <p:nvPr/>
            </p:nvSpPr>
            <p:spPr bwMode="auto">
              <a:xfrm>
                <a:off x="4477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4" name="Rectangle 160"/>
              <p:cNvSpPr>
                <a:spLocks noChangeArrowheads="1"/>
              </p:cNvSpPr>
              <p:nvPr/>
            </p:nvSpPr>
            <p:spPr bwMode="auto">
              <a:xfrm>
                <a:off x="4621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5" name="Rectangle 161"/>
              <p:cNvSpPr>
                <a:spLocks noChangeArrowheads="1"/>
              </p:cNvSpPr>
              <p:nvPr/>
            </p:nvSpPr>
            <p:spPr bwMode="auto">
              <a:xfrm>
                <a:off x="4765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6" name="Rectangle 162"/>
              <p:cNvSpPr>
                <a:spLocks noChangeArrowheads="1"/>
              </p:cNvSpPr>
              <p:nvPr/>
            </p:nvSpPr>
            <p:spPr bwMode="auto">
              <a:xfrm>
                <a:off x="4909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7" name="Rectangle 163"/>
              <p:cNvSpPr>
                <a:spLocks noChangeArrowheads="1"/>
              </p:cNvSpPr>
              <p:nvPr/>
            </p:nvSpPr>
            <p:spPr bwMode="auto">
              <a:xfrm>
                <a:off x="5053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8" name="Rectangle 164"/>
              <p:cNvSpPr>
                <a:spLocks noChangeArrowheads="1"/>
              </p:cNvSpPr>
              <p:nvPr/>
            </p:nvSpPr>
            <p:spPr bwMode="auto">
              <a:xfrm>
                <a:off x="5192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09" name="Rectangle 165"/>
              <p:cNvSpPr>
                <a:spLocks noChangeArrowheads="1"/>
              </p:cNvSpPr>
              <p:nvPr/>
            </p:nvSpPr>
            <p:spPr bwMode="auto">
              <a:xfrm>
                <a:off x="3052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0" name="Rectangle 166"/>
              <p:cNvSpPr>
                <a:spLocks noChangeArrowheads="1"/>
              </p:cNvSpPr>
              <p:nvPr/>
            </p:nvSpPr>
            <p:spPr bwMode="auto">
              <a:xfrm>
                <a:off x="3196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1" name="Rectangle 167"/>
              <p:cNvSpPr>
                <a:spLocks noChangeArrowheads="1"/>
              </p:cNvSpPr>
              <p:nvPr/>
            </p:nvSpPr>
            <p:spPr bwMode="auto">
              <a:xfrm>
                <a:off x="3340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2" name="Rectangle 168"/>
              <p:cNvSpPr>
                <a:spLocks noChangeArrowheads="1"/>
              </p:cNvSpPr>
              <p:nvPr/>
            </p:nvSpPr>
            <p:spPr bwMode="auto">
              <a:xfrm>
                <a:off x="3484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3" name="Rectangle 169"/>
              <p:cNvSpPr>
                <a:spLocks noChangeArrowheads="1"/>
              </p:cNvSpPr>
              <p:nvPr/>
            </p:nvSpPr>
            <p:spPr bwMode="auto">
              <a:xfrm>
                <a:off x="3628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4" name="Rectangle 170"/>
              <p:cNvSpPr>
                <a:spLocks noChangeArrowheads="1"/>
              </p:cNvSpPr>
              <p:nvPr/>
            </p:nvSpPr>
            <p:spPr bwMode="auto">
              <a:xfrm>
                <a:off x="3767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5" name="Rectangle 171"/>
              <p:cNvSpPr>
                <a:spLocks noChangeArrowheads="1"/>
              </p:cNvSpPr>
              <p:nvPr/>
            </p:nvSpPr>
            <p:spPr bwMode="auto">
              <a:xfrm>
                <a:off x="3911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6" name="Rectangle 172"/>
              <p:cNvSpPr>
                <a:spLocks noChangeArrowheads="1"/>
              </p:cNvSpPr>
              <p:nvPr/>
            </p:nvSpPr>
            <p:spPr bwMode="auto">
              <a:xfrm>
                <a:off x="4055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7" name="Rectangle 173"/>
              <p:cNvSpPr>
                <a:spLocks noChangeArrowheads="1"/>
              </p:cNvSpPr>
              <p:nvPr/>
            </p:nvSpPr>
            <p:spPr bwMode="auto">
              <a:xfrm>
                <a:off x="4199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8" name="Rectangle 174"/>
              <p:cNvSpPr>
                <a:spLocks noChangeArrowheads="1"/>
              </p:cNvSpPr>
              <p:nvPr/>
            </p:nvSpPr>
            <p:spPr bwMode="auto">
              <a:xfrm>
                <a:off x="4338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19" name="Rectangle 175"/>
              <p:cNvSpPr>
                <a:spLocks noChangeArrowheads="1"/>
              </p:cNvSpPr>
              <p:nvPr/>
            </p:nvSpPr>
            <p:spPr bwMode="auto">
              <a:xfrm>
                <a:off x="3052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0" name="Rectangle 176"/>
              <p:cNvSpPr>
                <a:spLocks noChangeArrowheads="1"/>
              </p:cNvSpPr>
              <p:nvPr/>
            </p:nvSpPr>
            <p:spPr bwMode="auto">
              <a:xfrm>
                <a:off x="3196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1" name="Rectangle 177"/>
              <p:cNvSpPr>
                <a:spLocks noChangeArrowheads="1"/>
              </p:cNvSpPr>
              <p:nvPr/>
            </p:nvSpPr>
            <p:spPr bwMode="auto">
              <a:xfrm>
                <a:off x="3340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2" name="Rectangle 178"/>
              <p:cNvSpPr>
                <a:spLocks noChangeArrowheads="1"/>
              </p:cNvSpPr>
              <p:nvPr/>
            </p:nvSpPr>
            <p:spPr bwMode="auto">
              <a:xfrm>
                <a:off x="3484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3" name="Rectangle 179"/>
              <p:cNvSpPr>
                <a:spLocks noChangeArrowheads="1"/>
              </p:cNvSpPr>
              <p:nvPr/>
            </p:nvSpPr>
            <p:spPr bwMode="auto">
              <a:xfrm>
                <a:off x="3628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4" name="Rectangle 180"/>
              <p:cNvSpPr>
                <a:spLocks noChangeArrowheads="1"/>
              </p:cNvSpPr>
              <p:nvPr/>
            </p:nvSpPr>
            <p:spPr bwMode="auto">
              <a:xfrm>
                <a:off x="3767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5" name="Rectangle 181"/>
              <p:cNvSpPr>
                <a:spLocks noChangeArrowheads="1"/>
              </p:cNvSpPr>
              <p:nvPr/>
            </p:nvSpPr>
            <p:spPr bwMode="auto">
              <a:xfrm>
                <a:off x="3911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6" name="Rectangle 182"/>
              <p:cNvSpPr>
                <a:spLocks noChangeArrowheads="1"/>
              </p:cNvSpPr>
              <p:nvPr/>
            </p:nvSpPr>
            <p:spPr bwMode="auto">
              <a:xfrm>
                <a:off x="4055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7" name="Rectangle 183"/>
              <p:cNvSpPr>
                <a:spLocks noChangeArrowheads="1"/>
              </p:cNvSpPr>
              <p:nvPr/>
            </p:nvSpPr>
            <p:spPr bwMode="auto">
              <a:xfrm>
                <a:off x="4199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8" name="Rectangle 184"/>
              <p:cNvSpPr>
                <a:spLocks noChangeArrowheads="1"/>
              </p:cNvSpPr>
              <p:nvPr/>
            </p:nvSpPr>
            <p:spPr bwMode="auto">
              <a:xfrm>
                <a:off x="4338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29" name="Rectangle 185"/>
              <p:cNvSpPr>
                <a:spLocks noChangeArrowheads="1"/>
              </p:cNvSpPr>
              <p:nvPr/>
            </p:nvSpPr>
            <p:spPr bwMode="auto">
              <a:xfrm>
                <a:off x="3052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0" name="Rectangle 186"/>
              <p:cNvSpPr>
                <a:spLocks noChangeArrowheads="1"/>
              </p:cNvSpPr>
              <p:nvPr/>
            </p:nvSpPr>
            <p:spPr bwMode="auto">
              <a:xfrm>
                <a:off x="3196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1" name="Rectangle 187"/>
              <p:cNvSpPr>
                <a:spLocks noChangeArrowheads="1"/>
              </p:cNvSpPr>
              <p:nvPr/>
            </p:nvSpPr>
            <p:spPr bwMode="auto">
              <a:xfrm>
                <a:off x="3340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2" name="Rectangle 188"/>
              <p:cNvSpPr>
                <a:spLocks noChangeArrowheads="1"/>
              </p:cNvSpPr>
              <p:nvPr/>
            </p:nvSpPr>
            <p:spPr bwMode="auto">
              <a:xfrm>
                <a:off x="3484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3" name="Rectangle 189"/>
              <p:cNvSpPr>
                <a:spLocks noChangeArrowheads="1"/>
              </p:cNvSpPr>
              <p:nvPr/>
            </p:nvSpPr>
            <p:spPr bwMode="auto">
              <a:xfrm>
                <a:off x="3628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4" name="Rectangle 190"/>
              <p:cNvSpPr>
                <a:spLocks noChangeArrowheads="1"/>
              </p:cNvSpPr>
              <p:nvPr/>
            </p:nvSpPr>
            <p:spPr bwMode="auto">
              <a:xfrm>
                <a:off x="3767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5" name="Rectangle 191"/>
              <p:cNvSpPr>
                <a:spLocks noChangeArrowheads="1"/>
              </p:cNvSpPr>
              <p:nvPr/>
            </p:nvSpPr>
            <p:spPr bwMode="auto">
              <a:xfrm>
                <a:off x="3911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6" name="Rectangle 192"/>
              <p:cNvSpPr>
                <a:spLocks noChangeArrowheads="1"/>
              </p:cNvSpPr>
              <p:nvPr/>
            </p:nvSpPr>
            <p:spPr bwMode="auto">
              <a:xfrm>
                <a:off x="4055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7" name="Rectangle 193"/>
              <p:cNvSpPr>
                <a:spLocks noChangeArrowheads="1"/>
              </p:cNvSpPr>
              <p:nvPr/>
            </p:nvSpPr>
            <p:spPr bwMode="auto">
              <a:xfrm>
                <a:off x="4199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8" name="Rectangle 194"/>
              <p:cNvSpPr>
                <a:spLocks noChangeArrowheads="1"/>
              </p:cNvSpPr>
              <p:nvPr/>
            </p:nvSpPr>
            <p:spPr bwMode="auto">
              <a:xfrm>
                <a:off x="4338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39" name="Rectangle 195"/>
              <p:cNvSpPr>
                <a:spLocks noChangeArrowheads="1"/>
              </p:cNvSpPr>
              <p:nvPr/>
            </p:nvSpPr>
            <p:spPr bwMode="auto">
              <a:xfrm>
                <a:off x="3052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0" name="Rectangle 196"/>
              <p:cNvSpPr>
                <a:spLocks noChangeArrowheads="1"/>
              </p:cNvSpPr>
              <p:nvPr/>
            </p:nvSpPr>
            <p:spPr bwMode="auto">
              <a:xfrm>
                <a:off x="3196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1" name="Rectangle 197"/>
              <p:cNvSpPr>
                <a:spLocks noChangeArrowheads="1"/>
              </p:cNvSpPr>
              <p:nvPr/>
            </p:nvSpPr>
            <p:spPr bwMode="auto">
              <a:xfrm>
                <a:off x="3340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2" name="Rectangle 198"/>
              <p:cNvSpPr>
                <a:spLocks noChangeArrowheads="1"/>
              </p:cNvSpPr>
              <p:nvPr/>
            </p:nvSpPr>
            <p:spPr bwMode="auto">
              <a:xfrm>
                <a:off x="3484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3" name="Rectangle 199"/>
              <p:cNvSpPr>
                <a:spLocks noChangeArrowheads="1"/>
              </p:cNvSpPr>
              <p:nvPr/>
            </p:nvSpPr>
            <p:spPr bwMode="auto">
              <a:xfrm>
                <a:off x="3628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4" name="Rectangle 200"/>
              <p:cNvSpPr>
                <a:spLocks noChangeArrowheads="1"/>
              </p:cNvSpPr>
              <p:nvPr/>
            </p:nvSpPr>
            <p:spPr bwMode="auto">
              <a:xfrm>
                <a:off x="3767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5" name="Rectangle 201"/>
              <p:cNvSpPr>
                <a:spLocks noChangeArrowheads="1"/>
              </p:cNvSpPr>
              <p:nvPr/>
            </p:nvSpPr>
            <p:spPr bwMode="auto">
              <a:xfrm>
                <a:off x="3911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6" name="Rectangle 202"/>
              <p:cNvSpPr>
                <a:spLocks noChangeArrowheads="1"/>
              </p:cNvSpPr>
              <p:nvPr/>
            </p:nvSpPr>
            <p:spPr bwMode="auto">
              <a:xfrm>
                <a:off x="4055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7" name="Rectangle 203"/>
              <p:cNvSpPr>
                <a:spLocks noChangeArrowheads="1"/>
              </p:cNvSpPr>
              <p:nvPr/>
            </p:nvSpPr>
            <p:spPr bwMode="auto">
              <a:xfrm>
                <a:off x="4199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8" name="Rectangle 204"/>
              <p:cNvSpPr>
                <a:spLocks noChangeArrowheads="1"/>
              </p:cNvSpPr>
              <p:nvPr/>
            </p:nvSpPr>
            <p:spPr bwMode="auto">
              <a:xfrm>
                <a:off x="4338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49" name="Rectangle 205"/>
              <p:cNvSpPr>
                <a:spLocks noChangeArrowheads="1"/>
              </p:cNvSpPr>
              <p:nvPr/>
            </p:nvSpPr>
            <p:spPr bwMode="auto">
              <a:xfrm>
                <a:off x="3052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0" name="Rectangle 206"/>
              <p:cNvSpPr>
                <a:spLocks noChangeArrowheads="1"/>
              </p:cNvSpPr>
              <p:nvPr/>
            </p:nvSpPr>
            <p:spPr bwMode="auto">
              <a:xfrm>
                <a:off x="3196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1" name="Rectangle 207"/>
              <p:cNvSpPr>
                <a:spLocks noChangeArrowheads="1"/>
              </p:cNvSpPr>
              <p:nvPr/>
            </p:nvSpPr>
            <p:spPr bwMode="auto">
              <a:xfrm>
                <a:off x="3340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2" name="Rectangle 208"/>
              <p:cNvSpPr>
                <a:spLocks noChangeArrowheads="1"/>
              </p:cNvSpPr>
              <p:nvPr/>
            </p:nvSpPr>
            <p:spPr bwMode="auto">
              <a:xfrm>
                <a:off x="3484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3" name="Rectangle 209"/>
              <p:cNvSpPr>
                <a:spLocks noChangeArrowheads="1"/>
              </p:cNvSpPr>
              <p:nvPr/>
            </p:nvSpPr>
            <p:spPr bwMode="auto">
              <a:xfrm>
                <a:off x="3628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4" name="Rectangle 210"/>
              <p:cNvSpPr>
                <a:spLocks noChangeArrowheads="1"/>
              </p:cNvSpPr>
              <p:nvPr/>
            </p:nvSpPr>
            <p:spPr bwMode="auto">
              <a:xfrm>
                <a:off x="3767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5" name="Rectangle 211"/>
              <p:cNvSpPr>
                <a:spLocks noChangeArrowheads="1"/>
              </p:cNvSpPr>
              <p:nvPr/>
            </p:nvSpPr>
            <p:spPr bwMode="auto">
              <a:xfrm>
                <a:off x="3911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6" name="Rectangle 212"/>
              <p:cNvSpPr>
                <a:spLocks noChangeArrowheads="1"/>
              </p:cNvSpPr>
              <p:nvPr/>
            </p:nvSpPr>
            <p:spPr bwMode="auto">
              <a:xfrm>
                <a:off x="4055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7" name="Rectangle 213"/>
              <p:cNvSpPr>
                <a:spLocks noChangeArrowheads="1"/>
              </p:cNvSpPr>
              <p:nvPr/>
            </p:nvSpPr>
            <p:spPr bwMode="auto">
              <a:xfrm>
                <a:off x="4199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8" name="Rectangle 214"/>
              <p:cNvSpPr>
                <a:spLocks noChangeArrowheads="1"/>
              </p:cNvSpPr>
              <p:nvPr/>
            </p:nvSpPr>
            <p:spPr bwMode="auto">
              <a:xfrm>
                <a:off x="4338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59" name="Rectangle 215"/>
              <p:cNvSpPr>
                <a:spLocks noChangeArrowheads="1"/>
              </p:cNvSpPr>
              <p:nvPr/>
            </p:nvSpPr>
            <p:spPr bwMode="auto">
              <a:xfrm>
                <a:off x="4477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0" name="Rectangle 216"/>
              <p:cNvSpPr>
                <a:spLocks noChangeArrowheads="1"/>
              </p:cNvSpPr>
              <p:nvPr/>
            </p:nvSpPr>
            <p:spPr bwMode="auto">
              <a:xfrm>
                <a:off x="4621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1" name="Rectangle 217"/>
              <p:cNvSpPr>
                <a:spLocks noChangeArrowheads="1"/>
              </p:cNvSpPr>
              <p:nvPr/>
            </p:nvSpPr>
            <p:spPr bwMode="auto">
              <a:xfrm>
                <a:off x="4765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2" name="Rectangle 218"/>
              <p:cNvSpPr>
                <a:spLocks noChangeArrowheads="1"/>
              </p:cNvSpPr>
              <p:nvPr/>
            </p:nvSpPr>
            <p:spPr bwMode="auto">
              <a:xfrm>
                <a:off x="4909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3" name="Rectangle 219"/>
              <p:cNvSpPr>
                <a:spLocks noChangeArrowheads="1"/>
              </p:cNvSpPr>
              <p:nvPr/>
            </p:nvSpPr>
            <p:spPr bwMode="auto">
              <a:xfrm>
                <a:off x="5053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4" name="Rectangle 220"/>
              <p:cNvSpPr>
                <a:spLocks noChangeArrowheads="1"/>
              </p:cNvSpPr>
              <p:nvPr/>
            </p:nvSpPr>
            <p:spPr bwMode="auto">
              <a:xfrm>
                <a:off x="5192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5" name="Rectangle 221"/>
              <p:cNvSpPr>
                <a:spLocks noChangeArrowheads="1"/>
              </p:cNvSpPr>
              <p:nvPr/>
            </p:nvSpPr>
            <p:spPr bwMode="auto">
              <a:xfrm>
                <a:off x="4477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6" name="Rectangle 222"/>
              <p:cNvSpPr>
                <a:spLocks noChangeArrowheads="1"/>
              </p:cNvSpPr>
              <p:nvPr/>
            </p:nvSpPr>
            <p:spPr bwMode="auto">
              <a:xfrm>
                <a:off x="4621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7" name="Rectangle 223"/>
              <p:cNvSpPr>
                <a:spLocks noChangeArrowheads="1"/>
              </p:cNvSpPr>
              <p:nvPr/>
            </p:nvSpPr>
            <p:spPr bwMode="auto">
              <a:xfrm>
                <a:off x="4765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8" name="Rectangle 224"/>
              <p:cNvSpPr>
                <a:spLocks noChangeArrowheads="1"/>
              </p:cNvSpPr>
              <p:nvPr/>
            </p:nvSpPr>
            <p:spPr bwMode="auto">
              <a:xfrm>
                <a:off x="4909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69" name="Rectangle 225"/>
              <p:cNvSpPr>
                <a:spLocks noChangeArrowheads="1"/>
              </p:cNvSpPr>
              <p:nvPr/>
            </p:nvSpPr>
            <p:spPr bwMode="auto">
              <a:xfrm>
                <a:off x="5053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0" name="Rectangle 226"/>
              <p:cNvSpPr>
                <a:spLocks noChangeArrowheads="1"/>
              </p:cNvSpPr>
              <p:nvPr/>
            </p:nvSpPr>
            <p:spPr bwMode="auto">
              <a:xfrm>
                <a:off x="5192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1" name="Rectangle 227"/>
              <p:cNvSpPr>
                <a:spLocks noChangeArrowheads="1"/>
              </p:cNvSpPr>
              <p:nvPr/>
            </p:nvSpPr>
            <p:spPr bwMode="auto">
              <a:xfrm>
                <a:off x="4477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2" name="Rectangle 228"/>
              <p:cNvSpPr>
                <a:spLocks noChangeArrowheads="1"/>
              </p:cNvSpPr>
              <p:nvPr/>
            </p:nvSpPr>
            <p:spPr bwMode="auto">
              <a:xfrm>
                <a:off x="4621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3" name="Rectangle 229"/>
              <p:cNvSpPr>
                <a:spLocks noChangeArrowheads="1"/>
              </p:cNvSpPr>
              <p:nvPr/>
            </p:nvSpPr>
            <p:spPr bwMode="auto">
              <a:xfrm>
                <a:off x="4765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4" name="Rectangle 230"/>
              <p:cNvSpPr>
                <a:spLocks noChangeArrowheads="1"/>
              </p:cNvSpPr>
              <p:nvPr/>
            </p:nvSpPr>
            <p:spPr bwMode="auto">
              <a:xfrm>
                <a:off x="4909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5" name="Rectangle 231"/>
              <p:cNvSpPr>
                <a:spLocks noChangeArrowheads="1"/>
              </p:cNvSpPr>
              <p:nvPr/>
            </p:nvSpPr>
            <p:spPr bwMode="auto">
              <a:xfrm>
                <a:off x="5053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6" name="Rectangle 232"/>
              <p:cNvSpPr>
                <a:spLocks noChangeArrowheads="1"/>
              </p:cNvSpPr>
              <p:nvPr/>
            </p:nvSpPr>
            <p:spPr bwMode="auto">
              <a:xfrm>
                <a:off x="5192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7" name="Rectangle 233"/>
              <p:cNvSpPr>
                <a:spLocks noChangeArrowheads="1"/>
              </p:cNvSpPr>
              <p:nvPr/>
            </p:nvSpPr>
            <p:spPr bwMode="auto">
              <a:xfrm>
                <a:off x="4477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8" name="Rectangle 234"/>
              <p:cNvSpPr>
                <a:spLocks noChangeArrowheads="1"/>
              </p:cNvSpPr>
              <p:nvPr/>
            </p:nvSpPr>
            <p:spPr bwMode="auto">
              <a:xfrm>
                <a:off x="4621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79" name="Rectangle 235"/>
              <p:cNvSpPr>
                <a:spLocks noChangeArrowheads="1"/>
              </p:cNvSpPr>
              <p:nvPr/>
            </p:nvSpPr>
            <p:spPr bwMode="auto">
              <a:xfrm>
                <a:off x="4765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0" name="Rectangle 236"/>
              <p:cNvSpPr>
                <a:spLocks noChangeArrowheads="1"/>
              </p:cNvSpPr>
              <p:nvPr/>
            </p:nvSpPr>
            <p:spPr bwMode="auto">
              <a:xfrm>
                <a:off x="4909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1" name="Rectangle 237"/>
              <p:cNvSpPr>
                <a:spLocks noChangeArrowheads="1"/>
              </p:cNvSpPr>
              <p:nvPr/>
            </p:nvSpPr>
            <p:spPr bwMode="auto">
              <a:xfrm>
                <a:off x="5053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2" name="Rectangle 238"/>
              <p:cNvSpPr>
                <a:spLocks noChangeArrowheads="1"/>
              </p:cNvSpPr>
              <p:nvPr/>
            </p:nvSpPr>
            <p:spPr bwMode="auto">
              <a:xfrm>
                <a:off x="5192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3" name="Rectangle 239"/>
              <p:cNvSpPr>
                <a:spLocks noChangeArrowheads="1"/>
              </p:cNvSpPr>
              <p:nvPr/>
            </p:nvSpPr>
            <p:spPr bwMode="auto">
              <a:xfrm>
                <a:off x="4477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4" name="Rectangle 240"/>
              <p:cNvSpPr>
                <a:spLocks noChangeArrowheads="1"/>
              </p:cNvSpPr>
              <p:nvPr/>
            </p:nvSpPr>
            <p:spPr bwMode="auto">
              <a:xfrm>
                <a:off x="4621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5" name="Rectangle 241"/>
              <p:cNvSpPr>
                <a:spLocks noChangeArrowheads="1"/>
              </p:cNvSpPr>
              <p:nvPr/>
            </p:nvSpPr>
            <p:spPr bwMode="auto">
              <a:xfrm>
                <a:off x="4765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6" name="Rectangle 242"/>
              <p:cNvSpPr>
                <a:spLocks noChangeArrowheads="1"/>
              </p:cNvSpPr>
              <p:nvPr/>
            </p:nvSpPr>
            <p:spPr bwMode="auto">
              <a:xfrm>
                <a:off x="4909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7" name="Rectangle 243"/>
              <p:cNvSpPr>
                <a:spLocks noChangeArrowheads="1"/>
              </p:cNvSpPr>
              <p:nvPr/>
            </p:nvSpPr>
            <p:spPr bwMode="auto">
              <a:xfrm>
                <a:off x="5053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88" name="Rectangle 244"/>
              <p:cNvSpPr>
                <a:spLocks noChangeArrowheads="1"/>
              </p:cNvSpPr>
              <p:nvPr/>
            </p:nvSpPr>
            <p:spPr bwMode="auto">
              <a:xfrm>
                <a:off x="5192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6389" name="Line 245"/>
            <p:cNvSpPr>
              <a:spLocks noChangeShapeType="1"/>
            </p:cNvSpPr>
            <p:nvPr/>
          </p:nvSpPr>
          <p:spPr bwMode="auto">
            <a:xfrm>
              <a:off x="3052" y="1818"/>
              <a:ext cx="241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6390" name="Line 246"/>
            <p:cNvSpPr>
              <a:spLocks noChangeShapeType="1"/>
            </p:cNvSpPr>
            <p:nvPr/>
          </p:nvSpPr>
          <p:spPr bwMode="auto">
            <a:xfrm>
              <a:off x="3052" y="1818"/>
              <a:ext cx="0" cy="2242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6391" name="Text Box 247"/>
            <p:cNvSpPr txBox="1">
              <a:spLocks noChangeArrowheads="1"/>
            </p:cNvSpPr>
            <p:nvPr/>
          </p:nvSpPr>
          <p:spPr bwMode="auto">
            <a:xfrm>
              <a:off x="2722" y="1586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Origin</a:t>
              </a:r>
            </a:p>
          </p:txBody>
        </p:sp>
        <p:sp>
          <p:nvSpPr>
            <p:cNvPr id="6392" name="Text Box 248"/>
            <p:cNvSpPr txBox="1">
              <a:spLocks noChangeArrowheads="1"/>
            </p:cNvSpPr>
            <p:nvPr/>
          </p:nvSpPr>
          <p:spPr bwMode="auto">
            <a:xfrm>
              <a:off x="5330" y="158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x</a:t>
              </a:r>
            </a:p>
          </p:txBody>
        </p:sp>
        <p:sp>
          <p:nvSpPr>
            <p:cNvPr id="6393" name="Text Box 249"/>
            <p:cNvSpPr txBox="1">
              <a:spLocks noChangeArrowheads="1"/>
            </p:cNvSpPr>
            <p:nvPr/>
          </p:nvSpPr>
          <p:spPr bwMode="auto">
            <a:xfrm>
              <a:off x="2873" y="3926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y</a:t>
              </a:r>
            </a:p>
          </p:txBody>
        </p:sp>
        <p:sp>
          <p:nvSpPr>
            <p:cNvPr id="6394" name="Text Box 250"/>
            <p:cNvSpPr txBox="1">
              <a:spLocks noChangeArrowheads="1"/>
            </p:cNvSpPr>
            <p:nvPr/>
          </p:nvSpPr>
          <p:spPr bwMode="auto">
            <a:xfrm>
              <a:off x="4484" y="3943"/>
              <a:ext cx="9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Image f (x, y)</a:t>
              </a:r>
            </a:p>
          </p:txBody>
        </p:sp>
        <p:grpSp>
          <p:nvGrpSpPr>
            <p:cNvPr id="6395" name="Group 251"/>
            <p:cNvGrpSpPr>
              <a:grpSpLocks/>
            </p:cNvGrpSpPr>
            <p:nvPr/>
          </p:nvGrpSpPr>
          <p:grpSpPr bwMode="auto">
            <a:xfrm>
              <a:off x="4331" y="2807"/>
              <a:ext cx="431" cy="429"/>
              <a:chOff x="4331" y="2807"/>
              <a:chExt cx="431" cy="429"/>
            </a:xfrm>
          </p:grpSpPr>
          <p:sp>
            <p:nvSpPr>
              <p:cNvPr id="6396" name="Rectangle 252"/>
              <p:cNvSpPr>
                <a:spLocks noChangeArrowheads="1"/>
              </p:cNvSpPr>
              <p:nvPr/>
            </p:nvSpPr>
            <p:spPr bwMode="auto">
              <a:xfrm>
                <a:off x="4331" y="2807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97" name="Rectangle 253"/>
              <p:cNvSpPr>
                <a:spLocks noChangeArrowheads="1"/>
              </p:cNvSpPr>
              <p:nvPr/>
            </p:nvSpPr>
            <p:spPr bwMode="auto">
              <a:xfrm>
                <a:off x="4475" y="2807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98" name="Rectangle 254"/>
              <p:cNvSpPr>
                <a:spLocks noChangeArrowheads="1"/>
              </p:cNvSpPr>
              <p:nvPr/>
            </p:nvSpPr>
            <p:spPr bwMode="auto">
              <a:xfrm>
                <a:off x="4619" y="2807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399" name="Rectangle 255"/>
              <p:cNvSpPr>
                <a:spLocks noChangeArrowheads="1"/>
              </p:cNvSpPr>
              <p:nvPr/>
            </p:nvSpPr>
            <p:spPr bwMode="auto">
              <a:xfrm>
                <a:off x="4331" y="2949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400" name="Rectangle 256"/>
              <p:cNvSpPr>
                <a:spLocks noChangeArrowheads="1"/>
              </p:cNvSpPr>
              <p:nvPr/>
            </p:nvSpPr>
            <p:spPr bwMode="auto">
              <a:xfrm>
                <a:off x="4475" y="2949"/>
                <a:ext cx="143" cy="143"/>
              </a:xfrm>
              <a:prstGeom prst="rect">
                <a:avLst/>
              </a:prstGeom>
              <a:solidFill>
                <a:srgbClr val="000080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401" name="Rectangle 257"/>
              <p:cNvSpPr>
                <a:spLocks noChangeArrowheads="1"/>
              </p:cNvSpPr>
              <p:nvPr/>
            </p:nvSpPr>
            <p:spPr bwMode="auto">
              <a:xfrm>
                <a:off x="4619" y="2949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402" name="Rectangle 258"/>
              <p:cNvSpPr>
                <a:spLocks noChangeArrowheads="1"/>
              </p:cNvSpPr>
              <p:nvPr/>
            </p:nvSpPr>
            <p:spPr bwMode="auto">
              <a:xfrm>
                <a:off x="4331" y="3093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403" name="Rectangle 259"/>
              <p:cNvSpPr>
                <a:spLocks noChangeArrowheads="1"/>
              </p:cNvSpPr>
              <p:nvPr/>
            </p:nvSpPr>
            <p:spPr bwMode="auto">
              <a:xfrm>
                <a:off x="4475" y="3093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6404" name="Rectangle 260"/>
              <p:cNvSpPr>
                <a:spLocks noChangeArrowheads="1"/>
              </p:cNvSpPr>
              <p:nvPr/>
            </p:nvSpPr>
            <p:spPr bwMode="auto">
              <a:xfrm>
                <a:off x="4619" y="3093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6405" name="Text Box 261"/>
            <p:cNvSpPr txBox="1">
              <a:spLocks noChangeArrowheads="1"/>
            </p:cNvSpPr>
            <p:nvPr/>
          </p:nvSpPr>
          <p:spPr bwMode="auto">
            <a:xfrm>
              <a:off x="5406" y="2797"/>
              <a:ext cx="305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(x, y)</a:t>
              </a:r>
            </a:p>
          </p:txBody>
        </p:sp>
        <p:cxnSp>
          <p:nvCxnSpPr>
            <p:cNvPr id="6406" name="AutoShape 262"/>
            <p:cNvCxnSpPr>
              <a:cxnSpLocks noChangeShapeType="1"/>
              <a:stCxn id="6405" idx="1"/>
            </p:cNvCxnSpPr>
            <p:nvPr/>
          </p:nvCxnSpPr>
          <p:spPr bwMode="auto">
            <a:xfrm flipH="1">
              <a:off x="4521" y="2883"/>
              <a:ext cx="884" cy="138"/>
            </a:xfrm>
            <a:prstGeom prst="curvedConnector3">
              <a:avLst>
                <a:gd name="adj1" fmla="val 50000"/>
              </a:avLst>
            </a:prstGeom>
            <a:noFill/>
            <a:ln w="22320" cap="sq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6407" name="Text Box 263"/>
            <p:cNvSpPr txBox="1">
              <a:spLocks noChangeArrowheads="1"/>
            </p:cNvSpPr>
            <p:nvPr/>
          </p:nvSpPr>
          <p:spPr bwMode="auto">
            <a:xfrm>
              <a:off x="3252" y="2896"/>
              <a:ext cx="1048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Neighbourhood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Αποτέλεσμα εξομάλυνσης για λευκό θόρυβο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38125" y="1333500"/>
            <a:ext cx="8751888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Ας δούμε τι συμβαίνει με την διακύμανση του</a:t>
            </a:r>
            <a:r>
              <a:rPr lang="en-IE" sz="2800" dirty="0" smtClean="0"/>
              <a:t> 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g</a:t>
            </a:r>
            <a:r>
              <a:rPr lang="en-IE" sz="2800" dirty="0"/>
              <a:t>?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Έστω</a:t>
            </a:r>
            <a:r>
              <a:rPr lang="en-IE" sz="2800" dirty="0" smtClean="0"/>
              <a:t> </a:t>
            </a: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Όπου η οριζόντια γραμμή αναπαριστά τις φιλτραρισμένες εκδοχές των </a:t>
            </a:r>
            <a:r>
              <a:rPr lang="fr-FR" sz="2800" dirty="0" smtClean="0"/>
              <a:t>f</a:t>
            </a:r>
            <a:r>
              <a:rPr lang="fr-FR" sz="2800" baseline="-25000" dirty="0" smtClean="0"/>
              <a:t>0</a:t>
            </a:r>
            <a:r>
              <a:rPr lang="fr-FR" sz="2800" dirty="0" smtClean="0"/>
              <a:t>, w</a:t>
            </a:r>
            <a:endParaRPr lang="en-IE" sz="2800" dirty="0"/>
          </a:p>
        </p:txBody>
      </p:sp>
      <p:graphicFrame>
        <p:nvGraphicFramePr>
          <p:cNvPr id="30723" name="Object 3"/>
          <p:cNvGraphicFramePr>
            <a:graphicFrameLocks noChangeAspect="1"/>
          </p:cNvGraphicFramePr>
          <p:nvPr/>
        </p:nvGraphicFramePr>
        <p:xfrm>
          <a:off x="239713" y="3676650"/>
          <a:ext cx="36322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r:id="rId4" imgW="1320480" imgH="279360" progId="">
                  <p:embed/>
                </p:oleObj>
              </mc:Choice>
              <mc:Fallback>
                <p:oleObj r:id="rId4" imgW="1320480" imgH="2793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3" y="3676650"/>
                        <a:ext cx="3632200" cy="7699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6411302"/>
              </p:ext>
            </p:extLst>
          </p:nvPr>
        </p:nvGraphicFramePr>
        <p:xfrm>
          <a:off x="1331640" y="1844824"/>
          <a:ext cx="3879850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7" r:id="rId6" imgW="1574640" imgH="253800" progId="">
                  <p:embed/>
                </p:oleObj>
              </mc:Choice>
              <mc:Fallback>
                <p:oleObj r:id="rId6" imgW="1574640" imgH="253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1844824"/>
                        <a:ext cx="3879850" cy="6270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5"/>
          <p:cNvGraphicFramePr>
            <a:graphicFrameLocks noChangeAspect="1"/>
          </p:cNvGraphicFramePr>
          <p:nvPr/>
        </p:nvGraphicFramePr>
        <p:xfrm>
          <a:off x="3867150" y="3714750"/>
          <a:ext cx="3630613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8" r:id="rId8" imgW="1320480" imgH="253800" progId="">
                  <p:embed/>
                </p:oleObj>
              </mc:Choice>
              <mc:Fallback>
                <p:oleObj r:id="rId8" imgW="1320480" imgH="2538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7150" y="3714750"/>
                        <a:ext cx="3630613" cy="7000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828675" y="4713288"/>
          <a:ext cx="53419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9" r:id="rId10" imgW="1942920" imgH="253800" progId="">
                  <p:embed/>
                </p:oleObj>
              </mc:Choice>
              <mc:Fallback>
                <p:oleObj r:id="rId10" imgW="1942920" imgH="2538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4713288"/>
                        <a:ext cx="5341938" cy="700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7"/>
          <p:cNvGraphicFramePr>
            <a:graphicFrameLocks noChangeAspect="1"/>
          </p:cNvGraphicFramePr>
          <p:nvPr/>
        </p:nvGraphicFramePr>
        <p:xfrm>
          <a:off x="879475" y="5643563"/>
          <a:ext cx="4084638" cy="70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0" r:id="rId12" imgW="1485720" imgH="253800" progId="">
                  <p:embed/>
                </p:oleObj>
              </mc:Choice>
              <mc:Fallback>
                <p:oleObj r:id="rId12" imgW="1485720" imgH="253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9475" y="5643563"/>
                        <a:ext cx="4084638" cy="70008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8"/>
          <p:cNvGraphicFramePr>
            <a:graphicFrameLocks noChangeAspect="1"/>
          </p:cNvGraphicFramePr>
          <p:nvPr/>
        </p:nvGraphicFramePr>
        <p:xfrm>
          <a:off x="5040313" y="5651500"/>
          <a:ext cx="174625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1" r:id="rId14" imgW="634680" imgH="241200" progId="">
                  <p:embed/>
                </p:oleObj>
              </mc:Choice>
              <mc:Fallback>
                <p:oleObj r:id="rId14" imgW="634680" imgH="2412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0313" y="5651500"/>
                        <a:ext cx="1746250" cy="665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Αποτέλεσμα εξομάλυνσης για λευκό θόρυβο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1746" name="Text Box 2"/>
          <p:cNvSpPr txBox="1">
            <a:spLocks noChangeArrowheads="1"/>
          </p:cNvSpPr>
          <p:nvPr/>
        </p:nvSpPr>
        <p:spPr bwMode="auto">
          <a:xfrm>
            <a:off x="238125" y="1333500"/>
            <a:ext cx="8751888" cy="529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Θεωρώντας ότι το </a:t>
            </a:r>
            <a:r>
              <a:rPr lang="en-IE" sz="2800" i="1" dirty="0" smtClean="0">
                <a:latin typeface="Times New Roman" pitchFamily="16" charset="0"/>
                <a:cs typeface="Times New Roman" pitchFamily="16" charset="0"/>
              </a:rPr>
              <a:t>h </a:t>
            </a:r>
            <a:r>
              <a:rPr lang="el-GR" sz="2800" dirty="0" smtClean="0"/>
              <a:t>είναι φίλτρο μέσου</a:t>
            </a:r>
            <a:r>
              <a:rPr lang="en-IE" sz="2800" dirty="0" smtClean="0"/>
              <a:t>, </a:t>
            </a:r>
            <a:r>
              <a:rPr lang="el-GR" sz="2800" dirty="0" smtClean="0"/>
              <a:t>έχουμε για το </a:t>
            </a:r>
            <a:r>
              <a:rPr lang="fr-FR" sz="2800" dirty="0" smtClean="0"/>
              <a:t>pixel</a:t>
            </a:r>
            <a:r>
              <a:rPr lang="en-IE" sz="2800" dirty="0" smtClean="0"/>
              <a:t> 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n</a:t>
            </a:r>
            <a:r>
              <a:rPr lang="en-IE" sz="2800" dirty="0"/>
              <a:t>: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Επομένως</a:t>
            </a:r>
            <a:r>
              <a:rPr lang="en-IE" sz="2800" dirty="0" smtClean="0"/>
              <a:t>,</a:t>
            </a: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en-IE" sz="2800" dirty="0"/>
          </a:p>
        </p:txBody>
      </p:sp>
      <p:graphicFrame>
        <p:nvGraphicFramePr>
          <p:cNvPr id="31747" name="Object 3"/>
          <p:cNvGraphicFramePr>
            <a:graphicFrameLocks noChangeAspect="1"/>
          </p:cNvGraphicFramePr>
          <p:nvPr/>
        </p:nvGraphicFramePr>
        <p:xfrm>
          <a:off x="1700213" y="4808538"/>
          <a:ext cx="1920875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2" r:id="rId4" imgW="698400" imgH="241200" progId="">
                  <p:embed/>
                </p:oleObj>
              </mc:Choice>
              <mc:Fallback>
                <p:oleObj r:id="rId4" imgW="698400" imgH="24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0213" y="4808538"/>
                        <a:ext cx="1920875" cy="6651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433388" y="2600325"/>
          <a:ext cx="2933700" cy="665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3" r:id="rId6" imgW="1066680" imgH="241200" progId="">
                  <p:embed/>
                </p:oleObj>
              </mc:Choice>
              <mc:Fallback>
                <p:oleObj r:id="rId6" imgW="1066680" imgH="2412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388" y="2600325"/>
                        <a:ext cx="2933700" cy="6651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5"/>
          <p:cNvGraphicFramePr>
            <a:graphicFrameLocks noChangeAspect="1"/>
          </p:cNvGraphicFramePr>
          <p:nvPr/>
        </p:nvGraphicFramePr>
        <p:xfrm>
          <a:off x="3382963" y="2424113"/>
          <a:ext cx="25495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4" r:id="rId8" imgW="927000" imgH="431640" progId="">
                  <p:embed/>
                </p:oleObj>
              </mc:Choice>
              <mc:Fallback>
                <p:oleObj r:id="rId8" imgW="927000" imgH="43164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2963" y="2424113"/>
                        <a:ext cx="2549525" cy="11906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6"/>
          <p:cNvGraphicFramePr>
            <a:graphicFrameLocks noChangeAspect="1"/>
          </p:cNvGraphicFramePr>
          <p:nvPr/>
        </p:nvGraphicFramePr>
        <p:xfrm>
          <a:off x="3657600" y="4351338"/>
          <a:ext cx="387667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5" r:id="rId10" imgW="1409400" imgH="583920" progId="">
                  <p:embed/>
                </p:oleObj>
              </mc:Choice>
              <mc:Fallback>
                <p:oleObj r:id="rId10" imgW="1409400" imgH="58392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351338"/>
                        <a:ext cx="3876675" cy="1609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Αποτέλεσμα εξομάλυνσης για λευκό θόρυβο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423863" y="1417638"/>
          <a:ext cx="3527425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8" r:id="rId4" imgW="1282680" imgH="583920" progId="">
                  <p:embed/>
                </p:oleObj>
              </mc:Choice>
              <mc:Fallback>
                <p:oleObj r:id="rId4" imgW="1282680" imgH="583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63" y="1417638"/>
                        <a:ext cx="3527425" cy="1609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525463" y="3517900"/>
          <a:ext cx="39465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09" r:id="rId6" imgW="1434960" imgH="431640" progId="">
                  <p:embed/>
                </p:oleObj>
              </mc:Choice>
              <mc:Fallback>
                <p:oleObj r:id="rId6" imgW="143496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3517900"/>
                        <a:ext cx="3946525" cy="11890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2" name="Object 4"/>
          <p:cNvGraphicFramePr>
            <a:graphicFrameLocks noChangeAspect="1"/>
          </p:cNvGraphicFramePr>
          <p:nvPr/>
        </p:nvGraphicFramePr>
        <p:xfrm>
          <a:off x="566738" y="5013325"/>
          <a:ext cx="6076950" cy="143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0" r:id="rId8" imgW="2209680" imgH="520560" progId="">
                  <p:embed/>
                </p:oleObj>
              </mc:Choice>
              <mc:Fallback>
                <p:oleObj r:id="rId8" imgW="2209680" imgH="5205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5013325"/>
                        <a:ext cx="6076950" cy="14335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Αποτέλεσμα εξομάλυνσης για λευκό θόρυβο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33794" name="Object 2"/>
          <p:cNvGraphicFramePr>
            <a:graphicFrameLocks noChangeAspect="1"/>
          </p:cNvGraphicFramePr>
          <p:nvPr/>
        </p:nvGraphicFramePr>
        <p:xfrm>
          <a:off x="1341438" y="2116138"/>
          <a:ext cx="5972175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9" r:id="rId4" imgW="2171520" imgH="431640" progId="">
                  <p:embed/>
                </p:oleObj>
              </mc:Choice>
              <mc:Fallback>
                <p:oleObj r:id="rId4" imgW="2171520" imgH="431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1438" y="2116138"/>
                        <a:ext cx="5972175" cy="11890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750888" y="4478338"/>
          <a:ext cx="6705600" cy="1433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20" r:id="rId6" imgW="2438280" imgH="520560" progId="">
                  <p:embed/>
                </p:oleObj>
              </mc:Choice>
              <mc:Fallback>
                <p:oleObj r:id="rId6" imgW="2438280" imgH="5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0888" y="4478338"/>
                        <a:ext cx="6705600" cy="14335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228600" y="3935413"/>
            <a:ext cx="5637213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2400" dirty="0" smtClean="0"/>
              <a:t>Και από υπόθεση λευκού θορύβου</a:t>
            </a:r>
            <a:r>
              <a:rPr lang="fr-FR" sz="2400" dirty="0" smtClean="0"/>
              <a:t>:</a:t>
            </a:r>
            <a:endParaRPr lang="en-IE" sz="24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Αποτέλεσμα εξομάλυνσης για λευκό θόρυβο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373063" y="1468438"/>
            <a:ext cx="8058150" cy="47727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3200" dirty="0" smtClean="0"/>
              <a:t>Αντικαθιστώντας στον αρχικό τύπο έχουμε</a:t>
            </a:r>
            <a:r>
              <a:rPr lang="en-IE" sz="3200" dirty="0" smtClean="0"/>
              <a:t>:</a:t>
            </a:r>
            <a:endParaRPr lang="en-IE" sz="3200" dirty="0"/>
          </a:p>
          <a:p>
            <a:pPr>
              <a:buClrTx/>
              <a:buFontTx/>
              <a:buNone/>
            </a:pPr>
            <a:endParaRPr lang="en-IE" sz="3200" dirty="0"/>
          </a:p>
          <a:p>
            <a:pPr>
              <a:buClrTx/>
              <a:buFontTx/>
              <a:buNone/>
            </a:pPr>
            <a:endParaRPr lang="en-IE" sz="3200" dirty="0"/>
          </a:p>
          <a:p>
            <a:pPr>
              <a:buClrTx/>
              <a:buFontTx/>
              <a:buNone/>
            </a:pPr>
            <a:endParaRPr lang="en-IE" sz="3200" dirty="0"/>
          </a:p>
          <a:p>
            <a:pPr>
              <a:buClrTx/>
              <a:buFontTx/>
              <a:buNone/>
            </a:pPr>
            <a:endParaRPr lang="en-IE" sz="3200" dirty="0"/>
          </a:p>
          <a:p>
            <a:pPr>
              <a:buClrTx/>
              <a:buFontTx/>
              <a:buNone/>
            </a:pPr>
            <a:endParaRPr lang="en-IE" sz="3200" dirty="0"/>
          </a:p>
          <a:p>
            <a:pPr>
              <a:buClrTx/>
              <a:buFontTx/>
              <a:buNone/>
            </a:pPr>
            <a:endParaRPr lang="en-IE" sz="3200" dirty="0"/>
          </a:p>
          <a:p>
            <a:pPr>
              <a:buClrTx/>
              <a:buFontTx/>
              <a:buNone/>
            </a:pPr>
            <a:endParaRPr lang="en-IE" sz="3200" dirty="0"/>
          </a:p>
          <a:p>
            <a:pPr>
              <a:buClrTx/>
              <a:buFontTx/>
              <a:buNone/>
            </a:pPr>
            <a:r>
              <a:rPr lang="el-GR" sz="2400" dirty="0" smtClean="0">
                <a:solidFill>
                  <a:srgbClr val="00B050"/>
                </a:solidFill>
              </a:rPr>
              <a:t>-</a:t>
            </a:r>
            <a:r>
              <a:rPr lang="el-GR" sz="2400" dirty="0" smtClean="0"/>
              <a:t> </a:t>
            </a:r>
            <a:r>
              <a:rPr lang="fr-FR" sz="2400" dirty="0" smtClean="0"/>
              <a:t> </a:t>
            </a:r>
            <a:r>
              <a:rPr lang="el-GR" sz="2400" dirty="0" smtClean="0"/>
              <a:t>Η επίδραση του θορύβου ελαττώνεται </a:t>
            </a:r>
            <a:r>
              <a:rPr lang="en-IE" sz="2400" dirty="0" smtClean="0"/>
              <a:t>.</a:t>
            </a:r>
            <a:endParaRPr lang="en-IE" sz="2400" dirty="0"/>
          </a:p>
          <a:p>
            <a:pPr>
              <a:buClrTx/>
              <a:buFontTx/>
              <a:buNone/>
            </a:pPr>
            <a:r>
              <a:rPr lang="fr-FR" sz="2400" dirty="0">
                <a:solidFill>
                  <a:srgbClr val="FF0000"/>
                </a:solidFill>
              </a:rPr>
              <a:t>x</a:t>
            </a:r>
            <a:r>
              <a:rPr lang="fr-FR" sz="2400" dirty="0" smtClean="0"/>
              <a:t> </a:t>
            </a:r>
            <a:r>
              <a:rPr lang="el-GR" sz="2400" dirty="0" smtClean="0"/>
              <a:t>Δυστυχώς μαζί με τον θόρυβο πετάμε και τις ακμές</a:t>
            </a:r>
            <a:endParaRPr lang="en-IE" sz="2400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/>
        </p:nvGraphicFramePr>
        <p:xfrm>
          <a:off x="319088" y="2284413"/>
          <a:ext cx="4400550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4" r:id="rId4" imgW="1600200" imgH="583920" progId="">
                  <p:embed/>
                </p:oleObj>
              </mc:Choice>
              <mc:Fallback>
                <p:oleObj r:id="rId4" imgW="1600200" imgH="5839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088" y="2284413"/>
                        <a:ext cx="4400550" cy="1609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/>
        </p:nvGraphicFramePr>
        <p:xfrm>
          <a:off x="4706938" y="2519363"/>
          <a:ext cx="2374900" cy="1189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5" r:id="rId6" imgW="863280" imgH="431640" progId="">
                  <p:embed/>
                </p:oleObj>
              </mc:Choice>
              <mc:Fallback>
                <p:oleObj r:id="rId6" imgW="863280" imgH="43164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6938" y="2519363"/>
                        <a:ext cx="2374900" cy="11890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Object 5"/>
          <p:cNvGraphicFramePr>
            <a:graphicFrameLocks noChangeAspect="1"/>
          </p:cNvGraphicFramePr>
          <p:nvPr/>
        </p:nvGraphicFramePr>
        <p:xfrm>
          <a:off x="1208088" y="4094163"/>
          <a:ext cx="1851025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6" r:id="rId8" imgW="672840" imgH="393480" progId="">
                  <p:embed/>
                </p:oleObj>
              </mc:Choice>
              <mc:Fallback>
                <p:oleObj r:id="rId8" imgW="67284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088" y="4094163"/>
                        <a:ext cx="1851025" cy="1084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Object 6"/>
          <p:cNvGraphicFramePr>
            <a:graphicFrameLocks noChangeAspect="1"/>
          </p:cNvGraphicFramePr>
          <p:nvPr/>
        </p:nvGraphicFramePr>
        <p:xfrm>
          <a:off x="3201988" y="4060825"/>
          <a:ext cx="9779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67" r:id="rId10" imgW="355320" imgH="419040" progId="">
                  <p:embed/>
                </p:oleObj>
              </mc:Choice>
              <mc:Fallback>
                <p:oleObj r:id="rId10" imgW="355320" imgH="419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1988" y="4060825"/>
                        <a:ext cx="977900" cy="11541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Χωρικά φίλτρα όξυνσης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5842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Προηγουμένως είδαμε φίλτρα εξομάλυνσης που απομακρύνουν τις λεπτομέρειες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Τα φίλτρα όξυνσης (</a:t>
            </a:r>
            <a:r>
              <a:rPr lang="fr-FR" sz="2800" i="1" dirty="0" err="1" smtClean="0"/>
              <a:t>sharpening</a:t>
            </a:r>
            <a:r>
              <a:rPr lang="fr-FR" sz="2800" i="1" dirty="0" smtClean="0"/>
              <a:t> </a:t>
            </a:r>
            <a:r>
              <a:rPr lang="fr-FR" sz="2800" i="1" dirty="0" err="1" smtClean="0"/>
              <a:t>filters</a:t>
            </a:r>
            <a:r>
              <a:rPr lang="fr-FR" sz="2800" dirty="0" smtClean="0"/>
              <a:t>) </a:t>
            </a:r>
            <a:r>
              <a:rPr lang="el-GR" sz="2800" dirty="0" smtClean="0"/>
              <a:t>πραγματοποιούν το αντίθετο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Αντιστροφή της θόλωσης (</a:t>
            </a:r>
            <a:r>
              <a:rPr lang="fr-FR" sz="2800" dirty="0" err="1" smtClean="0"/>
              <a:t>deblurring</a:t>
            </a:r>
            <a:r>
              <a:rPr lang="fr-FR" sz="2800" dirty="0" smtClean="0"/>
              <a:t>)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Εντείνουμε τις ακμές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Τα φίλτρα όξυνσης βασίζονται στην χωρική διαφόριση</a:t>
            </a:r>
            <a:endParaRPr lang="en-I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Χωρική διαφόριση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4582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Θέλουμε να μετρήσουμε τον ρυθμό αλλαγής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Θεωρούμε ένα παράδειγμα σε </a:t>
            </a:r>
            <a:r>
              <a:rPr lang="fr-FR" sz="2800" dirty="0" smtClean="0"/>
              <a:t>1D</a:t>
            </a:r>
            <a:endParaRPr lang="en-IE" sz="2800" dirty="0"/>
          </a:p>
        </p:txBody>
      </p:sp>
      <p:pic>
        <p:nvPicPr>
          <p:cNvPr id="368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1" r="36917" b="45801"/>
          <a:stretch>
            <a:fillRect/>
          </a:stretch>
        </p:blipFill>
        <p:spPr bwMode="auto">
          <a:xfrm>
            <a:off x="3163888" y="3335338"/>
            <a:ext cx="2717800" cy="2725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771" r="36917" b="4580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Χωρική διαφόριση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85" t="56824" b="14615"/>
          <a:stretch>
            <a:fillRect/>
          </a:stretch>
        </p:blipFill>
        <p:spPr bwMode="auto">
          <a:xfrm>
            <a:off x="790575" y="4241800"/>
            <a:ext cx="7343775" cy="217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22885" t="56824" b="1461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1" r="36917" b="45801"/>
          <a:stretch>
            <a:fillRect/>
          </a:stretch>
        </p:blipFill>
        <p:spPr bwMode="auto">
          <a:xfrm>
            <a:off x="3379788" y="1296988"/>
            <a:ext cx="2528887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9771" r="36917" b="4580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3197225" y="2557463"/>
            <a:ext cx="2971800" cy="1587"/>
          </a:xfrm>
          <a:prstGeom prst="line">
            <a:avLst/>
          </a:prstGeom>
          <a:noFill/>
          <a:ln w="25560" cap="sq">
            <a:solidFill>
              <a:srgbClr val="FF6600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37896" name="Text Box 8"/>
          <p:cNvSpPr txBox="1">
            <a:spLocks noChangeArrowheads="1"/>
          </p:cNvSpPr>
          <p:nvPr/>
        </p:nvSpPr>
        <p:spPr bwMode="auto">
          <a:xfrm>
            <a:off x="2733675" y="2509838"/>
            <a:ext cx="333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A</a:t>
            </a:r>
          </a:p>
        </p:txBody>
      </p:sp>
      <p:sp>
        <p:nvSpPr>
          <p:cNvPr id="37897" name="Text Box 9"/>
          <p:cNvSpPr txBox="1">
            <a:spLocks noChangeArrowheads="1"/>
          </p:cNvSpPr>
          <p:nvPr/>
        </p:nvSpPr>
        <p:spPr bwMode="auto">
          <a:xfrm>
            <a:off x="6159500" y="2513013"/>
            <a:ext cx="333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/>
              <a:t>B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Χαρακτηριστικά φίλτρων διαφόρισης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166688" y="1333500"/>
            <a:ext cx="8834437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533400" indent="-261938"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901700" indent="-366713"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1103313" algn="l"/>
                <a:tab pos="2017713" algn="l"/>
                <a:tab pos="2932113" algn="l"/>
                <a:tab pos="3846513" algn="l"/>
                <a:tab pos="4760913" algn="l"/>
                <a:tab pos="5675313" algn="l"/>
                <a:tab pos="6589713" algn="l"/>
                <a:tab pos="7504113" algn="l"/>
                <a:tab pos="8418513" algn="l"/>
                <a:tab pos="9332913" algn="l"/>
                <a:tab pos="102473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Φίλτρο εξόδου πρώτης παραγώγου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 dirty="0"/>
              <a:t> </a:t>
            </a:r>
            <a:r>
              <a:rPr lang="el-GR" sz="2800" dirty="0" smtClean="0"/>
              <a:t>Μηδέν σε σταθερές εντάσεις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 dirty="0"/>
              <a:t> </a:t>
            </a:r>
            <a:r>
              <a:rPr lang="el-GR" sz="2800" dirty="0" smtClean="0"/>
              <a:t>Μη-μηδέν στην αρχή ενός βήματος ή ράμπας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 dirty="0"/>
              <a:t> </a:t>
            </a:r>
            <a:r>
              <a:rPr lang="el-GR" sz="2800" dirty="0" smtClean="0"/>
              <a:t>Μη-μηδέν κατά μήκος μιας ράμπας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Φίλτρο εξόδου δεύτερης παραγώγου</a:t>
            </a:r>
            <a:endParaRPr lang="en-US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US" sz="2800" dirty="0"/>
              <a:t> </a:t>
            </a:r>
            <a:r>
              <a:rPr lang="el-GR" sz="2800" dirty="0" smtClean="0"/>
              <a:t>Μηδέν σε σταθερές εντάσεις</a:t>
            </a:r>
            <a:endParaRPr lang="en-US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 dirty="0"/>
              <a:t> </a:t>
            </a:r>
            <a:r>
              <a:rPr lang="el-GR" sz="2800" dirty="0" smtClean="0"/>
              <a:t>Μη-μηδέν στην αρχή ενός βήματος ή ράμπας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Μηδέν σε ράμπες σταθερής κλίσης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 dirty="0" smtClean="0">
                <a:solidFill>
                  <a:srgbClr val="FFFFFF"/>
                </a:solidFill>
              </a:rPr>
              <a:t>1</a:t>
            </a:r>
            <a:r>
              <a:rPr lang="el-GR" sz="4000" baseline="30000" dirty="0" smtClean="0">
                <a:solidFill>
                  <a:srgbClr val="FFFFFF"/>
                </a:solidFill>
              </a:rPr>
              <a:t>η</a:t>
            </a:r>
            <a:r>
              <a:rPr lang="en-IE" sz="4000" dirty="0" smtClean="0">
                <a:solidFill>
                  <a:srgbClr val="FFFFFF"/>
                </a:solidFill>
              </a:rPr>
              <a:t> </a:t>
            </a:r>
            <a:r>
              <a:rPr lang="el-GR" sz="4000" dirty="0" smtClean="0">
                <a:solidFill>
                  <a:srgbClr val="FFFFFF"/>
                </a:solidFill>
              </a:rPr>
              <a:t>Παράγωγος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401050" cy="481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Διακριτή προσέγγιση της πρώτης παραγώγου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Είναι απλά η διαφορά μεταξύ συνεχόμενων τιμών</a:t>
            </a:r>
            <a:endParaRPr lang="en-IE" sz="2800" dirty="0"/>
          </a:p>
          <a:p>
            <a:pPr marL="273050">
              <a:spcBef>
                <a:spcPts val="800"/>
              </a:spcBef>
              <a:buClrTx/>
              <a:buFontTx/>
              <a:buNone/>
            </a:pPr>
            <a:endParaRPr lang="en-IE" sz="2800" dirty="0"/>
          </a:p>
        </p:txBody>
      </p:sp>
      <p:graphicFrame>
        <p:nvGraphicFramePr>
          <p:cNvPr id="39939" name="Object 3"/>
          <p:cNvGraphicFramePr>
            <a:graphicFrameLocks noChangeAspect="1"/>
          </p:cNvGraphicFramePr>
          <p:nvPr/>
        </p:nvGraphicFramePr>
        <p:xfrm>
          <a:off x="2316163" y="2217738"/>
          <a:ext cx="4062412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1" r:id="rId4" imgW="1339920" imgH="364320" progId="">
                  <p:embed/>
                </p:oleObj>
              </mc:Choice>
              <mc:Fallback>
                <p:oleObj r:id="rId4" imgW="1339920" imgH="3643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2217738"/>
                        <a:ext cx="4062412" cy="1247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>
                <a:solidFill>
                  <a:srgbClr val="FFFFFF"/>
                </a:solidFill>
              </a:rPr>
              <a:t>Πράξεις σε γειτονιά</a:t>
            </a:r>
          </a:p>
        </p:txBody>
      </p:sp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3749675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-Στην σημειακή επεξεργασία που εξετάσαμε σε προηγούμενη διάλεξη, η 'γειτονιά' της πράξης ήταν  το ίδιο το σημείο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-Γενικά μπορούμε να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χρησιμοποιήσουμε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οποιοδήποτε σχήμα και μέγεθος γειτονιάς</a:t>
            </a:r>
          </a:p>
        </p:txBody>
      </p:sp>
      <p:grpSp>
        <p:nvGrpSpPr>
          <p:cNvPr id="7171" name="Group 3"/>
          <p:cNvGrpSpPr>
            <a:grpSpLocks/>
          </p:cNvGrpSpPr>
          <p:nvPr/>
        </p:nvGrpSpPr>
        <p:grpSpPr bwMode="auto">
          <a:xfrm>
            <a:off x="4321175" y="2517775"/>
            <a:ext cx="4745038" cy="4108450"/>
            <a:chOff x="2722" y="1586"/>
            <a:chExt cx="2989" cy="2588"/>
          </a:xfrm>
        </p:grpSpPr>
        <p:grpSp>
          <p:nvGrpSpPr>
            <p:cNvPr id="7172" name="Group 4"/>
            <p:cNvGrpSpPr>
              <a:grpSpLocks/>
            </p:cNvGrpSpPr>
            <p:nvPr/>
          </p:nvGrpSpPr>
          <p:grpSpPr bwMode="auto">
            <a:xfrm>
              <a:off x="3052" y="1818"/>
              <a:ext cx="2283" cy="2131"/>
              <a:chOff x="3052" y="1818"/>
              <a:chExt cx="2283" cy="2131"/>
            </a:xfrm>
          </p:grpSpPr>
          <p:sp>
            <p:nvSpPr>
              <p:cNvPr id="7173" name="Rectangle 5"/>
              <p:cNvSpPr>
                <a:spLocks noChangeArrowheads="1"/>
              </p:cNvSpPr>
              <p:nvPr/>
            </p:nvSpPr>
            <p:spPr bwMode="auto">
              <a:xfrm>
                <a:off x="3052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74" name="Rectangle 6"/>
              <p:cNvSpPr>
                <a:spLocks noChangeArrowheads="1"/>
              </p:cNvSpPr>
              <p:nvPr/>
            </p:nvSpPr>
            <p:spPr bwMode="auto">
              <a:xfrm>
                <a:off x="3196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75" name="Rectangle 7"/>
              <p:cNvSpPr>
                <a:spLocks noChangeArrowheads="1"/>
              </p:cNvSpPr>
              <p:nvPr/>
            </p:nvSpPr>
            <p:spPr bwMode="auto">
              <a:xfrm>
                <a:off x="3340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76" name="Rectangle 8"/>
              <p:cNvSpPr>
                <a:spLocks noChangeArrowheads="1"/>
              </p:cNvSpPr>
              <p:nvPr/>
            </p:nvSpPr>
            <p:spPr bwMode="auto">
              <a:xfrm>
                <a:off x="3484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77" name="Rectangle 9"/>
              <p:cNvSpPr>
                <a:spLocks noChangeArrowheads="1"/>
              </p:cNvSpPr>
              <p:nvPr/>
            </p:nvSpPr>
            <p:spPr bwMode="auto">
              <a:xfrm>
                <a:off x="3628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78" name="Rectangle 10"/>
              <p:cNvSpPr>
                <a:spLocks noChangeArrowheads="1"/>
              </p:cNvSpPr>
              <p:nvPr/>
            </p:nvSpPr>
            <p:spPr bwMode="auto">
              <a:xfrm>
                <a:off x="3767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79" name="Rectangle 11"/>
              <p:cNvSpPr>
                <a:spLocks noChangeArrowheads="1"/>
              </p:cNvSpPr>
              <p:nvPr/>
            </p:nvSpPr>
            <p:spPr bwMode="auto">
              <a:xfrm>
                <a:off x="3911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0" name="Rectangle 12"/>
              <p:cNvSpPr>
                <a:spLocks noChangeArrowheads="1"/>
              </p:cNvSpPr>
              <p:nvPr/>
            </p:nvSpPr>
            <p:spPr bwMode="auto">
              <a:xfrm>
                <a:off x="4055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1" name="Rectangle 13"/>
              <p:cNvSpPr>
                <a:spLocks noChangeArrowheads="1"/>
              </p:cNvSpPr>
              <p:nvPr/>
            </p:nvSpPr>
            <p:spPr bwMode="auto">
              <a:xfrm>
                <a:off x="4199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2" name="Rectangle 14"/>
              <p:cNvSpPr>
                <a:spLocks noChangeArrowheads="1"/>
              </p:cNvSpPr>
              <p:nvPr/>
            </p:nvSpPr>
            <p:spPr bwMode="auto">
              <a:xfrm>
                <a:off x="4338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3" name="Rectangle 15"/>
              <p:cNvSpPr>
                <a:spLocks noChangeArrowheads="1"/>
              </p:cNvSpPr>
              <p:nvPr/>
            </p:nvSpPr>
            <p:spPr bwMode="auto">
              <a:xfrm>
                <a:off x="3052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4" name="Rectangle 16"/>
              <p:cNvSpPr>
                <a:spLocks noChangeArrowheads="1"/>
              </p:cNvSpPr>
              <p:nvPr/>
            </p:nvSpPr>
            <p:spPr bwMode="auto">
              <a:xfrm>
                <a:off x="3196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5" name="Rectangle 17"/>
              <p:cNvSpPr>
                <a:spLocks noChangeArrowheads="1"/>
              </p:cNvSpPr>
              <p:nvPr/>
            </p:nvSpPr>
            <p:spPr bwMode="auto">
              <a:xfrm>
                <a:off x="3340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6" name="Rectangle 18"/>
              <p:cNvSpPr>
                <a:spLocks noChangeArrowheads="1"/>
              </p:cNvSpPr>
              <p:nvPr/>
            </p:nvSpPr>
            <p:spPr bwMode="auto">
              <a:xfrm>
                <a:off x="3484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7" name="Rectangle 19"/>
              <p:cNvSpPr>
                <a:spLocks noChangeArrowheads="1"/>
              </p:cNvSpPr>
              <p:nvPr/>
            </p:nvSpPr>
            <p:spPr bwMode="auto">
              <a:xfrm>
                <a:off x="3628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8" name="Rectangle 20"/>
              <p:cNvSpPr>
                <a:spLocks noChangeArrowheads="1"/>
              </p:cNvSpPr>
              <p:nvPr/>
            </p:nvSpPr>
            <p:spPr bwMode="auto">
              <a:xfrm>
                <a:off x="3767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89" name="Rectangle 21"/>
              <p:cNvSpPr>
                <a:spLocks noChangeArrowheads="1"/>
              </p:cNvSpPr>
              <p:nvPr/>
            </p:nvSpPr>
            <p:spPr bwMode="auto">
              <a:xfrm>
                <a:off x="3911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0" name="Rectangle 22"/>
              <p:cNvSpPr>
                <a:spLocks noChangeArrowheads="1"/>
              </p:cNvSpPr>
              <p:nvPr/>
            </p:nvSpPr>
            <p:spPr bwMode="auto">
              <a:xfrm>
                <a:off x="4055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1" name="Rectangle 23"/>
              <p:cNvSpPr>
                <a:spLocks noChangeArrowheads="1"/>
              </p:cNvSpPr>
              <p:nvPr/>
            </p:nvSpPr>
            <p:spPr bwMode="auto">
              <a:xfrm>
                <a:off x="4199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2" name="Rectangle 24"/>
              <p:cNvSpPr>
                <a:spLocks noChangeArrowheads="1"/>
              </p:cNvSpPr>
              <p:nvPr/>
            </p:nvSpPr>
            <p:spPr bwMode="auto">
              <a:xfrm>
                <a:off x="4338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3" name="Rectangle 25"/>
              <p:cNvSpPr>
                <a:spLocks noChangeArrowheads="1"/>
              </p:cNvSpPr>
              <p:nvPr/>
            </p:nvSpPr>
            <p:spPr bwMode="auto">
              <a:xfrm>
                <a:off x="3052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4" name="Rectangle 26"/>
              <p:cNvSpPr>
                <a:spLocks noChangeArrowheads="1"/>
              </p:cNvSpPr>
              <p:nvPr/>
            </p:nvSpPr>
            <p:spPr bwMode="auto">
              <a:xfrm>
                <a:off x="3196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5" name="Rectangle 27"/>
              <p:cNvSpPr>
                <a:spLocks noChangeArrowheads="1"/>
              </p:cNvSpPr>
              <p:nvPr/>
            </p:nvSpPr>
            <p:spPr bwMode="auto">
              <a:xfrm>
                <a:off x="3340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6" name="Rectangle 28"/>
              <p:cNvSpPr>
                <a:spLocks noChangeArrowheads="1"/>
              </p:cNvSpPr>
              <p:nvPr/>
            </p:nvSpPr>
            <p:spPr bwMode="auto">
              <a:xfrm>
                <a:off x="3484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7" name="Rectangle 29"/>
              <p:cNvSpPr>
                <a:spLocks noChangeArrowheads="1"/>
              </p:cNvSpPr>
              <p:nvPr/>
            </p:nvSpPr>
            <p:spPr bwMode="auto">
              <a:xfrm>
                <a:off x="3628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8" name="Rectangle 30"/>
              <p:cNvSpPr>
                <a:spLocks noChangeArrowheads="1"/>
              </p:cNvSpPr>
              <p:nvPr/>
            </p:nvSpPr>
            <p:spPr bwMode="auto">
              <a:xfrm>
                <a:off x="3767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199" name="Rectangle 31"/>
              <p:cNvSpPr>
                <a:spLocks noChangeArrowheads="1"/>
              </p:cNvSpPr>
              <p:nvPr/>
            </p:nvSpPr>
            <p:spPr bwMode="auto">
              <a:xfrm>
                <a:off x="3911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0" name="Rectangle 32"/>
              <p:cNvSpPr>
                <a:spLocks noChangeArrowheads="1"/>
              </p:cNvSpPr>
              <p:nvPr/>
            </p:nvSpPr>
            <p:spPr bwMode="auto">
              <a:xfrm>
                <a:off x="4055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1" name="Rectangle 33"/>
              <p:cNvSpPr>
                <a:spLocks noChangeArrowheads="1"/>
              </p:cNvSpPr>
              <p:nvPr/>
            </p:nvSpPr>
            <p:spPr bwMode="auto">
              <a:xfrm>
                <a:off x="4199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2" name="Rectangle 34"/>
              <p:cNvSpPr>
                <a:spLocks noChangeArrowheads="1"/>
              </p:cNvSpPr>
              <p:nvPr/>
            </p:nvSpPr>
            <p:spPr bwMode="auto">
              <a:xfrm>
                <a:off x="4338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3" name="Rectangle 35"/>
              <p:cNvSpPr>
                <a:spLocks noChangeArrowheads="1"/>
              </p:cNvSpPr>
              <p:nvPr/>
            </p:nvSpPr>
            <p:spPr bwMode="auto">
              <a:xfrm>
                <a:off x="3052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4" name="Rectangle 36"/>
              <p:cNvSpPr>
                <a:spLocks noChangeArrowheads="1"/>
              </p:cNvSpPr>
              <p:nvPr/>
            </p:nvSpPr>
            <p:spPr bwMode="auto">
              <a:xfrm>
                <a:off x="3196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5" name="Rectangle 37"/>
              <p:cNvSpPr>
                <a:spLocks noChangeArrowheads="1"/>
              </p:cNvSpPr>
              <p:nvPr/>
            </p:nvSpPr>
            <p:spPr bwMode="auto">
              <a:xfrm>
                <a:off x="3340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6" name="Rectangle 38"/>
              <p:cNvSpPr>
                <a:spLocks noChangeArrowheads="1"/>
              </p:cNvSpPr>
              <p:nvPr/>
            </p:nvSpPr>
            <p:spPr bwMode="auto">
              <a:xfrm>
                <a:off x="3484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7" name="Rectangle 39"/>
              <p:cNvSpPr>
                <a:spLocks noChangeArrowheads="1"/>
              </p:cNvSpPr>
              <p:nvPr/>
            </p:nvSpPr>
            <p:spPr bwMode="auto">
              <a:xfrm>
                <a:off x="3628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8" name="Rectangle 40"/>
              <p:cNvSpPr>
                <a:spLocks noChangeArrowheads="1"/>
              </p:cNvSpPr>
              <p:nvPr/>
            </p:nvSpPr>
            <p:spPr bwMode="auto">
              <a:xfrm>
                <a:off x="3767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09" name="Rectangle 41"/>
              <p:cNvSpPr>
                <a:spLocks noChangeArrowheads="1"/>
              </p:cNvSpPr>
              <p:nvPr/>
            </p:nvSpPr>
            <p:spPr bwMode="auto">
              <a:xfrm>
                <a:off x="3911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0" name="Rectangle 42"/>
              <p:cNvSpPr>
                <a:spLocks noChangeArrowheads="1"/>
              </p:cNvSpPr>
              <p:nvPr/>
            </p:nvSpPr>
            <p:spPr bwMode="auto">
              <a:xfrm>
                <a:off x="4055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1" name="Rectangle 43"/>
              <p:cNvSpPr>
                <a:spLocks noChangeArrowheads="1"/>
              </p:cNvSpPr>
              <p:nvPr/>
            </p:nvSpPr>
            <p:spPr bwMode="auto">
              <a:xfrm>
                <a:off x="4199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2" name="Rectangle 44"/>
              <p:cNvSpPr>
                <a:spLocks noChangeArrowheads="1"/>
              </p:cNvSpPr>
              <p:nvPr/>
            </p:nvSpPr>
            <p:spPr bwMode="auto">
              <a:xfrm>
                <a:off x="4338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3" name="Rectangle 45"/>
              <p:cNvSpPr>
                <a:spLocks noChangeArrowheads="1"/>
              </p:cNvSpPr>
              <p:nvPr/>
            </p:nvSpPr>
            <p:spPr bwMode="auto">
              <a:xfrm>
                <a:off x="3052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4" name="Rectangle 46"/>
              <p:cNvSpPr>
                <a:spLocks noChangeArrowheads="1"/>
              </p:cNvSpPr>
              <p:nvPr/>
            </p:nvSpPr>
            <p:spPr bwMode="auto">
              <a:xfrm>
                <a:off x="3196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5" name="Rectangle 47"/>
              <p:cNvSpPr>
                <a:spLocks noChangeArrowheads="1"/>
              </p:cNvSpPr>
              <p:nvPr/>
            </p:nvSpPr>
            <p:spPr bwMode="auto">
              <a:xfrm>
                <a:off x="3340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6" name="Rectangle 48"/>
              <p:cNvSpPr>
                <a:spLocks noChangeArrowheads="1"/>
              </p:cNvSpPr>
              <p:nvPr/>
            </p:nvSpPr>
            <p:spPr bwMode="auto">
              <a:xfrm>
                <a:off x="3484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7" name="Rectangle 49"/>
              <p:cNvSpPr>
                <a:spLocks noChangeArrowheads="1"/>
              </p:cNvSpPr>
              <p:nvPr/>
            </p:nvSpPr>
            <p:spPr bwMode="auto">
              <a:xfrm>
                <a:off x="3628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8" name="Rectangle 50"/>
              <p:cNvSpPr>
                <a:spLocks noChangeArrowheads="1"/>
              </p:cNvSpPr>
              <p:nvPr/>
            </p:nvSpPr>
            <p:spPr bwMode="auto">
              <a:xfrm>
                <a:off x="3767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19" name="Rectangle 51"/>
              <p:cNvSpPr>
                <a:spLocks noChangeArrowheads="1"/>
              </p:cNvSpPr>
              <p:nvPr/>
            </p:nvSpPr>
            <p:spPr bwMode="auto">
              <a:xfrm>
                <a:off x="3911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0" name="Rectangle 52"/>
              <p:cNvSpPr>
                <a:spLocks noChangeArrowheads="1"/>
              </p:cNvSpPr>
              <p:nvPr/>
            </p:nvSpPr>
            <p:spPr bwMode="auto">
              <a:xfrm>
                <a:off x="4055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1" name="Rectangle 53"/>
              <p:cNvSpPr>
                <a:spLocks noChangeArrowheads="1"/>
              </p:cNvSpPr>
              <p:nvPr/>
            </p:nvSpPr>
            <p:spPr bwMode="auto">
              <a:xfrm>
                <a:off x="4199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2" name="Rectangle 54"/>
              <p:cNvSpPr>
                <a:spLocks noChangeArrowheads="1"/>
              </p:cNvSpPr>
              <p:nvPr/>
            </p:nvSpPr>
            <p:spPr bwMode="auto">
              <a:xfrm>
                <a:off x="4338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3" name="Rectangle 55"/>
              <p:cNvSpPr>
                <a:spLocks noChangeArrowheads="1"/>
              </p:cNvSpPr>
              <p:nvPr/>
            </p:nvSpPr>
            <p:spPr bwMode="auto">
              <a:xfrm>
                <a:off x="3052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4" name="Rectangle 56"/>
              <p:cNvSpPr>
                <a:spLocks noChangeArrowheads="1"/>
              </p:cNvSpPr>
              <p:nvPr/>
            </p:nvSpPr>
            <p:spPr bwMode="auto">
              <a:xfrm>
                <a:off x="3196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5" name="Rectangle 57"/>
              <p:cNvSpPr>
                <a:spLocks noChangeArrowheads="1"/>
              </p:cNvSpPr>
              <p:nvPr/>
            </p:nvSpPr>
            <p:spPr bwMode="auto">
              <a:xfrm>
                <a:off x="3340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6" name="Rectangle 58"/>
              <p:cNvSpPr>
                <a:spLocks noChangeArrowheads="1"/>
              </p:cNvSpPr>
              <p:nvPr/>
            </p:nvSpPr>
            <p:spPr bwMode="auto">
              <a:xfrm>
                <a:off x="3484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7" name="Rectangle 59"/>
              <p:cNvSpPr>
                <a:spLocks noChangeArrowheads="1"/>
              </p:cNvSpPr>
              <p:nvPr/>
            </p:nvSpPr>
            <p:spPr bwMode="auto">
              <a:xfrm>
                <a:off x="3628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8" name="Rectangle 60"/>
              <p:cNvSpPr>
                <a:spLocks noChangeArrowheads="1"/>
              </p:cNvSpPr>
              <p:nvPr/>
            </p:nvSpPr>
            <p:spPr bwMode="auto">
              <a:xfrm>
                <a:off x="3767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29" name="Rectangle 61"/>
              <p:cNvSpPr>
                <a:spLocks noChangeArrowheads="1"/>
              </p:cNvSpPr>
              <p:nvPr/>
            </p:nvSpPr>
            <p:spPr bwMode="auto">
              <a:xfrm>
                <a:off x="3911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0" name="Rectangle 62"/>
              <p:cNvSpPr>
                <a:spLocks noChangeArrowheads="1"/>
              </p:cNvSpPr>
              <p:nvPr/>
            </p:nvSpPr>
            <p:spPr bwMode="auto">
              <a:xfrm>
                <a:off x="4055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1" name="Rectangle 63"/>
              <p:cNvSpPr>
                <a:spLocks noChangeArrowheads="1"/>
              </p:cNvSpPr>
              <p:nvPr/>
            </p:nvSpPr>
            <p:spPr bwMode="auto">
              <a:xfrm>
                <a:off x="4199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2" name="Rectangle 64"/>
              <p:cNvSpPr>
                <a:spLocks noChangeArrowheads="1"/>
              </p:cNvSpPr>
              <p:nvPr/>
            </p:nvSpPr>
            <p:spPr bwMode="auto">
              <a:xfrm>
                <a:off x="4338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3" name="Rectangle 65"/>
              <p:cNvSpPr>
                <a:spLocks noChangeArrowheads="1"/>
              </p:cNvSpPr>
              <p:nvPr/>
            </p:nvSpPr>
            <p:spPr bwMode="auto">
              <a:xfrm>
                <a:off x="3052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4" name="Rectangle 66"/>
              <p:cNvSpPr>
                <a:spLocks noChangeArrowheads="1"/>
              </p:cNvSpPr>
              <p:nvPr/>
            </p:nvSpPr>
            <p:spPr bwMode="auto">
              <a:xfrm>
                <a:off x="3196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5" name="Rectangle 67"/>
              <p:cNvSpPr>
                <a:spLocks noChangeArrowheads="1"/>
              </p:cNvSpPr>
              <p:nvPr/>
            </p:nvSpPr>
            <p:spPr bwMode="auto">
              <a:xfrm>
                <a:off x="3340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6" name="Rectangle 68"/>
              <p:cNvSpPr>
                <a:spLocks noChangeArrowheads="1"/>
              </p:cNvSpPr>
              <p:nvPr/>
            </p:nvSpPr>
            <p:spPr bwMode="auto">
              <a:xfrm>
                <a:off x="3484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7" name="Rectangle 69"/>
              <p:cNvSpPr>
                <a:spLocks noChangeArrowheads="1"/>
              </p:cNvSpPr>
              <p:nvPr/>
            </p:nvSpPr>
            <p:spPr bwMode="auto">
              <a:xfrm>
                <a:off x="3628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8" name="Rectangle 70"/>
              <p:cNvSpPr>
                <a:spLocks noChangeArrowheads="1"/>
              </p:cNvSpPr>
              <p:nvPr/>
            </p:nvSpPr>
            <p:spPr bwMode="auto">
              <a:xfrm>
                <a:off x="3767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39" name="Rectangle 71"/>
              <p:cNvSpPr>
                <a:spLocks noChangeArrowheads="1"/>
              </p:cNvSpPr>
              <p:nvPr/>
            </p:nvSpPr>
            <p:spPr bwMode="auto">
              <a:xfrm>
                <a:off x="3911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0" name="Rectangle 72"/>
              <p:cNvSpPr>
                <a:spLocks noChangeArrowheads="1"/>
              </p:cNvSpPr>
              <p:nvPr/>
            </p:nvSpPr>
            <p:spPr bwMode="auto">
              <a:xfrm>
                <a:off x="4055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1" name="Rectangle 73"/>
              <p:cNvSpPr>
                <a:spLocks noChangeArrowheads="1"/>
              </p:cNvSpPr>
              <p:nvPr/>
            </p:nvSpPr>
            <p:spPr bwMode="auto">
              <a:xfrm>
                <a:off x="4199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2" name="Rectangle 74"/>
              <p:cNvSpPr>
                <a:spLocks noChangeArrowheads="1"/>
              </p:cNvSpPr>
              <p:nvPr/>
            </p:nvSpPr>
            <p:spPr bwMode="auto">
              <a:xfrm>
                <a:off x="4338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3" name="Rectangle 75"/>
              <p:cNvSpPr>
                <a:spLocks noChangeArrowheads="1"/>
              </p:cNvSpPr>
              <p:nvPr/>
            </p:nvSpPr>
            <p:spPr bwMode="auto">
              <a:xfrm>
                <a:off x="3052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4" name="Rectangle 76"/>
              <p:cNvSpPr>
                <a:spLocks noChangeArrowheads="1"/>
              </p:cNvSpPr>
              <p:nvPr/>
            </p:nvSpPr>
            <p:spPr bwMode="auto">
              <a:xfrm>
                <a:off x="3196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5" name="Rectangle 77"/>
              <p:cNvSpPr>
                <a:spLocks noChangeArrowheads="1"/>
              </p:cNvSpPr>
              <p:nvPr/>
            </p:nvSpPr>
            <p:spPr bwMode="auto">
              <a:xfrm>
                <a:off x="3340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6" name="Rectangle 78"/>
              <p:cNvSpPr>
                <a:spLocks noChangeArrowheads="1"/>
              </p:cNvSpPr>
              <p:nvPr/>
            </p:nvSpPr>
            <p:spPr bwMode="auto">
              <a:xfrm>
                <a:off x="3484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7" name="Rectangle 79"/>
              <p:cNvSpPr>
                <a:spLocks noChangeArrowheads="1"/>
              </p:cNvSpPr>
              <p:nvPr/>
            </p:nvSpPr>
            <p:spPr bwMode="auto">
              <a:xfrm>
                <a:off x="3628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8" name="Rectangle 80"/>
              <p:cNvSpPr>
                <a:spLocks noChangeArrowheads="1"/>
              </p:cNvSpPr>
              <p:nvPr/>
            </p:nvSpPr>
            <p:spPr bwMode="auto">
              <a:xfrm>
                <a:off x="3767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49" name="Rectangle 81"/>
              <p:cNvSpPr>
                <a:spLocks noChangeArrowheads="1"/>
              </p:cNvSpPr>
              <p:nvPr/>
            </p:nvSpPr>
            <p:spPr bwMode="auto">
              <a:xfrm>
                <a:off x="3911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0" name="Rectangle 82"/>
              <p:cNvSpPr>
                <a:spLocks noChangeArrowheads="1"/>
              </p:cNvSpPr>
              <p:nvPr/>
            </p:nvSpPr>
            <p:spPr bwMode="auto">
              <a:xfrm>
                <a:off x="4055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1" name="Rectangle 83"/>
              <p:cNvSpPr>
                <a:spLocks noChangeArrowheads="1"/>
              </p:cNvSpPr>
              <p:nvPr/>
            </p:nvSpPr>
            <p:spPr bwMode="auto">
              <a:xfrm>
                <a:off x="4199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2" name="Rectangle 84"/>
              <p:cNvSpPr>
                <a:spLocks noChangeArrowheads="1"/>
              </p:cNvSpPr>
              <p:nvPr/>
            </p:nvSpPr>
            <p:spPr bwMode="auto">
              <a:xfrm>
                <a:off x="4338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3" name="Rectangle 85"/>
              <p:cNvSpPr>
                <a:spLocks noChangeArrowheads="1"/>
              </p:cNvSpPr>
              <p:nvPr/>
            </p:nvSpPr>
            <p:spPr bwMode="auto">
              <a:xfrm>
                <a:off x="3052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4" name="Rectangle 86"/>
              <p:cNvSpPr>
                <a:spLocks noChangeArrowheads="1"/>
              </p:cNvSpPr>
              <p:nvPr/>
            </p:nvSpPr>
            <p:spPr bwMode="auto">
              <a:xfrm>
                <a:off x="3196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5" name="Rectangle 87"/>
              <p:cNvSpPr>
                <a:spLocks noChangeArrowheads="1"/>
              </p:cNvSpPr>
              <p:nvPr/>
            </p:nvSpPr>
            <p:spPr bwMode="auto">
              <a:xfrm>
                <a:off x="3340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6" name="Rectangle 88"/>
              <p:cNvSpPr>
                <a:spLocks noChangeArrowheads="1"/>
              </p:cNvSpPr>
              <p:nvPr/>
            </p:nvSpPr>
            <p:spPr bwMode="auto">
              <a:xfrm>
                <a:off x="3484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7" name="Rectangle 89"/>
              <p:cNvSpPr>
                <a:spLocks noChangeArrowheads="1"/>
              </p:cNvSpPr>
              <p:nvPr/>
            </p:nvSpPr>
            <p:spPr bwMode="auto">
              <a:xfrm>
                <a:off x="3628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8" name="Rectangle 90"/>
              <p:cNvSpPr>
                <a:spLocks noChangeArrowheads="1"/>
              </p:cNvSpPr>
              <p:nvPr/>
            </p:nvSpPr>
            <p:spPr bwMode="auto">
              <a:xfrm>
                <a:off x="3767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59" name="Rectangle 91"/>
              <p:cNvSpPr>
                <a:spLocks noChangeArrowheads="1"/>
              </p:cNvSpPr>
              <p:nvPr/>
            </p:nvSpPr>
            <p:spPr bwMode="auto">
              <a:xfrm>
                <a:off x="3911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0" name="Rectangle 92"/>
              <p:cNvSpPr>
                <a:spLocks noChangeArrowheads="1"/>
              </p:cNvSpPr>
              <p:nvPr/>
            </p:nvSpPr>
            <p:spPr bwMode="auto">
              <a:xfrm>
                <a:off x="4055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1" name="Rectangle 93"/>
              <p:cNvSpPr>
                <a:spLocks noChangeArrowheads="1"/>
              </p:cNvSpPr>
              <p:nvPr/>
            </p:nvSpPr>
            <p:spPr bwMode="auto">
              <a:xfrm>
                <a:off x="4199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2" name="Rectangle 94"/>
              <p:cNvSpPr>
                <a:spLocks noChangeArrowheads="1"/>
              </p:cNvSpPr>
              <p:nvPr/>
            </p:nvSpPr>
            <p:spPr bwMode="auto">
              <a:xfrm>
                <a:off x="4338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3" name="Rectangle 95"/>
              <p:cNvSpPr>
                <a:spLocks noChangeArrowheads="1"/>
              </p:cNvSpPr>
              <p:nvPr/>
            </p:nvSpPr>
            <p:spPr bwMode="auto">
              <a:xfrm>
                <a:off x="3052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4" name="Rectangle 96"/>
              <p:cNvSpPr>
                <a:spLocks noChangeArrowheads="1"/>
              </p:cNvSpPr>
              <p:nvPr/>
            </p:nvSpPr>
            <p:spPr bwMode="auto">
              <a:xfrm>
                <a:off x="3196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5" name="Rectangle 97"/>
              <p:cNvSpPr>
                <a:spLocks noChangeArrowheads="1"/>
              </p:cNvSpPr>
              <p:nvPr/>
            </p:nvSpPr>
            <p:spPr bwMode="auto">
              <a:xfrm>
                <a:off x="3340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6" name="Rectangle 98"/>
              <p:cNvSpPr>
                <a:spLocks noChangeArrowheads="1"/>
              </p:cNvSpPr>
              <p:nvPr/>
            </p:nvSpPr>
            <p:spPr bwMode="auto">
              <a:xfrm>
                <a:off x="3484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7" name="Rectangle 99"/>
              <p:cNvSpPr>
                <a:spLocks noChangeArrowheads="1"/>
              </p:cNvSpPr>
              <p:nvPr/>
            </p:nvSpPr>
            <p:spPr bwMode="auto">
              <a:xfrm>
                <a:off x="3628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8" name="Rectangle 100"/>
              <p:cNvSpPr>
                <a:spLocks noChangeArrowheads="1"/>
              </p:cNvSpPr>
              <p:nvPr/>
            </p:nvSpPr>
            <p:spPr bwMode="auto">
              <a:xfrm>
                <a:off x="3767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69" name="Rectangle 101"/>
              <p:cNvSpPr>
                <a:spLocks noChangeArrowheads="1"/>
              </p:cNvSpPr>
              <p:nvPr/>
            </p:nvSpPr>
            <p:spPr bwMode="auto">
              <a:xfrm>
                <a:off x="3911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0" name="Rectangle 102"/>
              <p:cNvSpPr>
                <a:spLocks noChangeArrowheads="1"/>
              </p:cNvSpPr>
              <p:nvPr/>
            </p:nvSpPr>
            <p:spPr bwMode="auto">
              <a:xfrm>
                <a:off x="4055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1" name="Rectangle 103"/>
              <p:cNvSpPr>
                <a:spLocks noChangeArrowheads="1"/>
              </p:cNvSpPr>
              <p:nvPr/>
            </p:nvSpPr>
            <p:spPr bwMode="auto">
              <a:xfrm>
                <a:off x="4199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2" name="Rectangle 104"/>
              <p:cNvSpPr>
                <a:spLocks noChangeArrowheads="1"/>
              </p:cNvSpPr>
              <p:nvPr/>
            </p:nvSpPr>
            <p:spPr bwMode="auto">
              <a:xfrm>
                <a:off x="4338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3" name="Rectangle 105"/>
              <p:cNvSpPr>
                <a:spLocks noChangeArrowheads="1"/>
              </p:cNvSpPr>
              <p:nvPr/>
            </p:nvSpPr>
            <p:spPr bwMode="auto">
              <a:xfrm>
                <a:off x="4477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4" name="Rectangle 106"/>
              <p:cNvSpPr>
                <a:spLocks noChangeArrowheads="1"/>
              </p:cNvSpPr>
              <p:nvPr/>
            </p:nvSpPr>
            <p:spPr bwMode="auto">
              <a:xfrm>
                <a:off x="4621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5" name="Rectangle 107"/>
              <p:cNvSpPr>
                <a:spLocks noChangeArrowheads="1"/>
              </p:cNvSpPr>
              <p:nvPr/>
            </p:nvSpPr>
            <p:spPr bwMode="auto">
              <a:xfrm>
                <a:off x="4765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6" name="Rectangle 108"/>
              <p:cNvSpPr>
                <a:spLocks noChangeArrowheads="1"/>
              </p:cNvSpPr>
              <p:nvPr/>
            </p:nvSpPr>
            <p:spPr bwMode="auto">
              <a:xfrm>
                <a:off x="4909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7" name="Rectangle 109"/>
              <p:cNvSpPr>
                <a:spLocks noChangeArrowheads="1"/>
              </p:cNvSpPr>
              <p:nvPr/>
            </p:nvSpPr>
            <p:spPr bwMode="auto">
              <a:xfrm>
                <a:off x="5053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8" name="Rectangle 110"/>
              <p:cNvSpPr>
                <a:spLocks noChangeArrowheads="1"/>
              </p:cNvSpPr>
              <p:nvPr/>
            </p:nvSpPr>
            <p:spPr bwMode="auto">
              <a:xfrm>
                <a:off x="5192" y="1818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79" name="Rectangle 111"/>
              <p:cNvSpPr>
                <a:spLocks noChangeArrowheads="1"/>
              </p:cNvSpPr>
              <p:nvPr/>
            </p:nvSpPr>
            <p:spPr bwMode="auto">
              <a:xfrm>
                <a:off x="4477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0" name="Rectangle 112"/>
              <p:cNvSpPr>
                <a:spLocks noChangeArrowheads="1"/>
              </p:cNvSpPr>
              <p:nvPr/>
            </p:nvSpPr>
            <p:spPr bwMode="auto">
              <a:xfrm>
                <a:off x="4621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1" name="Rectangle 113"/>
              <p:cNvSpPr>
                <a:spLocks noChangeArrowheads="1"/>
              </p:cNvSpPr>
              <p:nvPr/>
            </p:nvSpPr>
            <p:spPr bwMode="auto">
              <a:xfrm>
                <a:off x="4765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2" name="Rectangle 114"/>
              <p:cNvSpPr>
                <a:spLocks noChangeArrowheads="1"/>
              </p:cNvSpPr>
              <p:nvPr/>
            </p:nvSpPr>
            <p:spPr bwMode="auto">
              <a:xfrm>
                <a:off x="4909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3" name="Rectangle 115"/>
              <p:cNvSpPr>
                <a:spLocks noChangeArrowheads="1"/>
              </p:cNvSpPr>
              <p:nvPr/>
            </p:nvSpPr>
            <p:spPr bwMode="auto">
              <a:xfrm>
                <a:off x="5053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4" name="Rectangle 116"/>
              <p:cNvSpPr>
                <a:spLocks noChangeArrowheads="1"/>
              </p:cNvSpPr>
              <p:nvPr/>
            </p:nvSpPr>
            <p:spPr bwMode="auto">
              <a:xfrm>
                <a:off x="5192" y="1960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5" name="Rectangle 117"/>
              <p:cNvSpPr>
                <a:spLocks noChangeArrowheads="1"/>
              </p:cNvSpPr>
              <p:nvPr/>
            </p:nvSpPr>
            <p:spPr bwMode="auto">
              <a:xfrm>
                <a:off x="4477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6" name="Rectangle 118"/>
              <p:cNvSpPr>
                <a:spLocks noChangeArrowheads="1"/>
              </p:cNvSpPr>
              <p:nvPr/>
            </p:nvSpPr>
            <p:spPr bwMode="auto">
              <a:xfrm>
                <a:off x="4621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7" name="Rectangle 119"/>
              <p:cNvSpPr>
                <a:spLocks noChangeArrowheads="1"/>
              </p:cNvSpPr>
              <p:nvPr/>
            </p:nvSpPr>
            <p:spPr bwMode="auto">
              <a:xfrm>
                <a:off x="4765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8" name="Rectangle 120"/>
              <p:cNvSpPr>
                <a:spLocks noChangeArrowheads="1"/>
              </p:cNvSpPr>
              <p:nvPr/>
            </p:nvSpPr>
            <p:spPr bwMode="auto">
              <a:xfrm>
                <a:off x="4909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89" name="Rectangle 121"/>
              <p:cNvSpPr>
                <a:spLocks noChangeArrowheads="1"/>
              </p:cNvSpPr>
              <p:nvPr/>
            </p:nvSpPr>
            <p:spPr bwMode="auto">
              <a:xfrm>
                <a:off x="5053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0" name="Rectangle 122"/>
              <p:cNvSpPr>
                <a:spLocks noChangeArrowheads="1"/>
              </p:cNvSpPr>
              <p:nvPr/>
            </p:nvSpPr>
            <p:spPr bwMode="auto">
              <a:xfrm>
                <a:off x="5192" y="2104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1" name="Rectangle 123"/>
              <p:cNvSpPr>
                <a:spLocks noChangeArrowheads="1"/>
              </p:cNvSpPr>
              <p:nvPr/>
            </p:nvSpPr>
            <p:spPr bwMode="auto">
              <a:xfrm>
                <a:off x="4477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2" name="Rectangle 124"/>
              <p:cNvSpPr>
                <a:spLocks noChangeArrowheads="1"/>
              </p:cNvSpPr>
              <p:nvPr/>
            </p:nvSpPr>
            <p:spPr bwMode="auto">
              <a:xfrm>
                <a:off x="4621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3" name="Rectangle 125"/>
              <p:cNvSpPr>
                <a:spLocks noChangeArrowheads="1"/>
              </p:cNvSpPr>
              <p:nvPr/>
            </p:nvSpPr>
            <p:spPr bwMode="auto">
              <a:xfrm>
                <a:off x="4765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4" name="Rectangle 126"/>
              <p:cNvSpPr>
                <a:spLocks noChangeArrowheads="1"/>
              </p:cNvSpPr>
              <p:nvPr/>
            </p:nvSpPr>
            <p:spPr bwMode="auto">
              <a:xfrm>
                <a:off x="4909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5" name="Rectangle 127"/>
              <p:cNvSpPr>
                <a:spLocks noChangeArrowheads="1"/>
              </p:cNvSpPr>
              <p:nvPr/>
            </p:nvSpPr>
            <p:spPr bwMode="auto">
              <a:xfrm>
                <a:off x="5053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6" name="Rectangle 128"/>
              <p:cNvSpPr>
                <a:spLocks noChangeArrowheads="1"/>
              </p:cNvSpPr>
              <p:nvPr/>
            </p:nvSpPr>
            <p:spPr bwMode="auto">
              <a:xfrm>
                <a:off x="5192" y="224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7" name="Rectangle 129"/>
              <p:cNvSpPr>
                <a:spLocks noChangeArrowheads="1"/>
              </p:cNvSpPr>
              <p:nvPr/>
            </p:nvSpPr>
            <p:spPr bwMode="auto">
              <a:xfrm>
                <a:off x="4477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8" name="Rectangle 130"/>
              <p:cNvSpPr>
                <a:spLocks noChangeArrowheads="1"/>
              </p:cNvSpPr>
              <p:nvPr/>
            </p:nvSpPr>
            <p:spPr bwMode="auto">
              <a:xfrm>
                <a:off x="4621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299" name="Rectangle 131"/>
              <p:cNvSpPr>
                <a:spLocks noChangeArrowheads="1"/>
              </p:cNvSpPr>
              <p:nvPr/>
            </p:nvSpPr>
            <p:spPr bwMode="auto">
              <a:xfrm>
                <a:off x="4765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0" name="Rectangle 132"/>
              <p:cNvSpPr>
                <a:spLocks noChangeArrowheads="1"/>
              </p:cNvSpPr>
              <p:nvPr/>
            </p:nvSpPr>
            <p:spPr bwMode="auto">
              <a:xfrm>
                <a:off x="4909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1" name="Rectangle 133"/>
              <p:cNvSpPr>
                <a:spLocks noChangeArrowheads="1"/>
              </p:cNvSpPr>
              <p:nvPr/>
            </p:nvSpPr>
            <p:spPr bwMode="auto">
              <a:xfrm>
                <a:off x="5053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2" name="Rectangle 134"/>
              <p:cNvSpPr>
                <a:spLocks noChangeArrowheads="1"/>
              </p:cNvSpPr>
              <p:nvPr/>
            </p:nvSpPr>
            <p:spPr bwMode="auto">
              <a:xfrm>
                <a:off x="5192" y="2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3" name="Rectangle 135"/>
              <p:cNvSpPr>
                <a:spLocks noChangeArrowheads="1"/>
              </p:cNvSpPr>
              <p:nvPr/>
            </p:nvSpPr>
            <p:spPr bwMode="auto">
              <a:xfrm>
                <a:off x="4477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4" name="Rectangle 136"/>
              <p:cNvSpPr>
                <a:spLocks noChangeArrowheads="1"/>
              </p:cNvSpPr>
              <p:nvPr/>
            </p:nvSpPr>
            <p:spPr bwMode="auto">
              <a:xfrm>
                <a:off x="4621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5" name="Rectangle 137"/>
              <p:cNvSpPr>
                <a:spLocks noChangeArrowheads="1"/>
              </p:cNvSpPr>
              <p:nvPr/>
            </p:nvSpPr>
            <p:spPr bwMode="auto">
              <a:xfrm>
                <a:off x="4765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6" name="Rectangle 138"/>
              <p:cNvSpPr>
                <a:spLocks noChangeArrowheads="1"/>
              </p:cNvSpPr>
              <p:nvPr/>
            </p:nvSpPr>
            <p:spPr bwMode="auto">
              <a:xfrm>
                <a:off x="4909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7" name="Rectangle 139"/>
              <p:cNvSpPr>
                <a:spLocks noChangeArrowheads="1"/>
              </p:cNvSpPr>
              <p:nvPr/>
            </p:nvSpPr>
            <p:spPr bwMode="auto">
              <a:xfrm>
                <a:off x="5053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8" name="Rectangle 140"/>
              <p:cNvSpPr>
                <a:spLocks noChangeArrowheads="1"/>
              </p:cNvSpPr>
              <p:nvPr/>
            </p:nvSpPr>
            <p:spPr bwMode="auto">
              <a:xfrm>
                <a:off x="5192" y="2525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09" name="Rectangle 141"/>
              <p:cNvSpPr>
                <a:spLocks noChangeArrowheads="1"/>
              </p:cNvSpPr>
              <p:nvPr/>
            </p:nvSpPr>
            <p:spPr bwMode="auto">
              <a:xfrm>
                <a:off x="4477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0" name="Rectangle 142"/>
              <p:cNvSpPr>
                <a:spLocks noChangeArrowheads="1"/>
              </p:cNvSpPr>
              <p:nvPr/>
            </p:nvSpPr>
            <p:spPr bwMode="auto">
              <a:xfrm>
                <a:off x="4621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1" name="Rectangle 143"/>
              <p:cNvSpPr>
                <a:spLocks noChangeArrowheads="1"/>
              </p:cNvSpPr>
              <p:nvPr/>
            </p:nvSpPr>
            <p:spPr bwMode="auto">
              <a:xfrm>
                <a:off x="4765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2" name="Rectangle 144"/>
              <p:cNvSpPr>
                <a:spLocks noChangeArrowheads="1"/>
              </p:cNvSpPr>
              <p:nvPr/>
            </p:nvSpPr>
            <p:spPr bwMode="auto">
              <a:xfrm>
                <a:off x="4909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3" name="Rectangle 145"/>
              <p:cNvSpPr>
                <a:spLocks noChangeArrowheads="1"/>
              </p:cNvSpPr>
              <p:nvPr/>
            </p:nvSpPr>
            <p:spPr bwMode="auto">
              <a:xfrm>
                <a:off x="5053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4" name="Rectangle 146"/>
              <p:cNvSpPr>
                <a:spLocks noChangeArrowheads="1"/>
              </p:cNvSpPr>
              <p:nvPr/>
            </p:nvSpPr>
            <p:spPr bwMode="auto">
              <a:xfrm>
                <a:off x="5192" y="2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5" name="Rectangle 147"/>
              <p:cNvSpPr>
                <a:spLocks noChangeArrowheads="1"/>
              </p:cNvSpPr>
              <p:nvPr/>
            </p:nvSpPr>
            <p:spPr bwMode="auto">
              <a:xfrm>
                <a:off x="4477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6" name="Rectangle 148"/>
              <p:cNvSpPr>
                <a:spLocks noChangeArrowheads="1"/>
              </p:cNvSpPr>
              <p:nvPr/>
            </p:nvSpPr>
            <p:spPr bwMode="auto">
              <a:xfrm>
                <a:off x="4621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7" name="Rectangle 149"/>
              <p:cNvSpPr>
                <a:spLocks noChangeArrowheads="1"/>
              </p:cNvSpPr>
              <p:nvPr/>
            </p:nvSpPr>
            <p:spPr bwMode="auto">
              <a:xfrm>
                <a:off x="4765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8" name="Rectangle 150"/>
              <p:cNvSpPr>
                <a:spLocks noChangeArrowheads="1"/>
              </p:cNvSpPr>
              <p:nvPr/>
            </p:nvSpPr>
            <p:spPr bwMode="auto">
              <a:xfrm>
                <a:off x="4909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19" name="Rectangle 151"/>
              <p:cNvSpPr>
                <a:spLocks noChangeArrowheads="1"/>
              </p:cNvSpPr>
              <p:nvPr/>
            </p:nvSpPr>
            <p:spPr bwMode="auto">
              <a:xfrm>
                <a:off x="5053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0" name="Rectangle 152"/>
              <p:cNvSpPr>
                <a:spLocks noChangeArrowheads="1"/>
              </p:cNvSpPr>
              <p:nvPr/>
            </p:nvSpPr>
            <p:spPr bwMode="auto">
              <a:xfrm>
                <a:off x="5192" y="281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1" name="Rectangle 153"/>
              <p:cNvSpPr>
                <a:spLocks noChangeArrowheads="1"/>
              </p:cNvSpPr>
              <p:nvPr/>
            </p:nvSpPr>
            <p:spPr bwMode="auto">
              <a:xfrm>
                <a:off x="4477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2" name="Rectangle 154"/>
              <p:cNvSpPr>
                <a:spLocks noChangeArrowheads="1"/>
              </p:cNvSpPr>
              <p:nvPr/>
            </p:nvSpPr>
            <p:spPr bwMode="auto">
              <a:xfrm>
                <a:off x="4621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3" name="Rectangle 155"/>
              <p:cNvSpPr>
                <a:spLocks noChangeArrowheads="1"/>
              </p:cNvSpPr>
              <p:nvPr/>
            </p:nvSpPr>
            <p:spPr bwMode="auto">
              <a:xfrm>
                <a:off x="4765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4" name="Rectangle 156"/>
              <p:cNvSpPr>
                <a:spLocks noChangeArrowheads="1"/>
              </p:cNvSpPr>
              <p:nvPr/>
            </p:nvSpPr>
            <p:spPr bwMode="auto">
              <a:xfrm>
                <a:off x="4909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5" name="Rectangle 157"/>
              <p:cNvSpPr>
                <a:spLocks noChangeArrowheads="1"/>
              </p:cNvSpPr>
              <p:nvPr/>
            </p:nvSpPr>
            <p:spPr bwMode="auto">
              <a:xfrm>
                <a:off x="5053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6" name="Rectangle 158"/>
              <p:cNvSpPr>
                <a:spLocks noChangeArrowheads="1"/>
              </p:cNvSpPr>
              <p:nvPr/>
            </p:nvSpPr>
            <p:spPr bwMode="auto">
              <a:xfrm>
                <a:off x="5192" y="295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7" name="Rectangle 159"/>
              <p:cNvSpPr>
                <a:spLocks noChangeArrowheads="1"/>
              </p:cNvSpPr>
              <p:nvPr/>
            </p:nvSpPr>
            <p:spPr bwMode="auto">
              <a:xfrm>
                <a:off x="4477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8" name="Rectangle 160"/>
              <p:cNvSpPr>
                <a:spLocks noChangeArrowheads="1"/>
              </p:cNvSpPr>
              <p:nvPr/>
            </p:nvSpPr>
            <p:spPr bwMode="auto">
              <a:xfrm>
                <a:off x="4621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29" name="Rectangle 161"/>
              <p:cNvSpPr>
                <a:spLocks noChangeArrowheads="1"/>
              </p:cNvSpPr>
              <p:nvPr/>
            </p:nvSpPr>
            <p:spPr bwMode="auto">
              <a:xfrm>
                <a:off x="4765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0" name="Rectangle 162"/>
              <p:cNvSpPr>
                <a:spLocks noChangeArrowheads="1"/>
              </p:cNvSpPr>
              <p:nvPr/>
            </p:nvSpPr>
            <p:spPr bwMode="auto">
              <a:xfrm>
                <a:off x="4909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1" name="Rectangle 163"/>
              <p:cNvSpPr>
                <a:spLocks noChangeArrowheads="1"/>
              </p:cNvSpPr>
              <p:nvPr/>
            </p:nvSpPr>
            <p:spPr bwMode="auto">
              <a:xfrm>
                <a:off x="5053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2" name="Rectangle 164"/>
              <p:cNvSpPr>
                <a:spLocks noChangeArrowheads="1"/>
              </p:cNvSpPr>
              <p:nvPr/>
            </p:nvSpPr>
            <p:spPr bwMode="auto">
              <a:xfrm>
                <a:off x="5192" y="309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3" name="Rectangle 165"/>
              <p:cNvSpPr>
                <a:spLocks noChangeArrowheads="1"/>
              </p:cNvSpPr>
              <p:nvPr/>
            </p:nvSpPr>
            <p:spPr bwMode="auto">
              <a:xfrm>
                <a:off x="3052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4" name="Rectangle 166"/>
              <p:cNvSpPr>
                <a:spLocks noChangeArrowheads="1"/>
              </p:cNvSpPr>
              <p:nvPr/>
            </p:nvSpPr>
            <p:spPr bwMode="auto">
              <a:xfrm>
                <a:off x="3196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5" name="Rectangle 167"/>
              <p:cNvSpPr>
                <a:spLocks noChangeArrowheads="1"/>
              </p:cNvSpPr>
              <p:nvPr/>
            </p:nvSpPr>
            <p:spPr bwMode="auto">
              <a:xfrm>
                <a:off x="3340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6" name="Rectangle 168"/>
              <p:cNvSpPr>
                <a:spLocks noChangeArrowheads="1"/>
              </p:cNvSpPr>
              <p:nvPr/>
            </p:nvSpPr>
            <p:spPr bwMode="auto">
              <a:xfrm>
                <a:off x="3484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7" name="Rectangle 169"/>
              <p:cNvSpPr>
                <a:spLocks noChangeArrowheads="1"/>
              </p:cNvSpPr>
              <p:nvPr/>
            </p:nvSpPr>
            <p:spPr bwMode="auto">
              <a:xfrm>
                <a:off x="3628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8" name="Rectangle 170"/>
              <p:cNvSpPr>
                <a:spLocks noChangeArrowheads="1"/>
              </p:cNvSpPr>
              <p:nvPr/>
            </p:nvSpPr>
            <p:spPr bwMode="auto">
              <a:xfrm>
                <a:off x="3767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39" name="Rectangle 171"/>
              <p:cNvSpPr>
                <a:spLocks noChangeArrowheads="1"/>
              </p:cNvSpPr>
              <p:nvPr/>
            </p:nvSpPr>
            <p:spPr bwMode="auto">
              <a:xfrm>
                <a:off x="3911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0" name="Rectangle 172"/>
              <p:cNvSpPr>
                <a:spLocks noChangeArrowheads="1"/>
              </p:cNvSpPr>
              <p:nvPr/>
            </p:nvSpPr>
            <p:spPr bwMode="auto">
              <a:xfrm>
                <a:off x="4055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1" name="Rectangle 173"/>
              <p:cNvSpPr>
                <a:spLocks noChangeArrowheads="1"/>
              </p:cNvSpPr>
              <p:nvPr/>
            </p:nvSpPr>
            <p:spPr bwMode="auto">
              <a:xfrm>
                <a:off x="4199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2" name="Rectangle 174"/>
              <p:cNvSpPr>
                <a:spLocks noChangeArrowheads="1"/>
              </p:cNvSpPr>
              <p:nvPr/>
            </p:nvSpPr>
            <p:spPr bwMode="auto">
              <a:xfrm>
                <a:off x="4338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3" name="Rectangle 175"/>
              <p:cNvSpPr>
                <a:spLocks noChangeArrowheads="1"/>
              </p:cNvSpPr>
              <p:nvPr/>
            </p:nvSpPr>
            <p:spPr bwMode="auto">
              <a:xfrm>
                <a:off x="3052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4" name="Rectangle 176"/>
              <p:cNvSpPr>
                <a:spLocks noChangeArrowheads="1"/>
              </p:cNvSpPr>
              <p:nvPr/>
            </p:nvSpPr>
            <p:spPr bwMode="auto">
              <a:xfrm>
                <a:off x="3196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5" name="Rectangle 177"/>
              <p:cNvSpPr>
                <a:spLocks noChangeArrowheads="1"/>
              </p:cNvSpPr>
              <p:nvPr/>
            </p:nvSpPr>
            <p:spPr bwMode="auto">
              <a:xfrm>
                <a:off x="3340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6" name="Rectangle 178"/>
              <p:cNvSpPr>
                <a:spLocks noChangeArrowheads="1"/>
              </p:cNvSpPr>
              <p:nvPr/>
            </p:nvSpPr>
            <p:spPr bwMode="auto">
              <a:xfrm>
                <a:off x="3484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7" name="Rectangle 179"/>
              <p:cNvSpPr>
                <a:spLocks noChangeArrowheads="1"/>
              </p:cNvSpPr>
              <p:nvPr/>
            </p:nvSpPr>
            <p:spPr bwMode="auto">
              <a:xfrm>
                <a:off x="3628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8" name="Rectangle 180"/>
              <p:cNvSpPr>
                <a:spLocks noChangeArrowheads="1"/>
              </p:cNvSpPr>
              <p:nvPr/>
            </p:nvSpPr>
            <p:spPr bwMode="auto">
              <a:xfrm>
                <a:off x="3767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49" name="Rectangle 181"/>
              <p:cNvSpPr>
                <a:spLocks noChangeArrowheads="1"/>
              </p:cNvSpPr>
              <p:nvPr/>
            </p:nvSpPr>
            <p:spPr bwMode="auto">
              <a:xfrm>
                <a:off x="3911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0" name="Rectangle 182"/>
              <p:cNvSpPr>
                <a:spLocks noChangeArrowheads="1"/>
              </p:cNvSpPr>
              <p:nvPr/>
            </p:nvSpPr>
            <p:spPr bwMode="auto">
              <a:xfrm>
                <a:off x="4055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1" name="Rectangle 183"/>
              <p:cNvSpPr>
                <a:spLocks noChangeArrowheads="1"/>
              </p:cNvSpPr>
              <p:nvPr/>
            </p:nvSpPr>
            <p:spPr bwMode="auto">
              <a:xfrm>
                <a:off x="4199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2" name="Rectangle 184"/>
              <p:cNvSpPr>
                <a:spLocks noChangeArrowheads="1"/>
              </p:cNvSpPr>
              <p:nvPr/>
            </p:nvSpPr>
            <p:spPr bwMode="auto">
              <a:xfrm>
                <a:off x="4338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3" name="Rectangle 185"/>
              <p:cNvSpPr>
                <a:spLocks noChangeArrowheads="1"/>
              </p:cNvSpPr>
              <p:nvPr/>
            </p:nvSpPr>
            <p:spPr bwMode="auto">
              <a:xfrm>
                <a:off x="3052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4" name="Rectangle 186"/>
              <p:cNvSpPr>
                <a:spLocks noChangeArrowheads="1"/>
              </p:cNvSpPr>
              <p:nvPr/>
            </p:nvSpPr>
            <p:spPr bwMode="auto">
              <a:xfrm>
                <a:off x="3196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5" name="Rectangle 187"/>
              <p:cNvSpPr>
                <a:spLocks noChangeArrowheads="1"/>
              </p:cNvSpPr>
              <p:nvPr/>
            </p:nvSpPr>
            <p:spPr bwMode="auto">
              <a:xfrm>
                <a:off x="3340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6" name="Rectangle 188"/>
              <p:cNvSpPr>
                <a:spLocks noChangeArrowheads="1"/>
              </p:cNvSpPr>
              <p:nvPr/>
            </p:nvSpPr>
            <p:spPr bwMode="auto">
              <a:xfrm>
                <a:off x="3484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7" name="Rectangle 189"/>
              <p:cNvSpPr>
                <a:spLocks noChangeArrowheads="1"/>
              </p:cNvSpPr>
              <p:nvPr/>
            </p:nvSpPr>
            <p:spPr bwMode="auto">
              <a:xfrm>
                <a:off x="3628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8" name="Rectangle 190"/>
              <p:cNvSpPr>
                <a:spLocks noChangeArrowheads="1"/>
              </p:cNvSpPr>
              <p:nvPr/>
            </p:nvSpPr>
            <p:spPr bwMode="auto">
              <a:xfrm>
                <a:off x="3767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59" name="Rectangle 191"/>
              <p:cNvSpPr>
                <a:spLocks noChangeArrowheads="1"/>
              </p:cNvSpPr>
              <p:nvPr/>
            </p:nvSpPr>
            <p:spPr bwMode="auto">
              <a:xfrm>
                <a:off x="3911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0" name="Rectangle 192"/>
              <p:cNvSpPr>
                <a:spLocks noChangeArrowheads="1"/>
              </p:cNvSpPr>
              <p:nvPr/>
            </p:nvSpPr>
            <p:spPr bwMode="auto">
              <a:xfrm>
                <a:off x="4055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1" name="Rectangle 193"/>
              <p:cNvSpPr>
                <a:spLocks noChangeArrowheads="1"/>
              </p:cNvSpPr>
              <p:nvPr/>
            </p:nvSpPr>
            <p:spPr bwMode="auto">
              <a:xfrm>
                <a:off x="4199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2" name="Rectangle 194"/>
              <p:cNvSpPr>
                <a:spLocks noChangeArrowheads="1"/>
              </p:cNvSpPr>
              <p:nvPr/>
            </p:nvSpPr>
            <p:spPr bwMode="auto">
              <a:xfrm>
                <a:off x="4338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3" name="Rectangle 195"/>
              <p:cNvSpPr>
                <a:spLocks noChangeArrowheads="1"/>
              </p:cNvSpPr>
              <p:nvPr/>
            </p:nvSpPr>
            <p:spPr bwMode="auto">
              <a:xfrm>
                <a:off x="3052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4" name="Rectangle 196"/>
              <p:cNvSpPr>
                <a:spLocks noChangeArrowheads="1"/>
              </p:cNvSpPr>
              <p:nvPr/>
            </p:nvSpPr>
            <p:spPr bwMode="auto">
              <a:xfrm>
                <a:off x="3196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5" name="Rectangle 197"/>
              <p:cNvSpPr>
                <a:spLocks noChangeArrowheads="1"/>
              </p:cNvSpPr>
              <p:nvPr/>
            </p:nvSpPr>
            <p:spPr bwMode="auto">
              <a:xfrm>
                <a:off x="3340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6" name="Rectangle 198"/>
              <p:cNvSpPr>
                <a:spLocks noChangeArrowheads="1"/>
              </p:cNvSpPr>
              <p:nvPr/>
            </p:nvSpPr>
            <p:spPr bwMode="auto">
              <a:xfrm>
                <a:off x="3484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7" name="Rectangle 199"/>
              <p:cNvSpPr>
                <a:spLocks noChangeArrowheads="1"/>
              </p:cNvSpPr>
              <p:nvPr/>
            </p:nvSpPr>
            <p:spPr bwMode="auto">
              <a:xfrm>
                <a:off x="3628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8" name="Rectangle 200"/>
              <p:cNvSpPr>
                <a:spLocks noChangeArrowheads="1"/>
              </p:cNvSpPr>
              <p:nvPr/>
            </p:nvSpPr>
            <p:spPr bwMode="auto">
              <a:xfrm>
                <a:off x="3767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69" name="Rectangle 201"/>
              <p:cNvSpPr>
                <a:spLocks noChangeArrowheads="1"/>
              </p:cNvSpPr>
              <p:nvPr/>
            </p:nvSpPr>
            <p:spPr bwMode="auto">
              <a:xfrm>
                <a:off x="3911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0" name="Rectangle 202"/>
              <p:cNvSpPr>
                <a:spLocks noChangeArrowheads="1"/>
              </p:cNvSpPr>
              <p:nvPr/>
            </p:nvSpPr>
            <p:spPr bwMode="auto">
              <a:xfrm>
                <a:off x="4055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1" name="Rectangle 203"/>
              <p:cNvSpPr>
                <a:spLocks noChangeArrowheads="1"/>
              </p:cNvSpPr>
              <p:nvPr/>
            </p:nvSpPr>
            <p:spPr bwMode="auto">
              <a:xfrm>
                <a:off x="4199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2" name="Rectangle 204"/>
              <p:cNvSpPr>
                <a:spLocks noChangeArrowheads="1"/>
              </p:cNvSpPr>
              <p:nvPr/>
            </p:nvSpPr>
            <p:spPr bwMode="auto">
              <a:xfrm>
                <a:off x="4338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3" name="Rectangle 205"/>
              <p:cNvSpPr>
                <a:spLocks noChangeArrowheads="1"/>
              </p:cNvSpPr>
              <p:nvPr/>
            </p:nvSpPr>
            <p:spPr bwMode="auto">
              <a:xfrm>
                <a:off x="3052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4" name="Rectangle 206"/>
              <p:cNvSpPr>
                <a:spLocks noChangeArrowheads="1"/>
              </p:cNvSpPr>
              <p:nvPr/>
            </p:nvSpPr>
            <p:spPr bwMode="auto">
              <a:xfrm>
                <a:off x="3196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5" name="Rectangle 207"/>
              <p:cNvSpPr>
                <a:spLocks noChangeArrowheads="1"/>
              </p:cNvSpPr>
              <p:nvPr/>
            </p:nvSpPr>
            <p:spPr bwMode="auto">
              <a:xfrm>
                <a:off x="3340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6" name="Rectangle 208"/>
              <p:cNvSpPr>
                <a:spLocks noChangeArrowheads="1"/>
              </p:cNvSpPr>
              <p:nvPr/>
            </p:nvSpPr>
            <p:spPr bwMode="auto">
              <a:xfrm>
                <a:off x="3484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7" name="Rectangle 209"/>
              <p:cNvSpPr>
                <a:spLocks noChangeArrowheads="1"/>
              </p:cNvSpPr>
              <p:nvPr/>
            </p:nvSpPr>
            <p:spPr bwMode="auto">
              <a:xfrm>
                <a:off x="3628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8" name="Rectangle 210"/>
              <p:cNvSpPr>
                <a:spLocks noChangeArrowheads="1"/>
              </p:cNvSpPr>
              <p:nvPr/>
            </p:nvSpPr>
            <p:spPr bwMode="auto">
              <a:xfrm>
                <a:off x="3767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79" name="Rectangle 211"/>
              <p:cNvSpPr>
                <a:spLocks noChangeArrowheads="1"/>
              </p:cNvSpPr>
              <p:nvPr/>
            </p:nvSpPr>
            <p:spPr bwMode="auto">
              <a:xfrm>
                <a:off x="3911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0" name="Rectangle 212"/>
              <p:cNvSpPr>
                <a:spLocks noChangeArrowheads="1"/>
              </p:cNvSpPr>
              <p:nvPr/>
            </p:nvSpPr>
            <p:spPr bwMode="auto">
              <a:xfrm>
                <a:off x="4055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1" name="Rectangle 213"/>
              <p:cNvSpPr>
                <a:spLocks noChangeArrowheads="1"/>
              </p:cNvSpPr>
              <p:nvPr/>
            </p:nvSpPr>
            <p:spPr bwMode="auto">
              <a:xfrm>
                <a:off x="4199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2" name="Rectangle 214"/>
              <p:cNvSpPr>
                <a:spLocks noChangeArrowheads="1"/>
              </p:cNvSpPr>
              <p:nvPr/>
            </p:nvSpPr>
            <p:spPr bwMode="auto">
              <a:xfrm>
                <a:off x="4338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3" name="Rectangle 215"/>
              <p:cNvSpPr>
                <a:spLocks noChangeArrowheads="1"/>
              </p:cNvSpPr>
              <p:nvPr/>
            </p:nvSpPr>
            <p:spPr bwMode="auto">
              <a:xfrm>
                <a:off x="4477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4" name="Rectangle 216"/>
              <p:cNvSpPr>
                <a:spLocks noChangeArrowheads="1"/>
              </p:cNvSpPr>
              <p:nvPr/>
            </p:nvSpPr>
            <p:spPr bwMode="auto">
              <a:xfrm>
                <a:off x="4621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5" name="Rectangle 217"/>
              <p:cNvSpPr>
                <a:spLocks noChangeArrowheads="1"/>
              </p:cNvSpPr>
              <p:nvPr/>
            </p:nvSpPr>
            <p:spPr bwMode="auto">
              <a:xfrm>
                <a:off x="4765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6" name="Rectangle 218"/>
              <p:cNvSpPr>
                <a:spLocks noChangeArrowheads="1"/>
              </p:cNvSpPr>
              <p:nvPr/>
            </p:nvSpPr>
            <p:spPr bwMode="auto">
              <a:xfrm>
                <a:off x="4909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7" name="Rectangle 219"/>
              <p:cNvSpPr>
                <a:spLocks noChangeArrowheads="1"/>
              </p:cNvSpPr>
              <p:nvPr/>
            </p:nvSpPr>
            <p:spPr bwMode="auto">
              <a:xfrm>
                <a:off x="5053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8" name="Rectangle 220"/>
              <p:cNvSpPr>
                <a:spLocks noChangeArrowheads="1"/>
              </p:cNvSpPr>
              <p:nvPr/>
            </p:nvSpPr>
            <p:spPr bwMode="auto">
              <a:xfrm>
                <a:off x="5192" y="3241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89" name="Rectangle 221"/>
              <p:cNvSpPr>
                <a:spLocks noChangeArrowheads="1"/>
              </p:cNvSpPr>
              <p:nvPr/>
            </p:nvSpPr>
            <p:spPr bwMode="auto">
              <a:xfrm>
                <a:off x="4477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0" name="Rectangle 222"/>
              <p:cNvSpPr>
                <a:spLocks noChangeArrowheads="1"/>
              </p:cNvSpPr>
              <p:nvPr/>
            </p:nvSpPr>
            <p:spPr bwMode="auto">
              <a:xfrm>
                <a:off x="4621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1" name="Rectangle 223"/>
              <p:cNvSpPr>
                <a:spLocks noChangeArrowheads="1"/>
              </p:cNvSpPr>
              <p:nvPr/>
            </p:nvSpPr>
            <p:spPr bwMode="auto">
              <a:xfrm>
                <a:off x="4765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2" name="Rectangle 224"/>
              <p:cNvSpPr>
                <a:spLocks noChangeArrowheads="1"/>
              </p:cNvSpPr>
              <p:nvPr/>
            </p:nvSpPr>
            <p:spPr bwMode="auto">
              <a:xfrm>
                <a:off x="4909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3" name="Rectangle 225"/>
              <p:cNvSpPr>
                <a:spLocks noChangeArrowheads="1"/>
              </p:cNvSpPr>
              <p:nvPr/>
            </p:nvSpPr>
            <p:spPr bwMode="auto">
              <a:xfrm>
                <a:off x="5053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4" name="Rectangle 226"/>
              <p:cNvSpPr>
                <a:spLocks noChangeArrowheads="1"/>
              </p:cNvSpPr>
              <p:nvPr/>
            </p:nvSpPr>
            <p:spPr bwMode="auto">
              <a:xfrm>
                <a:off x="5192" y="3383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5" name="Rectangle 227"/>
              <p:cNvSpPr>
                <a:spLocks noChangeArrowheads="1"/>
              </p:cNvSpPr>
              <p:nvPr/>
            </p:nvSpPr>
            <p:spPr bwMode="auto">
              <a:xfrm>
                <a:off x="4477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6" name="Rectangle 228"/>
              <p:cNvSpPr>
                <a:spLocks noChangeArrowheads="1"/>
              </p:cNvSpPr>
              <p:nvPr/>
            </p:nvSpPr>
            <p:spPr bwMode="auto">
              <a:xfrm>
                <a:off x="4621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7" name="Rectangle 229"/>
              <p:cNvSpPr>
                <a:spLocks noChangeArrowheads="1"/>
              </p:cNvSpPr>
              <p:nvPr/>
            </p:nvSpPr>
            <p:spPr bwMode="auto">
              <a:xfrm>
                <a:off x="4765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8" name="Rectangle 230"/>
              <p:cNvSpPr>
                <a:spLocks noChangeArrowheads="1"/>
              </p:cNvSpPr>
              <p:nvPr/>
            </p:nvSpPr>
            <p:spPr bwMode="auto">
              <a:xfrm>
                <a:off x="4909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399" name="Rectangle 231"/>
              <p:cNvSpPr>
                <a:spLocks noChangeArrowheads="1"/>
              </p:cNvSpPr>
              <p:nvPr/>
            </p:nvSpPr>
            <p:spPr bwMode="auto">
              <a:xfrm>
                <a:off x="5053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0" name="Rectangle 232"/>
              <p:cNvSpPr>
                <a:spLocks noChangeArrowheads="1"/>
              </p:cNvSpPr>
              <p:nvPr/>
            </p:nvSpPr>
            <p:spPr bwMode="auto">
              <a:xfrm>
                <a:off x="5192" y="3527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1" name="Rectangle 233"/>
              <p:cNvSpPr>
                <a:spLocks noChangeArrowheads="1"/>
              </p:cNvSpPr>
              <p:nvPr/>
            </p:nvSpPr>
            <p:spPr bwMode="auto">
              <a:xfrm>
                <a:off x="4477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2" name="Rectangle 234"/>
              <p:cNvSpPr>
                <a:spLocks noChangeArrowheads="1"/>
              </p:cNvSpPr>
              <p:nvPr/>
            </p:nvSpPr>
            <p:spPr bwMode="auto">
              <a:xfrm>
                <a:off x="4621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3" name="Rectangle 235"/>
              <p:cNvSpPr>
                <a:spLocks noChangeArrowheads="1"/>
              </p:cNvSpPr>
              <p:nvPr/>
            </p:nvSpPr>
            <p:spPr bwMode="auto">
              <a:xfrm>
                <a:off x="4765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4" name="Rectangle 236"/>
              <p:cNvSpPr>
                <a:spLocks noChangeArrowheads="1"/>
              </p:cNvSpPr>
              <p:nvPr/>
            </p:nvSpPr>
            <p:spPr bwMode="auto">
              <a:xfrm>
                <a:off x="4909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5" name="Rectangle 237"/>
              <p:cNvSpPr>
                <a:spLocks noChangeArrowheads="1"/>
              </p:cNvSpPr>
              <p:nvPr/>
            </p:nvSpPr>
            <p:spPr bwMode="auto">
              <a:xfrm>
                <a:off x="5053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6" name="Rectangle 238"/>
              <p:cNvSpPr>
                <a:spLocks noChangeArrowheads="1"/>
              </p:cNvSpPr>
              <p:nvPr/>
            </p:nvSpPr>
            <p:spPr bwMode="auto">
              <a:xfrm>
                <a:off x="5192" y="3669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7" name="Rectangle 239"/>
              <p:cNvSpPr>
                <a:spLocks noChangeArrowheads="1"/>
              </p:cNvSpPr>
              <p:nvPr/>
            </p:nvSpPr>
            <p:spPr bwMode="auto">
              <a:xfrm>
                <a:off x="4477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8" name="Rectangle 240"/>
              <p:cNvSpPr>
                <a:spLocks noChangeArrowheads="1"/>
              </p:cNvSpPr>
              <p:nvPr/>
            </p:nvSpPr>
            <p:spPr bwMode="auto">
              <a:xfrm>
                <a:off x="4621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09" name="Rectangle 241"/>
              <p:cNvSpPr>
                <a:spLocks noChangeArrowheads="1"/>
              </p:cNvSpPr>
              <p:nvPr/>
            </p:nvSpPr>
            <p:spPr bwMode="auto">
              <a:xfrm>
                <a:off x="4765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10" name="Rectangle 242"/>
              <p:cNvSpPr>
                <a:spLocks noChangeArrowheads="1"/>
              </p:cNvSpPr>
              <p:nvPr/>
            </p:nvSpPr>
            <p:spPr bwMode="auto">
              <a:xfrm>
                <a:off x="4909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11" name="Rectangle 243"/>
              <p:cNvSpPr>
                <a:spLocks noChangeArrowheads="1"/>
              </p:cNvSpPr>
              <p:nvPr/>
            </p:nvSpPr>
            <p:spPr bwMode="auto">
              <a:xfrm>
                <a:off x="5053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12" name="Rectangle 244"/>
              <p:cNvSpPr>
                <a:spLocks noChangeArrowheads="1"/>
              </p:cNvSpPr>
              <p:nvPr/>
            </p:nvSpPr>
            <p:spPr bwMode="auto">
              <a:xfrm>
                <a:off x="5192" y="3806"/>
                <a:ext cx="143" cy="143"/>
              </a:xfrm>
              <a:prstGeom prst="rect">
                <a:avLst/>
              </a:prstGeom>
              <a:solidFill>
                <a:srgbClr val="FFFFFF"/>
              </a:solidFill>
              <a:ln w="12600" cap="sq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7413" name="Line 245"/>
            <p:cNvSpPr>
              <a:spLocks noChangeShapeType="1"/>
            </p:cNvSpPr>
            <p:nvPr/>
          </p:nvSpPr>
          <p:spPr bwMode="auto">
            <a:xfrm>
              <a:off x="3052" y="1818"/>
              <a:ext cx="2417" cy="0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7414" name="Line 246"/>
            <p:cNvSpPr>
              <a:spLocks noChangeShapeType="1"/>
            </p:cNvSpPr>
            <p:nvPr/>
          </p:nvSpPr>
          <p:spPr bwMode="auto">
            <a:xfrm>
              <a:off x="3052" y="1818"/>
              <a:ext cx="0" cy="2242"/>
            </a:xfrm>
            <a:prstGeom prst="line">
              <a:avLst/>
            </a:prstGeom>
            <a:noFill/>
            <a:ln w="25560" cap="sq">
              <a:solidFill>
                <a:srgbClr val="333399"/>
              </a:solidFill>
              <a:miter lim="800000"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7415" name="Text Box 247"/>
            <p:cNvSpPr txBox="1">
              <a:spLocks noChangeArrowheads="1"/>
            </p:cNvSpPr>
            <p:nvPr/>
          </p:nvSpPr>
          <p:spPr bwMode="auto">
            <a:xfrm>
              <a:off x="2722" y="1586"/>
              <a:ext cx="5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Origin</a:t>
              </a:r>
            </a:p>
          </p:txBody>
        </p:sp>
        <p:sp>
          <p:nvSpPr>
            <p:cNvPr id="7416" name="Text Box 248"/>
            <p:cNvSpPr txBox="1">
              <a:spLocks noChangeArrowheads="1"/>
            </p:cNvSpPr>
            <p:nvPr/>
          </p:nvSpPr>
          <p:spPr bwMode="auto">
            <a:xfrm>
              <a:off x="5330" y="1587"/>
              <a:ext cx="18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x</a:t>
              </a:r>
            </a:p>
          </p:txBody>
        </p:sp>
        <p:sp>
          <p:nvSpPr>
            <p:cNvPr id="7417" name="Text Box 249"/>
            <p:cNvSpPr txBox="1">
              <a:spLocks noChangeArrowheads="1"/>
            </p:cNvSpPr>
            <p:nvPr/>
          </p:nvSpPr>
          <p:spPr bwMode="auto">
            <a:xfrm>
              <a:off x="2873" y="3926"/>
              <a:ext cx="17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y</a:t>
              </a:r>
            </a:p>
          </p:txBody>
        </p:sp>
        <p:sp>
          <p:nvSpPr>
            <p:cNvPr id="7418" name="Text Box 250"/>
            <p:cNvSpPr txBox="1">
              <a:spLocks noChangeArrowheads="1"/>
            </p:cNvSpPr>
            <p:nvPr/>
          </p:nvSpPr>
          <p:spPr bwMode="auto">
            <a:xfrm>
              <a:off x="4484" y="3943"/>
              <a:ext cx="91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Image f (x, y)</a:t>
              </a:r>
            </a:p>
          </p:txBody>
        </p:sp>
        <p:grpSp>
          <p:nvGrpSpPr>
            <p:cNvPr id="7419" name="Group 251"/>
            <p:cNvGrpSpPr>
              <a:grpSpLocks/>
            </p:cNvGrpSpPr>
            <p:nvPr/>
          </p:nvGrpSpPr>
          <p:grpSpPr bwMode="auto">
            <a:xfrm>
              <a:off x="4331" y="2807"/>
              <a:ext cx="431" cy="429"/>
              <a:chOff x="4331" y="2807"/>
              <a:chExt cx="431" cy="429"/>
            </a:xfrm>
          </p:grpSpPr>
          <p:sp>
            <p:nvSpPr>
              <p:cNvPr id="7420" name="Rectangle 252"/>
              <p:cNvSpPr>
                <a:spLocks noChangeArrowheads="1"/>
              </p:cNvSpPr>
              <p:nvPr/>
            </p:nvSpPr>
            <p:spPr bwMode="auto">
              <a:xfrm>
                <a:off x="4331" y="2807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1" name="Rectangle 253"/>
              <p:cNvSpPr>
                <a:spLocks noChangeArrowheads="1"/>
              </p:cNvSpPr>
              <p:nvPr/>
            </p:nvSpPr>
            <p:spPr bwMode="auto">
              <a:xfrm>
                <a:off x="4475" y="2807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2" name="Rectangle 254"/>
              <p:cNvSpPr>
                <a:spLocks noChangeArrowheads="1"/>
              </p:cNvSpPr>
              <p:nvPr/>
            </p:nvSpPr>
            <p:spPr bwMode="auto">
              <a:xfrm>
                <a:off x="4619" y="2807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3" name="Rectangle 255"/>
              <p:cNvSpPr>
                <a:spLocks noChangeArrowheads="1"/>
              </p:cNvSpPr>
              <p:nvPr/>
            </p:nvSpPr>
            <p:spPr bwMode="auto">
              <a:xfrm>
                <a:off x="4331" y="2949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4" name="Rectangle 256"/>
              <p:cNvSpPr>
                <a:spLocks noChangeArrowheads="1"/>
              </p:cNvSpPr>
              <p:nvPr/>
            </p:nvSpPr>
            <p:spPr bwMode="auto">
              <a:xfrm>
                <a:off x="4475" y="2949"/>
                <a:ext cx="143" cy="143"/>
              </a:xfrm>
              <a:prstGeom prst="rect">
                <a:avLst/>
              </a:prstGeom>
              <a:solidFill>
                <a:srgbClr val="000080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5" name="Rectangle 257"/>
              <p:cNvSpPr>
                <a:spLocks noChangeArrowheads="1"/>
              </p:cNvSpPr>
              <p:nvPr/>
            </p:nvSpPr>
            <p:spPr bwMode="auto">
              <a:xfrm>
                <a:off x="4619" y="2949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6" name="Rectangle 258"/>
              <p:cNvSpPr>
                <a:spLocks noChangeArrowheads="1"/>
              </p:cNvSpPr>
              <p:nvPr/>
            </p:nvSpPr>
            <p:spPr bwMode="auto">
              <a:xfrm>
                <a:off x="4331" y="3093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7" name="Rectangle 259"/>
              <p:cNvSpPr>
                <a:spLocks noChangeArrowheads="1"/>
              </p:cNvSpPr>
              <p:nvPr/>
            </p:nvSpPr>
            <p:spPr bwMode="auto">
              <a:xfrm>
                <a:off x="4475" y="3093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  <p:sp>
            <p:nvSpPr>
              <p:cNvPr id="7428" name="Rectangle 260"/>
              <p:cNvSpPr>
                <a:spLocks noChangeArrowheads="1"/>
              </p:cNvSpPr>
              <p:nvPr/>
            </p:nvSpPr>
            <p:spPr bwMode="auto">
              <a:xfrm>
                <a:off x="4619" y="3093"/>
                <a:ext cx="143" cy="143"/>
              </a:xfrm>
              <a:prstGeom prst="rect">
                <a:avLst/>
              </a:prstGeom>
              <a:solidFill>
                <a:srgbClr val="99CCFF">
                  <a:alpha val="18999"/>
                </a:srgbClr>
              </a:solidFill>
              <a:ln w="25560" cap="sq">
                <a:solidFill>
                  <a:srgbClr val="00008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l-GR"/>
              </a:p>
            </p:txBody>
          </p:sp>
        </p:grpSp>
        <p:sp>
          <p:nvSpPr>
            <p:cNvPr id="7429" name="Text Box 261"/>
            <p:cNvSpPr txBox="1">
              <a:spLocks noChangeArrowheads="1"/>
            </p:cNvSpPr>
            <p:nvPr/>
          </p:nvSpPr>
          <p:spPr bwMode="auto">
            <a:xfrm>
              <a:off x="5406" y="2797"/>
              <a:ext cx="305" cy="1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(x, y)</a:t>
              </a:r>
            </a:p>
          </p:txBody>
        </p:sp>
        <p:cxnSp>
          <p:nvCxnSpPr>
            <p:cNvPr id="7430" name="AutoShape 262"/>
            <p:cNvCxnSpPr>
              <a:cxnSpLocks noChangeShapeType="1"/>
              <a:stCxn id="7429" idx="1"/>
            </p:cNvCxnSpPr>
            <p:nvPr/>
          </p:nvCxnSpPr>
          <p:spPr bwMode="auto">
            <a:xfrm flipH="1">
              <a:off x="4521" y="2883"/>
              <a:ext cx="884" cy="138"/>
            </a:xfrm>
            <a:prstGeom prst="curvedConnector3">
              <a:avLst>
                <a:gd name="adj1" fmla="val 50000"/>
              </a:avLst>
            </a:prstGeom>
            <a:noFill/>
            <a:ln w="22320" cap="sq">
              <a:solidFill>
                <a:srgbClr val="00008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cxnSp>
        <p:sp>
          <p:nvSpPr>
            <p:cNvPr id="7431" name="Text Box 263"/>
            <p:cNvSpPr txBox="1">
              <a:spLocks noChangeArrowheads="1"/>
            </p:cNvSpPr>
            <p:nvPr/>
          </p:nvSpPr>
          <p:spPr bwMode="auto">
            <a:xfrm>
              <a:off x="3252" y="2896"/>
              <a:ext cx="1048" cy="2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IE" b="1" i="1">
                  <a:solidFill>
                    <a:srgbClr val="0033CC"/>
                  </a:solidFill>
                  <a:latin typeface="Times New Roman" pitchFamily="16" charset="0"/>
                </a:rPr>
                <a:t>Neighbourhood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 dirty="0" smtClean="0">
                <a:solidFill>
                  <a:srgbClr val="FFFFFF"/>
                </a:solidFill>
              </a:rPr>
              <a:t>1</a:t>
            </a:r>
            <a:r>
              <a:rPr lang="el-GR" sz="4000" baseline="30000" dirty="0" smtClean="0">
                <a:solidFill>
                  <a:srgbClr val="FFFFFF"/>
                </a:solidFill>
              </a:rPr>
              <a:t>η</a:t>
            </a:r>
            <a:r>
              <a:rPr lang="en-IE" sz="4000" dirty="0" smtClean="0">
                <a:solidFill>
                  <a:srgbClr val="FFFFFF"/>
                </a:solidFill>
              </a:rPr>
              <a:t> </a:t>
            </a:r>
            <a:r>
              <a:rPr lang="el-GR" sz="4000" dirty="0" smtClean="0">
                <a:solidFill>
                  <a:srgbClr val="FFFFFF"/>
                </a:solidFill>
              </a:rPr>
              <a:t>Παράγωγος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863725" y="4414838"/>
          <a:ext cx="58166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80" r:id="rId4" imgW="5689800" imgH="2601000" progId="">
                  <p:embed/>
                </p:oleObj>
              </mc:Choice>
              <mc:Fallback>
                <p:oleObj r:id="rId4" imgW="5689800" imgH="2601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414838"/>
                        <a:ext cx="5816600" cy="2076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14921"/>
              </p:ext>
            </p:extLst>
          </p:nvPr>
        </p:nvGraphicFramePr>
        <p:xfrm>
          <a:off x="1763688" y="5877272"/>
          <a:ext cx="5370513" cy="244475"/>
        </p:xfrm>
        <a:graphic>
          <a:graphicData uri="http://schemas.openxmlformats.org/drawingml/2006/table">
            <a:tbl>
              <a:tblPr/>
              <a:tblGrid>
                <a:gridCol w="215900"/>
                <a:gridCol w="212725"/>
                <a:gridCol w="215900"/>
                <a:gridCol w="214313"/>
                <a:gridCol w="214312"/>
                <a:gridCol w="215900"/>
                <a:gridCol w="214313"/>
                <a:gridCol w="214312"/>
                <a:gridCol w="214313"/>
                <a:gridCol w="215900"/>
                <a:gridCol w="214312"/>
                <a:gridCol w="214313"/>
                <a:gridCol w="217487"/>
                <a:gridCol w="212725"/>
                <a:gridCol w="215900"/>
                <a:gridCol w="215900"/>
                <a:gridCol w="212725"/>
                <a:gridCol w="215900"/>
                <a:gridCol w="214313"/>
                <a:gridCol w="214312"/>
                <a:gridCol w="215900"/>
                <a:gridCol w="214313"/>
                <a:gridCol w="214312"/>
                <a:gridCol w="214313"/>
                <a:gridCol w="215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</a:t>
                      </a:r>
                    </a:p>
                  </a:txBody>
                  <a:tcPr marL="0" marR="0" marT="12192" marB="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5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4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6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3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7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7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7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7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41066" name="Group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13358"/>
              </p:ext>
            </p:extLst>
          </p:nvPr>
        </p:nvGraphicFramePr>
        <p:xfrm>
          <a:off x="1763688" y="6165304"/>
          <a:ext cx="5370512" cy="244475"/>
        </p:xfrm>
        <a:graphic>
          <a:graphicData uri="http://schemas.openxmlformats.org/drawingml/2006/table">
            <a:tbl>
              <a:tblPr/>
              <a:tblGrid>
                <a:gridCol w="215900"/>
                <a:gridCol w="212725"/>
                <a:gridCol w="215900"/>
                <a:gridCol w="214312"/>
                <a:gridCol w="214313"/>
                <a:gridCol w="215900"/>
                <a:gridCol w="214312"/>
                <a:gridCol w="214313"/>
                <a:gridCol w="214312"/>
                <a:gridCol w="215900"/>
                <a:gridCol w="214313"/>
                <a:gridCol w="214312"/>
                <a:gridCol w="217488"/>
                <a:gridCol w="212725"/>
                <a:gridCol w="215900"/>
                <a:gridCol w="215900"/>
                <a:gridCol w="212725"/>
                <a:gridCol w="215900"/>
                <a:gridCol w="214312"/>
                <a:gridCol w="214313"/>
                <a:gridCol w="215900"/>
                <a:gridCol w="214312"/>
                <a:gridCol w="214313"/>
                <a:gridCol w="214312"/>
                <a:gridCol w="215900"/>
              </a:tblGrid>
              <a:tr h="244475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GB" sz="1600" b="0" i="0" u="none" strike="noStrike" cap="none" normalizeH="0" baseline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charset="0"/>
                        <a:ea typeface="ＭＳ Ｐゴシック" pitchFamily="1" charset="-128"/>
                      </a:endParaRPr>
                    </a:p>
                  </a:txBody>
                  <a:tcPr marL="0" marR="0" marT="12192" marB="0" anchor="ctr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6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-6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2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-2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-1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7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IE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94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GB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charset="0"/>
                          <a:ea typeface="ＭＳ Ｐゴシック" pitchFamily="1" charset="-128"/>
                        </a:rPr>
                        <a:t>0</a:t>
                      </a:r>
                    </a:p>
                  </a:txBody>
                  <a:tcPr marL="0" marR="0" marT="12192" marB="0" anchor="ctr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10" name="Chart 20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8814081"/>
              </p:ext>
            </p:extLst>
          </p:nvPr>
        </p:nvGraphicFramePr>
        <p:xfrm>
          <a:off x="1619673" y="2060848"/>
          <a:ext cx="5400599" cy="3672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 dirty="0" smtClean="0">
                <a:solidFill>
                  <a:srgbClr val="FFFFFF"/>
                </a:solidFill>
              </a:rPr>
              <a:t>1</a:t>
            </a:r>
            <a:r>
              <a:rPr lang="el-GR" sz="4000" baseline="30000" dirty="0" smtClean="0">
                <a:solidFill>
                  <a:srgbClr val="FFFFFF"/>
                </a:solidFill>
              </a:rPr>
              <a:t>η</a:t>
            </a:r>
            <a:r>
              <a:rPr lang="en-IE" sz="4000" dirty="0" smtClean="0">
                <a:solidFill>
                  <a:srgbClr val="FFFFFF"/>
                </a:solidFill>
              </a:rPr>
              <a:t> </a:t>
            </a:r>
            <a:r>
              <a:rPr lang="el-GR" sz="4000" dirty="0" smtClean="0">
                <a:solidFill>
                  <a:srgbClr val="FFFFFF"/>
                </a:solidFill>
              </a:rPr>
              <a:t>Παράγωγος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40963" name="Object 3"/>
          <p:cNvGraphicFramePr>
            <a:graphicFrameLocks noChangeAspect="1"/>
          </p:cNvGraphicFramePr>
          <p:nvPr/>
        </p:nvGraphicFramePr>
        <p:xfrm>
          <a:off x="1863725" y="4414838"/>
          <a:ext cx="5816600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2346" r:id="rId4" imgW="5689800" imgH="2601000" progId="">
                  <p:embed/>
                </p:oleObj>
              </mc:Choice>
              <mc:Fallback>
                <p:oleObj r:id="rId4" imgW="5689800" imgH="2601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725" y="4414838"/>
                        <a:ext cx="5816600" cy="2076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233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484784"/>
            <a:ext cx="6106832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27720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 dirty="0" smtClean="0">
                <a:solidFill>
                  <a:srgbClr val="FFFFFF"/>
                </a:solidFill>
              </a:rPr>
              <a:t>1</a:t>
            </a:r>
            <a:r>
              <a:rPr lang="el-GR" sz="4000" baseline="30000" dirty="0" smtClean="0">
                <a:solidFill>
                  <a:srgbClr val="FFFFFF"/>
                </a:solidFill>
              </a:rPr>
              <a:t>η</a:t>
            </a:r>
            <a:r>
              <a:rPr lang="en-IE" sz="4000" dirty="0" smtClean="0">
                <a:solidFill>
                  <a:srgbClr val="FFFFFF"/>
                </a:solidFill>
              </a:rPr>
              <a:t> </a:t>
            </a:r>
            <a:r>
              <a:rPr lang="el-GR" sz="4000" dirty="0" smtClean="0">
                <a:solidFill>
                  <a:srgbClr val="FFFFFF"/>
                </a:solidFill>
              </a:rPr>
              <a:t>Παράγωγος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41986" name="Rectangle 2"/>
          <p:cNvSpPr>
            <a:spLocks noChangeArrowheads="1"/>
          </p:cNvSpPr>
          <p:nvPr/>
        </p:nvSpPr>
        <p:spPr bwMode="auto">
          <a:xfrm>
            <a:off x="685800" y="3429000"/>
            <a:ext cx="807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6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2400" dirty="0" smtClean="0">
                <a:solidFill>
                  <a:srgbClr val="000000"/>
                </a:solidFill>
              </a:rPr>
              <a:t>Η παράγωγος ‘δείχνει’ στην κατεύθυνση που η ένταση αυξάνεται πιο γρήγορα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sz="2400" dirty="0">
              <a:solidFill>
                <a:srgbClr val="000000"/>
              </a:solidFill>
            </a:endParaRPr>
          </a:p>
        </p:txBody>
      </p:sp>
      <p:grpSp>
        <p:nvGrpSpPr>
          <p:cNvPr id="41987" name="Group 3"/>
          <p:cNvGrpSpPr>
            <a:grpSpLocks/>
          </p:cNvGrpSpPr>
          <p:nvPr/>
        </p:nvGrpSpPr>
        <p:grpSpPr bwMode="auto">
          <a:xfrm>
            <a:off x="6096000" y="2209800"/>
            <a:ext cx="2589213" cy="989013"/>
            <a:chOff x="3840" y="1392"/>
            <a:chExt cx="1631" cy="623"/>
          </a:xfrm>
        </p:grpSpPr>
        <p:grpSp>
          <p:nvGrpSpPr>
            <p:cNvPr id="41988" name="Group 4"/>
            <p:cNvGrpSpPr>
              <a:grpSpLocks/>
            </p:cNvGrpSpPr>
            <p:nvPr/>
          </p:nvGrpSpPr>
          <p:grpSpPr bwMode="auto">
            <a:xfrm>
              <a:off x="3840" y="1392"/>
              <a:ext cx="1631" cy="623"/>
              <a:chOff x="3840" y="1392"/>
              <a:chExt cx="1631" cy="623"/>
            </a:xfrm>
          </p:grpSpPr>
          <p:grpSp>
            <p:nvGrpSpPr>
              <p:cNvPr id="41989" name="Group 5"/>
              <p:cNvGrpSpPr>
                <a:grpSpLocks/>
              </p:cNvGrpSpPr>
              <p:nvPr/>
            </p:nvGrpSpPr>
            <p:grpSpPr bwMode="auto">
              <a:xfrm>
                <a:off x="3840" y="1392"/>
                <a:ext cx="623" cy="623"/>
                <a:chOff x="3840" y="1392"/>
                <a:chExt cx="623" cy="623"/>
              </a:xfrm>
            </p:grpSpPr>
            <p:sp>
              <p:nvSpPr>
                <p:cNvPr id="41990" name="Rectangle 6"/>
                <p:cNvSpPr>
                  <a:spLocks noChangeArrowheads="1"/>
                </p:cNvSpPr>
                <p:nvPr/>
              </p:nvSpPr>
              <p:spPr bwMode="auto">
                <a:xfrm>
                  <a:off x="3840" y="1392"/>
                  <a:ext cx="623" cy="623"/>
                </a:xfrm>
                <a:prstGeom prst="rect">
                  <a:avLst/>
                </a:prstGeom>
                <a:gradFill rotWithShape="0">
                  <a:gsLst>
                    <a:gs pos="0">
                      <a:srgbClr val="FFFFFF"/>
                    </a:gs>
                    <a:gs pos="100000">
                      <a:srgbClr val="000000"/>
                    </a:gs>
                  </a:gsLst>
                  <a:lin ang="810000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>
                      <a:solidFill>
                        <a:srgbClr val="3465A4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l-GR"/>
                </a:p>
              </p:txBody>
            </p:sp>
            <p:sp>
              <p:nvSpPr>
                <p:cNvPr id="41991" name="Line 7"/>
                <p:cNvSpPr>
                  <a:spLocks noChangeShapeType="1"/>
                </p:cNvSpPr>
                <p:nvPr/>
              </p:nvSpPr>
              <p:spPr bwMode="auto">
                <a:xfrm flipV="1">
                  <a:off x="4161" y="1487"/>
                  <a:ext cx="206" cy="208"/>
                </a:xfrm>
                <a:prstGeom prst="line">
                  <a:avLst/>
                </a:prstGeom>
                <a:noFill/>
                <a:ln w="28440" cap="sq">
                  <a:solidFill>
                    <a:srgbClr val="FF0000"/>
                  </a:solidFill>
                  <a:miter lim="800000"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l-GR"/>
                </a:p>
              </p:txBody>
            </p:sp>
          </p:grpSp>
          <p:pic>
            <p:nvPicPr>
              <p:cNvPr id="41992" name="Picture 8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05" y="1440"/>
                <a:ext cx="966" cy="24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/>
                      <a:srcRect/>
                      <a:stretch>
                        <a:fillRect/>
                      </a:stretch>
                    </a:blip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3465A4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41993" name="Oval 9"/>
            <p:cNvSpPr>
              <a:spLocks noChangeArrowheads="1"/>
            </p:cNvSpPr>
            <p:nvPr/>
          </p:nvSpPr>
          <p:spPr bwMode="auto">
            <a:xfrm>
              <a:off x="4128" y="1680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685800" y="1219200"/>
            <a:ext cx="807720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341313" algn="l"/>
                <a:tab pos="1255713" algn="l"/>
                <a:tab pos="2170113" algn="l"/>
                <a:tab pos="3084513" algn="l"/>
                <a:tab pos="3998913" algn="l"/>
                <a:tab pos="4913313" algn="l"/>
                <a:tab pos="5827713" algn="l"/>
                <a:tab pos="6742113" algn="l"/>
                <a:tab pos="7656513" algn="l"/>
                <a:tab pos="8570913" algn="l"/>
                <a:tab pos="9485313" algn="l"/>
                <a:tab pos="103997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l-GR" sz="2400" dirty="0" smtClean="0"/>
              <a:t>Η παράγωγος της εικόνας</a:t>
            </a:r>
            <a:r>
              <a:rPr lang="en-US" sz="2400" dirty="0" smtClean="0"/>
              <a:t>: </a:t>
            </a:r>
            <a:endParaRPr lang="en-US" sz="2400" dirty="0"/>
          </a:p>
          <a:p>
            <a:pPr>
              <a:spcBef>
                <a:spcPts val="600"/>
              </a:spcBef>
              <a:buFont typeface="Arial" charset="0"/>
              <a:buNone/>
            </a:pPr>
            <a:endParaRPr lang="en-US" sz="24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sz="3200" dirty="0"/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sz="2400" dirty="0"/>
              <a:t> </a:t>
            </a:r>
          </a:p>
        </p:txBody>
      </p:sp>
      <p:pic>
        <p:nvPicPr>
          <p:cNvPr id="41995" name="Picture 1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438" y="1271588"/>
            <a:ext cx="24685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1996" name="Rectangle 12"/>
          <p:cNvSpPr>
            <a:spLocks noChangeArrowheads="1"/>
          </p:cNvSpPr>
          <p:nvPr/>
        </p:nvSpPr>
        <p:spPr bwMode="auto">
          <a:xfrm>
            <a:off x="1066800" y="2209800"/>
            <a:ext cx="304800" cy="99060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0000"/>
              </a:gs>
            </a:gsLst>
            <a:lin ang="108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>
            <a:off x="1219200" y="2743200"/>
            <a:ext cx="533400" cy="1588"/>
          </a:xfrm>
          <a:prstGeom prst="line">
            <a:avLst/>
          </a:prstGeom>
          <a:noFill/>
          <a:ln w="28440" cap="sq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1162050" y="2705100"/>
            <a:ext cx="76200" cy="76200"/>
          </a:xfrm>
          <a:prstGeom prst="ellipse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pic>
        <p:nvPicPr>
          <p:cNvPr id="41999" name="Picture 1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4413"/>
            <a:ext cx="1408113" cy="382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pSp>
        <p:nvGrpSpPr>
          <p:cNvPr id="42000" name="Group 16"/>
          <p:cNvGrpSpPr>
            <a:grpSpLocks/>
          </p:cNvGrpSpPr>
          <p:nvPr/>
        </p:nvGrpSpPr>
        <p:grpSpPr bwMode="auto">
          <a:xfrm>
            <a:off x="3802063" y="2209800"/>
            <a:ext cx="1881187" cy="1155700"/>
            <a:chOff x="2395" y="1392"/>
            <a:chExt cx="1185" cy="728"/>
          </a:xfrm>
        </p:grpSpPr>
        <p:pic>
          <p:nvPicPr>
            <p:cNvPr id="42001" name="Picture 17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1872"/>
              <a:ext cx="89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42002" name="Rectangle 18"/>
            <p:cNvSpPr>
              <a:spLocks noChangeArrowheads="1"/>
            </p:cNvSpPr>
            <p:nvPr/>
          </p:nvSpPr>
          <p:spPr bwMode="auto">
            <a:xfrm rot="5400000">
              <a:off x="2637" y="1150"/>
              <a:ext cx="191" cy="676"/>
            </a:xfrm>
            <a:prstGeom prst="rect">
              <a:avLst/>
            </a:prstGeom>
            <a:gradFill rotWithShape="0">
              <a:gsLst>
                <a:gs pos="0">
                  <a:srgbClr val="000000"/>
                </a:gs>
                <a:gs pos="100000">
                  <a:srgbClr val="FFFFFF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42003" name="Line 19"/>
            <p:cNvSpPr>
              <a:spLocks noChangeShapeType="1"/>
            </p:cNvSpPr>
            <p:nvPr/>
          </p:nvSpPr>
          <p:spPr bwMode="auto">
            <a:xfrm>
              <a:off x="2736" y="1488"/>
              <a:ext cx="0" cy="335"/>
            </a:xfrm>
            <a:prstGeom prst="line">
              <a:avLst/>
            </a:prstGeom>
            <a:noFill/>
            <a:ln w="28440" cap="sq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42004" name="Oval 20"/>
            <p:cNvSpPr>
              <a:spLocks noChangeArrowheads="1"/>
            </p:cNvSpPr>
            <p:nvPr/>
          </p:nvSpPr>
          <p:spPr bwMode="auto">
            <a:xfrm>
              <a:off x="2712" y="1464"/>
              <a:ext cx="47" cy="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42005" name="Group 21"/>
          <p:cNvGrpSpPr>
            <a:grpSpLocks/>
          </p:cNvGrpSpPr>
          <p:nvPr/>
        </p:nvGrpSpPr>
        <p:grpSpPr bwMode="auto">
          <a:xfrm>
            <a:off x="6581775" y="2220913"/>
            <a:ext cx="484188" cy="508000"/>
            <a:chOff x="4146" y="1399"/>
            <a:chExt cx="305" cy="320"/>
          </a:xfrm>
        </p:grpSpPr>
        <p:sp>
          <p:nvSpPr>
            <p:cNvPr id="42006" name="Line 22"/>
            <p:cNvSpPr>
              <a:spLocks noChangeShapeType="1"/>
            </p:cNvSpPr>
            <p:nvPr/>
          </p:nvSpPr>
          <p:spPr bwMode="auto">
            <a:xfrm>
              <a:off x="4149" y="1711"/>
              <a:ext cx="302" cy="0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42007" name="Line 23"/>
            <p:cNvSpPr>
              <a:spLocks noChangeShapeType="1"/>
            </p:cNvSpPr>
            <p:nvPr/>
          </p:nvSpPr>
          <p:spPr bwMode="auto">
            <a:xfrm flipV="1">
              <a:off x="4146" y="1398"/>
              <a:ext cx="0" cy="322"/>
            </a:xfrm>
            <a:prstGeom prst="line">
              <a:avLst/>
            </a:prstGeom>
            <a:noFill/>
            <a:ln w="9360" cap="sq">
              <a:solidFill>
                <a:srgbClr val="000000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l-GR"/>
            </a:p>
          </p:txBody>
        </p:sp>
        <p:sp>
          <p:nvSpPr>
            <p:cNvPr id="42008" name="AutoShape 24"/>
            <p:cNvSpPr>
              <a:spLocks noChangeArrowheads="1"/>
            </p:cNvSpPr>
            <p:nvPr/>
          </p:nvSpPr>
          <p:spPr bwMode="auto">
            <a:xfrm flipV="1">
              <a:off x="4210" y="1655"/>
              <a:ext cx="26" cy="50"/>
            </a:xfrm>
            <a:custGeom>
              <a:avLst/>
              <a:gdLst>
                <a:gd name="G0" fmla="+- 1 0 0"/>
                <a:gd name="G1" fmla="+- 1 0 0"/>
                <a:gd name="G2" fmla="+- 1 0 0"/>
                <a:gd name="G3" fmla="+- 51 0 0"/>
                <a:gd name="G4" fmla="*/ 1 24577 2"/>
                <a:gd name="G5" fmla="+- 1 0 0"/>
                <a:gd name="G6" fmla="+- 1 0 0"/>
                <a:gd name="T0" fmla="*/ 18 w 27"/>
                <a:gd name="T1" fmla="*/ 0 h 51"/>
                <a:gd name="T2" fmla="*/ 24 w 27"/>
                <a:gd name="T3" fmla="*/ 33 h 51"/>
                <a:gd name="T4" fmla="*/ 0 w 27"/>
                <a:gd name="T5" fmla="*/ 51 h 51"/>
                <a:gd name="T6" fmla="*/ 0 w 27"/>
                <a:gd name="T7" fmla="*/ 0 h 51"/>
                <a:gd name="T8" fmla="*/ 27 w 27"/>
                <a:gd name="T9" fmla="*/ 51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T6" t="T7" r="T8" b="T9"/>
              <a:pathLst>
                <a:path w="27" h="51">
                  <a:moveTo>
                    <a:pt x="18" y="0"/>
                  </a:moveTo>
                  <a:cubicBezTo>
                    <a:pt x="22" y="12"/>
                    <a:pt x="27" y="25"/>
                    <a:pt x="24" y="33"/>
                  </a:cubicBezTo>
                  <a:cubicBezTo>
                    <a:pt x="21" y="41"/>
                    <a:pt x="10" y="46"/>
                    <a:pt x="0" y="51"/>
                  </a:cubicBezTo>
                </a:path>
              </a:pathLst>
            </a:custGeom>
            <a:noFill/>
            <a:ln w="12600" cap="sq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pic>
          <p:nvPicPr>
            <p:cNvPr id="42009" name="Picture 2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3" y="1591"/>
              <a:ext cx="68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</p:grpSp>
      <p:sp>
        <p:nvSpPr>
          <p:cNvPr id="42010" name="Rectangle 26"/>
          <p:cNvSpPr>
            <a:spLocks noChangeArrowheads="1"/>
          </p:cNvSpPr>
          <p:nvPr/>
        </p:nvSpPr>
        <p:spPr bwMode="auto">
          <a:xfrm>
            <a:off x="685800" y="4260850"/>
            <a:ext cx="807720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n-US" sz="2400" dirty="0">
                <a:solidFill>
                  <a:srgbClr val="000000"/>
                </a:solidFill>
              </a:rPr>
              <a:t>Gradient direction </a:t>
            </a:r>
          </a:p>
          <a:p>
            <a:pPr marL="342900" indent="-341313">
              <a:spcBef>
                <a:spcPts val="600"/>
              </a:spcBef>
              <a:buClrTx/>
              <a:buFontTx/>
              <a:buNone/>
              <a:tabLst>
                <a:tab pos="342900" algn="l"/>
                <a:tab pos="1257300" algn="l"/>
                <a:tab pos="2171700" algn="l"/>
                <a:tab pos="3086100" algn="l"/>
                <a:tab pos="4000500" algn="l"/>
                <a:tab pos="4914900" algn="l"/>
                <a:tab pos="5829300" algn="l"/>
                <a:tab pos="6743700" algn="l"/>
                <a:tab pos="7658100" algn="l"/>
                <a:tab pos="8572500" algn="l"/>
                <a:tab pos="9486900" algn="l"/>
                <a:tab pos="10401300" algn="l"/>
              </a:tabLst>
            </a:pPr>
            <a:r>
              <a:rPr lang="el-GR" sz="2400" dirty="0" smtClean="0">
                <a:solidFill>
                  <a:srgbClr val="000000"/>
                </a:solidFill>
              </a:rPr>
              <a:t>Η ένταση της ακμής (</a:t>
            </a:r>
            <a:r>
              <a:rPr lang="fr-FR" sz="2400" dirty="0" err="1" smtClean="0">
                <a:solidFill>
                  <a:srgbClr val="000000"/>
                </a:solidFill>
              </a:rPr>
              <a:t>edge</a:t>
            </a:r>
            <a:r>
              <a:rPr lang="fr-FR" sz="2400" dirty="0" smtClean="0">
                <a:solidFill>
                  <a:srgbClr val="000000"/>
                </a:solidFill>
              </a:rPr>
              <a:t> </a:t>
            </a:r>
            <a:r>
              <a:rPr lang="fr-FR" sz="2400" dirty="0" err="1" smtClean="0">
                <a:solidFill>
                  <a:srgbClr val="000000"/>
                </a:solidFill>
              </a:rPr>
              <a:t>strength</a:t>
            </a:r>
            <a:r>
              <a:rPr lang="fr-FR" sz="2400" dirty="0" smtClean="0">
                <a:solidFill>
                  <a:srgbClr val="000000"/>
                </a:solidFill>
              </a:rPr>
              <a:t>) </a:t>
            </a:r>
            <a:r>
              <a:rPr lang="el-GR" sz="2400" dirty="0" smtClean="0">
                <a:solidFill>
                  <a:srgbClr val="000000"/>
                </a:solidFill>
              </a:rPr>
              <a:t>δίνεται από το μέτρο της παραγώγου</a:t>
            </a:r>
            <a:endParaRPr lang="en-US" sz="2400" dirty="0">
              <a:solidFill>
                <a:srgbClr val="000000"/>
              </a:solidFill>
            </a:endParaRPr>
          </a:p>
        </p:txBody>
      </p:sp>
      <p:pic>
        <p:nvPicPr>
          <p:cNvPr id="42011" name="Picture 2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9488" y="4224338"/>
            <a:ext cx="2797175" cy="522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2012" name="Picture 2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100" y="5738813"/>
            <a:ext cx="3708400" cy="66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2013" name="Text Box 29"/>
          <p:cNvSpPr txBox="1">
            <a:spLocks noChangeArrowheads="1"/>
          </p:cNvSpPr>
          <p:nvPr/>
        </p:nvSpPr>
        <p:spPr bwMode="auto">
          <a:xfrm>
            <a:off x="7315200" y="6477000"/>
            <a:ext cx="1765300" cy="2762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1200"/>
              <a:t>Source: Steve Seitz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 dirty="0" smtClean="0">
                <a:solidFill>
                  <a:srgbClr val="FFFFFF"/>
                </a:solidFill>
              </a:rPr>
              <a:t>1</a:t>
            </a:r>
            <a:r>
              <a:rPr lang="el-GR" sz="4000" baseline="30000" dirty="0" smtClean="0">
                <a:solidFill>
                  <a:srgbClr val="FFFFFF"/>
                </a:solidFill>
              </a:rPr>
              <a:t>η</a:t>
            </a:r>
            <a:r>
              <a:rPr lang="en-IE" sz="4000" dirty="0" smtClean="0">
                <a:solidFill>
                  <a:srgbClr val="FFFFFF"/>
                </a:solidFill>
              </a:rPr>
              <a:t> </a:t>
            </a:r>
            <a:r>
              <a:rPr lang="el-GR" sz="4000" dirty="0" smtClean="0">
                <a:solidFill>
                  <a:srgbClr val="FFFFFF"/>
                </a:solidFill>
              </a:rPr>
              <a:t>Παράγωγος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290638"/>
            <a:ext cx="24384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4084638"/>
            <a:ext cx="2459038" cy="2459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813" y="4071938"/>
            <a:ext cx="2449512" cy="2449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43013" name="Object 5"/>
          <p:cNvGraphicFramePr>
            <a:graphicFrameLocks noChangeAspect="1"/>
          </p:cNvGraphicFramePr>
          <p:nvPr/>
        </p:nvGraphicFramePr>
        <p:xfrm>
          <a:off x="973138" y="4878388"/>
          <a:ext cx="534987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5" r:id="rId7" imgW="215640" imgH="393480" progId="">
                  <p:embed/>
                </p:oleObj>
              </mc:Choice>
              <mc:Fallback>
                <p:oleObj r:id="rId7" imgW="215640" imgH="39348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4878388"/>
                        <a:ext cx="534987" cy="9763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7839075" y="4776788"/>
          <a:ext cx="534988" cy="1039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6" r:id="rId9" imgW="215640" imgH="419040" progId="">
                  <p:embed/>
                </p:oleObj>
              </mc:Choice>
              <mc:Fallback>
                <p:oleObj r:id="rId9" imgW="215640" imgH="41904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39075" y="4776788"/>
                        <a:ext cx="534988" cy="103981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881938" y="2168525"/>
          <a:ext cx="774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7" r:id="rId11" imgW="317160" imgH="253800" progId="">
                  <p:embed/>
                </p:oleObj>
              </mc:Choice>
              <mc:Fallback>
                <p:oleObj r:id="rId11" imgW="317160" imgH="2538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1938" y="2168525"/>
                        <a:ext cx="774700" cy="622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6" name="Picture 8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9525" y="1365250"/>
            <a:ext cx="2470150" cy="247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2</a:t>
            </a:r>
            <a:r>
              <a:rPr lang="el-GR" sz="4000" baseline="30000" dirty="0" smtClean="0">
                <a:solidFill>
                  <a:srgbClr val="FFFFFF"/>
                </a:solidFill>
              </a:rPr>
              <a:t>η</a:t>
            </a:r>
            <a:r>
              <a:rPr lang="en-IE" sz="4000" dirty="0" smtClean="0">
                <a:solidFill>
                  <a:srgbClr val="FFFFFF"/>
                </a:solidFill>
              </a:rPr>
              <a:t> </a:t>
            </a:r>
            <a:r>
              <a:rPr lang="el-GR" sz="4000" dirty="0" smtClean="0">
                <a:solidFill>
                  <a:srgbClr val="FFFFFF"/>
                </a:solidFill>
              </a:rPr>
              <a:t>Παράγωγος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303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Διακριτή προσέγγιση της 2</a:t>
            </a:r>
            <a:r>
              <a:rPr lang="el-GR" sz="2800" baseline="30000" dirty="0" smtClean="0"/>
              <a:t>ης</a:t>
            </a:r>
            <a:r>
              <a:rPr lang="el-GR" sz="2800" dirty="0" smtClean="0"/>
              <a:t> παραγώγου</a:t>
            </a:r>
            <a:r>
              <a:rPr lang="fr-FR" sz="2800" dirty="0" smtClean="0"/>
              <a:t>: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dirty="0"/>
          </a:p>
          <a:p>
            <a:pPr marL="273050">
              <a:spcBef>
                <a:spcPts val="800"/>
              </a:spcBef>
              <a:buClrTx/>
              <a:buFontTx/>
              <a:buNone/>
            </a:pPr>
            <a:endParaRPr lang="en-IE" sz="2800" dirty="0"/>
          </a:p>
        </p:txBody>
      </p:sp>
      <p:graphicFrame>
        <p:nvGraphicFramePr>
          <p:cNvPr id="44035" name="Object 3"/>
          <p:cNvGraphicFramePr>
            <a:graphicFrameLocks noChangeAspect="1"/>
          </p:cNvGraphicFramePr>
          <p:nvPr/>
        </p:nvGraphicFramePr>
        <p:xfrm>
          <a:off x="1473200" y="2806700"/>
          <a:ext cx="6516688" cy="1328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46" r:id="rId4" imgW="2057400" imgH="419040" progId="">
                  <p:embed/>
                </p:oleObj>
              </mc:Choice>
              <mc:Fallback>
                <p:oleObj r:id="rId4" imgW="2057400" imgH="4190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2806700"/>
                        <a:ext cx="6516688" cy="13287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2</a:t>
            </a:r>
            <a:r>
              <a:rPr lang="el-GR" sz="4000" baseline="30000" dirty="0" smtClean="0">
                <a:solidFill>
                  <a:srgbClr val="FFFFFF"/>
                </a:solidFill>
              </a:rPr>
              <a:t>η</a:t>
            </a:r>
            <a:r>
              <a:rPr lang="en-IE" sz="4000" dirty="0" smtClean="0">
                <a:solidFill>
                  <a:srgbClr val="FFFFFF"/>
                </a:solidFill>
              </a:rPr>
              <a:t> </a:t>
            </a:r>
            <a:r>
              <a:rPr lang="el-GR" sz="4000" dirty="0" smtClean="0">
                <a:solidFill>
                  <a:srgbClr val="FFFFFF"/>
                </a:solidFill>
              </a:rPr>
              <a:t>Παράγωγος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4403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303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marL="273050">
              <a:spcBef>
                <a:spcPts val="800"/>
              </a:spcBef>
              <a:buClrTx/>
              <a:buFontTx/>
              <a:buNone/>
            </a:pPr>
            <a:endParaRPr lang="en-IE" sz="2800" dirty="0"/>
          </a:p>
        </p:txBody>
      </p:sp>
      <p:pic>
        <p:nvPicPr>
          <p:cNvPr id="1433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1360287"/>
            <a:ext cx="5976664" cy="5082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40962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Χρησιμοποιώντας 2</a:t>
            </a:r>
            <a:r>
              <a:rPr lang="el-GR" sz="3600" baseline="30000" dirty="0" smtClean="0">
                <a:solidFill>
                  <a:srgbClr val="FFFFFF"/>
                </a:solidFill>
              </a:rPr>
              <a:t>ες</a:t>
            </a:r>
            <a:r>
              <a:rPr lang="el-GR" sz="3600" dirty="0" smtClean="0">
                <a:solidFill>
                  <a:srgbClr val="FFFFFF"/>
                </a:solidFill>
              </a:rPr>
              <a:t> παραγώγους για βελτίωση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177800" y="1333500"/>
            <a:ext cx="8420100" cy="354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Οι ακμές εικόνων συμπεριφέρονται συνήθως σαν τις ‘ράμπες’ που εξετάσαμε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Η 1</a:t>
            </a:r>
            <a:r>
              <a:rPr lang="el-GR" sz="2800" baseline="30000" dirty="0" smtClean="0"/>
              <a:t>η</a:t>
            </a:r>
            <a:r>
              <a:rPr lang="el-GR" sz="2800" dirty="0" smtClean="0"/>
              <a:t> παράγωγος είναι σταθερή και παράγει παχιές ζώνες στις ακμές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Η 2</a:t>
            </a:r>
            <a:r>
              <a:rPr lang="el-GR" sz="2800" baseline="30000" dirty="0" smtClean="0"/>
              <a:t>η</a:t>
            </a:r>
            <a:r>
              <a:rPr lang="el-GR" sz="2800" dirty="0" smtClean="0"/>
              <a:t> παράγωγος δίνει μη μηδενική απόκριση μόνο στην αρχή και το τέλος της ακμής, ενώ στο ενδιάμεσο είναι μηδέν</a:t>
            </a:r>
            <a:endParaRPr lang="en-IE" sz="2800" dirty="0"/>
          </a:p>
          <a:p>
            <a:pPr marL="273050"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endParaRPr lang="en-I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Παράγωγοι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438" y="1293813"/>
            <a:ext cx="5457825" cy="5202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Χρησιμοποιώντας 2</a:t>
            </a:r>
            <a:r>
              <a:rPr lang="el-GR" sz="3600" baseline="30000" dirty="0" smtClean="0">
                <a:solidFill>
                  <a:srgbClr val="FFFFFF"/>
                </a:solidFill>
              </a:rPr>
              <a:t>ες</a:t>
            </a:r>
            <a:r>
              <a:rPr lang="el-GR" sz="3600" dirty="0" smtClean="0">
                <a:solidFill>
                  <a:srgbClr val="FFFFFF"/>
                </a:solidFill>
              </a:rPr>
              <a:t> παραγώγους για βελτίωση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177800" y="1333500"/>
            <a:ext cx="8716963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341313" indent="-3413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1233488" indent="-227013"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Ένα τυπικό φίλτρο όξυνσης είναι το </a:t>
            </a:r>
            <a:r>
              <a:rPr lang="el-GR" sz="2800" b="1" dirty="0" smtClean="0"/>
              <a:t>Λαπλασιανό</a:t>
            </a:r>
            <a:r>
              <a:rPr lang="el-GR" sz="2800" dirty="0" smtClean="0"/>
              <a:t> φίλτρο (</a:t>
            </a:r>
            <a:r>
              <a:rPr lang="en-IE" sz="2800" dirty="0" err="1" smtClean="0"/>
              <a:t>Laplacian</a:t>
            </a:r>
            <a:r>
              <a:rPr lang="el-GR" sz="2800" b="1" dirty="0" smtClean="0"/>
              <a:t>)</a:t>
            </a:r>
            <a:endParaRPr lang="en-IE" sz="2800" b="1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Ισοτροπικό – </a:t>
            </a:r>
            <a:r>
              <a:rPr lang="el-GR" sz="2800" i="1" dirty="0" smtClean="0"/>
              <a:t>Ιδιότητα της ισοτροπικότητας</a:t>
            </a:r>
            <a:endParaRPr lang="en-IE" sz="2800" i="1" dirty="0"/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l-GR" sz="2400" u="sng" dirty="0" smtClean="0"/>
              <a:t>‘</a:t>
            </a:r>
            <a:r>
              <a:rPr lang="en-IE" sz="2400" dirty="0" smtClean="0"/>
              <a:t>Rotation invariant</a:t>
            </a:r>
            <a:r>
              <a:rPr lang="el-GR" sz="2400" dirty="0" smtClean="0"/>
              <a:t>’</a:t>
            </a:r>
            <a:r>
              <a:rPr lang="en-IE" sz="2400" dirty="0" smtClean="0"/>
              <a:t>: </a:t>
            </a:r>
            <a:r>
              <a:rPr lang="el-GR" sz="2400" dirty="0" smtClean="0"/>
              <a:t>Αν περιστρέψουμε μια εικόνα και εφαρμόσουμε το φίλτρο, θα πάρουμε ίδιο αποτέλεσμα με την περίπτωση που εφαρμόσουμε το φίλτρο και μετά περιστρέψουμε την εικόνα</a:t>
            </a:r>
            <a:endParaRPr lang="en-IE" sz="2400" dirty="0"/>
          </a:p>
          <a:p>
            <a:pPr lvl="2">
              <a:lnSpc>
                <a:spcPct val="90000"/>
              </a:lnSpc>
              <a:spcBef>
                <a:spcPts val="600"/>
              </a:spcBef>
              <a:buFont typeface="Arial" charset="0"/>
              <a:buChar char="•"/>
            </a:pPr>
            <a:r>
              <a:rPr lang="el-GR" sz="2400" dirty="0" smtClean="0"/>
              <a:t>Με άλλα λόγια, η Λαπλασιανή</a:t>
            </a:r>
            <a:r>
              <a:rPr lang="en-IE" sz="2400" dirty="0" smtClean="0"/>
              <a:t> </a:t>
            </a:r>
            <a:r>
              <a:rPr lang="el-GR" sz="2400" dirty="0" smtClean="0"/>
              <a:t>μιας περιστραμμένης εικόνας είναι η περιστραμμένη Λαπλασιανή της αρχικής εικόνας</a:t>
            </a:r>
            <a:endParaRPr lang="el-GR" sz="2800" dirty="0" smtClean="0"/>
          </a:p>
        </p:txBody>
      </p:sp>
      <p:graphicFrame>
        <p:nvGraphicFramePr>
          <p:cNvPr id="481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3381134"/>
              </p:ext>
            </p:extLst>
          </p:nvPr>
        </p:nvGraphicFramePr>
        <p:xfrm>
          <a:off x="2771800" y="5373216"/>
          <a:ext cx="31972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44" r:id="rId4" imgW="1162800" imgH="406800" progId="">
                  <p:embed/>
                </p:oleObj>
              </mc:Choice>
              <mc:Fallback>
                <p:oleObj r:id="rId4" imgW="1162800" imgH="406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5373216"/>
                        <a:ext cx="3197225" cy="1246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Η Λαπλασιανή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49154" name="Object 2"/>
          <p:cNvGraphicFramePr>
            <a:graphicFrameLocks noChangeAspect="1"/>
          </p:cNvGraphicFramePr>
          <p:nvPr/>
        </p:nvGraphicFramePr>
        <p:xfrm>
          <a:off x="2593975" y="1616075"/>
          <a:ext cx="3197225" cy="1246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8" r:id="rId4" imgW="1162800" imgH="406800" progId="">
                  <p:embed/>
                </p:oleObj>
              </mc:Choice>
              <mc:Fallback>
                <p:oleObj r:id="rId4" imgW="1162800" imgH="406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1616075"/>
                        <a:ext cx="3197225" cy="12461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3"/>
          <p:cNvGraphicFramePr>
            <a:graphicFrameLocks noChangeAspect="1"/>
          </p:cNvGraphicFramePr>
          <p:nvPr/>
        </p:nvGraphicFramePr>
        <p:xfrm>
          <a:off x="1157288" y="2984500"/>
          <a:ext cx="6964362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89" r:id="rId6" imgW="2567160" imgH="406800" progId="">
                  <p:embed/>
                </p:oleObj>
              </mc:Choice>
              <mc:Fallback>
                <p:oleObj r:id="rId6" imgW="2567160" imgH="406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2984500"/>
                        <a:ext cx="6964362" cy="11747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4"/>
          <p:cNvGraphicFramePr>
            <a:graphicFrameLocks noChangeAspect="1"/>
          </p:cNvGraphicFramePr>
          <p:nvPr/>
        </p:nvGraphicFramePr>
        <p:xfrm>
          <a:off x="1184275" y="4502150"/>
          <a:ext cx="6964363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0" r:id="rId8" imgW="2615760" imgH="406800" progId="">
                  <p:embed/>
                </p:oleObj>
              </mc:Choice>
              <mc:Fallback>
                <p:oleObj r:id="rId8" imgW="2615760" imgH="4068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275" y="4502150"/>
                        <a:ext cx="6964363" cy="12446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>
                <a:solidFill>
                  <a:srgbClr val="FFFFFF"/>
                </a:solidFill>
              </a:rPr>
              <a:t>Απλές πράξεις σε γειτονιά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485188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1233488" indent="-2270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 dirty="0" err="1"/>
              <a:t>Μερικές</a:t>
            </a:r>
            <a:r>
              <a:rPr lang="en-IE" sz="2800" dirty="0"/>
              <a:t> απ</a:t>
            </a:r>
            <a:r>
              <a:rPr lang="en-IE" sz="2800" dirty="0" err="1"/>
              <a:t>λές</a:t>
            </a:r>
            <a:r>
              <a:rPr lang="en-IE" sz="2800" dirty="0"/>
              <a:t> π</a:t>
            </a:r>
            <a:r>
              <a:rPr lang="en-IE" sz="2800" dirty="0" err="1"/>
              <a:t>ράξεις</a:t>
            </a:r>
            <a:r>
              <a:rPr lang="en-IE" sz="2800" dirty="0"/>
              <a:t> </a:t>
            </a:r>
            <a:r>
              <a:rPr lang="en-IE" sz="2800" dirty="0" err="1"/>
              <a:t>σε</a:t>
            </a:r>
            <a:r>
              <a:rPr lang="en-IE" sz="2800" dirty="0"/>
              <a:t> </a:t>
            </a:r>
            <a:r>
              <a:rPr lang="en-IE" sz="2800" dirty="0" err="1"/>
              <a:t>γειτονιά</a:t>
            </a:r>
            <a:r>
              <a:rPr lang="en-IE" sz="2800" dirty="0"/>
              <a:t> </a:t>
            </a:r>
            <a:r>
              <a:rPr lang="en-IE" sz="2800" dirty="0" err="1"/>
              <a:t>είν</a:t>
            </a:r>
            <a:r>
              <a:rPr lang="en-IE" sz="2800" dirty="0"/>
              <a:t>αι οι εξής: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 b="1" dirty="0"/>
              <a:t>Min:</a:t>
            </a:r>
            <a:r>
              <a:rPr lang="en-IE" sz="2800" dirty="0"/>
              <a:t> </a:t>
            </a:r>
            <a:r>
              <a:rPr lang="en-IE" sz="2800" dirty="0" err="1"/>
              <a:t>Θέτουμε</a:t>
            </a:r>
            <a:r>
              <a:rPr lang="en-IE" sz="2800" dirty="0"/>
              <a:t> </a:t>
            </a:r>
            <a:r>
              <a:rPr lang="en-IE" sz="2800" dirty="0" err="1"/>
              <a:t>την</a:t>
            </a:r>
            <a:r>
              <a:rPr lang="en-IE" sz="2800" dirty="0"/>
              <a:t> </a:t>
            </a:r>
            <a:r>
              <a:rPr lang="en-IE" sz="2800" dirty="0" err="1"/>
              <a:t>τιμή</a:t>
            </a:r>
            <a:r>
              <a:rPr lang="en-IE" sz="2800" dirty="0"/>
              <a:t> </a:t>
            </a:r>
            <a:r>
              <a:rPr lang="en-IE" sz="2800" dirty="0" err="1"/>
              <a:t>του</a:t>
            </a:r>
            <a:r>
              <a:rPr lang="en-IE" sz="2800" dirty="0"/>
              <a:t> </a:t>
            </a:r>
            <a:r>
              <a:rPr lang="en-IE" sz="2800" dirty="0" err="1"/>
              <a:t>εικονοστοιχείου</a:t>
            </a:r>
            <a:r>
              <a:rPr lang="en-IE" sz="2800" dirty="0"/>
              <a:t> </a:t>
            </a:r>
            <a:r>
              <a:rPr lang="en-IE" sz="2800" dirty="0" err="1"/>
              <a:t>ίση</a:t>
            </a:r>
            <a:r>
              <a:rPr lang="en-IE" sz="2800" dirty="0"/>
              <a:t> </a:t>
            </a:r>
            <a:r>
              <a:rPr lang="en-IE" sz="2800" dirty="0" err="1"/>
              <a:t>με</a:t>
            </a:r>
            <a:r>
              <a:rPr lang="en-IE" sz="2800" dirty="0"/>
              <a:t> </a:t>
            </a:r>
            <a:r>
              <a:rPr lang="en-IE" sz="2800" dirty="0" err="1"/>
              <a:t>την</a:t>
            </a:r>
            <a:r>
              <a:rPr lang="en-IE" sz="2800" dirty="0"/>
              <a:t> </a:t>
            </a:r>
            <a:r>
              <a:rPr lang="en-IE" sz="2800" dirty="0" err="1"/>
              <a:t>μικρότερη</a:t>
            </a:r>
            <a:r>
              <a:rPr lang="en-IE" sz="2800" dirty="0"/>
              <a:t> </a:t>
            </a:r>
            <a:r>
              <a:rPr lang="en-IE" sz="2800" dirty="0" err="1"/>
              <a:t>τιμή</a:t>
            </a:r>
            <a:r>
              <a:rPr lang="en-IE" sz="2800" dirty="0"/>
              <a:t> </a:t>
            </a:r>
            <a:r>
              <a:rPr lang="en-IE" sz="2800" dirty="0" err="1"/>
              <a:t>της</a:t>
            </a:r>
            <a:r>
              <a:rPr lang="en-IE" sz="2800" dirty="0"/>
              <a:t> </a:t>
            </a:r>
            <a:r>
              <a:rPr lang="en-IE" sz="2800" dirty="0" err="1"/>
              <a:t>γειτονιάς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 b="1" dirty="0"/>
              <a:t>Max:</a:t>
            </a:r>
            <a:r>
              <a:rPr lang="en-IE" sz="2800" dirty="0"/>
              <a:t> </a:t>
            </a:r>
            <a:r>
              <a:rPr lang="en-IE" sz="2800" dirty="0" err="1"/>
              <a:t>Θέτουμε</a:t>
            </a:r>
            <a:r>
              <a:rPr lang="en-IE" sz="2800" dirty="0"/>
              <a:t> </a:t>
            </a:r>
            <a:r>
              <a:rPr lang="en-IE" sz="2800" dirty="0" err="1"/>
              <a:t>την</a:t>
            </a:r>
            <a:r>
              <a:rPr lang="en-IE" sz="2800" dirty="0"/>
              <a:t> </a:t>
            </a:r>
            <a:r>
              <a:rPr lang="en-IE" sz="2800" dirty="0" err="1"/>
              <a:t>τιμή</a:t>
            </a:r>
            <a:r>
              <a:rPr lang="en-IE" sz="2800" dirty="0"/>
              <a:t> </a:t>
            </a:r>
            <a:r>
              <a:rPr lang="en-IE" sz="2800" dirty="0" err="1"/>
              <a:t>του</a:t>
            </a:r>
            <a:r>
              <a:rPr lang="en-IE" sz="2800" dirty="0"/>
              <a:t> </a:t>
            </a:r>
            <a:r>
              <a:rPr lang="en-IE" sz="2800" dirty="0" err="1"/>
              <a:t>εικονοστοιχείου</a:t>
            </a:r>
            <a:r>
              <a:rPr lang="en-IE" sz="2800" dirty="0"/>
              <a:t> </a:t>
            </a:r>
            <a:r>
              <a:rPr lang="en-IE" sz="2800" dirty="0" err="1"/>
              <a:t>ίση</a:t>
            </a:r>
            <a:r>
              <a:rPr lang="en-IE" sz="2800" dirty="0"/>
              <a:t> </a:t>
            </a:r>
            <a:r>
              <a:rPr lang="en-IE" sz="2800" dirty="0" err="1"/>
              <a:t>με</a:t>
            </a:r>
            <a:r>
              <a:rPr lang="en-IE" sz="2800" dirty="0"/>
              <a:t> </a:t>
            </a:r>
            <a:r>
              <a:rPr lang="en-IE" sz="2800" dirty="0" err="1"/>
              <a:t>την</a:t>
            </a:r>
            <a:r>
              <a:rPr lang="en-IE" sz="2800" dirty="0"/>
              <a:t> </a:t>
            </a:r>
            <a:r>
              <a:rPr lang="en-IE" sz="2800" dirty="0" err="1"/>
              <a:t>μεγ</a:t>
            </a:r>
            <a:r>
              <a:rPr lang="en-IE" sz="2800" dirty="0"/>
              <a:t>αλύτερη τιμή της </a:t>
            </a:r>
            <a:r>
              <a:rPr lang="en-IE" sz="2800" dirty="0" smtClean="0"/>
              <a:t>γειτονιάς</a:t>
            </a:r>
            <a:endParaRPr lang="el-GR" sz="2800" dirty="0" smtClean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Η Λαπλασιανή</a:t>
            </a:r>
            <a:endParaRPr lang="en-IE" sz="4000" dirty="0">
              <a:solidFill>
                <a:srgbClr val="FFFFFF"/>
              </a:solidFill>
            </a:endParaRPr>
          </a:p>
        </p:txBody>
      </p:sp>
      <p:graphicFrame>
        <p:nvGraphicFramePr>
          <p:cNvPr id="50178" name="Object 2"/>
          <p:cNvGraphicFramePr>
            <a:graphicFrameLocks noChangeAspect="1"/>
          </p:cNvGraphicFramePr>
          <p:nvPr/>
        </p:nvGraphicFramePr>
        <p:xfrm>
          <a:off x="2397125" y="1439863"/>
          <a:ext cx="4784725" cy="217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200" r:id="rId4" imgW="1511280" imgH="685800" progId="">
                  <p:embed/>
                </p:oleObj>
              </mc:Choice>
              <mc:Fallback>
                <p:oleObj r:id="rId4" imgW="1511280" imgH="685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7125" y="1439863"/>
                        <a:ext cx="4784725" cy="2174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179" name="Group 3"/>
          <p:cNvGrpSpPr>
            <a:grpSpLocks/>
          </p:cNvGrpSpPr>
          <p:nvPr/>
        </p:nvGrpSpPr>
        <p:grpSpPr bwMode="auto">
          <a:xfrm>
            <a:off x="3382963" y="3944938"/>
            <a:ext cx="2138362" cy="2127250"/>
            <a:chOff x="2131" y="2485"/>
            <a:chExt cx="1347" cy="1340"/>
          </a:xfrm>
        </p:grpSpPr>
        <p:sp>
          <p:nvSpPr>
            <p:cNvPr id="50180" name="Rectangle 4"/>
            <p:cNvSpPr>
              <a:spLocks noChangeArrowheads="1"/>
            </p:cNvSpPr>
            <p:nvPr/>
          </p:nvSpPr>
          <p:spPr bwMode="auto">
            <a:xfrm>
              <a:off x="2131" y="2485"/>
              <a:ext cx="448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0181" name="Rectangle 5"/>
            <p:cNvSpPr>
              <a:spLocks noChangeArrowheads="1"/>
            </p:cNvSpPr>
            <p:nvPr/>
          </p:nvSpPr>
          <p:spPr bwMode="auto">
            <a:xfrm>
              <a:off x="2580" y="2485"/>
              <a:ext cx="449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0182" name="Rectangle 6"/>
            <p:cNvSpPr>
              <a:spLocks noChangeArrowheads="1"/>
            </p:cNvSpPr>
            <p:nvPr/>
          </p:nvSpPr>
          <p:spPr bwMode="auto">
            <a:xfrm>
              <a:off x="3030" y="2485"/>
              <a:ext cx="448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0183" name="Rectangle 7"/>
            <p:cNvSpPr>
              <a:spLocks noChangeArrowheads="1"/>
            </p:cNvSpPr>
            <p:nvPr/>
          </p:nvSpPr>
          <p:spPr bwMode="auto">
            <a:xfrm>
              <a:off x="2131" y="2928"/>
              <a:ext cx="448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0184" name="Rectangle 8"/>
            <p:cNvSpPr>
              <a:spLocks noChangeArrowheads="1"/>
            </p:cNvSpPr>
            <p:nvPr/>
          </p:nvSpPr>
          <p:spPr bwMode="auto">
            <a:xfrm>
              <a:off x="2580" y="2928"/>
              <a:ext cx="449" cy="448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50185" name="Rectangle 9"/>
            <p:cNvSpPr>
              <a:spLocks noChangeArrowheads="1"/>
            </p:cNvSpPr>
            <p:nvPr/>
          </p:nvSpPr>
          <p:spPr bwMode="auto">
            <a:xfrm>
              <a:off x="3030" y="2928"/>
              <a:ext cx="448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0186" name="Rectangle 10"/>
            <p:cNvSpPr>
              <a:spLocks noChangeArrowheads="1"/>
            </p:cNvSpPr>
            <p:nvPr/>
          </p:nvSpPr>
          <p:spPr bwMode="auto">
            <a:xfrm>
              <a:off x="2131" y="3377"/>
              <a:ext cx="448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0187" name="Rectangle 11"/>
            <p:cNvSpPr>
              <a:spLocks noChangeArrowheads="1"/>
            </p:cNvSpPr>
            <p:nvPr/>
          </p:nvSpPr>
          <p:spPr bwMode="auto">
            <a:xfrm>
              <a:off x="2580" y="3377"/>
              <a:ext cx="449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0188" name="Rectangle 12"/>
            <p:cNvSpPr>
              <a:spLocks noChangeArrowheads="1"/>
            </p:cNvSpPr>
            <p:nvPr/>
          </p:nvSpPr>
          <p:spPr bwMode="auto">
            <a:xfrm>
              <a:off x="3030" y="3377"/>
              <a:ext cx="448" cy="44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Η Λαπλασιανή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Εφαρμόζοντας την Λαπλασιανή παίρνουμε μια νέα εικόνα στην οποία είναι </a:t>
            </a:r>
            <a:r>
              <a:rPr lang="el-GR" sz="2800" dirty="0" smtClean="0"/>
              <a:t>οξυμένες οι ακμές και άλλες ασυνέχειες</a:t>
            </a:r>
            <a:endParaRPr lang="en-IE" sz="2800" dirty="0"/>
          </a:p>
        </p:txBody>
      </p:sp>
      <p:grpSp>
        <p:nvGrpSpPr>
          <p:cNvPr id="51206" name="Group 6"/>
          <p:cNvGrpSpPr>
            <a:grpSpLocks/>
          </p:cNvGrpSpPr>
          <p:nvPr/>
        </p:nvGrpSpPr>
        <p:grpSpPr bwMode="auto">
          <a:xfrm>
            <a:off x="1173163" y="2854325"/>
            <a:ext cx="6827837" cy="3455988"/>
            <a:chOff x="739" y="1798"/>
            <a:chExt cx="4301" cy="2177"/>
          </a:xfrm>
        </p:grpSpPr>
        <p:pic>
          <p:nvPicPr>
            <p:cNvPr id="51207" name="Picture 7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5" t="49699" r="40329"/>
            <a:stretch>
              <a:fillRect/>
            </a:stretch>
          </p:blipFill>
          <p:spPr bwMode="auto">
            <a:xfrm>
              <a:off x="3583" y="1798"/>
              <a:ext cx="1457" cy="1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8555" t="49699" r="40329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pic>
          <p:nvPicPr>
            <p:cNvPr id="51208" name="Picture 8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5" b="50003"/>
            <a:stretch>
              <a:fillRect/>
            </a:stretch>
          </p:blipFill>
          <p:spPr bwMode="auto">
            <a:xfrm>
              <a:off x="739" y="1798"/>
              <a:ext cx="2887" cy="16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8555" b="50003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1209" name="Text Box 9"/>
            <p:cNvSpPr txBox="1">
              <a:spLocks noChangeArrowheads="1"/>
            </p:cNvSpPr>
            <p:nvPr/>
          </p:nvSpPr>
          <p:spPr bwMode="auto">
            <a:xfrm>
              <a:off x="1186" y="3399"/>
              <a:ext cx="607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IE"/>
                <a:t>Original</a:t>
              </a:r>
              <a:br>
                <a:rPr lang="en-IE"/>
              </a:br>
              <a:r>
                <a:rPr lang="en-IE"/>
                <a:t>Image</a:t>
              </a:r>
            </a:p>
          </p:txBody>
        </p:sp>
        <p:sp>
          <p:nvSpPr>
            <p:cNvPr id="51210" name="Text Box 10"/>
            <p:cNvSpPr txBox="1">
              <a:spLocks noChangeArrowheads="1"/>
            </p:cNvSpPr>
            <p:nvPr/>
          </p:nvSpPr>
          <p:spPr bwMode="auto">
            <a:xfrm>
              <a:off x="2394" y="3399"/>
              <a:ext cx="103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IE"/>
                <a:t>Laplacian</a:t>
              </a:r>
              <a:br>
                <a:rPr lang="en-IE"/>
              </a:br>
              <a:r>
                <a:rPr lang="en-IE"/>
                <a:t>Filtered Image</a:t>
              </a:r>
            </a:p>
          </p:txBody>
        </p:sp>
        <p:sp>
          <p:nvSpPr>
            <p:cNvPr id="51211" name="Text Box 11"/>
            <p:cNvSpPr txBox="1">
              <a:spLocks noChangeArrowheads="1"/>
            </p:cNvSpPr>
            <p:nvPr/>
          </p:nvSpPr>
          <p:spPr bwMode="auto">
            <a:xfrm>
              <a:off x="3680" y="3399"/>
              <a:ext cx="127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IE"/>
                <a:t>Laplacian</a:t>
              </a:r>
              <a:br>
                <a:rPr lang="en-IE"/>
              </a:br>
              <a:r>
                <a:rPr lang="en-IE"/>
                <a:t>Filtered Image</a:t>
              </a:r>
              <a:br>
                <a:rPr lang="en-IE"/>
              </a:br>
              <a:r>
                <a:rPr lang="en-IE"/>
                <a:t>Scaled for Display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Βελτίωση εικόνας με την Λαπλασιανή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61722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Το άμεσο αποτέλεσμα του Λαπλασιανού φίλτρου – η Λαπλασιανή - δεν είναι μια βελτιωμένη εικόνα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Χρειαζόμαστε ακόμα ένα βήμα για να έχουμε μια βελτιωμένη εικόνα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Αφαιρούμε την φιλτραρισμένη εικόνα από την αρχική</a:t>
            </a:r>
            <a:endParaRPr lang="en-IE" sz="2800" dirty="0"/>
          </a:p>
        </p:txBody>
      </p:sp>
      <p:grpSp>
        <p:nvGrpSpPr>
          <p:cNvPr id="52227" name="Group 3"/>
          <p:cNvGrpSpPr>
            <a:grpSpLocks/>
          </p:cNvGrpSpPr>
          <p:nvPr/>
        </p:nvGrpSpPr>
        <p:grpSpPr bwMode="auto">
          <a:xfrm>
            <a:off x="6467475" y="1319213"/>
            <a:ext cx="2312988" cy="3522662"/>
            <a:chOff x="4074" y="831"/>
            <a:chExt cx="1457" cy="2219"/>
          </a:xfrm>
        </p:grpSpPr>
        <p:pic>
          <p:nvPicPr>
            <p:cNvPr id="52228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55" t="49699" r="40329"/>
            <a:stretch>
              <a:fillRect/>
            </a:stretch>
          </p:blipFill>
          <p:spPr bwMode="auto">
            <a:xfrm>
              <a:off x="4074" y="831"/>
              <a:ext cx="1457" cy="16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l="18555" t="49699" r="40329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2229" name="Text Box 5"/>
            <p:cNvSpPr txBox="1">
              <a:spLocks noChangeArrowheads="1"/>
            </p:cNvSpPr>
            <p:nvPr/>
          </p:nvSpPr>
          <p:spPr bwMode="auto">
            <a:xfrm>
              <a:off x="4183" y="2473"/>
              <a:ext cx="1271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3465A4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5pPr>
              <a:lvl6pPr marL="25146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6pPr>
              <a:lvl7pPr marL="29718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7pPr>
              <a:lvl8pPr marL="34290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8pPr>
              <a:lvl9pPr marL="3886200" indent="-228600" defTabSz="457200" fontAlgn="base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itchFamily="16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pitchFamily="1" charset="-128"/>
                </a:defRPr>
              </a:lvl9pPr>
            </a:lstStyle>
            <a:p>
              <a:pPr algn="ctr">
                <a:buClrTx/>
                <a:buFontTx/>
                <a:buNone/>
              </a:pPr>
              <a:r>
                <a:rPr lang="en-IE"/>
                <a:t>Laplacian</a:t>
              </a:r>
              <a:br>
                <a:rPr lang="en-IE"/>
              </a:br>
              <a:r>
                <a:rPr lang="en-IE"/>
                <a:t>Filtered Image</a:t>
              </a:r>
              <a:br>
                <a:rPr lang="en-IE"/>
              </a:br>
              <a:r>
                <a:rPr lang="en-IE"/>
                <a:t>Scaled for Display</a:t>
              </a:r>
            </a:p>
          </p:txBody>
        </p:sp>
      </p:grpSp>
      <p:graphicFrame>
        <p:nvGraphicFramePr>
          <p:cNvPr id="52233" name="Object 9"/>
          <p:cNvGraphicFramePr>
            <a:graphicFrameLocks noChangeAspect="1"/>
          </p:cNvGraphicFramePr>
          <p:nvPr/>
        </p:nvGraphicFramePr>
        <p:xfrm>
          <a:off x="928688" y="5546725"/>
          <a:ext cx="462438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44" r:id="rId5" imgW="1581840" imgH="201960" progId="">
                  <p:embed/>
                </p:oleObj>
              </mc:Choice>
              <mc:Fallback>
                <p:oleObj r:id="rId5" imgW="1581840" imgH="20196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546725"/>
                        <a:ext cx="4624387" cy="7254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Βελτίωση εικόνας με την Λαπλασιανή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3250" name="Text Box 2"/>
          <p:cNvSpPr txBox="1">
            <a:spLocks noChangeArrowheads="1"/>
          </p:cNvSpPr>
          <p:nvPr/>
        </p:nvSpPr>
        <p:spPr bwMode="auto">
          <a:xfrm>
            <a:off x="457200" y="4598988"/>
            <a:ext cx="8229600" cy="1255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Στην τελική, οξυμένη εικόνα, οι ακμές και η λεπτομέρεια είναι πιο καθαρές, έχουν ενταθεί</a:t>
            </a:r>
            <a:endParaRPr lang="en-IE" sz="2800" dirty="0"/>
          </a:p>
        </p:txBody>
      </p:sp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4" r="40300" b="50003"/>
          <a:stretch>
            <a:fillRect/>
          </a:stretch>
        </p:blipFill>
        <p:spPr bwMode="auto">
          <a:xfrm>
            <a:off x="501650" y="1322388"/>
            <a:ext cx="229870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864" r="40300" b="500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325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9"/>
          <a:stretch>
            <a:fillRect/>
          </a:stretch>
        </p:blipFill>
        <p:spPr bwMode="auto">
          <a:xfrm>
            <a:off x="6337300" y="1314450"/>
            <a:ext cx="2297113" cy="2630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9193" t="496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2870200" y="2092325"/>
            <a:ext cx="4095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sz="5400"/>
              <a:t>-</a:t>
            </a:r>
          </a:p>
        </p:txBody>
      </p:sp>
      <p:sp>
        <p:nvSpPr>
          <p:cNvPr id="53257" name="Text Box 9"/>
          <p:cNvSpPr txBox="1">
            <a:spLocks noChangeArrowheads="1"/>
          </p:cNvSpPr>
          <p:nvPr/>
        </p:nvSpPr>
        <p:spPr bwMode="auto">
          <a:xfrm>
            <a:off x="5686425" y="2173288"/>
            <a:ext cx="58102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sz="5400"/>
              <a:t>=</a:t>
            </a:r>
          </a:p>
        </p:txBody>
      </p:sp>
      <p:sp>
        <p:nvSpPr>
          <p:cNvPr id="53258" name="Text Box 10"/>
          <p:cNvSpPr txBox="1">
            <a:spLocks noChangeArrowheads="1"/>
          </p:cNvSpPr>
          <p:nvPr/>
        </p:nvSpPr>
        <p:spPr bwMode="auto">
          <a:xfrm>
            <a:off x="1185863" y="3860800"/>
            <a:ext cx="96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/>
              <a:t>Original</a:t>
            </a:r>
            <a:br>
              <a:rPr lang="en-IE"/>
            </a:br>
            <a:r>
              <a:rPr lang="en-IE"/>
              <a:t>Image</a:t>
            </a:r>
          </a:p>
        </p:txBody>
      </p:sp>
      <p:sp>
        <p:nvSpPr>
          <p:cNvPr id="53259" name="Text Box 11"/>
          <p:cNvSpPr txBox="1">
            <a:spLocks noChangeArrowheads="1"/>
          </p:cNvSpPr>
          <p:nvPr/>
        </p:nvSpPr>
        <p:spPr bwMode="auto">
          <a:xfrm>
            <a:off x="3709988" y="3860800"/>
            <a:ext cx="16383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/>
              <a:t>Laplacian</a:t>
            </a:r>
            <a:br>
              <a:rPr lang="en-IE"/>
            </a:br>
            <a:r>
              <a:rPr lang="en-IE"/>
              <a:t>Filtered Image</a:t>
            </a:r>
          </a:p>
        </p:txBody>
      </p:sp>
      <p:sp>
        <p:nvSpPr>
          <p:cNvPr id="53260" name="Text Box 12"/>
          <p:cNvSpPr txBox="1">
            <a:spLocks noChangeArrowheads="1"/>
          </p:cNvSpPr>
          <p:nvPr/>
        </p:nvSpPr>
        <p:spPr bwMode="auto">
          <a:xfrm>
            <a:off x="6843713" y="3860800"/>
            <a:ext cx="1295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/>
              <a:t>Sharpened</a:t>
            </a:r>
            <a:br>
              <a:rPr lang="en-IE"/>
            </a:br>
            <a:r>
              <a:rPr lang="en-IE"/>
              <a:t>Image</a:t>
            </a:r>
          </a:p>
        </p:txBody>
      </p:sp>
      <p:pic>
        <p:nvPicPr>
          <p:cNvPr id="53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734" b="50003"/>
          <a:stretch>
            <a:fillRect/>
          </a:stretch>
        </p:blipFill>
        <p:spPr bwMode="auto">
          <a:xfrm>
            <a:off x="3349625" y="1322388"/>
            <a:ext cx="2266950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9734" b="500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Βελτίωση εικόνας με την Λαπλασιανή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542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4" r="40300" b="50003"/>
          <a:stretch>
            <a:fillRect/>
          </a:stretch>
        </p:blipFill>
        <p:spPr bwMode="auto">
          <a:xfrm>
            <a:off x="187325" y="1606550"/>
            <a:ext cx="4333875" cy="4926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864" r="40300" b="5000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93" t="49669"/>
          <a:stretch>
            <a:fillRect/>
          </a:stretch>
        </p:blipFill>
        <p:spPr bwMode="auto">
          <a:xfrm>
            <a:off x="4573588" y="1598613"/>
            <a:ext cx="4330700" cy="4959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9193" t="4966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Βελτίωση εικόνας με την Λαπλασιανή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4651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Όλη η διαδικασία μπορεί να συνδυαστεί και να εκφραστεί σαν ένα απλό φιλτράρισμα </a:t>
            </a:r>
            <a:r>
              <a:rPr lang="fr-FR" sz="2800" dirty="0" smtClean="0"/>
              <a:t>:</a:t>
            </a:r>
            <a:endParaRPr lang="en-IE" sz="2800" dirty="0"/>
          </a:p>
        </p:txBody>
      </p:sp>
      <p:graphicFrame>
        <p:nvGraphicFramePr>
          <p:cNvPr id="55299" name="Object 3"/>
          <p:cNvGraphicFramePr>
            <a:graphicFrameLocks noChangeAspect="1"/>
          </p:cNvGraphicFramePr>
          <p:nvPr/>
        </p:nvGraphicFramePr>
        <p:xfrm>
          <a:off x="1381125" y="2492375"/>
          <a:ext cx="6875463" cy="217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10" r:id="rId4" imgW="2171520" imgH="685800" progId="">
                  <p:embed/>
                </p:oleObj>
              </mc:Choice>
              <mc:Fallback>
                <p:oleObj r:id="rId4" imgW="2171520" imgH="685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1125" y="2492375"/>
                        <a:ext cx="6875463" cy="2176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>
                <a:solidFill>
                  <a:srgbClr val="FFFFFF"/>
                </a:solidFill>
              </a:rPr>
              <a:t>Βελτίωση εικόνας με την Λαπλασιανή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4805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Έτσι παίρνουμε ένα νέο γραμμικό φίλτρο συνέλιξης</a:t>
            </a:r>
            <a:endParaRPr lang="en-IE" sz="2800" dirty="0"/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2" t="42604" r="44452" b="13454"/>
          <a:stretch>
            <a:fillRect/>
          </a:stretch>
        </p:blipFill>
        <p:spPr bwMode="auto">
          <a:xfrm>
            <a:off x="5997575" y="2974975"/>
            <a:ext cx="2416175" cy="2239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872" t="42604" r="44452" b="134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6324" name="AutoShape 4"/>
          <p:cNvSpPr>
            <a:spLocks noChangeArrowheads="1"/>
          </p:cNvSpPr>
          <p:nvPr/>
        </p:nvSpPr>
        <p:spPr bwMode="auto">
          <a:xfrm>
            <a:off x="3128963" y="3640138"/>
            <a:ext cx="2938462" cy="896937"/>
          </a:xfrm>
          <a:prstGeom prst="rightArrow">
            <a:avLst>
              <a:gd name="adj1" fmla="val 50093"/>
              <a:gd name="adj2" fmla="val 46336"/>
            </a:avLst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56325" name="Group 5"/>
          <p:cNvGrpSpPr>
            <a:grpSpLocks/>
          </p:cNvGrpSpPr>
          <p:nvPr/>
        </p:nvGrpSpPr>
        <p:grpSpPr bwMode="auto">
          <a:xfrm>
            <a:off x="3627438" y="3152775"/>
            <a:ext cx="1892300" cy="1882775"/>
            <a:chOff x="2285" y="1986"/>
            <a:chExt cx="1192" cy="1186"/>
          </a:xfrm>
        </p:grpSpPr>
        <p:sp>
          <p:nvSpPr>
            <p:cNvPr id="56326" name="Rectangle 6"/>
            <p:cNvSpPr>
              <a:spLocks noChangeArrowheads="1"/>
            </p:cNvSpPr>
            <p:nvPr/>
          </p:nvSpPr>
          <p:spPr bwMode="auto">
            <a:xfrm>
              <a:off x="2285" y="1986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6327" name="Rectangle 7"/>
            <p:cNvSpPr>
              <a:spLocks noChangeArrowheads="1"/>
            </p:cNvSpPr>
            <p:nvPr/>
          </p:nvSpPr>
          <p:spPr bwMode="auto">
            <a:xfrm>
              <a:off x="2682" y="1986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6328" name="Rectangle 8"/>
            <p:cNvSpPr>
              <a:spLocks noChangeArrowheads="1"/>
            </p:cNvSpPr>
            <p:nvPr/>
          </p:nvSpPr>
          <p:spPr bwMode="auto">
            <a:xfrm>
              <a:off x="3080" y="1986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6329" name="Rectangle 9"/>
            <p:cNvSpPr>
              <a:spLocks noChangeArrowheads="1"/>
            </p:cNvSpPr>
            <p:nvPr/>
          </p:nvSpPr>
          <p:spPr bwMode="auto">
            <a:xfrm>
              <a:off x="2285" y="2378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6330" name="Rectangle 10"/>
            <p:cNvSpPr>
              <a:spLocks noChangeArrowheads="1"/>
            </p:cNvSpPr>
            <p:nvPr/>
          </p:nvSpPr>
          <p:spPr bwMode="auto">
            <a:xfrm>
              <a:off x="2682" y="2378"/>
              <a:ext cx="397" cy="396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5</a:t>
              </a:r>
            </a:p>
          </p:txBody>
        </p:sp>
        <p:sp>
          <p:nvSpPr>
            <p:cNvPr id="56331" name="Rectangle 11"/>
            <p:cNvSpPr>
              <a:spLocks noChangeArrowheads="1"/>
            </p:cNvSpPr>
            <p:nvPr/>
          </p:nvSpPr>
          <p:spPr bwMode="auto">
            <a:xfrm>
              <a:off x="3080" y="2378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6332" name="Rectangle 12"/>
            <p:cNvSpPr>
              <a:spLocks noChangeArrowheads="1"/>
            </p:cNvSpPr>
            <p:nvPr/>
          </p:nvSpPr>
          <p:spPr bwMode="auto">
            <a:xfrm>
              <a:off x="2285" y="2776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6333" name="Rectangle 13"/>
            <p:cNvSpPr>
              <a:spLocks noChangeArrowheads="1"/>
            </p:cNvSpPr>
            <p:nvPr/>
          </p:nvSpPr>
          <p:spPr bwMode="auto">
            <a:xfrm>
              <a:off x="2682" y="2776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6334" name="Rectangle 14"/>
            <p:cNvSpPr>
              <a:spLocks noChangeArrowheads="1"/>
            </p:cNvSpPr>
            <p:nvPr/>
          </p:nvSpPr>
          <p:spPr bwMode="auto">
            <a:xfrm>
              <a:off x="3080" y="2776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</p:grpSp>
      <p:pic>
        <p:nvPicPr>
          <p:cNvPr id="56335" name="Picture 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736600" y="2998788"/>
            <a:ext cx="2382838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4951" b="5702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>
                <a:solidFill>
                  <a:srgbClr val="FFFFFF"/>
                </a:solidFill>
              </a:rPr>
              <a:t>Βελτίωση εικόνας με την Λαπλασιανή</a:t>
            </a:r>
            <a:endParaRPr lang="en-IE" sz="3600" dirty="0">
              <a:solidFill>
                <a:srgbClr val="FFFFFF"/>
              </a:solidFill>
            </a:endParaRPr>
          </a:p>
        </p:txBody>
      </p:sp>
      <p:pic>
        <p:nvPicPr>
          <p:cNvPr id="573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72" t="42604" r="44452" b="13454"/>
          <a:stretch>
            <a:fillRect/>
          </a:stretch>
        </p:blipFill>
        <p:spPr bwMode="auto">
          <a:xfrm>
            <a:off x="4570413" y="1928813"/>
            <a:ext cx="4237037" cy="3927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9872" t="42604" r="44452" b="134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73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298450" y="1952625"/>
            <a:ext cx="4178300" cy="384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4951" b="5702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Παραλλαγές της απλής Λαπλασιανής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Υπάρχουν διάφορες παραλλαγές της Λαπλασιανής</a:t>
            </a:r>
            <a:r>
              <a:rPr lang="fr-FR" sz="2800" dirty="0" smtClean="0"/>
              <a:t>:</a:t>
            </a:r>
            <a:endParaRPr lang="en-IE" sz="2800" dirty="0"/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1284288" y="2522538"/>
            <a:ext cx="1628775" cy="1620837"/>
            <a:chOff x="809" y="1589"/>
            <a:chExt cx="1026" cy="1021"/>
          </a:xfrm>
        </p:grpSpPr>
        <p:sp>
          <p:nvSpPr>
            <p:cNvPr id="58372" name="Rectangle 4"/>
            <p:cNvSpPr>
              <a:spLocks noChangeArrowheads="1"/>
            </p:cNvSpPr>
            <p:nvPr/>
          </p:nvSpPr>
          <p:spPr bwMode="auto">
            <a:xfrm>
              <a:off x="809" y="158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8373" name="Rectangle 5"/>
            <p:cNvSpPr>
              <a:spLocks noChangeArrowheads="1"/>
            </p:cNvSpPr>
            <p:nvPr/>
          </p:nvSpPr>
          <p:spPr bwMode="auto">
            <a:xfrm>
              <a:off x="1151" y="1589"/>
              <a:ext cx="342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74" name="Rectangle 6"/>
            <p:cNvSpPr>
              <a:spLocks noChangeArrowheads="1"/>
            </p:cNvSpPr>
            <p:nvPr/>
          </p:nvSpPr>
          <p:spPr bwMode="auto">
            <a:xfrm>
              <a:off x="1494" y="158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8375" name="Rectangle 7"/>
            <p:cNvSpPr>
              <a:spLocks noChangeArrowheads="1"/>
            </p:cNvSpPr>
            <p:nvPr/>
          </p:nvSpPr>
          <p:spPr bwMode="auto">
            <a:xfrm>
              <a:off x="809" y="1927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76" name="Rectangle 8"/>
            <p:cNvSpPr>
              <a:spLocks noChangeArrowheads="1"/>
            </p:cNvSpPr>
            <p:nvPr/>
          </p:nvSpPr>
          <p:spPr bwMode="auto">
            <a:xfrm>
              <a:off x="1151" y="1927"/>
              <a:ext cx="342" cy="341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-4</a:t>
              </a:r>
            </a:p>
          </p:txBody>
        </p:sp>
        <p:sp>
          <p:nvSpPr>
            <p:cNvPr id="58377" name="Rectangle 9"/>
            <p:cNvSpPr>
              <a:spLocks noChangeArrowheads="1"/>
            </p:cNvSpPr>
            <p:nvPr/>
          </p:nvSpPr>
          <p:spPr bwMode="auto">
            <a:xfrm>
              <a:off x="1494" y="1927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78" name="Rectangle 10"/>
            <p:cNvSpPr>
              <a:spLocks noChangeArrowheads="1"/>
            </p:cNvSpPr>
            <p:nvPr/>
          </p:nvSpPr>
          <p:spPr bwMode="auto">
            <a:xfrm>
              <a:off x="809" y="226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58379" name="Rectangle 11"/>
            <p:cNvSpPr>
              <a:spLocks noChangeArrowheads="1"/>
            </p:cNvSpPr>
            <p:nvPr/>
          </p:nvSpPr>
          <p:spPr bwMode="auto">
            <a:xfrm>
              <a:off x="1151" y="2269"/>
              <a:ext cx="342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80" name="Rectangle 12"/>
            <p:cNvSpPr>
              <a:spLocks noChangeArrowheads="1"/>
            </p:cNvSpPr>
            <p:nvPr/>
          </p:nvSpPr>
          <p:spPr bwMode="auto">
            <a:xfrm>
              <a:off x="1494" y="226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</p:grpSp>
      <p:grpSp>
        <p:nvGrpSpPr>
          <p:cNvPr id="58381" name="Group 13"/>
          <p:cNvGrpSpPr>
            <a:grpSpLocks/>
          </p:cNvGrpSpPr>
          <p:nvPr/>
        </p:nvGrpSpPr>
        <p:grpSpPr bwMode="auto">
          <a:xfrm>
            <a:off x="4859338" y="2522538"/>
            <a:ext cx="1628775" cy="1620837"/>
            <a:chOff x="3061" y="1589"/>
            <a:chExt cx="1026" cy="1021"/>
          </a:xfrm>
        </p:grpSpPr>
        <p:sp>
          <p:nvSpPr>
            <p:cNvPr id="58382" name="Rectangle 14"/>
            <p:cNvSpPr>
              <a:spLocks noChangeArrowheads="1"/>
            </p:cNvSpPr>
            <p:nvPr/>
          </p:nvSpPr>
          <p:spPr bwMode="auto">
            <a:xfrm>
              <a:off x="3061" y="158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83" name="Rectangle 15"/>
            <p:cNvSpPr>
              <a:spLocks noChangeArrowheads="1"/>
            </p:cNvSpPr>
            <p:nvPr/>
          </p:nvSpPr>
          <p:spPr bwMode="auto">
            <a:xfrm>
              <a:off x="3403" y="1589"/>
              <a:ext cx="342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84" name="Rectangle 16"/>
            <p:cNvSpPr>
              <a:spLocks noChangeArrowheads="1"/>
            </p:cNvSpPr>
            <p:nvPr/>
          </p:nvSpPr>
          <p:spPr bwMode="auto">
            <a:xfrm>
              <a:off x="3746" y="158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85" name="Rectangle 17"/>
            <p:cNvSpPr>
              <a:spLocks noChangeArrowheads="1"/>
            </p:cNvSpPr>
            <p:nvPr/>
          </p:nvSpPr>
          <p:spPr bwMode="auto">
            <a:xfrm>
              <a:off x="3061" y="1927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86" name="Rectangle 18"/>
            <p:cNvSpPr>
              <a:spLocks noChangeArrowheads="1"/>
            </p:cNvSpPr>
            <p:nvPr/>
          </p:nvSpPr>
          <p:spPr bwMode="auto">
            <a:xfrm>
              <a:off x="3403" y="1927"/>
              <a:ext cx="342" cy="341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-8</a:t>
              </a:r>
            </a:p>
          </p:txBody>
        </p:sp>
        <p:sp>
          <p:nvSpPr>
            <p:cNvPr id="58387" name="Rectangle 19"/>
            <p:cNvSpPr>
              <a:spLocks noChangeArrowheads="1"/>
            </p:cNvSpPr>
            <p:nvPr/>
          </p:nvSpPr>
          <p:spPr bwMode="auto">
            <a:xfrm>
              <a:off x="3746" y="1927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88" name="Rectangle 20"/>
            <p:cNvSpPr>
              <a:spLocks noChangeArrowheads="1"/>
            </p:cNvSpPr>
            <p:nvPr/>
          </p:nvSpPr>
          <p:spPr bwMode="auto">
            <a:xfrm>
              <a:off x="3061" y="226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89" name="Rectangle 21"/>
            <p:cNvSpPr>
              <a:spLocks noChangeArrowheads="1"/>
            </p:cNvSpPr>
            <p:nvPr/>
          </p:nvSpPr>
          <p:spPr bwMode="auto">
            <a:xfrm>
              <a:off x="3403" y="2269"/>
              <a:ext cx="342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58390" name="Rectangle 22"/>
            <p:cNvSpPr>
              <a:spLocks noChangeArrowheads="1"/>
            </p:cNvSpPr>
            <p:nvPr/>
          </p:nvSpPr>
          <p:spPr bwMode="auto">
            <a:xfrm>
              <a:off x="3746" y="2269"/>
              <a:ext cx="341" cy="341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pic>
        <p:nvPicPr>
          <p:cNvPr id="58391" name="Picture 2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52" t="42949" b="13766"/>
          <a:stretch>
            <a:fillRect/>
          </a:stretch>
        </p:blipFill>
        <p:spPr bwMode="auto">
          <a:xfrm>
            <a:off x="6016625" y="4540250"/>
            <a:ext cx="2366963" cy="2206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5252" t="42949" b="1376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392" name="AutoShape 24"/>
          <p:cNvSpPr>
            <a:spLocks noChangeArrowheads="1"/>
          </p:cNvSpPr>
          <p:nvPr/>
        </p:nvSpPr>
        <p:spPr bwMode="auto">
          <a:xfrm>
            <a:off x="3084513" y="5203825"/>
            <a:ext cx="2938462" cy="896938"/>
          </a:xfrm>
          <a:prstGeom prst="rightArrow">
            <a:avLst>
              <a:gd name="adj1" fmla="val 50093"/>
              <a:gd name="adj2" fmla="val 46336"/>
            </a:avLst>
          </a:prstGeom>
          <a:solidFill>
            <a:srgbClr val="BBE0E3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58393" name="Group 25"/>
          <p:cNvGrpSpPr>
            <a:grpSpLocks/>
          </p:cNvGrpSpPr>
          <p:nvPr/>
        </p:nvGrpSpPr>
        <p:grpSpPr bwMode="auto">
          <a:xfrm>
            <a:off x="3582988" y="4716463"/>
            <a:ext cx="1892300" cy="1882775"/>
            <a:chOff x="2257" y="2971"/>
            <a:chExt cx="1192" cy="1186"/>
          </a:xfrm>
        </p:grpSpPr>
        <p:sp>
          <p:nvSpPr>
            <p:cNvPr id="58394" name="Rectangle 26"/>
            <p:cNvSpPr>
              <a:spLocks noChangeArrowheads="1"/>
            </p:cNvSpPr>
            <p:nvPr/>
          </p:nvSpPr>
          <p:spPr bwMode="auto">
            <a:xfrm>
              <a:off x="2257" y="297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8395" name="Rectangle 27"/>
            <p:cNvSpPr>
              <a:spLocks noChangeArrowheads="1"/>
            </p:cNvSpPr>
            <p:nvPr/>
          </p:nvSpPr>
          <p:spPr bwMode="auto">
            <a:xfrm>
              <a:off x="2654" y="2971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8396" name="Rectangle 28"/>
            <p:cNvSpPr>
              <a:spLocks noChangeArrowheads="1"/>
            </p:cNvSpPr>
            <p:nvPr/>
          </p:nvSpPr>
          <p:spPr bwMode="auto">
            <a:xfrm>
              <a:off x="3053" y="297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8397" name="Rectangle 29"/>
            <p:cNvSpPr>
              <a:spLocks noChangeArrowheads="1"/>
            </p:cNvSpPr>
            <p:nvPr/>
          </p:nvSpPr>
          <p:spPr bwMode="auto">
            <a:xfrm>
              <a:off x="2257" y="3363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8398" name="Rectangle 30"/>
            <p:cNvSpPr>
              <a:spLocks noChangeArrowheads="1"/>
            </p:cNvSpPr>
            <p:nvPr/>
          </p:nvSpPr>
          <p:spPr bwMode="auto">
            <a:xfrm>
              <a:off x="2654" y="3363"/>
              <a:ext cx="397" cy="396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9</a:t>
              </a:r>
            </a:p>
          </p:txBody>
        </p:sp>
        <p:sp>
          <p:nvSpPr>
            <p:cNvPr id="58399" name="Rectangle 31"/>
            <p:cNvSpPr>
              <a:spLocks noChangeArrowheads="1"/>
            </p:cNvSpPr>
            <p:nvPr/>
          </p:nvSpPr>
          <p:spPr bwMode="auto">
            <a:xfrm>
              <a:off x="3053" y="3363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8400" name="Rectangle 32"/>
            <p:cNvSpPr>
              <a:spLocks noChangeArrowheads="1"/>
            </p:cNvSpPr>
            <p:nvPr/>
          </p:nvSpPr>
          <p:spPr bwMode="auto">
            <a:xfrm>
              <a:off x="2257" y="376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8401" name="Rectangle 33"/>
            <p:cNvSpPr>
              <a:spLocks noChangeArrowheads="1"/>
            </p:cNvSpPr>
            <p:nvPr/>
          </p:nvSpPr>
          <p:spPr bwMode="auto">
            <a:xfrm>
              <a:off x="2654" y="3761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58402" name="Rectangle 34"/>
            <p:cNvSpPr>
              <a:spLocks noChangeArrowheads="1"/>
            </p:cNvSpPr>
            <p:nvPr/>
          </p:nvSpPr>
          <p:spPr bwMode="auto">
            <a:xfrm>
              <a:off x="3053" y="376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</p:grpSp>
      <p:pic>
        <p:nvPicPr>
          <p:cNvPr id="58403" name="Picture 3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51" b="57022"/>
          <a:stretch>
            <a:fillRect/>
          </a:stretch>
        </p:blipFill>
        <p:spPr bwMode="auto">
          <a:xfrm>
            <a:off x="692150" y="4562475"/>
            <a:ext cx="2382838" cy="2190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4951" b="5702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2884488" y="2860675"/>
            <a:ext cx="1706562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sz="2800" dirty="0"/>
              <a:t>Standard</a:t>
            </a:r>
            <a:br>
              <a:rPr lang="en-IE" sz="2800" dirty="0"/>
            </a:br>
            <a:r>
              <a:rPr lang="en-IE" sz="2800" dirty="0" err="1"/>
              <a:t>Laplacian</a:t>
            </a:r>
            <a:endParaRPr lang="en-IE" sz="2800" dirty="0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6478588" y="2860675"/>
            <a:ext cx="1706562" cy="94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sz="2800" dirty="0"/>
              <a:t>Variant of</a:t>
            </a:r>
            <a:br>
              <a:rPr lang="en-IE" sz="2800" dirty="0"/>
            </a:br>
            <a:r>
              <a:rPr lang="en-IE" sz="2800" dirty="0" err="1"/>
              <a:t>Laplacian</a:t>
            </a:r>
            <a:endParaRPr lang="en-I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Αφαίρεση εξομάλυνσης (</a:t>
            </a:r>
            <a:r>
              <a:rPr lang="fr-FR" sz="4000" dirty="0" err="1" smtClean="0">
                <a:solidFill>
                  <a:srgbClr val="FFFFFF"/>
                </a:solidFill>
              </a:rPr>
              <a:t>unsharp</a:t>
            </a:r>
            <a:r>
              <a:rPr lang="fr-FR" sz="4000" dirty="0" smtClean="0">
                <a:solidFill>
                  <a:srgbClr val="FFFFFF"/>
                </a:solidFill>
              </a:rPr>
              <a:t> </a:t>
            </a:r>
            <a:r>
              <a:rPr lang="fr-FR" sz="4000" dirty="0" err="1" smtClean="0">
                <a:solidFill>
                  <a:srgbClr val="FFFFFF"/>
                </a:solidFill>
              </a:rPr>
              <a:t>masking</a:t>
            </a:r>
            <a:r>
              <a:rPr lang="fr-FR" sz="4000" dirty="0" smtClean="0">
                <a:solidFill>
                  <a:srgbClr val="FFFFFF"/>
                </a:solidFill>
              </a:rPr>
              <a:t>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342313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482600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892175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Αφαιρούμε μία ‘αντι-οξυμένη’</a:t>
            </a:r>
            <a:r>
              <a:rPr lang="en-IE" sz="2800" dirty="0" smtClean="0"/>
              <a:t> (</a:t>
            </a:r>
            <a:r>
              <a:rPr lang="fr-FR" sz="2800" dirty="0" err="1" smtClean="0"/>
              <a:t>unsharped</a:t>
            </a:r>
            <a:r>
              <a:rPr lang="fr-FR" sz="2800" dirty="0"/>
              <a:t>)</a:t>
            </a:r>
            <a:r>
              <a:rPr lang="en-IE" sz="2800" dirty="0" smtClean="0"/>
              <a:t> </a:t>
            </a:r>
            <a:r>
              <a:rPr lang="el-GR" sz="2800" dirty="0" smtClean="0"/>
              <a:t>εικόνα από την αρχική</a:t>
            </a:r>
            <a:r>
              <a:rPr lang="en-IE" sz="2800" dirty="0" smtClean="0"/>
              <a:t> 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f 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</a:t>
            </a:r>
            <a:r>
              <a:rPr lang="en-IE" sz="2800" dirty="0"/>
              <a:t>.</a:t>
            </a:r>
          </a:p>
          <a:p>
            <a:pPr lvl="1" indent="0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 Θολώνουμε – εξομαλύνουμε την εικόνα</a:t>
            </a:r>
            <a:r>
              <a:rPr lang="en-IE" sz="2800" dirty="0" smtClean="0"/>
              <a:t> </a:t>
            </a:r>
            <a:endParaRPr lang="en-IE" sz="2800" dirty="0"/>
          </a:p>
          <a:p>
            <a:pPr lvl="2" indent="0">
              <a:spcBef>
                <a:spcPts val="600"/>
              </a:spcBef>
              <a:buClrTx/>
              <a:buFontTx/>
              <a:buNone/>
            </a:pPr>
            <a:r>
              <a:rPr lang="en-IE" sz="2400" i="1" dirty="0">
                <a:latin typeface="Times New Roman" pitchFamily="16" charset="0"/>
                <a:cs typeface="Times New Roman" pitchFamily="16" charset="0"/>
              </a:rPr>
              <a:t>b</a:t>
            </a:r>
            <a:r>
              <a:rPr lang="en-IE" sz="24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4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400" dirty="0">
                <a:latin typeface="Times New Roman" pitchFamily="16" charset="0"/>
                <a:cs typeface="Times New Roman" pitchFamily="16" charset="0"/>
              </a:rPr>
              <a:t>)</a:t>
            </a:r>
            <a:r>
              <a:rPr lang="en-IE" sz="2400" i="1" dirty="0">
                <a:latin typeface="Times New Roman" pitchFamily="16" charset="0"/>
                <a:cs typeface="Times New Roman" pitchFamily="16" charset="0"/>
              </a:rPr>
              <a:t>=Blur</a:t>
            </a:r>
            <a:r>
              <a:rPr lang="en-IE" sz="2400" dirty="0">
                <a:latin typeface="Times New Roman" pitchFamily="16" charset="0"/>
                <a:cs typeface="Times New Roman" pitchFamily="16" charset="0"/>
              </a:rPr>
              <a:t>{</a:t>
            </a:r>
            <a:r>
              <a:rPr lang="en-IE" sz="2400" i="1" dirty="0">
                <a:latin typeface="Times New Roman" pitchFamily="16" charset="0"/>
                <a:cs typeface="Times New Roman" pitchFamily="16" charset="0"/>
              </a:rPr>
              <a:t>f </a:t>
            </a:r>
            <a:r>
              <a:rPr lang="en-IE" sz="24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4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400" dirty="0">
                <a:latin typeface="Times New Roman" pitchFamily="16" charset="0"/>
                <a:cs typeface="Times New Roman" pitchFamily="16" charset="0"/>
              </a:rPr>
              <a:t>)}</a:t>
            </a:r>
          </a:p>
          <a:p>
            <a:pPr lvl="1" indent="0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 Αφαιρούμε την θολωμένη εικόνα από την αρχική</a:t>
            </a:r>
            <a:r>
              <a:rPr lang="el-GR" sz="2800" dirty="0" smtClean="0"/>
              <a:t>, ονομάζοντας το αποτέλεσμα</a:t>
            </a:r>
            <a:r>
              <a:rPr lang="en-IE" sz="2800" dirty="0" smtClean="0"/>
              <a:t> </a:t>
            </a:r>
            <a:r>
              <a:rPr lang="el-GR" sz="2800" dirty="0" smtClean="0"/>
              <a:t>‘μάσκα’</a:t>
            </a:r>
            <a:r>
              <a:rPr lang="en-IE" sz="2800" dirty="0" smtClean="0"/>
              <a:t>) </a:t>
            </a:r>
            <a:endParaRPr lang="en-IE" sz="2800" dirty="0"/>
          </a:p>
          <a:p>
            <a:pPr marL="484188" lvl="1" indent="0">
              <a:spcBef>
                <a:spcPts val="700"/>
              </a:spcBef>
              <a:buClrTx/>
              <a:buFontTx/>
              <a:buNone/>
            </a:pP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	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g</a:t>
            </a:r>
            <a:r>
              <a:rPr lang="en-IE" sz="2800" i="1" baseline="-25000" dirty="0" err="1">
                <a:latin typeface="Times New Roman" pitchFamily="16" charset="0"/>
                <a:cs typeface="Times New Roman" pitchFamily="16" charset="0"/>
              </a:rPr>
              <a:t>mask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=f 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-b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</a:t>
            </a:r>
          </a:p>
          <a:p>
            <a:pPr lvl="1" indent="0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 Προσθέτουμε την μάσκα στο πρωτότυπο</a:t>
            </a:r>
            <a:endParaRPr lang="en-IE" sz="2800" dirty="0"/>
          </a:p>
          <a:p>
            <a:pPr marL="484188" lvl="1" indent="0">
              <a:spcBef>
                <a:spcPts val="700"/>
              </a:spcBef>
              <a:buClrTx/>
              <a:buFontTx/>
              <a:buNone/>
            </a:pP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	g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=f 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+k 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g</a:t>
            </a:r>
            <a:r>
              <a:rPr lang="en-IE" sz="2800" i="1" baseline="-25000" dirty="0" err="1">
                <a:latin typeface="Times New Roman" pitchFamily="16" charset="0"/>
                <a:cs typeface="Times New Roman" pitchFamily="16" charset="0"/>
              </a:rPr>
              <a:t>mask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(</a:t>
            </a:r>
            <a:r>
              <a:rPr lang="en-IE" sz="2800" i="1" dirty="0" err="1">
                <a:latin typeface="Times New Roman" pitchFamily="16" charset="0"/>
                <a:cs typeface="Times New Roman" pitchFamily="16" charset="0"/>
              </a:rPr>
              <a:t>x,y</a:t>
            </a:r>
            <a:r>
              <a:rPr lang="en-IE" sz="2800" dirty="0">
                <a:latin typeface="Times New Roman" pitchFamily="16" charset="0"/>
                <a:cs typeface="Times New Roman" pitchFamily="16" charset="0"/>
              </a:rPr>
              <a:t>),</a:t>
            </a:r>
            <a:r>
              <a:rPr lang="en-IE" sz="2800" i="1" dirty="0">
                <a:latin typeface="Times New Roman" pitchFamily="16" charset="0"/>
                <a:cs typeface="Times New Roman" pitchFamily="16" charset="0"/>
              </a:rPr>
              <a:t> k</a:t>
            </a:r>
            <a:r>
              <a:rPr lang="en-IE" sz="2800" dirty="0">
                <a:cs typeface="Times New Roman" pitchFamily="16" charset="0"/>
              </a:rPr>
              <a:t> </a:t>
            </a:r>
            <a:r>
              <a:rPr lang="el-GR" sz="2800" dirty="0" smtClean="0">
                <a:cs typeface="Times New Roman" pitchFamily="16" charset="0"/>
              </a:rPr>
              <a:t>μη-αρνητικό</a:t>
            </a:r>
            <a:endParaRPr lang="en-IE" sz="2800" dirty="0">
              <a:cs typeface="Times New Roman" pitchFamily="16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>
                <a:solidFill>
                  <a:srgbClr val="FFFFFF"/>
                </a:solidFill>
              </a:rPr>
              <a:t>Απλές πράξεις σε γειτονιά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485188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1233488" indent="-2270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 dirty="0" err="1"/>
              <a:t>Μερικές</a:t>
            </a:r>
            <a:r>
              <a:rPr lang="en-IE" sz="2800" dirty="0"/>
              <a:t> απ</a:t>
            </a:r>
            <a:r>
              <a:rPr lang="en-IE" sz="2800" dirty="0" err="1"/>
              <a:t>λές</a:t>
            </a:r>
            <a:r>
              <a:rPr lang="en-IE" sz="2800" dirty="0"/>
              <a:t> π</a:t>
            </a:r>
            <a:r>
              <a:rPr lang="en-IE" sz="2800" dirty="0" err="1"/>
              <a:t>ράξεις</a:t>
            </a:r>
            <a:r>
              <a:rPr lang="en-IE" sz="2800" dirty="0"/>
              <a:t> </a:t>
            </a:r>
            <a:r>
              <a:rPr lang="en-IE" sz="2800" dirty="0" err="1"/>
              <a:t>σε</a:t>
            </a:r>
            <a:r>
              <a:rPr lang="en-IE" sz="2800" dirty="0"/>
              <a:t> </a:t>
            </a:r>
            <a:r>
              <a:rPr lang="en-IE" sz="2800" dirty="0" err="1"/>
              <a:t>γειτονιά</a:t>
            </a:r>
            <a:r>
              <a:rPr lang="en-IE" sz="2800" dirty="0"/>
              <a:t> </a:t>
            </a:r>
            <a:r>
              <a:rPr lang="en-IE" sz="2800" dirty="0" err="1"/>
              <a:t>είν</a:t>
            </a:r>
            <a:r>
              <a:rPr lang="en-IE" sz="2800" dirty="0"/>
              <a:t>αι οι εξής:</a:t>
            </a:r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fr-FR" sz="2800" b="1" dirty="0" err="1" smtClean="0"/>
              <a:t>Average</a:t>
            </a:r>
            <a:r>
              <a:rPr lang="el-GR" sz="2800" b="1" dirty="0" smtClean="0"/>
              <a:t> ή </a:t>
            </a:r>
            <a:r>
              <a:rPr lang="fr-FR" sz="2800" b="1" dirty="0" err="1" smtClean="0"/>
              <a:t>Mean</a:t>
            </a:r>
            <a:r>
              <a:rPr lang="fr-FR" sz="2800" dirty="0" smtClean="0"/>
              <a:t>:</a:t>
            </a:r>
            <a:r>
              <a:rPr lang="el-GR" sz="2800" dirty="0" smtClean="0"/>
              <a:t> Θέτουμε την τιμή του εικονοστοιχείου ίση με την μέση τιμή της γειτονιάς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n-IE" sz="2800" b="1" dirty="0"/>
              <a:t>Median:</a:t>
            </a:r>
            <a:r>
              <a:rPr lang="en-IE" sz="2800" dirty="0"/>
              <a:t> </a:t>
            </a:r>
            <a:r>
              <a:rPr lang="en-IE" sz="2800" dirty="0" err="1"/>
              <a:t>Θέτουμε</a:t>
            </a:r>
            <a:r>
              <a:rPr lang="en-IE" sz="2800" dirty="0"/>
              <a:t> </a:t>
            </a:r>
            <a:r>
              <a:rPr lang="en-IE" sz="2800" dirty="0" err="1"/>
              <a:t>την</a:t>
            </a:r>
            <a:r>
              <a:rPr lang="en-IE" sz="2800" dirty="0"/>
              <a:t> </a:t>
            </a:r>
            <a:r>
              <a:rPr lang="en-IE" sz="2800" dirty="0" err="1"/>
              <a:t>τιμή</a:t>
            </a:r>
            <a:r>
              <a:rPr lang="en-IE" sz="2800" dirty="0"/>
              <a:t> </a:t>
            </a:r>
            <a:r>
              <a:rPr lang="en-IE" sz="2800" dirty="0" err="1"/>
              <a:t>του</a:t>
            </a:r>
            <a:r>
              <a:rPr lang="en-IE" sz="2800" dirty="0"/>
              <a:t> </a:t>
            </a:r>
            <a:r>
              <a:rPr lang="en-IE" sz="2800" dirty="0" err="1"/>
              <a:t>εικονοστοιχείου</a:t>
            </a:r>
            <a:r>
              <a:rPr lang="en-IE" sz="2800" dirty="0"/>
              <a:t> </a:t>
            </a:r>
            <a:r>
              <a:rPr lang="en-IE" sz="2800" dirty="0" err="1"/>
              <a:t>ίση</a:t>
            </a:r>
            <a:r>
              <a:rPr lang="en-IE" sz="2800" dirty="0"/>
              <a:t> </a:t>
            </a:r>
            <a:r>
              <a:rPr lang="en-IE" sz="2800" dirty="0" err="1"/>
              <a:t>με</a:t>
            </a:r>
            <a:r>
              <a:rPr lang="en-IE" sz="2800" dirty="0"/>
              <a:t> </a:t>
            </a:r>
            <a:r>
              <a:rPr lang="en-IE" sz="2800" dirty="0" err="1"/>
              <a:t>την</a:t>
            </a:r>
            <a:r>
              <a:rPr lang="en-IE" sz="2800" dirty="0"/>
              <a:t> </a:t>
            </a:r>
            <a:r>
              <a:rPr lang="el-GR" sz="2800" dirty="0" smtClean="0"/>
              <a:t>‘</a:t>
            </a:r>
            <a:r>
              <a:rPr lang="en-IE" sz="2800" dirty="0" err="1" smtClean="0"/>
              <a:t>ενδιάμεση</a:t>
            </a:r>
            <a:r>
              <a:rPr lang="el-GR" sz="2800" dirty="0" smtClean="0"/>
              <a:t>’</a:t>
            </a:r>
            <a:r>
              <a:rPr lang="en-IE" sz="2800" dirty="0" smtClean="0"/>
              <a:t> </a:t>
            </a:r>
            <a:r>
              <a:rPr lang="el-GR" sz="2800" dirty="0"/>
              <a:t>(</a:t>
            </a:r>
            <a:r>
              <a:rPr lang="el-GR" sz="2800" dirty="0" smtClean="0"/>
              <a:t>ή ‘διάμεση’) </a:t>
            </a:r>
            <a:r>
              <a:rPr lang="en-IE" sz="2800" dirty="0" err="1" smtClean="0"/>
              <a:t>τιμή</a:t>
            </a:r>
            <a:endParaRPr lang="en-IE" sz="2800" dirty="0"/>
          </a:p>
          <a:p>
            <a:pPr lvl="2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l-GR" sz="2400" i="1" dirty="0" smtClean="0"/>
              <a:t>Στην πράξη</a:t>
            </a:r>
            <a:r>
              <a:rPr lang="el-GR" sz="2400" dirty="0" smtClean="0"/>
              <a:t>, </a:t>
            </a:r>
            <a:r>
              <a:rPr lang="el-GR" sz="2400" dirty="0"/>
              <a:t>σ</a:t>
            </a:r>
            <a:r>
              <a:rPr lang="en-IE" sz="2400" dirty="0" smtClean="0"/>
              <a:t>ε </a:t>
            </a:r>
            <a:r>
              <a:rPr lang="en-IE" sz="2400" dirty="0" err="1"/>
              <a:t>κά</a:t>
            </a:r>
            <a:r>
              <a:rPr lang="en-IE" sz="2400" dirty="0"/>
              <a:t>ποιες </a:t>
            </a:r>
            <a:r>
              <a:rPr lang="en-IE" sz="2400" dirty="0" smtClean="0"/>
              <a:t>περιπτώσεις</a:t>
            </a:r>
            <a:r>
              <a:rPr lang="el-GR" sz="2400" dirty="0" smtClean="0"/>
              <a:t> </a:t>
            </a:r>
            <a:r>
              <a:rPr lang="en-IE" sz="2400" dirty="0" smtClean="0"/>
              <a:t>ο </a:t>
            </a:r>
            <a:r>
              <a:rPr lang="en-IE" sz="2400" dirty="0"/>
              <a:t>median λειτουργεί </a:t>
            </a:r>
            <a:r>
              <a:rPr lang="en-IE" sz="2400" i="1" dirty="0"/>
              <a:t>καλύτερα</a:t>
            </a:r>
            <a:r>
              <a:rPr lang="en-IE" sz="2400" dirty="0"/>
              <a:t> από την μέση </a:t>
            </a:r>
            <a:r>
              <a:rPr lang="en-IE" sz="2400" dirty="0" smtClean="0"/>
              <a:t>τιμή</a:t>
            </a:r>
            <a:endParaRPr lang="el-GR" sz="2400" dirty="0" smtClean="0"/>
          </a:p>
          <a:p>
            <a:pPr lvl="2" eaLnBrk="0" hangingPunct="0">
              <a:spcBef>
                <a:spcPts val="600"/>
              </a:spcBef>
              <a:buFont typeface="Arial" charset="0"/>
              <a:buChar char="•"/>
            </a:pPr>
            <a:r>
              <a:rPr lang="el-GR" sz="2400" dirty="0" smtClean="0"/>
              <a:t>Είναι πιο </a:t>
            </a:r>
            <a:r>
              <a:rPr lang="fr-FR" sz="2400" dirty="0" smtClean="0"/>
              <a:t>‘</a:t>
            </a:r>
            <a:r>
              <a:rPr lang="fr-FR" sz="2400" dirty="0" err="1" smtClean="0"/>
              <a:t>robust</a:t>
            </a:r>
            <a:r>
              <a:rPr lang="fr-FR" sz="2400" dirty="0" smtClean="0"/>
              <a:t>’ / </a:t>
            </a:r>
            <a:r>
              <a:rPr lang="el-GR" sz="2400" dirty="0" smtClean="0"/>
              <a:t>ανθεκτικό μέτρο</a:t>
            </a:r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337085363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Αφαίρεση εξομάλυνσης (</a:t>
            </a:r>
            <a:r>
              <a:rPr lang="fr-FR" sz="4000" dirty="0" err="1">
                <a:solidFill>
                  <a:srgbClr val="FFFFFF"/>
                </a:solidFill>
              </a:rPr>
              <a:t>unsharp</a:t>
            </a:r>
            <a:r>
              <a:rPr lang="fr-FR" sz="4000" dirty="0">
                <a:solidFill>
                  <a:srgbClr val="FFFFFF"/>
                </a:solidFill>
              </a:rPr>
              <a:t> </a:t>
            </a:r>
            <a:r>
              <a:rPr lang="fr-FR" sz="4000" dirty="0" err="1">
                <a:solidFill>
                  <a:srgbClr val="FFFFFF"/>
                </a:solidFill>
              </a:rPr>
              <a:t>masking</a:t>
            </a:r>
            <a:r>
              <a:rPr lang="fr-FR" sz="4000" dirty="0">
                <a:solidFill>
                  <a:srgbClr val="FFFFFF"/>
                </a:solidFill>
              </a:rPr>
              <a:t>)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60421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9038" y="1557338"/>
            <a:ext cx="3468687" cy="506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47688" y="1698625"/>
            <a:ext cx="4225925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2800" dirty="0" smtClean="0"/>
              <a:t>Μηχανισμός όξυνσης</a:t>
            </a:r>
            <a:endParaRPr lang="en-US" sz="2800" dirty="0"/>
          </a:p>
        </p:txBody>
      </p:sp>
      <p:sp>
        <p:nvSpPr>
          <p:cNvPr id="60423" name="Text Box 7"/>
          <p:cNvSpPr txBox="1">
            <a:spLocks noChangeArrowheads="1"/>
          </p:cNvSpPr>
          <p:nvPr/>
        </p:nvSpPr>
        <p:spPr bwMode="auto">
          <a:xfrm>
            <a:off x="390525" y="3465513"/>
            <a:ext cx="4525963" cy="833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2400" dirty="0" smtClean="0"/>
              <a:t>Για</a:t>
            </a:r>
            <a:r>
              <a:rPr lang="en-IE" sz="2400" dirty="0" smtClean="0"/>
              <a:t> </a:t>
            </a:r>
            <a:r>
              <a:rPr lang="en-IE" sz="2400" i="1" dirty="0" smtClean="0">
                <a:latin typeface="Times New Roman" pitchFamily="16" charset="0"/>
                <a:cs typeface="Times New Roman" pitchFamily="16" charset="0"/>
              </a:rPr>
              <a:t>k&gt;</a:t>
            </a:r>
            <a:r>
              <a:rPr lang="en-IE" sz="2400" dirty="0" smtClean="0">
                <a:latin typeface="Times New Roman" pitchFamily="16" charset="0"/>
                <a:cs typeface="Times New Roman" pitchFamily="16" charset="0"/>
              </a:rPr>
              <a:t>1</a:t>
            </a:r>
            <a:r>
              <a:rPr lang="el-GR" sz="2400" dirty="0" smtClean="0">
                <a:latin typeface="Times New Roman" pitchFamily="16" charset="0"/>
                <a:cs typeface="Times New Roman" pitchFamily="16" charset="0"/>
              </a:rPr>
              <a:t>, </a:t>
            </a:r>
            <a:r>
              <a:rPr lang="el-GR" sz="2400" dirty="0" smtClean="0"/>
              <a:t>διαδικασία ονομάζεται </a:t>
            </a:r>
            <a:r>
              <a:rPr lang="en-IE" sz="2400" b="1" dirty="0" err="1" smtClean="0"/>
              <a:t>highboost</a:t>
            </a:r>
            <a:r>
              <a:rPr lang="en-IE" sz="2400" b="1" dirty="0" smtClean="0"/>
              <a:t> </a:t>
            </a:r>
            <a:r>
              <a:rPr lang="en-IE" sz="2400" b="1" dirty="0"/>
              <a:t>filtering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Αφαίρεση εξομάλυνσης (</a:t>
            </a:r>
            <a:r>
              <a:rPr lang="fr-FR" sz="4000" dirty="0" err="1" smtClean="0">
                <a:solidFill>
                  <a:srgbClr val="FFFFFF"/>
                </a:solidFill>
              </a:rPr>
              <a:t>unsharp</a:t>
            </a:r>
            <a:r>
              <a:rPr lang="fr-FR" sz="4000" dirty="0" smtClean="0">
                <a:solidFill>
                  <a:srgbClr val="FFFFFF"/>
                </a:solidFill>
              </a:rPr>
              <a:t> </a:t>
            </a:r>
            <a:r>
              <a:rPr lang="fr-FR" sz="4000" dirty="0" err="1" smtClean="0">
                <a:solidFill>
                  <a:srgbClr val="FFFFFF"/>
                </a:solidFill>
              </a:rPr>
              <a:t>masking</a:t>
            </a:r>
            <a:r>
              <a:rPr lang="fr-FR" sz="4000" dirty="0">
                <a:solidFill>
                  <a:srgbClr val="FFFFFF"/>
                </a:solidFill>
              </a:rPr>
              <a:t>)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628650" y="1543050"/>
            <a:ext cx="3919538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2800" dirty="0" smtClean="0"/>
              <a:t>Αρχική εικόνα</a:t>
            </a:r>
            <a:endParaRPr lang="en-US" sz="2800" dirty="0"/>
          </a:p>
        </p:txBody>
      </p:sp>
      <p:pic>
        <p:nvPicPr>
          <p:cNvPr id="6144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5563" y="1298575"/>
            <a:ext cx="2262187" cy="5173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1447" name="Text Box 7"/>
          <p:cNvSpPr txBox="1">
            <a:spLocks noChangeArrowheads="1"/>
          </p:cNvSpPr>
          <p:nvPr/>
        </p:nvSpPr>
        <p:spPr bwMode="auto">
          <a:xfrm>
            <a:off x="663575" y="2636013"/>
            <a:ext cx="3919538" cy="525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2800" dirty="0" smtClean="0"/>
              <a:t>Εξομαλυμένη εικόνα</a:t>
            </a:r>
            <a:endParaRPr lang="el-GR" sz="2800" dirty="0"/>
          </a:p>
        </p:txBody>
      </p:sp>
      <p:sp>
        <p:nvSpPr>
          <p:cNvPr id="61448" name="Text Box 8"/>
          <p:cNvSpPr txBox="1">
            <a:spLocks noChangeArrowheads="1"/>
          </p:cNvSpPr>
          <p:nvPr/>
        </p:nvSpPr>
        <p:spPr bwMode="auto">
          <a:xfrm>
            <a:off x="687388" y="3546475"/>
            <a:ext cx="3919537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2800" dirty="0" smtClean="0"/>
              <a:t>‘Μάσκα’</a:t>
            </a:r>
            <a:endParaRPr lang="en-US" sz="2800" dirty="0"/>
          </a:p>
        </p:txBody>
      </p:sp>
      <p:sp>
        <p:nvSpPr>
          <p:cNvPr id="61449" name="Text Box 9"/>
          <p:cNvSpPr txBox="1">
            <a:spLocks noChangeArrowheads="1"/>
          </p:cNvSpPr>
          <p:nvPr/>
        </p:nvSpPr>
        <p:spPr bwMode="auto">
          <a:xfrm>
            <a:off x="617538" y="4695825"/>
            <a:ext cx="3919537" cy="956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l-GR" sz="2800" dirty="0" smtClean="0"/>
              <a:t>Αφαίρεση εξομάλυνσης </a:t>
            </a:r>
            <a:r>
              <a:rPr lang="el-GR" sz="2800" dirty="0"/>
              <a:t>(</a:t>
            </a:r>
            <a:r>
              <a:rPr lang="en-US" sz="2800" i="1" dirty="0"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l-GR" sz="2800" dirty="0">
                <a:latin typeface="Times New Roman" pitchFamily="16" charset="0"/>
                <a:cs typeface="Times New Roman" pitchFamily="16" charset="0"/>
              </a:rPr>
              <a:t>=1</a:t>
            </a:r>
            <a:r>
              <a:rPr lang="el-GR" sz="2800" dirty="0"/>
              <a:t>)</a:t>
            </a:r>
          </a:p>
        </p:txBody>
      </p:sp>
      <p:sp>
        <p:nvSpPr>
          <p:cNvPr id="61450" name="Text Box 10"/>
          <p:cNvSpPr txBox="1">
            <a:spLocks noChangeArrowheads="1"/>
          </p:cNvSpPr>
          <p:nvPr/>
        </p:nvSpPr>
        <p:spPr bwMode="auto">
          <a:xfrm>
            <a:off x="639763" y="5764213"/>
            <a:ext cx="4335462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US" sz="2800" dirty="0" err="1"/>
              <a:t>Highboost</a:t>
            </a:r>
            <a:r>
              <a:rPr lang="en-US" sz="2800" dirty="0"/>
              <a:t> filtering </a:t>
            </a:r>
            <a:r>
              <a:rPr lang="el-GR" sz="2800" dirty="0"/>
              <a:t>(</a:t>
            </a:r>
            <a:r>
              <a:rPr lang="en-US" sz="2800" i="1" dirty="0">
                <a:latin typeface="Times New Roman" pitchFamily="16" charset="0"/>
                <a:cs typeface="Times New Roman" pitchFamily="16" charset="0"/>
              </a:rPr>
              <a:t>k</a:t>
            </a:r>
            <a:r>
              <a:rPr lang="el-GR" sz="2800" dirty="0">
                <a:latin typeface="Times New Roman" pitchFamily="16" charset="0"/>
                <a:cs typeface="Times New Roman" pitchFamily="16" charset="0"/>
              </a:rPr>
              <a:t>=</a:t>
            </a:r>
            <a:r>
              <a:rPr lang="en-US" sz="2800" dirty="0">
                <a:latin typeface="Times New Roman" pitchFamily="16" charset="0"/>
                <a:cs typeface="Times New Roman" pitchFamily="16" charset="0"/>
              </a:rPr>
              <a:t>4.5</a:t>
            </a:r>
            <a:r>
              <a:rPr lang="el-GR" sz="2800" dirty="0"/>
              <a:t>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Χρησιμοποιώντας 1</a:t>
            </a:r>
            <a:r>
              <a:rPr lang="el-GR" sz="4000" baseline="30000" dirty="0" smtClean="0">
                <a:solidFill>
                  <a:srgbClr val="FFFFFF"/>
                </a:solidFill>
              </a:rPr>
              <a:t>ες</a:t>
            </a:r>
            <a:r>
              <a:rPr lang="el-GR" sz="4000" dirty="0" smtClean="0">
                <a:solidFill>
                  <a:srgbClr val="FFFFFF"/>
                </a:solidFill>
              </a:rPr>
              <a:t> παραγώγους για βελτίωση εικόνας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2936875"/>
            <a:ext cx="848995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Αν και οι παράγωγοι είναι γραμμικές πράξεις, το μέτρο της παραγωγου δεν είναι γραμμική πράξη</a:t>
            </a:r>
            <a:r>
              <a:rPr lang="en-IE" sz="2800" dirty="0" smtClean="0"/>
              <a:t>.</a:t>
            </a:r>
            <a:endParaRPr lang="en-IE" sz="2800" dirty="0"/>
          </a:p>
        </p:txBody>
      </p:sp>
      <p:graphicFrame>
        <p:nvGraphicFramePr>
          <p:cNvPr id="62467" name="Object 3"/>
          <p:cNvGraphicFramePr>
            <a:graphicFrameLocks noChangeAspect="1"/>
          </p:cNvGraphicFramePr>
          <p:nvPr/>
        </p:nvGraphicFramePr>
        <p:xfrm>
          <a:off x="1984375" y="1468438"/>
          <a:ext cx="4643438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79" r:id="rId4" imgW="1917360" imgH="495000" progId="">
                  <p:embed/>
                </p:oleObj>
              </mc:Choice>
              <mc:Fallback>
                <p:oleObj r:id="rId4" imgW="1917360" imgH="495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4375" y="1468438"/>
                        <a:ext cx="4643438" cy="11985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Χρησιμοποιώντας 1</a:t>
            </a:r>
            <a:r>
              <a:rPr lang="el-GR" sz="4000" baseline="30000" dirty="0" smtClean="0">
                <a:solidFill>
                  <a:srgbClr val="FFFFFF"/>
                </a:solidFill>
              </a:rPr>
              <a:t>ες</a:t>
            </a:r>
            <a:r>
              <a:rPr lang="el-GR" sz="4000" dirty="0" smtClean="0">
                <a:solidFill>
                  <a:srgbClr val="FFFFFF"/>
                </a:solidFill>
              </a:rPr>
              <a:t> παραγώγους για βελτίωση εικόνας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2936875"/>
            <a:ext cx="848995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Αν και οι παράγωγοι είναι γραμμικές πράξεις, το μέτρο της παραγωγου δεν είναι γραμμική πράξη</a:t>
            </a:r>
            <a:r>
              <a:rPr lang="en-IE" sz="2800" dirty="0" smtClean="0"/>
              <a:t>.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Οι μερικές παράγωγοι δεν είναι </a:t>
            </a:r>
            <a:r>
              <a:rPr lang="en-IE" sz="2800" dirty="0" smtClean="0"/>
              <a:t>rotation invariant (</a:t>
            </a:r>
            <a:r>
              <a:rPr lang="el-GR" sz="2800" dirty="0" smtClean="0"/>
              <a:t>δεν έχουν την ιδιότητα της ισοτροπικότητας</a:t>
            </a:r>
            <a:r>
              <a:rPr lang="en-IE" sz="2800" dirty="0" smtClean="0"/>
              <a:t>).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Το </a:t>
            </a:r>
            <a:r>
              <a:rPr lang="el-GR" sz="2800" b="1" dirty="0" smtClean="0"/>
              <a:t>μέτρο</a:t>
            </a:r>
            <a:r>
              <a:rPr lang="el-GR" sz="2800" dirty="0" smtClean="0"/>
              <a:t> της παραγώγου</a:t>
            </a:r>
            <a:r>
              <a:rPr lang="el-GR" sz="2800" dirty="0"/>
              <a:t> </a:t>
            </a:r>
            <a:r>
              <a:rPr lang="el-GR" sz="2800" dirty="0" smtClean="0"/>
              <a:t>όμως είναι ισοτροπικό.</a:t>
            </a:r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48172"/>
              </p:ext>
            </p:extLst>
          </p:nvPr>
        </p:nvGraphicFramePr>
        <p:xfrm>
          <a:off x="3032125" y="1989138"/>
          <a:ext cx="29162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391" name="Equation" r:id="rId4" imgW="1371600" imgH="304560" progId="Equation.3">
                  <p:embed/>
                </p:oleObj>
              </mc:Choice>
              <mc:Fallback>
                <p:oleObj name="Equation" r:id="rId4" imgW="1371600" imgH="3045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32125" y="1989138"/>
                        <a:ext cx="2916238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69312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Χρησιμοποιώντας 1</a:t>
            </a:r>
            <a:r>
              <a:rPr lang="el-GR" sz="4000" baseline="30000" dirty="0" smtClean="0">
                <a:solidFill>
                  <a:srgbClr val="FFFFFF"/>
                </a:solidFill>
              </a:rPr>
              <a:t>ες</a:t>
            </a:r>
            <a:r>
              <a:rPr lang="el-GR" sz="4000" dirty="0" smtClean="0">
                <a:solidFill>
                  <a:srgbClr val="FFFFFF"/>
                </a:solidFill>
              </a:rPr>
              <a:t> παραγώγους για βελτίωση εικόνας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457200" y="2936875"/>
            <a:ext cx="8489950" cy="351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Προσοχή – οι ισοτροπικές ιδιότητες της διακριτής κλίσης διατηρούνται για πεπερασμένο πλήθος βηματικών αυξήσεων της περιστροφής</a:t>
            </a:r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Αυτές εξαρτώνται από τον πυρήνα του φίλτρου που χρησιμοποιούμε</a:t>
            </a:r>
            <a:endParaRPr lang="en-IE" sz="2800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US" sz="2800" dirty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848172"/>
              </p:ext>
            </p:extLst>
          </p:nvPr>
        </p:nvGraphicFramePr>
        <p:xfrm>
          <a:off x="3032125" y="1989138"/>
          <a:ext cx="2916238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415" name="Equation" r:id="rId4" imgW="1371600" imgH="304560" progId="Equation.3">
                  <p:embed/>
                </p:oleObj>
              </mc:Choice>
              <mc:Fallback>
                <p:oleObj name="Equation" r:id="rId4" imgW="1371600" imgH="304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2125" y="1989138"/>
                        <a:ext cx="2916238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597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>
                <a:solidFill>
                  <a:srgbClr val="FFFFFF"/>
                </a:solidFill>
              </a:rPr>
              <a:t>Χρησιμοποιώντας 1</a:t>
            </a:r>
            <a:r>
              <a:rPr lang="el-GR" sz="4000" baseline="30000" dirty="0">
                <a:solidFill>
                  <a:srgbClr val="FFFFFF"/>
                </a:solidFill>
              </a:rPr>
              <a:t>ες</a:t>
            </a:r>
            <a:r>
              <a:rPr lang="el-GR" sz="4000" dirty="0">
                <a:solidFill>
                  <a:srgbClr val="FFFFFF"/>
                </a:solidFill>
              </a:rPr>
              <a:t> παραγώγους για βελτίωση εικόνας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686800" cy="117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Πολλές φορές βολεύει απλά να προσεγγίσουμε το μέτρο με την πιο υπολογιστικά φθηνή σχέση</a:t>
            </a:r>
            <a:r>
              <a:rPr lang="fr-FR" sz="2800" dirty="0" smtClean="0"/>
              <a:t>:</a:t>
            </a:r>
            <a:endParaRPr lang="en-IE" sz="2800" dirty="0"/>
          </a:p>
          <a:p>
            <a:pPr marL="273050">
              <a:spcBef>
                <a:spcPts val="800"/>
              </a:spcBef>
              <a:buClrTx/>
              <a:buFontTx/>
              <a:buNone/>
            </a:pPr>
            <a:endParaRPr lang="en-IE" sz="2800" dirty="0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7572532"/>
              </p:ext>
            </p:extLst>
          </p:nvPr>
        </p:nvGraphicFramePr>
        <p:xfrm>
          <a:off x="3392488" y="2597151"/>
          <a:ext cx="2278062" cy="5438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04" r:id="rId4" imgW="1043640" imgH="204840" progId="">
                  <p:embed/>
                </p:oleObj>
              </mc:Choice>
              <mc:Fallback>
                <p:oleObj r:id="rId4" imgW="1043640" imgH="2048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2488" y="2597151"/>
                        <a:ext cx="2278062" cy="543818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457200" y="3290888"/>
            <a:ext cx="8686800" cy="321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271463" indent="-271463"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71463" algn="l"/>
                <a:tab pos="1185863" algn="l"/>
                <a:tab pos="2100263" algn="l"/>
                <a:tab pos="3014663" algn="l"/>
                <a:tab pos="3929063" algn="l"/>
                <a:tab pos="4843463" algn="l"/>
                <a:tab pos="5757863" algn="l"/>
                <a:tab pos="6672263" algn="l"/>
                <a:tab pos="7586663" algn="l"/>
                <a:tab pos="8501063" algn="l"/>
                <a:tab pos="9415463" algn="l"/>
                <a:tab pos="1032986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3200" dirty="0" smtClean="0"/>
              <a:t>Αυτή η προσέγγιση διατηρεί κάποιες ιδιότητες της παραγώγου (πχ ανθεκτική σε σχετικές αλλαγές φωτεινότητας) αλλά δεν είναι </a:t>
            </a:r>
            <a:r>
              <a:rPr lang="el-GR" sz="3200" dirty="0" smtClean="0"/>
              <a:t>ισοτροπική.</a:t>
            </a:r>
            <a:endParaRPr lang="en-IE" sz="32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Τελεστές </a:t>
            </a:r>
            <a:r>
              <a:rPr lang="en-IE" sz="4000" dirty="0" err="1" smtClean="0">
                <a:solidFill>
                  <a:srgbClr val="FFFFFF"/>
                </a:solidFill>
              </a:rPr>
              <a:t>Sobel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451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6868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Οι τελεστές </a:t>
            </a:r>
            <a:r>
              <a:rPr lang="fr-FR" sz="2800" dirty="0" err="1" smtClean="0"/>
              <a:t>Sobel</a:t>
            </a:r>
            <a:r>
              <a:rPr lang="fr-FR" sz="2800" dirty="0" smtClean="0"/>
              <a:t> </a:t>
            </a:r>
            <a:r>
              <a:rPr lang="el-GR" sz="2800" dirty="0" smtClean="0"/>
              <a:t>(</a:t>
            </a:r>
            <a:r>
              <a:rPr lang="fr-FR" sz="2800" dirty="0" err="1" smtClean="0"/>
              <a:t>Sobel</a:t>
            </a:r>
            <a:r>
              <a:rPr lang="fr-FR" sz="2800" dirty="0" smtClean="0"/>
              <a:t> </a:t>
            </a:r>
            <a:r>
              <a:rPr lang="fr-FR" sz="2800" dirty="0" err="1" smtClean="0"/>
              <a:t>operators</a:t>
            </a:r>
            <a:r>
              <a:rPr lang="fr-FR" sz="2800" dirty="0" smtClean="0"/>
              <a:t>) </a:t>
            </a:r>
            <a:r>
              <a:rPr lang="el-GR" sz="2800" dirty="0" smtClean="0"/>
              <a:t>είναι </a:t>
            </a:r>
            <a:r>
              <a:rPr lang="el-GR" sz="2800" dirty="0" smtClean="0"/>
              <a:t>συμμετρικά </a:t>
            </a:r>
            <a:r>
              <a:rPr lang="el-GR" sz="2800" dirty="0" smtClean="0"/>
              <a:t>φίλτρα συνέλιξης </a:t>
            </a:r>
            <a:r>
              <a:rPr lang="el-GR" sz="2800" dirty="0" smtClean="0"/>
              <a:t>3</a:t>
            </a:r>
            <a:r>
              <a:rPr lang="fr-FR" sz="2800" dirty="0" smtClean="0"/>
              <a:t>x3 </a:t>
            </a:r>
            <a:r>
              <a:rPr lang="el-GR" sz="2800" dirty="0" smtClean="0"/>
              <a:t>που μπορούν να μας δώσουν προσεγγίσεις των </a:t>
            </a:r>
            <a:r>
              <a:rPr lang="fr-FR" sz="2800" dirty="0" err="1" smtClean="0"/>
              <a:t>G</a:t>
            </a:r>
            <a:r>
              <a:rPr lang="fr-FR" sz="2800" baseline="-25000" dirty="0" err="1" smtClean="0"/>
              <a:t>x</a:t>
            </a:r>
            <a:r>
              <a:rPr lang="el-GR" sz="2800" dirty="0" smtClean="0"/>
              <a:t> και </a:t>
            </a:r>
            <a:r>
              <a:rPr lang="fr-FR" sz="2800" dirty="0" smtClean="0"/>
              <a:t>G</a:t>
            </a:r>
            <a:r>
              <a:rPr lang="fr-FR" sz="2800" baseline="-25000" dirty="0" smtClean="0"/>
              <a:t>y</a:t>
            </a:r>
            <a:r>
              <a:rPr lang="fr-FR" sz="2800" dirty="0" smtClean="0"/>
              <a:t> </a:t>
            </a:r>
            <a:endParaRPr lang="en-IE" sz="2800" dirty="0" smtClean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i="1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i="1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i="1" dirty="0"/>
          </a:p>
          <a:p>
            <a:pPr>
              <a:spcBef>
                <a:spcPts val="800"/>
              </a:spcBef>
              <a:buFont typeface="Arial" charset="0"/>
              <a:buNone/>
            </a:pPr>
            <a:endParaRPr lang="en-IE" sz="2800" i="1" dirty="0"/>
          </a:p>
          <a:p>
            <a:pPr>
              <a:spcBef>
                <a:spcPts val="800"/>
              </a:spcBef>
              <a:buFont typeface="Arial" charset="0"/>
              <a:buChar char="•"/>
            </a:pPr>
            <a:r>
              <a:rPr lang="el-GR" sz="2800" dirty="0" smtClean="0"/>
              <a:t>Παρατηρήστε ότι το άθροισμα είναι 0, ώστε να πάρουμε 0 σε περιοχές σταθερής έντασης</a:t>
            </a:r>
            <a:endParaRPr lang="en-IE" sz="2800" dirty="0"/>
          </a:p>
        </p:txBody>
      </p:sp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161382" y="2851260"/>
            <a:ext cx="1892300" cy="1882775"/>
            <a:chOff x="1362" y="1931"/>
            <a:chExt cx="1192" cy="1186"/>
          </a:xfrm>
        </p:grpSpPr>
        <p:sp>
          <p:nvSpPr>
            <p:cNvPr id="64516" name="Rectangle 4"/>
            <p:cNvSpPr>
              <a:spLocks noChangeArrowheads="1"/>
            </p:cNvSpPr>
            <p:nvPr/>
          </p:nvSpPr>
          <p:spPr bwMode="auto">
            <a:xfrm>
              <a:off x="1362" y="193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64517" name="Rectangle 5"/>
            <p:cNvSpPr>
              <a:spLocks noChangeArrowheads="1"/>
            </p:cNvSpPr>
            <p:nvPr/>
          </p:nvSpPr>
          <p:spPr bwMode="auto">
            <a:xfrm>
              <a:off x="1759" y="1931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64518" name="Rectangle 6"/>
            <p:cNvSpPr>
              <a:spLocks noChangeArrowheads="1"/>
            </p:cNvSpPr>
            <p:nvPr/>
          </p:nvSpPr>
          <p:spPr bwMode="auto">
            <a:xfrm>
              <a:off x="2158" y="193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64519" name="Rectangle 7"/>
            <p:cNvSpPr>
              <a:spLocks noChangeArrowheads="1"/>
            </p:cNvSpPr>
            <p:nvPr/>
          </p:nvSpPr>
          <p:spPr bwMode="auto">
            <a:xfrm>
              <a:off x="1362" y="2323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4520" name="Rectangle 8"/>
            <p:cNvSpPr>
              <a:spLocks noChangeArrowheads="1"/>
            </p:cNvSpPr>
            <p:nvPr/>
          </p:nvSpPr>
          <p:spPr bwMode="auto">
            <a:xfrm>
              <a:off x="1759" y="2323"/>
              <a:ext cx="397" cy="396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4521" name="Rectangle 9"/>
            <p:cNvSpPr>
              <a:spLocks noChangeArrowheads="1"/>
            </p:cNvSpPr>
            <p:nvPr/>
          </p:nvSpPr>
          <p:spPr bwMode="auto">
            <a:xfrm>
              <a:off x="2158" y="2323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4522" name="Rectangle 10"/>
            <p:cNvSpPr>
              <a:spLocks noChangeArrowheads="1"/>
            </p:cNvSpPr>
            <p:nvPr/>
          </p:nvSpPr>
          <p:spPr bwMode="auto">
            <a:xfrm>
              <a:off x="1362" y="272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4523" name="Rectangle 11"/>
            <p:cNvSpPr>
              <a:spLocks noChangeArrowheads="1"/>
            </p:cNvSpPr>
            <p:nvPr/>
          </p:nvSpPr>
          <p:spPr bwMode="auto">
            <a:xfrm>
              <a:off x="1759" y="2721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524" name="Rectangle 12"/>
            <p:cNvSpPr>
              <a:spLocks noChangeArrowheads="1"/>
            </p:cNvSpPr>
            <p:nvPr/>
          </p:nvSpPr>
          <p:spPr bwMode="auto">
            <a:xfrm>
              <a:off x="2158" y="272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</p:grpSp>
      <p:grpSp>
        <p:nvGrpSpPr>
          <p:cNvPr id="64525" name="Group 13"/>
          <p:cNvGrpSpPr>
            <a:grpSpLocks/>
          </p:cNvGrpSpPr>
          <p:nvPr/>
        </p:nvGrpSpPr>
        <p:grpSpPr bwMode="auto">
          <a:xfrm>
            <a:off x="4922838" y="2851260"/>
            <a:ext cx="1892300" cy="1882775"/>
            <a:chOff x="3101" y="1931"/>
            <a:chExt cx="1192" cy="1186"/>
          </a:xfrm>
        </p:grpSpPr>
        <p:sp>
          <p:nvSpPr>
            <p:cNvPr id="64526" name="Rectangle 14"/>
            <p:cNvSpPr>
              <a:spLocks noChangeArrowheads="1"/>
            </p:cNvSpPr>
            <p:nvPr/>
          </p:nvSpPr>
          <p:spPr bwMode="auto">
            <a:xfrm>
              <a:off x="3101" y="193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64527" name="Rectangle 15"/>
            <p:cNvSpPr>
              <a:spLocks noChangeArrowheads="1"/>
            </p:cNvSpPr>
            <p:nvPr/>
          </p:nvSpPr>
          <p:spPr bwMode="auto">
            <a:xfrm>
              <a:off x="3498" y="1931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4528" name="Rectangle 16"/>
            <p:cNvSpPr>
              <a:spLocks noChangeArrowheads="1"/>
            </p:cNvSpPr>
            <p:nvPr/>
          </p:nvSpPr>
          <p:spPr bwMode="auto">
            <a:xfrm>
              <a:off x="3897" y="193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64529" name="Rectangle 17"/>
            <p:cNvSpPr>
              <a:spLocks noChangeArrowheads="1"/>
            </p:cNvSpPr>
            <p:nvPr/>
          </p:nvSpPr>
          <p:spPr bwMode="auto">
            <a:xfrm>
              <a:off x="3101" y="2323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-2</a:t>
              </a:r>
            </a:p>
          </p:txBody>
        </p:sp>
        <p:sp>
          <p:nvSpPr>
            <p:cNvPr id="64530" name="Rectangle 18"/>
            <p:cNvSpPr>
              <a:spLocks noChangeArrowheads="1"/>
            </p:cNvSpPr>
            <p:nvPr/>
          </p:nvSpPr>
          <p:spPr bwMode="auto">
            <a:xfrm>
              <a:off x="3498" y="2323"/>
              <a:ext cx="397" cy="396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4531" name="Rectangle 19"/>
            <p:cNvSpPr>
              <a:spLocks noChangeArrowheads="1"/>
            </p:cNvSpPr>
            <p:nvPr/>
          </p:nvSpPr>
          <p:spPr bwMode="auto">
            <a:xfrm>
              <a:off x="3897" y="2323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64532" name="Rectangle 20"/>
            <p:cNvSpPr>
              <a:spLocks noChangeArrowheads="1"/>
            </p:cNvSpPr>
            <p:nvPr/>
          </p:nvSpPr>
          <p:spPr bwMode="auto">
            <a:xfrm>
              <a:off x="3101" y="272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-1</a:t>
              </a:r>
            </a:p>
          </p:txBody>
        </p:sp>
        <p:sp>
          <p:nvSpPr>
            <p:cNvPr id="64533" name="Rectangle 21"/>
            <p:cNvSpPr>
              <a:spLocks noChangeArrowheads="1"/>
            </p:cNvSpPr>
            <p:nvPr/>
          </p:nvSpPr>
          <p:spPr bwMode="auto">
            <a:xfrm>
              <a:off x="3498" y="2721"/>
              <a:ext cx="397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0</a:t>
              </a:r>
            </a:p>
          </p:txBody>
        </p:sp>
        <p:sp>
          <p:nvSpPr>
            <p:cNvPr id="64534" name="Rectangle 22"/>
            <p:cNvSpPr>
              <a:spLocks noChangeArrowheads="1"/>
            </p:cNvSpPr>
            <p:nvPr/>
          </p:nvSpPr>
          <p:spPr bwMode="auto">
            <a:xfrm>
              <a:off x="3897" y="2721"/>
              <a:ext cx="396" cy="396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>
                  <a:solidFill>
                    <a:srgbClr val="000000"/>
                  </a:solidFill>
                </a:rPr>
                <a:t>1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Παράδειγμα τελεστή </a:t>
            </a:r>
            <a:r>
              <a:rPr lang="fr-FR" sz="4000" dirty="0" err="1" smtClean="0">
                <a:solidFill>
                  <a:srgbClr val="FFFFFF"/>
                </a:solidFill>
              </a:rPr>
              <a:t>Sobel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457200" y="1333501"/>
            <a:ext cx="8489950" cy="5119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7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700"/>
              </a:spcBef>
              <a:buClrTx/>
              <a:buFontTx/>
              <a:buNone/>
            </a:pP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None/>
            </a:pP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n-IE" sz="2800" dirty="0" smtClean="0"/>
              <a:t> </a:t>
            </a:r>
            <a:r>
              <a:rPr lang="el-GR" sz="2400" dirty="0" smtClean="0"/>
              <a:t>Υπολογίζοντας το μέτρο κατά </a:t>
            </a:r>
            <a:r>
              <a:rPr lang="fr-FR" sz="2400" dirty="0" err="1" smtClean="0"/>
              <a:t>Sobel</a:t>
            </a:r>
            <a:r>
              <a:rPr lang="el-GR" sz="2400" dirty="0" smtClean="0"/>
              <a:t>, οι περιοχές σταθερής ή αργά μεταβαλλόμενης έντασης απομακρύνονται</a:t>
            </a:r>
            <a:endParaRPr lang="en-IE" sz="2400" dirty="0"/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l-GR" sz="2400" dirty="0" smtClean="0"/>
              <a:t> Εντείνονται μικρές ασυνέχειες, όπως είναι η εδώ περιοχή ενδιαφέροντος</a:t>
            </a:r>
            <a:endParaRPr lang="en-US" sz="2400" dirty="0"/>
          </a:p>
        </p:txBody>
      </p:sp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621" r="20062"/>
          <a:stretch>
            <a:fillRect/>
          </a:stretch>
        </p:blipFill>
        <p:spPr bwMode="auto">
          <a:xfrm>
            <a:off x="5580112" y="1513801"/>
            <a:ext cx="255905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39621" r="2006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5543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0184"/>
          <a:stretch>
            <a:fillRect/>
          </a:stretch>
        </p:blipFill>
        <p:spPr bwMode="auto">
          <a:xfrm>
            <a:off x="1691680" y="1513800"/>
            <a:ext cx="2527300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601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5544" name="AutoShape 8"/>
          <p:cNvSpPr>
            <a:spLocks noChangeArrowheads="1"/>
          </p:cNvSpPr>
          <p:nvPr/>
        </p:nvSpPr>
        <p:spPr bwMode="auto">
          <a:xfrm>
            <a:off x="4484687" y="2543175"/>
            <a:ext cx="831850" cy="523875"/>
          </a:xfrm>
          <a:prstGeom prst="rightArrow">
            <a:avLst>
              <a:gd name="adj1" fmla="val 54009"/>
              <a:gd name="adj2" fmla="val 56443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1</a:t>
            </a:r>
            <a:r>
              <a:rPr lang="el-GR" sz="4000" baseline="30000" dirty="0" smtClean="0">
                <a:solidFill>
                  <a:srgbClr val="FFFFFF"/>
                </a:solidFill>
              </a:rPr>
              <a:t>ες</a:t>
            </a:r>
            <a:r>
              <a:rPr lang="el-GR" sz="4000" dirty="0" smtClean="0">
                <a:solidFill>
                  <a:srgbClr val="FFFFFF"/>
                </a:solidFill>
              </a:rPr>
              <a:t> και 2</a:t>
            </a:r>
            <a:r>
              <a:rPr lang="el-GR" sz="4000" baseline="30000" dirty="0" smtClean="0">
                <a:solidFill>
                  <a:srgbClr val="FFFFFF"/>
                </a:solidFill>
              </a:rPr>
              <a:t>ες</a:t>
            </a:r>
            <a:r>
              <a:rPr lang="el-GR" sz="4000" dirty="0" smtClean="0">
                <a:solidFill>
                  <a:srgbClr val="FFFFFF"/>
                </a:solidFill>
              </a:rPr>
              <a:t> παράγωγου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Συγκρίνοντας 1</a:t>
            </a:r>
            <a:r>
              <a:rPr lang="el-GR" sz="2800" baseline="30000" dirty="0" smtClean="0"/>
              <a:t>ες</a:t>
            </a:r>
            <a:r>
              <a:rPr lang="el-GR" sz="2800" dirty="0" smtClean="0"/>
              <a:t> και 2</a:t>
            </a:r>
            <a:r>
              <a:rPr lang="el-GR" sz="2800" baseline="30000" dirty="0" smtClean="0"/>
              <a:t>ες</a:t>
            </a:r>
            <a:r>
              <a:rPr lang="el-GR" sz="2800" dirty="0" smtClean="0"/>
              <a:t> παραγώγους μπορούμε να πούμε</a:t>
            </a:r>
            <a:r>
              <a:rPr lang="fr-FR" sz="2800" dirty="0" smtClean="0"/>
              <a:t> </a:t>
            </a:r>
            <a:r>
              <a:rPr lang="el-GR" sz="2800" dirty="0" smtClean="0"/>
              <a:t>σαν συμπέρασμα</a:t>
            </a:r>
            <a:r>
              <a:rPr lang="fr-FR" sz="2800" dirty="0" smtClean="0"/>
              <a:t>: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Οι 1</a:t>
            </a:r>
            <a:r>
              <a:rPr lang="el-GR" sz="2800" baseline="30000" dirty="0" smtClean="0"/>
              <a:t>ες</a:t>
            </a:r>
            <a:r>
              <a:rPr lang="el-GR" sz="2800" dirty="0" smtClean="0"/>
              <a:t> παράγωγοι παράγουν πιο ‘παχιές</a:t>
            </a:r>
            <a:r>
              <a:rPr lang="fr-FR" sz="2800" dirty="0" smtClean="0"/>
              <a:t>’</a:t>
            </a:r>
            <a:r>
              <a:rPr lang="el-GR" sz="2800" dirty="0" smtClean="0"/>
              <a:t> ακμές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Οι 2</a:t>
            </a:r>
            <a:r>
              <a:rPr lang="el-GR" sz="2800" baseline="30000" dirty="0" smtClean="0"/>
              <a:t>ες</a:t>
            </a:r>
            <a:r>
              <a:rPr lang="el-GR" sz="2800" dirty="0" smtClean="0"/>
              <a:t> παράγωγοι έχουν καλή απόκριση σε μικρές λεπτομέρειες, πχ λεπτές γραμμές</a:t>
            </a:r>
            <a:endParaRPr lang="en-IE" sz="2800" dirty="0"/>
          </a:p>
          <a:p>
            <a:pPr lvl="1"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Οι 2</a:t>
            </a:r>
            <a:r>
              <a:rPr lang="el-GR" sz="2800" baseline="30000" dirty="0" smtClean="0"/>
              <a:t>ες</a:t>
            </a:r>
            <a:r>
              <a:rPr lang="el-GR" sz="2800" dirty="0" smtClean="0"/>
              <a:t> παράγωγοι παράγουν διπλή απόκριση στις ακμές</a:t>
            </a:r>
            <a:endParaRPr lang="en-I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 smtClean="0">
                <a:solidFill>
                  <a:srgbClr val="FFFFFF"/>
                </a:solidFill>
              </a:rPr>
              <a:t>Συνδυάζοντας μεθόδους βελτίωσης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5291138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271463" indent="-271463"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841375" algn="l"/>
                <a:tab pos="1755775" algn="l"/>
                <a:tab pos="2670175" algn="l"/>
                <a:tab pos="3584575" algn="l"/>
                <a:tab pos="4498975" algn="l"/>
                <a:tab pos="5413375" algn="l"/>
                <a:tab pos="6327775" algn="l"/>
                <a:tab pos="7242175" algn="l"/>
                <a:tab pos="8156575" algn="l"/>
                <a:tab pos="9070975" algn="l"/>
                <a:tab pos="9985375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l-GR" sz="2800" dirty="0" smtClean="0"/>
              <a:t>Κατά κανόνα θα πρέπει να συνδυάσουμε μεθόδους επεξεργασίας και βελτίωσης για καλύτερο αποτέλεσμα</a:t>
            </a:r>
            <a:endParaRPr lang="en-IE" sz="2800" dirty="0"/>
          </a:p>
          <a:p>
            <a:pPr>
              <a:spcBef>
                <a:spcPts val="700"/>
              </a:spcBef>
              <a:buFont typeface="Arial" charset="0"/>
              <a:buChar char="•"/>
            </a:pPr>
            <a:r>
              <a:rPr lang="el-GR" sz="2800" dirty="0" smtClean="0"/>
              <a:t>Παράδειγμ</a:t>
            </a:r>
            <a:r>
              <a:rPr lang="el-GR" sz="2800" dirty="0" smtClean="0"/>
              <a:t>α σε ακτινογραφία σκελετού</a:t>
            </a:r>
            <a:endParaRPr lang="en-IE" sz="2800" dirty="0"/>
          </a:p>
        </p:txBody>
      </p:sp>
      <p:pic>
        <p:nvPicPr>
          <p:cNvPr id="6759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0" b="50052"/>
          <a:stretch>
            <a:fillRect/>
          </a:stretch>
        </p:blipFill>
        <p:spPr bwMode="auto">
          <a:xfrm>
            <a:off x="5808663" y="1500188"/>
            <a:ext cx="3090862" cy="493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0320" b="500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4000">
                <a:solidFill>
                  <a:srgbClr val="FFFFFF"/>
                </a:solidFill>
              </a:rPr>
              <a:t>Απλές πράξεις σε γειτονιά</a:t>
            </a:r>
          </a:p>
        </p:txBody>
      </p:sp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485188" cy="510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 marL="1233488" indent="-227013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Παράδειγμα</a:t>
            </a:r>
            <a:r>
              <a:rPr lang="fr-FR" sz="2800" dirty="0" smtClean="0"/>
              <a:t>:</a:t>
            </a:r>
          </a:p>
          <a:p>
            <a:pPr>
              <a:spcBef>
                <a:spcPts val="800"/>
              </a:spcBef>
              <a:buClrTx/>
              <a:buFontTx/>
              <a:buNone/>
            </a:pPr>
            <a:r>
              <a:rPr lang="fr-FR" sz="2800" dirty="0" smtClean="0"/>
              <a:t>	Min(1, 7, 15, 18, 24) = 1</a:t>
            </a:r>
            <a:endParaRPr lang="en-IE" sz="2400" dirty="0"/>
          </a:p>
          <a:p>
            <a:pPr>
              <a:spcBef>
                <a:spcPts val="800"/>
              </a:spcBef>
              <a:buClrTx/>
            </a:pPr>
            <a:r>
              <a:rPr lang="fr-FR" sz="2800" dirty="0"/>
              <a:t>	</a:t>
            </a:r>
            <a:r>
              <a:rPr lang="fr-FR" sz="2800" dirty="0" smtClean="0"/>
              <a:t>Max(1</a:t>
            </a:r>
            <a:r>
              <a:rPr lang="fr-FR" sz="2800" dirty="0"/>
              <a:t>, 7, 15, 18, 24) = </a:t>
            </a:r>
            <a:r>
              <a:rPr lang="fr-FR" sz="2800" dirty="0" smtClean="0"/>
              <a:t>24</a:t>
            </a:r>
            <a:endParaRPr lang="fr-FR" sz="2800" dirty="0"/>
          </a:p>
          <a:p>
            <a:pPr>
              <a:spcBef>
                <a:spcPts val="800"/>
              </a:spcBef>
              <a:buClrTx/>
            </a:pPr>
            <a:r>
              <a:rPr lang="fr-FR" sz="2800" dirty="0"/>
              <a:t>	</a:t>
            </a:r>
            <a:r>
              <a:rPr lang="fr-FR" sz="2800" dirty="0" err="1" smtClean="0"/>
              <a:t>Mean</a:t>
            </a:r>
            <a:r>
              <a:rPr lang="fr-FR" sz="2800" dirty="0" smtClean="0"/>
              <a:t>(1</a:t>
            </a:r>
            <a:r>
              <a:rPr lang="fr-FR" sz="2800" dirty="0"/>
              <a:t>, 7, 15, 18, 24) = </a:t>
            </a:r>
            <a:r>
              <a:rPr lang="fr-FR" sz="2800" dirty="0" smtClean="0"/>
              <a:t>13</a:t>
            </a:r>
            <a:endParaRPr lang="fr-FR" sz="2800" dirty="0"/>
          </a:p>
          <a:p>
            <a:pPr>
              <a:spcBef>
                <a:spcPts val="800"/>
              </a:spcBef>
              <a:buClrTx/>
            </a:pPr>
            <a:r>
              <a:rPr lang="fr-FR" sz="2800" dirty="0"/>
              <a:t>	</a:t>
            </a:r>
            <a:r>
              <a:rPr lang="fr-FR" sz="2800" dirty="0" err="1" smtClean="0"/>
              <a:t>Median</a:t>
            </a:r>
            <a:r>
              <a:rPr lang="fr-FR" sz="2800" dirty="0" smtClean="0"/>
              <a:t>(1</a:t>
            </a:r>
            <a:r>
              <a:rPr lang="fr-FR" sz="2800" dirty="0"/>
              <a:t>, 7, 15, 18, 24) = </a:t>
            </a:r>
            <a:r>
              <a:rPr lang="fr-FR" sz="2800" dirty="0" smtClean="0"/>
              <a:t>15</a:t>
            </a:r>
            <a:endParaRPr lang="fr-FR" sz="2800" dirty="0"/>
          </a:p>
          <a:p>
            <a:pPr>
              <a:spcBef>
                <a:spcPts val="800"/>
              </a:spcBef>
              <a:buClrTx/>
              <a:buFontTx/>
              <a:buNone/>
            </a:pPr>
            <a:endParaRPr lang="fr-FR" sz="2800" dirty="0" smtClean="0"/>
          </a:p>
        </p:txBody>
      </p:sp>
    </p:spTree>
    <p:extLst>
      <p:ext uri="{BB962C8B-B14F-4D97-AF65-F5344CB8AC3E}">
        <p14:creationId xmlns:p14="http://schemas.microsoft.com/office/powerpoint/2010/main" val="32887850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>
                <a:solidFill>
                  <a:srgbClr val="FFFFFF"/>
                </a:solidFill>
              </a:rPr>
              <a:t>Συνδυάζοντας μεθόδους βελτίωσης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13" b="50351"/>
          <a:stretch>
            <a:fillRect/>
          </a:stretch>
        </p:blipFill>
        <p:spPr bwMode="auto">
          <a:xfrm>
            <a:off x="468313" y="1296988"/>
            <a:ext cx="1677987" cy="26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49313" b="503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6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4" b="50351"/>
          <a:stretch>
            <a:fillRect/>
          </a:stretch>
        </p:blipFill>
        <p:spPr bwMode="auto">
          <a:xfrm>
            <a:off x="2676525" y="2163763"/>
            <a:ext cx="1660525" cy="2608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834" b="50351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61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18" r="49834"/>
          <a:stretch>
            <a:fillRect/>
          </a:stretch>
        </p:blipFill>
        <p:spPr bwMode="auto">
          <a:xfrm>
            <a:off x="4867275" y="2971800"/>
            <a:ext cx="1660525" cy="264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9718" r="4983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861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834" t="49745"/>
          <a:stretch>
            <a:fillRect/>
          </a:stretch>
        </p:blipFill>
        <p:spPr bwMode="auto">
          <a:xfrm>
            <a:off x="7059613" y="3787775"/>
            <a:ext cx="1660525" cy="2640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834" t="4974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8617" name="AutoShape 9"/>
          <p:cNvSpPr>
            <a:spLocks noChangeArrowheads="1"/>
          </p:cNvSpPr>
          <p:nvPr/>
        </p:nvSpPr>
        <p:spPr bwMode="auto">
          <a:xfrm>
            <a:off x="1446213" y="3827463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8618" name="Text Box 10"/>
          <p:cNvSpPr txBox="1">
            <a:spLocks noChangeArrowheads="1"/>
          </p:cNvSpPr>
          <p:nvPr/>
        </p:nvSpPr>
        <p:spPr bwMode="auto">
          <a:xfrm>
            <a:off x="430213" y="4289425"/>
            <a:ext cx="225266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>
              <a:buClrTx/>
              <a:buFontTx/>
              <a:buNone/>
            </a:pPr>
            <a:r>
              <a:rPr lang="en-IE"/>
              <a:t>Laplacian filter of bone scan (a)</a:t>
            </a:r>
          </a:p>
        </p:txBody>
      </p:sp>
      <p:sp>
        <p:nvSpPr>
          <p:cNvPr id="68619" name="AutoShape 11"/>
          <p:cNvSpPr>
            <a:spLocks noChangeArrowheads="1"/>
          </p:cNvSpPr>
          <p:nvPr/>
        </p:nvSpPr>
        <p:spPr bwMode="auto">
          <a:xfrm>
            <a:off x="3671888" y="4687888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8620" name="Text Box 12"/>
          <p:cNvSpPr txBox="1">
            <a:spLocks noChangeArrowheads="1"/>
          </p:cNvSpPr>
          <p:nvPr/>
        </p:nvSpPr>
        <p:spPr bwMode="auto">
          <a:xfrm>
            <a:off x="2554288" y="5148263"/>
            <a:ext cx="23685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>
              <a:buClrTx/>
              <a:buFontTx/>
              <a:buNone/>
            </a:pPr>
            <a:r>
              <a:rPr lang="en-IE"/>
              <a:t>Sharpened version of bone scan achieved by subtracting (a) and (b)</a:t>
            </a:r>
          </a:p>
        </p:txBody>
      </p:sp>
      <p:sp>
        <p:nvSpPr>
          <p:cNvPr id="68621" name="Text Box 13"/>
          <p:cNvSpPr txBox="1">
            <a:spLocks noChangeArrowheads="1"/>
          </p:cNvSpPr>
          <p:nvPr/>
        </p:nvSpPr>
        <p:spPr bwMode="auto">
          <a:xfrm>
            <a:off x="4776788" y="5962650"/>
            <a:ext cx="2335212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>
              <a:buClrTx/>
              <a:buFontTx/>
              <a:buNone/>
            </a:pPr>
            <a:r>
              <a:rPr lang="en-IE"/>
              <a:t>Sobel filter of bone scan (a)</a:t>
            </a:r>
          </a:p>
        </p:txBody>
      </p:sp>
      <p:sp>
        <p:nvSpPr>
          <p:cNvPr id="68622" name="Text Box 14"/>
          <p:cNvSpPr txBox="1">
            <a:spLocks noChangeArrowheads="1"/>
          </p:cNvSpPr>
          <p:nvPr/>
        </p:nvSpPr>
        <p:spPr bwMode="auto">
          <a:xfrm>
            <a:off x="1030288" y="3836988"/>
            <a:ext cx="460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(a)</a:t>
            </a:r>
          </a:p>
        </p:txBody>
      </p:sp>
      <p:sp>
        <p:nvSpPr>
          <p:cNvPr id="68623" name="Text Box 15"/>
          <p:cNvSpPr txBox="1">
            <a:spLocks noChangeArrowheads="1"/>
          </p:cNvSpPr>
          <p:nvPr/>
        </p:nvSpPr>
        <p:spPr bwMode="auto">
          <a:xfrm>
            <a:off x="3233738" y="4703763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(b)</a:t>
            </a:r>
          </a:p>
        </p:txBody>
      </p:sp>
      <p:sp>
        <p:nvSpPr>
          <p:cNvPr id="68624" name="Text Box 16"/>
          <p:cNvSpPr txBox="1">
            <a:spLocks noChangeArrowheads="1"/>
          </p:cNvSpPr>
          <p:nvPr/>
        </p:nvSpPr>
        <p:spPr bwMode="auto">
          <a:xfrm>
            <a:off x="5449888" y="5511800"/>
            <a:ext cx="460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(c)</a:t>
            </a:r>
          </a:p>
        </p:txBody>
      </p:sp>
      <p:sp>
        <p:nvSpPr>
          <p:cNvPr id="68625" name="Text Box 17"/>
          <p:cNvSpPr txBox="1">
            <a:spLocks noChangeArrowheads="1"/>
          </p:cNvSpPr>
          <p:nvPr/>
        </p:nvSpPr>
        <p:spPr bwMode="auto">
          <a:xfrm>
            <a:off x="7654925" y="6327775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(d)</a:t>
            </a:r>
          </a:p>
        </p:txBody>
      </p:sp>
      <p:sp>
        <p:nvSpPr>
          <p:cNvPr id="68626" name="AutoShape 18"/>
          <p:cNvSpPr>
            <a:spLocks noChangeArrowheads="1"/>
          </p:cNvSpPr>
          <p:nvPr/>
        </p:nvSpPr>
        <p:spPr bwMode="auto">
          <a:xfrm>
            <a:off x="8062913" y="6321425"/>
            <a:ext cx="1684337" cy="441325"/>
          </a:xfrm>
          <a:prstGeom prst="rightArrow">
            <a:avLst>
              <a:gd name="adj1" fmla="val 50000"/>
              <a:gd name="adj2" fmla="val 95414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8627" name="AutoShape 19"/>
          <p:cNvSpPr>
            <a:spLocks noChangeArrowheads="1"/>
          </p:cNvSpPr>
          <p:nvPr/>
        </p:nvSpPr>
        <p:spPr bwMode="auto">
          <a:xfrm>
            <a:off x="5859463" y="5519738"/>
            <a:ext cx="1196975" cy="441325"/>
          </a:xfrm>
          <a:prstGeom prst="rightArrow">
            <a:avLst>
              <a:gd name="adj1" fmla="val 50000"/>
              <a:gd name="adj2" fmla="val 67806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7" grpId="0" animBg="1"/>
      <p:bldP spid="68619" grpId="0" animBg="1"/>
      <p:bldP spid="68626" grpId="0" animBg="1"/>
      <p:bldP spid="68627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>
                <a:solidFill>
                  <a:srgbClr val="FFFFFF"/>
                </a:solidFill>
              </a:rPr>
              <a:t>Συνδυάζοντας μεθόδους βελτίωσης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t="49515"/>
          <a:stretch>
            <a:fillRect/>
          </a:stretch>
        </p:blipFill>
        <p:spPr bwMode="auto">
          <a:xfrm>
            <a:off x="7053263" y="1550988"/>
            <a:ext cx="1662112" cy="2646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550" t="49515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3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550" r="50604"/>
          <a:stretch>
            <a:fillRect/>
          </a:stretch>
        </p:blipFill>
        <p:spPr bwMode="auto">
          <a:xfrm>
            <a:off x="4870450" y="2559050"/>
            <a:ext cx="1627188" cy="264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t="49550" r="5060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3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50" b="50156"/>
          <a:stretch>
            <a:fillRect/>
          </a:stretch>
        </p:blipFill>
        <p:spPr bwMode="auto">
          <a:xfrm>
            <a:off x="2654300" y="3016250"/>
            <a:ext cx="1662113" cy="261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49550" b="5015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6964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94" b="49884"/>
          <a:stretch>
            <a:fillRect/>
          </a:stretch>
        </p:blipFill>
        <p:spPr bwMode="auto">
          <a:xfrm>
            <a:off x="439738" y="3714750"/>
            <a:ext cx="1660525" cy="262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49594" b="498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9641" name="AutoShape 9"/>
          <p:cNvSpPr>
            <a:spLocks noChangeArrowheads="1"/>
          </p:cNvSpPr>
          <p:nvPr/>
        </p:nvSpPr>
        <p:spPr bwMode="auto">
          <a:xfrm>
            <a:off x="1447800" y="3343275"/>
            <a:ext cx="1274763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9642" name="Text Box 10"/>
          <p:cNvSpPr txBox="1">
            <a:spLocks noChangeArrowheads="1"/>
          </p:cNvSpPr>
          <p:nvPr/>
        </p:nvSpPr>
        <p:spPr bwMode="auto">
          <a:xfrm>
            <a:off x="366713" y="2495550"/>
            <a:ext cx="2363787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>
              <a:buClrTx/>
              <a:buFontTx/>
              <a:buNone/>
            </a:pPr>
            <a:r>
              <a:rPr lang="en-IE"/>
              <a:t>The product of (c) and (e) which will be used as a mask</a:t>
            </a:r>
          </a:p>
        </p:txBody>
      </p:sp>
      <p:sp>
        <p:nvSpPr>
          <p:cNvPr id="69643" name="AutoShape 11"/>
          <p:cNvSpPr>
            <a:spLocks noChangeArrowheads="1"/>
          </p:cNvSpPr>
          <p:nvPr/>
        </p:nvSpPr>
        <p:spPr bwMode="auto">
          <a:xfrm>
            <a:off x="3608388" y="2641600"/>
            <a:ext cx="1227137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9644" name="Text Box 12"/>
          <p:cNvSpPr txBox="1">
            <a:spLocks noChangeArrowheads="1"/>
          </p:cNvSpPr>
          <p:nvPr/>
        </p:nvSpPr>
        <p:spPr bwMode="auto">
          <a:xfrm>
            <a:off x="2670175" y="1776413"/>
            <a:ext cx="22542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>
              <a:buClrTx/>
              <a:buFontTx/>
              <a:buNone/>
            </a:pPr>
            <a:r>
              <a:rPr lang="en-IE"/>
              <a:t>Sharpened image which is sum of (a) and (f)</a:t>
            </a:r>
          </a:p>
        </p:txBody>
      </p:sp>
      <p:sp>
        <p:nvSpPr>
          <p:cNvPr id="69645" name="Text Box 13"/>
          <p:cNvSpPr txBox="1">
            <a:spLocks noChangeArrowheads="1"/>
          </p:cNvSpPr>
          <p:nvPr/>
        </p:nvSpPr>
        <p:spPr bwMode="auto">
          <a:xfrm>
            <a:off x="4878388" y="1255713"/>
            <a:ext cx="22479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>
              <a:buClrTx/>
              <a:buFontTx/>
              <a:buNone/>
            </a:pPr>
            <a:r>
              <a:rPr lang="en-IE"/>
              <a:t>Result of applying a power-law trans. to (g)</a:t>
            </a:r>
          </a:p>
        </p:txBody>
      </p:sp>
      <p:sp>
        <p:nvSpPr>
          <p:cNvPr id="69646" name="Text Box 14"/>
          <p:cNvSpPr txBox="1">
            <a:spLocks noChangeArrowheads="1"/>
          </p:cNvSpPr>
          <p:nvPr/>
        </p:nvSpPr>
        <p:spPr bwMode="auto">
          <a:xfrm>
            <a:off x="1030288" y="3352800"/>
            <a:ext cx="4603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(e)</a:t>
            </a:r>
          </a:p>
        </p:txBody>
      </p:sp>
      <p:sp>
        <p:nvSpPr>
          <p:cNvPr id="69647" name="Text Box 15"/>
          <p:cNvSpPr txBox="1">
            <a:spLocks noChangeArrowheads="1"/>
          </p:cNvSpPr>
          <p:nvPr/>
        </p:nvSpPr>
        <p:spPr bwMode="auto">
          <a:xfrm>
            <a:off x="3233738" y="2670175"/>
            <a:ext cx="409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(f)</a:t>
            </a:r>
          </a:p>
        </p:txBody>
      </p:sp>
      <p:sp>
        <p:nvSpPr>
          <p:cNvPr id="69648" name="Text Box 16"/>
          <p:cNvSpPr txBox="1">
            <a:spLocks noChangeArrowheads="1"/>
          </p:cNvSpPr>
          <p:nvPr/>
        </p:nvSpPr>
        <p:spPr bwMode="auto">
          <a:xfrm>
            <a:off x="5449888" y="2212975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(g)</a:t>
            </a:r>
          </a:p>
        </p:txBody>
      </p:sp>
      <p:sp>
        <p:nvSpPr>
          <p:cNvPr id="69649" name="Text Box 17"/>
          <p:cNvSpPr txBox="1">
            <a:spLocks noChangeArrowheads="1"/>
          </p:cNvSpPr>
          <p:nvPr/>
        </p:nvSpPr>
        <p:spPr bwMode="auto">
          <a:xfrm>
            <a:off x="7654925" y="1250950"/>
            <a:ext cx="4730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/>
              <a:t>(h)</a:t>
            </a:r>
          </a:p>
        </p:txBody>
      </p:sp>
      <p:sp>
        <p:nvSpPr>
          <p:cNvPr id="69650" name="AutoShape 18"/>
          <p:cNvSpPr>
            <a:spLocks noChangeArrowheads="1"/>
          </p:cNvSpPr>
          <p:nvPr/>
        </p:nvSpPr>
        <p:spPr bwMode="auto">
          <a:xfrm>
            <a:off x="-908050" y="5848350"/>
            <a:ext cx="1400175" cy="441325"/>
          </a:xfrm>
          <a:prstGeom prst="rightArrow">
            <a:avLst>
              <a:gd name="adj1" fmla="val 50000"/>
              <a:gd name="adj2" fmla="val 79317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69651" name="Text Box 19"/>
          <p:cNvSpPr txBox="1">
            <a:spLocks noChangeArrowheads="1"/>
          </p:cNvSpPr>
          <p:nvPr/>
        </p:nvSpPr>
        <p:spPr bwMode="auto">
          <a:xfrm>
            <a:off x="381000" y="6248400"/>
            <a:ext cx="2744788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just">
              <a:buClrTx/>
              <a:buFontTx/>
              <a:buNone/>
            </a:pPr>
            <a:r>
              <a:rPr lang="en-IE"/>
              <a:t>Image (d) smoothed with a 5*5 averaging filter</a:t>
            </a:r>
          </a:p>
        </p:txBody>
      </p:sp>
      <p:sp>
        <p:nvSpPr>
          <p:cNvPr id="69652" name="AutoShape 20"/>
          <p:cNvSpPr>
            <a:spLocks noChangeArrowheads="1"/>
          </p:cNvSpPr>
          <p:nvPr/>
        </p:nvSpPr>
        <p:spPr bwMode="auto">
          <a:xfrm>
            <a:off x="5873750" y="2179638"/>
            <a:ext cx="1227138" cy="441325"/>
          </a:xfrm>
          <a:prstGeom prst="rightArrow">
            <a:avLst>
              <a:gd name="adj1" fmla="val 50000"/>
              <a:gd name="adj2" fmla="val 69514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41" grpId="0" animBg="1"/>
      <p:bldP spid="69643" grpId="0" animBg="1"/>
      <p:bldP spid="69652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3600" dirty="0">
                <a:solidFill>
                  <a:srgbClr val="FFFFFF"/>
                </a:solidFill>
              </a:rPr>
              <a:t>Συνδυάζοντας μεθόδους βελτίωσης εικόνας</a:t>
            </a:r>
            <a:endParaRPr lang="en-IE" sz="3600" dirty="0">
              <a:solidFill>
                <a:srgbClr val="FFFFFF"/>
              </a:solidFill>
            </a:endParaRPr>
          </a:p>
        </p:txBody>
      </p:sp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spcBef>
                <a:spcPts val="800"/>
              </a:spcBef>
              <a:buClrTx/>
              <a:buFontTx/>
              <a:buNone/>
            </a:pPr>
            <a:r>
              <a:rPr lang="en-IE" sz="2800"/>
              <a:t>Compare the original and final images</a:t>
            </a: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72" t="49884"/>
          <a:stretch>
            <a:fillRect/>
          </a:stretch>
        </p:blipFill>
        <p:spPr bwMode="auto">
          <a:xfrm>
            <a:off x="5064125" y="2070100"/>
            <a:ext cx="2862263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0072" t="4988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706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20" b="50052"/>
          <a:stretch>
            <a:fillRect/>
          </a:stretch>
        </p:blipFill>
        <p:spPr bwMode="auto">
          <a:xfrm>
            <a:off x="776288" y="2074863"/>
            <a:ext cx="2862262" cy="4567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50320" b="50052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70664" name="AutoShape 8"/>
          <p:cNvSpPr>
            <a:spLocks noChangeArrowheads="1"/>
          </p:cNvSpPr>
          <p:nvPr/>
        </p:nvSpPr>
        <p:spPr bwMode="auto">
          <a:xfrm>
            <a:off x="3722688" y="4164013"/>
            <a:ext cx="1274762" cy="441325"/>
          </a:xfrm>
          <a:prstGeom prst="rightArrow">
            <a:avLst>
              <a:gd name="adj1" fmla="val 50000"/>
              <a:gd name="adj2" fmla="val 72212"/>
            </a:avLst>
          </a:prstGeom>
          <a:solidFill>
            <a:srgbClr val="000080"/>
          </a:solidFill>
          <a:ln w="1260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Συνοψίζοντας</a:t>
            </a:r>
            <a:endParaRPr lang="en-IE" sz="4000" dirty="0">
              <a:solidFill>
                <a:srgbClr val="FFFFFF"/>
              </a:solidFill>
            </a:endParaRPr>
          </a:p>
        </p:txBody>
      </p:sp>
      <p:sp>
        <p:nvSpPr>
          <p:cNvPr id="71682" name="Text Box 2"/>
          <p:cNvSpPr txBox="1">
            <a:spLocks noChangeArrowheads="1"/>
          </p:cNvSpPr>
          <p:nvPr/>
        </p:nvSpPr>
        <p:spPr bwMode="auto">
          <a:xfrm>
            <a:off x="457200" y="1333500"/>
            <a:ext cx="8229600" cy="5524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 marL="825500"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569913" algn="l"/>
                <a:tab pos="1484313" algn="l"/>
                <a:tab pos="2398713" algn="l"/>
                <a:tab pos="3313113" algn="l"/>
                <a:tab pos="4227513" algn="l"/>
                <a:tab pos="5141913" algn="l"/>
                <a:tab pos="6056313" algn="l"/>
                <a:tab pos="6970713" algn="l"/>
                <a:tab pos="7885113" algn="l"/>
                <a:tab pos="8799513" algn="l"/>
                <a:tab pos="9713913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lnSpc>
                <a:spcPct val="90000"/>
              </a:lnSpc>
              <a:spcBef>
                <a:spcPts val="800"/>
              </a:spcBef>
              <a:buClrTx/>
              <a:buFontTx/>
              <a:buNone/>
            </a:pPr>
            <a:r>
              <a:rPr lang="el-GR" sz="2800" dirty="0" smtClean="0"/>
              <a:t>Σε αυτη τη διάλεξη είδαμε τεχνικές χωρικού φιλτραρίσματος, και πιο συγκεκριμένα</a:t>
            </a:r>
            <a:r>
              <a:rPr lang="en-IE" sz="2800" dirty="0" smtClean="0"/>
              <a:t>: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Πράξεις / επεξεργασίες σε γειτονιά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Φιλτράρισμα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Φίλτρα εξομάλυνσης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Προβλήματα στα όρια της εικόνας</a:t>
            </a:r>
            <a:endParaRPr lang="el-GR" sz="2800" dirty="0" smtClean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Συνέλιξη και συσχέτιση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Φίλτρα όξυνσης</a:t>
            </a:r>
            <a:endParaRPr lang="en-IE" sz="2800" dirty="0"/>
          </a:p>
          <a:p>
            <a:pPr lvl="1">
              <a:lnSpc>
                <a:spcPct val="90000"/>
              </a:lnSpc>
              <a:spcBef>
                <a:spcPts val="700"/>
              </a:spcBef>
              <a:buFont typeface="Arial" charset="0"/>
              <a:buChar char="–"/>
            </a:pPr>
            <a:r>
              <a:rPr lang="el-GR" sz="2800" dirty="0" smtClean="0"/>
              <a:t>Συνδυασμός τεχνικών</a:t>
            </a:r>
            <a:endParaRPr lang="en-IE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Η διαδικασία χωρικού φιλτραρίσματος</a:t>
            </a:r>
            <a:endParaRPr lang="en-IE" sz="4000" dirty="0">
              <a:solidFill>
                <a:srgbClr val="FFFFFF"/>
              </a:solidFill>
            </a:endParaRPr>
          </a:p>
        </p:txBody>
      </p:sp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7140575" y="1425575"/>
            <a:ext cx="1566863" cy="1558925"/>
            <a:chOff x="4498" y="898"/>
            <a:chExt cx="987" cy="982"/>
          </a:xfrm>
        </p:grpSpPr>
        <p:sp>
          <p:nvSpPr>
            <p:cNvPr id="9219" name="Rectangle 3"/>
            <p:cNvSpPr>
              <a:spLocks noChangeArrowheads="1"/>
            </p:cNvSpPr>
            <p:nvPr/>
          </p:nvSpPr>
          <p:spPr bwMode="auto">
            <a:xfrm>
              <a:off x="4498" y="898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r</a:t>
              </a:r>
            </a:p>
          </p:txBody>
        </p:sp>
        <p:sp>
          <p:nvSpPr>
            <p:cNvPr id="9220" name="Rectangle 4"/>
            <p:cNvSpPr>
              <a:spLocks noChangeArrowheads="1"/>
            </p:cNvSpPr>
            <p:nvPr/>
          </p:nvSpPr>
          <p:spPr bwMode="auto">
            <a:xfrm>
              <a:off x="4827" y="898"/>
              <a:ext cx="329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s</a:t>
              </a:r>
            </a:p>
          </p:txBody>
        </p:sp>
        <p:sp>
          <p:nvSpPr>
            <p:cNvPr id="9221" name="Rectangle 5"/>
            <p:cNvSpPr>
              <a:spLocks noChangeArrowheads="1"/>
            </p:cNvSpPr>
            <p:nvPr/>
          </p:nvSpPr>
          <p:spPr bwMode="auto">
            <a:xfrm>
              <a:off x="5157" y="898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t</a:t>
              </a:r>
            </a:p>
          </p:txBody>
        </p:sp>
        <p:sp>
          <p:nvSpPr>
            <p:cNvPr id="9222" name="Rectangle 6"/>
            <p:cNvSpPr>
              <a:spLocks noChangeArrowheads="1"/>
            </p:cNvSpPr>
            <p:nvPr/>
          </p:nvSpPr>
          <p:spPr bwMode="auto">
            <a:xfrm>
              <a:off x="4498" y="1223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u</a:t>
              </a:r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auto">
            <a:xfrm>
              <a:off x="4827" y="1223"/>
              <a:ext cx="329" cy="328"/>
            </a:xfrm>
            <a:prstGeom prst="rect">
              <a:avLst/>
            </a:prstGeom>
            <a:solidFill>
              <a:srgbClr val="000080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v</a:t>
              </a:r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auto">
            <a:xfrm>
              <a:off x="5157" y="1223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w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4498" y="1552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x</a:t>
              </a:r>
            </a:p>
          </p:txBody>
        </p:sp>
        <p:sp>
          <p:nvSpPr>
            <p:cNvPr id="9226" name="Rectangle 10"/>
            <p:cNvSpPr>
              <a:spLocks noChangeArrowheads="1"/>
            </p:cNvSpPr>
            <p:nvPr/>
          </p:nvSpPr>
          <p:spPr bwMode="auto">
            <a:xfrm>
              <a:off x="4827" y="1552"/>
              <a:ext cx="329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y</a:t>
              </a:r>
            </a:p>
          </p:txBody>
        </p:sp>
        <p:sp>
          <p:nvSpPr>
            <p:cNvPr id="9227" name="Rectangle 11"/>
            <p:cNvSpPr>
              <a:spLocks noChangeArrowheads="1"/>
            </p:cNvSpPr>
            <p:nvPr/>
          </p:nvSpPr>
          <p:spPr bwMode="auto">
            <a:xfrm>
              <a:off x="5157" y="1552"/>
              <a:ext cx="328" cy="328"/>
            </a:xfrm>
            <a:prstGeom prst="rect">
              <a:avLst/>
            </a:prstGeom>
            <a:solidFill>
              <a:srgbClr val="99CCFF">
                <a:alpha val="18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z</a:t>
              </a:r>
            </a:p>
          </p:txBody>
        </p:sp>
      </p:grpSp>
      <p:grpSp>
        <p:nvGrpSpPr>
          <p:cNvPr id="9228" name="Group 12"/>
          <p:cNvGrpSpPr>
            <a:grpSpLocks/>
          </p:cNvGrpSpPr>
          <p:nvPr/>
        </p:nvGrpSpPr>
        <p:grpSpPr bwMode="auto">
          <a:xfrm>
            <a:off x="523875" y="1624013"/>
            <a:ext cx="3624263" cy="3382962"/>
            <a:chOff x="330" y="1023"/>
            <a:chExt cx="2283" cy="2131"/>
          </a:xfrm>
        </p:grpSpPr>
        <p:sp>
          <p:nvSpPr>
            <p:cNvPr id="9229" name="Rectangle 13"/>
            <p:cNvSpPr>
              <a:spLocks noChangeArrowheads="1"/>
            </p:cNvSpPr>
            <p:nvPr/>
          </p:nvSpPr>
          <p:spPr bwMode="auto">
            <a:xfrm>
              <a:off x="330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0" name="Rectangle 14"/>
            <p:cNvSpPr>
              <a:spLocks noChangeArrowheads="1"/>
            </p:cNvSpPr>
            <p:nvPr/>
          </p:nvSpPr>
          <p:spPr bwMode="auto">
            <a:xfrm>
              <a:off x="474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1" name="Rectangle 15"/>
            <p:cNvSpPr>
              <a:spLocks noChangeArrowheads="1"/>
            </p:cNvSpPr>
            <p:nvPr/>
          </p:nvSpPr>
          <p:spPr bwMode="auto">
            <a:xfrm>
              <a:off x="618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2" name="Rectangle 16"/>
            <p:cNvSpPr>
              <a:spLocks noChangeArrowheads="1"/>
            </p:cNvSpPr>
            <p:nvPr/>
          </p:nvSpPr>
          <p:spPr bwMode="auto">
            <a:xfrm>
              <a:off x="762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3" name="Rectangle 17"/>
            <p:cNvSpPr>
              <a:spLocks noChangeArrowheads="1"/>
            </p:cNvSpPr>
            <p:nvPr/>
          </p:nvSpPr>
          <p:spPr bwMode="auto">
            <a:xfrm>
              <a:off x="906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4" name="Rectangle 18"/>
            <p:cNvSpPr>
              <a:spLocks noChangeArrowheads="1"/>
            </p:cNvSpPr>
            <p:nvPr/>
          </p:nvSpPr>
          <p:spPr bwMode="auto">
            <a:xfrm>
              <a:off x="1045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5" name="Rectangle 19"/>
            <p:cNvSpPr>
              <a:spLocks noChangeArrowheads="1"/>
            </p:cNvSpPr>
            <p:nvPr/>
          </p:nvSpPr>
          <p:spPr bwMode="auto">
            <a:xfrm>
              <a:off x="1189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6" name="Rectangle 20"/>
            <p:cNvSpPr>
              <a:spLocks noChangeArrowheads="1"/>
            </p:cNvSpPr>
            <p:nvPr/>
          </p:nvSpPr>
          <p:spPr bwMode="auto">
            <a:xfrm>
              <a:off x="1333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7" name="Rectangle 21"/>
            <p:cNvSpPr>
              <a:spLocks noChangeArrowheads="1"/>
            </p:cNvSpPr>
            <p:nvPr/>
          </p:nvSpPr>
          <p:spPr bwMode="auto">
            <a:xfrm>
              <a:off x="1477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8" name="Rectangle 22"/>
            <p:cNvSpPr>
              <a:spLocks noChangeArrowheads="1"/>
            </p:cNvSpPr>
            <p:nvPr/>
          </p:nvSpPr>
          <p:spPr bwMode="auto">
            <a:xfrm>
              <a:off x="1616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39" name="Rectangle 23"/>
            <p:cNvSpPr>
              <a:spLocks noChangeArrowheads="1"/>
            </p:cNvSpPr>
            <p:nvPr/>
          </p:nvSpPr>
          <p:spPr bwMode="auto">
            <a:xfrm>
              <a:off x="330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0" name="Rectangle 24"/>
            <p:cNvSpPr>
              <a:spLocks noChangeArrowheads="1"/>
            </p:cNvSpPr>
            <p:nvPr/>
          </p:nvSpPr>
          <p:spPr bwMode="auto">
            <a:xfrm>
              <a:off x="474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1" name="Rectangle 25"/>
            <p:cNvSpPr>
              <a:spLocks noChangeArrowheads="1"/>
            </p:cNvSpPr>
            <p:nvPr/>
          </p:nvSpPr>
          <p:spPr bwMode="auto">
            <a:xfrm>
              <a:off x="618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2" name="Rectangle 26"/>
            <p:cNvSpPr>
              <a:spLocks noChangeArrowheads="1"/>
            </p:cNvSpPr>
            <p:nvPr/>
          </p:nvSpPr>
          <p:spPr bwMode="auto">
            <a:xfrm>
              <a:off x="762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3" name="Rectangle 27"/>
            <p:cNvSpPr>
              <a:spLocks noChangeArrowheads="1"/>
            </p:cNvSpPr>
            <p:nvPr/>
          </p:nvSpPr>
          <p:spPr bwMode="auto">
            <a:xfrm>
              <a:off x="906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4" name="Rectangle 28"/>
            <p:cNvSpPr>
              <a:spLocks noChangeArrowheads="1"/>
            </p:cNvSpPr>
            <p:nvPr/>
          </p:nvSpPr>
          <p:spPr bwMode="auto">
            <a:xfrm>
              <a:off x="1045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5" name="Rectangle 29"/>
            <p:cNvSpPr>
              <a:spLocks noChangeArrowheads="1"/>
            </p:cNvSpPr>
            <p:nvPr/>
          </p:nvSpPr>
          <p:spPr bwMode="auto">
            <a:xfrm>
              <a:off x="1189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6" name="Rectangle 30"/>
            <p:cNvSpPr>
              <a:spLocks noChangeArrowheads="1"/>
            </p:cNvSpPr>
            <p:nvPr/>
          </p:nvSpPr>
          <p:spPr bwMode="auto">
            <a:xfrm>
              <a:off x="1333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7" name="Rectangle 31"/>
            <p:cNvSpPr>
              <a:spLocks noChangeArrowheads="1"/>
            </p:cNvSpPr>
            <p:nvPr/>
          </p:nvSpPr>
          <p:spPr bwMode="auto">
            <a:xfrm>
              <a:off x="1477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8" name="Rectangle 32"/>
            <p:cNvSpPr>
              <a:spLocks noChangeArrowheads="1"/>
            </p:cNvSpPr>
            <p:nvPr/>
          </p:nvSpPr>
          <p:spPr bwMode="auto">
            <a:xfrm>
              <a:off x="1616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49" name="Rectangle 33"/>
            <p:cNvSpPr>
              <a:spLocks noChangeArrowheads="1"/>
            </p:cNvSpPr>
            <p:nvPr/>
          </p:nvSpPr>
          <p:spPr bwMode="auto">
            <a:xfrm>
              <a:off x="330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0" name="Rectangle 34"/>
            <p:cNvSpPr>
              <a:spLocks noChangeArrowheads="1"/>
            </p:cNvSpPr>
            <p:nvPr/>
          </p:nvSpPr>
          <p:spPr bwMode="auto">
            <a:xfrm>
              <a:off x="474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1" name="Rectangle 35"/>
            <p:cNvSpPr>
              <a:spLocks noChangeArrowheads="1"/>
            </p:cNvSpPr>
            <p:nvPr/>
          </p:nvSpPr>
          <p:spPr bwMode="auto">
            <a:xfrm>
              <a:off x="618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2" name="Rectangle 36"/>
            <p:cNvSpPr>
              <a:spLocks noChangeArrowheads="1"/>
            </p:cNvSpPr>
            <p:nvPr/>
          </p:nvSpPr>
          <p:spPr bwMode="auto">
            <a:xfrm>
              <a:off x="762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3" name="Rectangle 37"/>
            <p:cNvSpPr>
              <a:spLocks noChangeArrowheads="1"/>
            </p:cNvSpPr>
            <p:nvPr/>
          </p:nvSpPr>
          <p:spPr bwMode="auto">
            <a:xfrm>
              <a:off x="906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4" name="Rectangle 38"/>
            <p:cNvSpPr>
              <a:spLocks noChangeArrowheads="1"/>
            </p:cNvSpPr>
            <p:nvPr/>
          </p:nvSpPr>
          <p:spPr bwMode="auto">
            <a:xfrm>
              <a:off x="1045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5" name="Rectangle 39"/>
            <p:cNvSpPr>
              <a:spLocks noChangeArrowheads="1"/>
            </p:cNvSpPr>
            <p:nvPr/>
          </p:nvSpPr>
          <p:spPr bwMode="auto">
            <a:xfrm>
              <a:off x="1189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6" name="Rectangle 40"/>
            <p:cNvSpPr>
              <a:spLocks noChangeArrowheads="1"/>
            </p:cNvSpPr>
            <p:nvPr/>
          </p:nvSpPr>
          <p:spPr bwMode="auto">
            <a:xfrm>
              <a:off x="1333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7" name="Rectangle 41"/>
            <p:cNvSpPr>
              <a:spLocks noChangeArrowheads="1"/>
            </p:cNvSpPr>
            <p:nvPr/>
          </p:nvSpPr>
          <p:spPr bwMode="auto">
            <a:xfrm>
              <a:off x="1477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8" name="Rectangle 42"/>
            <p:cNvSpPr>
              <a:spLocks noChangeArrowheads="1"/>
            </p:cNvSpPr>
            <p:nvPr/>
          </p:nvSpPr>
          <p:spPr bwMode="auto">
            <a:xfrm>
              <a:off x="1616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59" name="Rectangle 43"/>
            <p:cNvSpPr>
              <a:spLocks noChangeArrowheads="1"/>
            </p:cNvSpPr>
            <p:nvPr/>
          </p:nvSpPr>
          <p:spPr bwMode="auto">
            <a:xfrm>
              <a:off x="330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0" name="Rectangle 44"/>
            <p:cNvSpPr>
              <a:spLocks noChangeArrowheads="1"/>
            </p:cNvSpPr>
            <p:nvPr/>
          </p:nvSpPr>
          <p:spPr bwMode="auto">
            <a:xfrm>
              <a:off x="474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1" name="Rectangle 45"/>
            <p:cNvSpPr>
              <a:spLocks noChangeArrowheads="1"/>
            </p:cNvSpPr>
            <p:nvPr/>
          </p:nvSpPr>
          <p:spPr bwMode="auto">
            <a:xfrm>
              <a:off x="618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2" name="Rectangle 46"/>
            <p:cNvSpPr>
              <a:spLocks noChangeArrowheads="1"/>
            </p:cNvSpPr>
            <p:nvPr/>
          </p:nvSpPr>
          <p:spPr bwMode="auto">
            <a:xfrm>
              <a:off x="762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3" name="Rectangle 47"/>
            <p:cNvSpPr>
              <a:spLocks noChangeArrowheads="1"/>
            </p:cNvSpPr>
            <p:nvPr/>
          </p:nvSpPr>
          <p:spPr bwMode="auto">
            <a:xfrm>
              <a:off x="906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4" name="Rectangle 48"/>
            <p:cNvSpPr>
              <a:spLocks noChangeArrowheads="1"/>
            </p:cNvSpPr>
            <p:nvPr/>
          </p:nvSpPr>
          <p:spPr bwMode="auto">
            <a:xfrm>
              <a:off x="1045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5" name="Rectangle 49"/>
            <p:cNvSpPr>
              <a:spLocks noChangeArrowheads="1"/>
            </p:cNvSpPr>
            <p:nvPr/>
          </p:nvSpPr>
          <p:spPr bwMode="auto">
            <a:xfrm>
              <a:off x="1189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6" name="Rectangle 50"/>
            <p:cNvSpPr>
              <a:spLocks noChangeArrowheads="1"/>
            </p:cNvSpPr>
            <p:nvPr/>
          </p:nvSpPr>
          <p:spPr bwMode="auto">
            <a:xfrm>
              <a:off x="1333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7" name="Rectangle 51"/>
            <p:cNvSpPr>
              <a:spLocks noChangeArrowheads="1"/>
            </p:cNvSpPr>
            <p:nvPr/>
          </p:nvSpPr>
          <p:spPr bwMode="auto">
            <a:xfrm>
              <a:off x="1477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8" name="Rectangle 52"/>
            <p:cNvSpPr>
              <a:spLocks noChangeArrowheads="1"/>
            </p:cNvSpPr>
            <p:nvPr/>
          </p:nvSpPr>
          <p:spPr bwMode="auto">
            <a:xfrm>
              <a:off x="1616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69" name="Rectangle 53"/>
            <p:cNvSpPr>
              <a:spLocks noChangeArrowheads="1"/>
            </p:cNvSpPr>
            <p:nvPr/>
          </p:nvSpPr>
          <p:spPr bwMode="auto">
            <a:xfrm>
              <a:off x="330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0" name="Rectangle 54"/>
            <p:cNvSpPr>
              <a:spLocks noChangeArrowheads="1"/>
            </p:cNvSpPr>
            <p:nvPr/>
          </p:nvSpPr>
          <p:spPr bwMode="auto">
            <a:xfrm>
              <a:off x="474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1" name="Rectangle 55"/>
            <p:cNvSpPr>
              <a:spLocks noChangeArrowheads="1"/>
            </p:cNvSpPr>
            <p:nvPr/>
          </p:nvSpPr>
          <p:spPr bwMode="auto">
            <a:xfrm>
              <a:off x="618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2" name="Rectangle 56"/>
            <p:cNvSpPr>
              <a:spLocks noChangeArrowheads="1"/>
            </p:cNvSpPr>
            <p:nvPr/>
          </p:nvSpPr>
          <p:spPr bwMode="auto">
            <a:xfrm>
              <a:off x="762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3" name="Rectangle 57"/>
            <p:cNvSpPr>
              <a:spLocks noChangeArrowheads="1"/>
            </p:cNvSpPr>
            <p:nvPr/>
          </p:nvSpPr>
          <p:spPr bwMode="auto">
            <a:xfrm>
              <a:off x="906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4" name="Rectangle 58"/>
            <p:cNvSpPr>
              <a:spLocks noChangeArrowheads="1"/>
            </p:cNvSpPr>
            <p:nvPr/>
          </p:nvSpPr>
          <p:spPr bwMode="auto">
            <a:xfrm>
              <a:off x="1045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5" name="Rectangle 59"/>
            <p:cNvSpPr>
              <a:spLocks noChangeArrowheads="1"/>
            </p:cNvSpPr>
            <p:nvPr/>
          </p:nvSpPr>
          <p:spPr bwMode="auto">
            <a:xfrm>
              <a:off x="1189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6" name="Rectangle 60"/>
            <p:cNvSpPr>
              <a:spLocks noChangeArrowheads="1"/>
            </p:cNvSpPr>
            <p:nvPr/>
          </p:nvSpPr>
          <p:spPr bwMode="auto">
            <a:xfrm>
              <a:off x="1333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7" name="Rectangle 61"/>
            <p:cNvSpPr>
              <a:spLocks noChangeArrowheads="1"/>
            </p:cNvSpPr>
            <p:nvPr/>
          </p:nvSpPr>
          <p:spPr bwMode="auto">
            <a:xfrm>
              <a:off x="1477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8" name="Rectangle 62"/>
            <p:cNvSpPr>
              <a:spLocks noChangeArrowheads="1"/>
            </p:cNvSpPr>
            <p:nvPr/>
          </p:nvSpPr>
          <p:spPr bwMode="auto">
            <a:xfrm>
              <a:off x="1616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79" name="Rectangle 63"/>
            <p:cNvSpPr>
              <a:spLocks noChangeArrowheads="1"/>
            </p:cNvSpPr>
            <p:nvPr/>
          </p:nvSpPr>
          <p:spPr bwMode="auto">
            <a:xfrm>
              <a:off x="330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0" name="Rectangle 64"/>
            <p:cNvSpPr>
              <a:spLocks noChangeArrowheads="1"/>
            </p:cNvSpPr>
            <p:nvPr/>
          </p:nvSpPr>
          <p:spPr bwMode="auto">
            <a:xfrm>
              <a:off x="474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1" name="Rectangle 65"/>
            <p:cNvSpPr>
              <a:spLocks noChangeArrowheads="1"/>
            </p:cNvSpPr>
            <p:nvPr/>
          </p:nvSpPr>
          <p:spPr bwMode="auto">
            <a:xfrm>
              <a:off x="618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2" name="Rectangle 66"/>
            <p:cNvSpPr>
              <a:spLocks noChangeArrowheads="1"/>
            </p:cNvSpPr>
            <p:nvPr/>
          </p:nvSpPr>
          <p:spPr bwMode="auto">
            <a:xfrm>
              <a:off x="762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3" name="Rectangle 67"/>
            <p:cNvSpPr>
              <a:spLocks noChangeArrowheads="1"/>
            </p:cNvSpPr>
            <p:nvPr/>
          </p:nvSpPr>
          <p:spPr bwMode="auto">
            <a:xfrm>
              <a:off x="906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4" name="Rectangle 68"/>
            <p:cNvSpPr>
              <a:spLocks noChangeArrowheads="1"/>
            </p:cNvSpPr>
            <p:nvPr/>
          </p:nvSpPr>
          <p:spPr bwMode="auto">
            <a:xfrm>
              <a:off x="1045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5" name="Rectangle 69"/>
            <p:cNvSpPr>
              <a:spLocks noChangeArrowheads="1"/>
            </p:cNvSpPr>
            <p:nvPr/>
          </p:nvSpPr>
          <p:spPr bwMode="auto">
            <a:xfrm>
              <a:off x="1189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6" name="Rectangle 70"/>
            <p:cNvSpPr>
              <a:spLocks noChangeArrowheads="1"/>
            </p:cNvSpPr>
            <p:nvPr/>
          </p:nvSpPr>
          <p:spPr bwMode="auto">
            <a:xfrm>
              <a:off x="1333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7" name="Rectangle 71"/>
            <p:cNvSpPr>
              <a:spLocks noChangeArrowheads="1"/>
            </p:cNvSpPr>
            <p:nvPr/>
          </p:nvSpPr>
          <p:spPr bwMode="auto">
            <a:xfrm>
              <a:off x="1477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8" name="Rectangle 72"/>
            <p:cNvSpPr>
              <a:spLocks noChangeArrowheads="1"/>
            </p:cNvSpPr>
            <p:nvPr/>
          </p:nvSpPr>
          <p:spPr bwMode="auto">
            <a:xfrm>
              <a:off x="1616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89" name="Rectangle 73"/>
            <p:cNvSpPr>
              <a:spLocks noChangeArrowheads="1"/>
            </p:cNvSpPr>
            <p:nvPr/>
          </p:nvSpPr>
          <p:spPr bwMode="auto">
            <a:xfrm>
              <a:off x="330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0" name="Rectangle 74"/>
            <p:cNvSpPr>
              <a:spLocks noChangeArrowheads="1"/>
            </p:cNvSpPr>
            <p:nvPr/>
          </p:nvSpPr>
          <p:spPr bwMode="auto">
            <a:xfrm>
              <a:off x="474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1" name="Rectangle 75"/>
            <p:cNvSpPr>
              <a:spLocks noChangeArrowheads="1"/>
            </p:cNvSpPr>
            <p:nvPr/>
          </p:nvSpPr>
          <p:spPr bwMode="auto">
            <a:xfrm>
              <a:off x="618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2" name="Rectangle 76"/>
            <p:cNvSpPr>
              <a:spLocks noChangeArrowheads="1"/>
            </p:cNvSpPr>
            <p:nvPr/>
          </p:nvSpPr>
          <p:spPr bwMode="auto">
            <a:xfrm>
              <a:off x="762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3" name="Rectangle 77"/>
            <p:cNvSpPr>
              <a:spLocks noChangeArrowheads="1"/>
            </p:cNvSpPr>
            <p:nvPr/>
          </p:nvSpPr>
          <p:spPr bwMode="auto">
            <a:xfrm>
              <a:off x="906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4" name="Rectangle 78"/>
            <p:cNvSpPr>
              <a:spLocks noChangeArrowheads="1"/>
            </p:cNvSpPr>
            <p:nvPr/>
          </p:nvSpPr>
          <p:spPr bwMode="auto">
            <a:xfrm>
              <a:off x="1045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5" name="Rectangle 79"/>
            <p:cNvSpPr>
              <a:spLocks noChangeArrowheads="1"/>
            </p:cNvSpPr>
            <p:nvPr/>
          </p:nvSpPr>
          <p:spPr bwMode="auto">
            <a:xfrm>
              <a:off x="1189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6" name="Rectangle 80"/>
            <p:cNvSpPr>
              <a:spLocks noChangeArrowheads="1"/>
            </p:cNvSpPr>
            <p:nvPr/>
          </p:nvSpPr>
          <p:spPr bwMode="auto">
            <a:xfrm>
              <a:off x="1333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7" name="Rectangle 81"/>
            <p:cNvSpPr>
              <a:spLocks noChangeArrowheads="1"/>
            </p:cNvSpPr>
            <p:nvPr/>
          </p:nvSpPr>
          <p:spPr bwMode="auto">
            <a:xfrm>
              <a:off x="1477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8" name="Rectangle 82"/>
            <p:cNvSpPr>
              <a:spLocks noChangeArrowheads="1"/>
            </p:cNvSpPr>
            <p:nvPr/>
          </p:nvSpPr>
          <p:spPr bwMode="auto">
            <a:xfrm>
              <a:off x="1616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299" name="Rectangle 83"/>
            <p:cNvSpPr>
              <a:spLocks noChangeArrowheads="1"/>
            </p:cNvSpPr>
            <p:nvPr/>
          </p:nvSpPr>
          <p:spPr bwMode="auto">
            <a:xfrm>
              <a:off x="330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0" name="Rectangle 84"/>
            <p:cNvSpPr>
              <a:spLocks noChangeArrowheads="1"/>
            </p:cNvSpPr>
            <p:nvPr/>
          </p:nvSpPr>
          <p:spPr bwMode="auto">
            <a:xfrm>
              <a:off x="474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1" name="Rectangle 85"/>
            <p:cNvSpPr>
              <a:spLocks noChangeArrowheads="1"/>
            </p:cNvSpPr>
            <p:nvPr/>
          </p:nvSpPr>
          <p:spPr bwMode="auto">
            <a:xfrm>
              <a:off x="618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2" name="Rectangle 86"/>
            <p:cNvSpPr>
              <a:spLocks noChangeArrowheads="1"/>
            </p:cNvSpPr>
            <p:nvPr/>
          </p:nvSpPr>
          <p:spPr bwMode="auto">
            <a:xfrm>
              <a:off x="762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3" name="Rectangle 87"/>
            <p:cNvSpPr>
              <a:spLocks noChangeArrowheads="1"/>
            </p:cNvSpPr>
            <p:nvPr/>
          </p:nvSpPr>
          <p:spPr bwMode="auto">
            <a:xfrm>
              <a:off x="906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4" name="Rectangle 88"/>
            <p:cNvSpPr>
              <a:spLocks noChangeArrowheads="1"/>
            </p:cNvSpPr>
            <p:nvPr/>
          </p:nvSpPr>
          <p:spPr bwMode="auto">
            <a:xfrm>
              <a:off x="1045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5" name="Rectangle 89"/>
            <p:cNvSpPr>
              <a:spLocks noChangeArrowheads="1"/>
            </p:cNvSpPr>
            <p:nvPr/>
          </p:nvSpPr>
          <p:spPr bwMode="auto">
            <a:xfrm>
              <a:off x="1189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6" name="Rectangle 90"/>
            <p:cNvSpPr>
              <a:spLocks noChangeArrowheads="1"/>
            </p:cNvSpPr>
            <p:nvPr/>
          </p:nvSpPr>
          <p:spPr bwMode="auto">
            <a:xfrm>
              <a:off x="1333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7" name="Rectangle 91"/>
            <p:cNvSpPr>
              <a:spLocks noChangeArrowheads="1"/>
            </p:cNvSpPr>
            <p:nvPr/>
          </p:nvSpPr>
          <p:spPr bwMode="auto">
            <a:xfrm>
              <a:off x="1477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8" name="Rectangle 92"/>
            <p:cNvSpPr>
              <a:spLocks noChangeArrowheads="1"/>
            </p:cNvSpPr>
            <p:nvPr/>
          </p:nvSpPr>
          <p:spPr bwMode="auto">
            <a:xfrm>
              <a:off x="1616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09" name="Rectangle 93"/>
            <p:cNvSpPr>
              <a:spLocks noChangeArrowheads="1"/>
            </p:cNvSpPr>
            <p:nvPr/>
          </p:nvSpPr>
          <p:spPr bwMode="auto">
            <a:xfrm>
              <a:off x="330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0" name="Rectangle 94"/>
            <p:cNvSpPr>
              <a:spLocks noChangeArrowheads="1"/>
            </p:cNvSpPr>
            <p:nvPr/>
          </p:nvSpPr>
          <p:spPr bwMode="auto">
            <a:xfrm>
              <a:off x="474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1" name="Rectangle 95"/>
            <p:cNvSpPr>
              <a:spLocks noChangeArrowheads="1"/>
            </p:cNvSpPr>
            <p:nvPr/>
          </p:nvSpPr>
          <p:spPr bwMode="auto">
            <a:xfrm>
              <a:off x="618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2" name="Rectangle 96"/>
            <p:cNvSpPr>
              <a:spLocks noChangeArrowheads="1"/>
            </p:cNvSpPr>
            <p:nvPr/>
          </p:nvSpPr>
          <p:spPr bwMode="auto">
            <a:xfrm>
              <a:off x="762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3" name="Rectangle 97"/>
            <p:cNvSpPr>
              <a:spLocks noChangeArrowheads="1"/>
            </p:cNvSpPr>
            <p:nvPr/>
          </p:nvSpPr>
          <p:spPr bwMode="auto">
            <a:xfrm>
              <a:off x="906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4" name="Rectangle 98"/>
            <p:cNvSpPr>
              <a:spLocks noChangeArrowheads="1"/>
            </p:cNvSpPr>
            <p:nvPr/>
          </p:nvSpPr>
          <p:spPr bwMode="auto">
            <a:xfrm>
              <a:off x="1045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5" name="Rectangle 99"/>
            <p:cNvSpPr>
              <a:spLocks noChangeArrowheads="1"/>
            </p:cNvSpPr>
            <p:nvPr/>
          </p:nvSpPr>
          <p:spPr bwMode="auto">
            <a:xfrm>
              <a:off x="1189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6" name="Rectangle 100"/>
            <p:cNvSpPr>
              <a:spLocks noChangeArrowheads="1"/>
            </p:cNvSpPr>
            <p:nvPr/>
          </p:nvSpPr>
          <p:spPr bwMode="auto">
            <a:xfrm>
              <a:off x="1333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7" name="Rectangle 101"/>
            <p:cNvSpPr>
              <a:spLocks noChangeArrowheads="1"/>
            </p:cNvSpPr>
            <p:nvPr/>
          </p:nvSpPr>
          <p:spPr bwMode="auto">
            <a:xfrm>
              <a:off x="1477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8" name="Rectangle 102"/>
            <p:cNvSpPr>
              <a:spLocks noChangeArrowheads="1"/>
            </p:cNvSpPr>
            <p:nvPr/>
          </p:nvSpPr>
          <p:spPr bwMode="auto">
            <a:xfrm>
              <a:off x="1616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19" name="Rectangle 103"/>
            <p:cNvSpPr>
              <a:spLocks noChangeArrowheads="1"/>
            </p:cNvSpPr>
            <p:nvPr/>
          </p:nvSpPr>
          <p:spPr bwMode="auto">
            <a:xfrm>
              <a:off x="330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0" name="Rectangle 104"/>
            <p:cNvSpPr>
              <a:spLocks noChangeArrowheads="1"/>
            </p:cNvSpPr>
            <p:nvPr/>
          </p:nvSpPr>
          <p:spPr bwMode="auto">
            <a:xfrm>
              <a:off x="474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1" name="Rectangle 105"/>
            <p:cNvSpPr>
              <a:spLocks noChangeArrowheads="1"/>
            </p:cNvSpPr>
            <p:nvPr/>
          </p:nvSpPr>
          <p:spPr bwMode="auto">
            <a:xfrm>
              <a:off x="618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2" name="Rectangle 106"/>
            <p:cNvSpPr>
              <a:spLocks noChangeArrowheads="1"/>
            </p:cNvSpPr>
            <p:nvPr/>
          </p:nvSpPr>
          <p:spPr bwMode="auto">
            <a:xfrm>
              <a:off x="762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3" name="Rectangle 107"/>
            <p:cNvSpPr>
              <a:spLocks noChangeArrowheads="1"/>
            </p:cNvSpPr>
            <p:nvPr/>
          </p:nvSpPr>
          <p:spPr bwMode="auto">
            <a:xfrm>
              <a:off x="906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4" name="Rectangle 108"/>
            <p:cNvSpPr>
              <a:spLocks noChangeArrowheads="1"/>
            </p:cNvSpPr>
            <p:nvPr/>
          </p:nvSpPr>
          <p:spPr bwMode="auto">
            <a:xfrm>
              <a:off x="1045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5" name="Rectangle 109"/>
            <p:cNvSpPr>
              <a:spLocks noChangeArrowheads="1"/>
            </p:cNvSpPr>
            <p:nvPr/>
          </p:nvSpPr>
          <p:spPr bwMode="auto">
            <a:xfrm>
              <a:off x="1189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6" name="Rectangle 110"/>
            <p:cNvSpPr>
              <a:spLocks noChangeArrowheads="1"/>
            </p:cNvSpPr>
            <p:nvPr/>
          </p:nvSpPr>
          <p:spPr bwMode="auto">
            <a:xfrm>
              <a:off x="1333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7" name="Rectangle 111"/>
            <p:cNvSpPr>
              <a:spLocks noChangeArrowheads="1"/>
            </p:cNvSpPr>
            <p:nvPr/>
          </p:nvSpPr>
          <p:spPr bwMode="auto">
            <a:xfrm>
              <a:off x="1477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8" name="Rectangle 112"/>
            <p:cNvSpPr>
              <a:spLocks noChangeArrowheads="1"/>
            </p:cNvSpPr>
            <p:nvPr/>
          </p:nvSpPr>
          <p:spPr bwMode="auto">
            <a:xfrm>
              <a:off x="1616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29" name="Rectangle 113"/>
            <p:cNvSpPr>
              <a:spLocks noChangeArrowheads="1"/>
            </p:cNvSpPr>
            <p:nvPr/>
          </p:nvSpPr>
          <p:spPr bwMode="auto">
            <a:xfrm>
              <a:off x="1755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0" name="Rectangle 114"/>
            <p:cNvSpPr>
              <a:spLocks noChangeArrowheads="1"/>
            </p:cNvSpPr>
            <p:nvPr/>
          </p:nvSpPr>
          <p:spPr bwMode="auto">
            <a:xfrm>
              <a:off x="1899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1" name="Rectangle 115"/>
            <p:cNvSpPr>
              <a:spLocks noChangeArrowheads="1"/>
            </p:cNvSpPr>
            <p:nvPr/>
          </p:nvSpPr>
          <p:spPr bwMode="auto">
            <a:xfrm>
              <a:off x="2043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2" name="Rectangle 116"/>
            <p:cNvSpPr>
              <a:spLocks noChangeArrowheads="1"/>
            </p:cNvSpPr>
            <p:nvPr/>
          </p:nvSpPr>
          <p:spPr bwMode="auto">
            <a:xfrm>
              <a:off x="2187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3" name="Rectangle 117"/>
            <p:cNvSpPr>
              <a:spLocks noChangeArrowheads="1"/>
            </p:cNvSpPr>
            <p:nvPr/>
          </p:nvSpPr>
          <p:spPr bwMode="auto">
            <a:xfrm>
              <a:off x="2331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4" name="Rectangle 118"/>
            <p:cNvSpPr>
              <a:spLocks noChangeArrowheads="1"/>
            </p:cNvSpPr>
            <p:nvPr/>
          </p:nvSpPr>
          <p:spPr bwMode="auto">
            <a:xfrm>
              <a:off x="2470" y="1023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5" name="Rectangle 119"/>
            <p:cNvSpPr>
              <a:spLocks noChangeArrowheads="1"/>
            </p:cNvSpPr>
            <p:nvPr/>
          </p:nvSpPr>
          <p:spPr bwMode="auto">
            <a:xfrm>
              <a:off x="1755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6" name="Rectangle 120"/>
            <p:cNvSpPr>
              <a:spLocks noChangeArrowheads="1"/>
            </p:cNvSpPr>
            <p:nvPr/>
          </p:nvSpPr>
          <p:spPr bwMode="auto">
            <a:xfrm>
              <a:off x="1899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7" name="Rectangle 121"/>
            <p:cNvSpPr>
              <a:spLocks noChangeArrowheads="1"/>
            </p:cNvSpPr>
            <p:nvPr/>
          </p:nvSpPr>
          <p:spPr bwMode="auto">
            <a:xfrm>
              <a:off x="2043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8" name="Rectangle 122"/>
            <p:cNvSpPr>
              <a:spLocks noChangeArrowheads="1"/>
            </p:cNvSpPr>
            <p:nvPr/>
          </p:nvSpPr>
          <p:spPr bwMode="auto">
            <a:xfrm>
              <a:off x="2187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39" name="Rectangle 123"/>
            <p:cNvSpPr>
              <a:spLocks noChangeArrowheads="1"/>
            </p:cNvSpPr>
            <p:nvPr/>
          </p:nvSpPr>
          <p:spPr bwMode="auto">
            <a:xfrm>
              <a:off x="2331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0" name="Rectangle 124"/>
            <p:cNvSpPr>
              <a:spLocks noChangeArrowheads="1"/>
            </p:cNvSpPr>
            <p:nvPr/>
          </p:nvSpPr>
          <p:spPr bwMode="auto">
            <a:xfrm>
              <a:off x="2470" y="1165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1" name="Rectangle 125"/>
            <p:cNvSpPr>
              <a:spLocks noChangeArrowheads="1"/>
            </p:cNvSpPr>
            <p:nvPr/>
          </p:nvSpPr>
          <p:spPr bwMode="auto">
            <a:xfrm>
              <a:off x="1755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2" name="Rectangle 126"/>
            <p:cNvSpPr>
              <a:spLocks noChangeArrowheads="1"/>
            </p:cNvSpPr>
            <p:nvPr/>
          </p:nvSpPr>
          <p:spPr bwMode="auto">
            <a:xfrm>
              <a:off x="1899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3" name="Rectangle 127"/>
            <p:cNvSpPr>
              <a:spLocks noChangeArrowheads="1"/>
            </p:cNvSpPr>
            <p:nvPr/>
          </p:nvSpPr>
          <p:spPr bwMode="auto">
            <a:xfrm>
              <a:off x="2043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4" name="Rectangle 128"/>
            <p:cNvSpPr>
              <a:spLocks noChangeArrowheads="1"/>
            </p:cNvSpPr>
            <p:nvPr/>
          </p:nvSpPr>
          <p:spPr bwMode="auto">
            <a:xfrm>
              <a:off x="2187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5" name="Rectangle 129"/>
            <p:cNvSpPr>
              <a:spLocks noChangeArrowheads="1"/>
            </p:cNvSpPr>
            <p:nvPr/>
          </p:nvSpPr>
          <p:spPr bwMode="auto">
            <a:xfrm>
              <a:off x="2331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6" name="Rectangle 130"/>
            <p:cNvSpPr>
              <a:spLocks noChangeArrowheads="1"/>
            </p:cNvSpPr>
            <p:nvPr/>
          </p:nvSpPr>
          <p:spPr bwMode="auto">
            <a:xfrm>
              <a:off x="2470" y="1309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7" name="Rectangle 131"/>
            <p:cNvSpPr>
              <a:spLocks noChangeArrowheads="1"/>
            </p:cNvSpPr>
            <p:nvPr/>
          </p:nvSpPr>
          <p:spPr bwMode="auto">
            <a:xfrm>
              <a:off x="1755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8" name="Rectangle 132"/>
            <p:cNvSpPr>
              <a:spLocks noChangeArrowheads="1"/>
            </p:cNvSpPr>
            <p:nvPr/>
          </p:nvSpPr>
          <p:spPr bwMode="auto">
            <a:xfrm>
              <a:off x="1899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49" name="Rectangle 133"/>
            <p:cNvSpPr>
              <a:spLocks noChangeArrowheads="1"/>
            </p:cNvSpPr>
            <p:nvPr/>
          </p:nvSpPr>
          <p:spPr bwMode="auto">
            <a:xfrm>
              <a:off x="2043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0" name="Rectangle 134"/>
            <p:cNvSpPr>
              <a:spLocks noChangeArrowheads="1"/>
            </p:cNvSpPr>
            <p:nvPr/>
          </p:nvSpPr>
          <p:spPr bwMode="auto">
            <a:xfrm>
              <a:off x="2187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1" name="Rectangle 135"/>
            <p:cNvSpPr>
              <a:spLocks noChangeArrowheads="1"/>
            </p:cNvSpPr>
            <p:nvPr/>
          </p:nvSpPr>
          <p:spPr bwMode="auto">
            <a:xfrm>
              <a:off x="2331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2" name="Rectangle 136"/>
            <p:cNvSpPr>
              <a:spLocks noChangeArrowheads="1"/>
            </p:cNvSpPr>
            <p:nvPr/>
          </p:nvSpPr>
          <p:spPr bwMode="auto">
            <a:xfrm>
              <a:off x="2470" y="145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3" name="Rectangle 137"/>
            <p:cNvSpPr>
              <a:spLocks noChangeArrowheads="1"/>
            </p:cNvSpPr>
            <p:nvPr/>
          </p:nvSpPr>
          <p:spPr bwMode="auto">
            <a:xfrm>
              <a:off x="1755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4" name="Rectangle 138"/>
            <p:cNvSpPr>
              <a:spLocks noChangeArrowheads="1"/>
            </p:cNvSpPr>
            <p:nvPr/>
          </p:nvSpPr>
          <p:spPr bwMode="auto">
            <a:xfrm>
              <a:off x="1899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5" name="Rectangle 139"/>
            <p:cNvSpPr>
              <a:spLocks noChangeArrowheads="1"/>
            </p:cNvSpPr>
            <p:nvPr/>
          </p:nvSpPr>
          <p:spPr bwMode="auto">
            <a:xfrm>
              <a:off x="2043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6" name="Rectangle 140"/>
            <p:cNvSpPr>
              <a:spLocks noChangeArrowheads="1"/>
            </p:cNvSpPr>
            <p:nvPr/>
          </p:nvSpPr>
          <p:spPr bwMode="auto">
            <a:xfrm>
              <a:off x="2187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7" name="Rectangle 141"/>
            <p:cNvSpPr>
              <a:spLocks noChangeArrowheads="1"/>
            </p:cNvSpPr>
            <p:nvPr/>
          </p:nvSpPr>
          <p:spPr bwMode="auto">
            <a:xfrm>
              <a:off x="2331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8" name="Rectangle 142"/>
            <p:cNvSpPr>
              <a:spLocks noChangeArrowheads="1"/>
            </p:cNvSpPr>
            <p:nvPr/>
          </p:nvSpPr>
          <p:spPr bwMode="auto">
            <a:xfrm>
              <a:off x="2470" y="1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59" name="Rectangle 143"/>
            <p:cNvSpPr>
              <a:spLocks noChangeArrowheads="1"/>
            </p:cNvSpPr>
            <p:nvPr/>
          </p:nvSpPr>
          <p:spPr bwMode="auto">
            <a:xfrm>
              <a:off x="1755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0" name="Rectangle 144"/>
            <p:cNvSpPr>
              <a:spLocks noChangeArrowheads="1"/>
            </p:cNvSpPr>
            <p:nvPr/>
          </p:nvSpPr>
          <p:spPr bwMode="auto">
            <a:xfrm>
              <a:off x="1899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1" name="Rectangle 145"/>
            <p:cNvSpPr>
              <a:spLocks noChangeArrowheads="1"/>
            </p:cNvSpPr>
            <p:nvPr/>
          </p:nvSpPr>
          <p:spPr bwMode="auto">
            <a:xfrm>
              <a:off x="2043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2" name="Rectangle 146"/>
            <p:cNvSpPr>
              <a:spLocks noChangeArrowheads="1"/>
            </p:cNvSpPr>
            <p:nvPr/>
          </p:nvSpPr>
          <p:spPr bwMode="auto">
            <a:xfrm>
              <a:off x="2187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3" name="Rectangle 147"/>
            <p:cNvSpPr>
              <a:spLocks noChangeArrowheads="1"/>
            </p:cNvSpPr>
            <p:nvPr/>
          </p:nvSpPr>
          <p:spPr bwMode="auto">
            <a:xfrm>
              <a:off x="2331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4" name="Rectangle 148"/>
            <p:cNvSpPr>
              <a:spLocks noChangeArrowheads="1"/>
            </p:cNvSpPr>
            <p:nvPr/>
          </p:nvSpPr>
          <p:spPr bwMode="auto">
            <a:xfrm>
              <a:off x="2470" y="1730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5" name="Rectangle 149"/>
            <p:cNvSpPr>
              <a:spLocks noChangeArrowheads="1"/>
            </p:cNvSpPr>
            <p:nvPr/>
          </p:nvSpPr>
          <p:spPr bwMode="auto">
            <a:xfrm>
              <a:off x="1755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6" name="Rectangle 150"/>
            <p:cNvSpPr>
              <a:spLocks noChangeArrowheads="1"/>
            </p:cNvSpPr>
            <p:nvPr/>
          </p:nvSpPr>
          <p:spPr bwMode="auto">
            <a:xfrm>
              <a:off x="1899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7" name="Rectangle 151"/>
            <p:cNvSpPr>
              <a:spLocks noChangeArrowheads="1"/>
            </p:cNvSpPr>
            <p:nvPr/>
          </p:nvSpPr>
          <p:spPr bwMode="auto">
            <a:xfrm>
              <a:off x="2043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8" name="Rectangle 152"/>
            <p:cNvSpPr>
              <a:spLocks noChangeArrowheads="1"/>
            </p:cNvSpPr>
            <p:nvPr/>
          </p:nvSpPr>
          <p:spPr bwMode="auto">
            <a:xfrm>
              <a:off x="2187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69" name="Rectangle 153"/>
            <p:cNvSpPr>
              <a:spLocks noChangeArrowheads="1"/>
            </p:cNvSpPr>
            <p:nvPr/>
          </p:nvSpPr>
          <p:spPr bwMode="auto">
            <a:xfrm>
              <a:off x="2331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0" name="Rectangle 154"/>
            <p:cNvSpPr>
              <a:spLocks noChangeArrowheads="1"/>
            </p:cNvSpPr>
            <p:nvPr/>
          </p:nvSpPr>
          <p:spPr bwMode="auto">
            <a:xfrm>
              <a:off x="2470" y="1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1" name="Rectangle 155"/>
            <p:cNvSpPr>
              <a:spLocks noChangeArrowheads="1"/>
            </p:cNvSpPr>
            <p:nvPr/>
          </p:nvSpPr>
          <p:spPr bwMode="auto">
            <a:xfrm>
              <a:off x="1755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2" name="Rectangle 156"/>
            <p:cNvSpPr>
              <a:spLocks noChangeArrowheads="1"/>
            </p:cNvSpPr>
            <p:nvPr/>
          </p:nvSpPr>
          <p:spPr bwMode="auto">
            <a:xfrm>
              <a:off x="1899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3" name="Rectangle 157"/>
            <p:cNvSpPr>
              <a:spLocks noChangeArrowheads="1"/>
            </p:cNvSpPr>
            <p:nvPr/>
          </p:nvSpPr>
          <p:spPr bwMode="auto">
            <a:xfrm>
              <a:off x="2043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4" name="Rectangle 158"/>
            <p:cNvSpPr>
              <a:spLocks noChangeArrowheads="1"/>
            </p:cNvSpPr>
            <p:nvPr/>
          </p:nvSpPr>
          <p:spPr bwMode="auto">
            <a:xfrm>
              <a:off x="2187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5" name="Rectangle 159"/>
            <p:cNvSpPr>
              <a:spLocks noChangeArrowheads="1"/>
            </p:cNvSpPr>
            <p:nvPr/>
          </p:nvSpPr>
          <p:spPr bwMode="auto">
            <a:xfrm>
              <a:off x="2331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6" name="Rectangle 160"/>
            <p:cNvSpPr>
              <a:spLocks noChangeArrowheads="1"/>
            </p:cNvSpPr>
            <p:nvPr/>
          </p:nvSpPr>
          <p:spPr bwMode="auto">
            <a:xfrm>
              <a:off x="2470" y="201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7" name="Rectangle 161"/>
            <p:cNvSpPr>
              <a:spLocks noChangeArrowheads="1"/>
            </p:cNvSpPr>
            <p:nvPr/>
          </p:nvSpPr>
          <p:spPr bwMode="auto">
            <a:xfrm>
              <a:off x="1755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8" name="Rectangle 162"/>
            <p:cNvSpPr>
              <a:spLocks noChangeArrowheads="1"/>
            </p:cNvSpPr>
            <p:nvPr/>
          </p:nvSpPr>
          <p:spPr bwMode="auto">
            <a:xfrm>
              <a:off x="1899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79" name="Rectangle 163"/>
            <p:cNvSpPr>
              <a:spLocks noChangeArrowheads="1"/>
            </p:cNvSpPr>
            <p:nvPr/>
          </p:nvSpPr>
          <p:spPr bwMode="auto">
            <a:xfrm>
              <a:off x="2043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0" name="Rectangle 164"/>
            <p:cNvSpPr>
              <a:spLocks noChangeArrowheads="1"/>
            </p:cNvSpPr>
            <p:nvPr/>
          </p:nvSpPr>
          <p:spPr bwMode="auto">
            <a:xfrm>
              <a:off x="2187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1" name="Rectangle 165"/>
            <p:cNvSpPr>
              <a:spLocks noChangeArrowheads="1"/>
            </p:cNvSpPr>
            <p:nvPr/>
          </p:nvSpPr>
          <p:spPr bwMode="auto">
            <a:xfrm>
              <a:off x="2331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2" name="Rectangle 166"/>
            <p:cNvSpPr>
              <a:spLocks noChangeArrowheads="1"/>
            </p:cNvSpPr>
            <p:nvPr/>
          </p:nvSpPr>
          <p:spPr bwMode="auto">
            <a:xfrm>
              <a:off x="2470" y="216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3" name="Rectangle 167"/>
            <p:cNvSpPr>
              <a:spLocks noChangeArrowheads="1"/>
            </p:cNvSpPr>
            <p:nvPr/>
          </p:nvSpPr>
          <p:spPr bwMode="auto">
            <a:xfrm>
              <a:off x="1755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4" name="Rectangle 168"/>
            <p:cNvSpPr>
              <a:spLocks noChangeArrowheads="1"/>
            </p:cNvSpPr>
            <p:nvPr/>
          </p:nvSpPr>
          <p:spPr bwMode="auto">
            <a:xfrm>
              <a:off x="1899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5" name="Rectangle 169"/>
            <p:cNvSpPr>
              <a:spLocks noChangeArrowheads="1"/>
            </p:cNvSpPr>
            <p:nvPr/>
          </p:nvSpPr>
          <p:spPr bwMode="auto">
            <a:xfrm>
              <a:off x="2043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6" name="Rectangle 170"/>
            <p:cNvSpPr>
              <a:spLocks noChangeArrowheads="1"/>
            </p:cNvSpPr>
            <p:nvPr/>
          </p:nvSpPr>
          <p:spPr bwMode="auto">
            <a:xfrm>
              <a:off x="2187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7" name="Rectangle 171"/>
            <p:cNvSpPr>
              <a:spLocks noChangeArrowheads="1"/>
            </p:cNvSpPr>
            <p:nvPr/>
          </p:nvSpPr>
          <p:spPr bwMode="auto">
            <a:xfrm>
              <a:off x="2331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8" name="Rectangle 172"/>
            <p:cNvSpPr>
              <a:spLocks noChangeArrowheads="1"/>
            </p:cNvSpPr>
            <p:nvPr/>
          </p:nvSpPr>
          <p:spPr bwMode="auto">
            <a:xfrm>
              <a:off x="2470" y="230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89" name="Rectangle 173"/>
            <p:cNvSpPr>
              <a:spLocks noChangeArrowheads="1"/>
            </p:cNvSpPr>
            <p:nvPr/>
          </p:nvSpPr>
          <p:spPr bwMode="auto">
            <a:xfrm>
              <a:off x="330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0" name="Rectangle 174"/>
            <p:cNvSpPr>
              <a:spLocks noChangeArrowheads="1"/>
            </p:cNvSpPr>
            <p:nvPr/>
          </p:nvSpPr>
          <p:spPr bwMode="auto">
            <a:xfrm>
              <a:off x="474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1" name="Rectangle 175"/>
            <p:cNvSpPr>
              <a:spLocks noChangeArrowheads="1"/>
            </p:cNvSpPr>
            <p:nvPr/>
          </p:nvSpPr>
          <p:spPr bwMode="auto">
            <a:xfrm>
              <a:off x="618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2" name="Rectangle 176"/>
            <p:cNvSpPr>
              <a:spLocks noChangeArrowheads="1"/>
            </p:cNvSpPr>
            <p:nvPr/>
          </p:nvSpPr>
          <p:spPr bwMode="auto">
            <a:xfrm>
              <a:off x="762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3" name="Rectangle 177"/>
            <p:cNvSpPr>
              <a:spLocks noChangeArrowheads="1"/>
            </p:cNvSpPr>
            <p:nvPr/>
          </p:nvSpPr>
          <p:spPr bwMode="auto">
            <a:xfrm>
              <a:off x="906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4" name="Rectangle 178"/>
            <p:cNvSpPr>
              <a:spLocks noChangeArrowheads="1"/>
            </p:cNvSpPr>
            <p:nvPr/>
          </p:nvSpPr>
          <p:spPr bwMode="auto">
            <a:xfrm>
              <a:off x="1045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5" name="Rectangle 179"/>
            <p:cNvSpPr>
              <a:spLocks noChangeArrowheads="1"/>
            </p:cNvSpPr>
            <p:nvPr/>
          </p:nvSpPr>
          <p:spPr bwMode="auto">
            <a:xfrm>
              <a:off x="1189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6" name="Rectangle 180"/>
            <p:cNvSpPr>
              <a:spLocks noChangeArrowheads="1"/>
            </p:cNvSpPr>
            <p:nvPr/>
          </p:nvSpPr>
          <p:spPr bwMode="auto">
            <a:xfrm>
              <a:off x="1333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7" name="Rectangle 181"/>
            <p:cNvSpPr>
              <a:spLocks noChangeArrowheads="1"/>
            </p:cNvSpPr>
            <p:nvPr/>
          </p:nvSpPr>
          <p:spPr bwMode="auto">
            <a:xfrm>
              <a:off x="1477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8" name="Rectangle 182"/>
            <p:cNvSpPr>
              <a:spLocks noChangeArrowheads="1"/>
            </p:cNvSpPr>
            <p:nvPr/>
          </p:nvSpPr>
          <p:spPr bwMode="auto">
            <a:xfrm>
              <a:off x="1616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399" name="Rectangle 183"/>
            <p:cNvSpPr>
              <a:spLocks noChangeArrowheads="1"/>
            </p:cNvSpPr>
            <p:nvPr/>
          </p:nvSpPr>
          <p:spPr bwMode="auto">
            <a:xfrm>
              <a:off x="330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0" name="Rectangle 184"/>
            <p:cNvSpPr>
              <a:spLocks noChangeArrowheads="1"/>
            </p:cNvSpPr>
            <p:nvPr/>
          </p:nvSpPr>
          <p:spPr bwMode="auto">
            <a:xfrm>
              <a:off x="474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1" name="Rectangle 185"/>
            <p:cNvSpPr>
              <a:spLocks noChangeArrowheads="1"/>
            </p:cNvSpPr>
            <p:nvPr/>
          </p:nvSpPr>
          <p:spPr bwMode="auto">
            <a:xfrm>
              <a:off x="618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2" name="Rectangle 186"/>
            <p:cNvSpPr>
              <a:spLocks noChangeArrowheads="1"/>
            </p:cNvSpPr>
            <p:nvPr/>
          </p:nvSpPr>
          <p:spPr bwMode="auto">
            <a:xfrm>
              <a:off x="762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3" name="Rectangle 187"/>
            <p:cNvSpPr>
              <a:spLocks noChangeArrowheads="1"/>
            </p:cNvSpPr>
            <p:nvPr/>
          </p:nvSpPr>
          <p:spPr bwMode="auto">
            <a:xfrm>
              <a:off x="906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4" name="Rectangle 188"/>
            <p:cNvSpPr>
              <a:spLocks noChangeArrowheads="1"/>
            </p:cNvSpPr>
            <p:nvPr/>
          </p:nvSpPr>
          <p:spPr bwMode="auto">
            <a:xfrm>
              <a:off x="1045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5" name="Rectangle 189"/>
            <p:cNvSpPr>
              <a:spLocks noChangeArrowheads="1"/>
            </p:cNvSpPr>
            <p:nvPr/>
          </p:nvSpPr>
          <p:spPr bwMode="auto">
            <a:xfrm>
              <a:off x="1189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6" name="Rectangle 190"/>
            <p:cNvSpPr>
              <a:spLocks noChangeArrowheads="1"/>
            </p:cNvSpPr>
            <p:nvPr/>
          </p:nvSpPr>
          <p:spPr bwMode="auto">
            <a:xfrm>
              <a:off x="1333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7" name="Rectangle 191"/>
            <p:cNvSpPr>
              <a:spLocks noChangeArrowheads="1"/>
            </p:cNvSpPr>
            <p:nvPr/>
          </p:nvSpPr>
          <p:spPr bwMode="auto">
            <a:xfrm>
              <a:off x="1477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8" name="Rectangle 192"/>
            <p:cNvSpPr>
              <a:spLocks noChangeArrowheads="1"/>
            </p:cNvSpPr>
            <p:nvPr/>
          </p:nvSpPr>
          <p:spPr bwMode="auto">
            <a:xfrm>
              <a:off x="1616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09" name="Rectangle 193"/>
            <p:cNvSpPr>
              <a:spLocks noChangeArrowheads="1"/>
            </p:cNvSpPr>
            <p:nvPr/>
          </p:nvSpPr>
          <p:spPr bwMode="auto">
            <a:xfrm>
              <a:off x="330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0" name="Rectangle 194"/>
            <p:cNvSpPr>
              <a:spLocks noChangeArrowheads="1"/>
            </p:cNvSpPr>
            <p:nvPr/>
          </p:nvSpPr>
          <p:spPr bwMode="auto">
            <a:xfrm>
              <a:off x="474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1" name="Rectangle 195"/>
            <p:cNvSpPr>
              <a:spLocks noChangeArrowheads="1"/>
            </p:cNvSpPr>
            <p:nvPr/>
          </p:nvSpPr>
          <p:spPr bwMode="auto">
            <a:xfrm>
              <a:off x="618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2" name="Rectangle 196"/>
            <p:cNvSpPr>
              <a:spLocks noChangeArrowheads="1"/>
            </p:cNvSpPr>
            <p:nvPr/>
          </p:nvSpPr>
          <p:spPr bwMode="auto">
            <a:xfrm>
              <a:off x="762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3" name="Rectangle 197"/>
            <p:cNvSpPr>
              <a:spLocks noChangeArrowheads="1"/>
            </p:cNvSpPr>
            <p:nvPr/>
          </p:nvSpPr>
          <p:spPr bwMode="auto">
            <a:xfrm>
              <a:off x="906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4" name="Rectangle 198"/>
            <p:cNvSpPr>
              <a:spLocks noChangeArrowheads="1"/>
            </p:cNvSpPr>
            <p:nvPr/>
          </p:nvSpPr>
          <p:spPr bwMode="auto">
            <a:xfrm>
              <a:off x="1045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5" name="Rectangle 199"/>
            <p:cNvSpPr>
              <a:spLocks noChangeArrowheads="1"/>
            </p:cNvSpPr>
            <p:nvPr/>
          </p:nvSpPr>
          <p:spPr bwMode="auto">
            <a:xfrm>
              <a:off x="1189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6" name="Rectangle 200"/>
            <p:cNvSpPr>
              <a:spLocks noChangeArrowheads="1"/>
            </p:cNvSpPr>
            <p:nvPr/>
          </p:nvSpPr>
          <p:spPr bwMode="auto">
            <a:xfrm>
              <a:off x="1333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7" name="Rectangle 201"/>
            <p:cNvSpPr>
              <a:spLocks noChangeArrowheads="1"/>
            </p:cNvSpPr>
            <p:nvPr/>
          </p:nvSpPr>
          <p:spPr bwMode="auto">
            <a:xfrm>
              <a:off x="1477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8" name="Rectangle 202"/>
            <p:cNvSpPr>
              <a:spLocks noChangeArrowheads="1"/>
            </p:cNvSpPr>
            <p:nvPr/>
          </p:nvSpPr>
          <p:spPr bwMode="auto">
            <a:xfrm>
              <a:off x="1616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19" name="Rectangle 203"/>
            <p:cNvSpPr>
              <a:spLocks noChangeArrowheads="1"/>
            </p:cNvSpPr>
            <p:nvPr/>
          </p:nvSpPr>
          <p:spPr bwMode="auto">
            <a:xfrm>
              <a:off x="330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0" name="Rectangle 204"/>
            <p:cNvSpPr>
              <a:spLocks noChangeArrowheads="1"/>
            </p:cNvSpPr>
            <p:nvPr/>
          </p:nvSpPr>
          <p:spPr bwMode="auto">
            <a:xfrm>
              <a:off x="474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1" name="Rectangle 205"/>
            <p:cNvSpPr>
              <a:spLocks noChangeArrowheads="1"/>
            </p:cNvSpPr>
            <p:nvPr/>
          </p:nvSpPr>
          <p:spPr bwMode="auto">
            <a:xfrm>
              <a:off x="618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2" name="Rectangle 206"/>
            <p:cNvSpPr>
              <a:spLocks noChangeArrowheads="1"/>
            </p:cNvSpPr>
            <p:nvPr/>
          </p:nvSpPr>
          <p:spPr bwMode="auto">
            <a:xfrm>
              <a:off x="762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3" name="Rectangle 207"/>
            <p:cNvSpPr>
              <a:spLocks noChangeArrowheads="1"/>
            </p:cNvSpPr>
            <p:nvPr/>
          </p:nvSpPr>
          <p:spPr bwMode="auto">
            <a:xfrm>
              <a:off x="906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4" name="Rectangle 208"/>
            <p:cNvSpPr>
              <a:spLocks noChangeArrowheads="1"/>
            </p:cNvSpPr>
            <p:nvPr/>
          </p:nvSpPr>
          <p:spPr bwMode="auto">
            <a:xfrm>
              <a:off x="1045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5" name="Rectangle 209"/>
            <p:cNvSpPr>
              <a:spLocks noChangeArrowheads="1"/>
            </p:cNvSpPr>
            <p:nvPr/>
          </p:nvSpPr>
          <p:spPr bwMode="auto">
            <a:xfrm>
              <a:off x="1189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6" name="Rectangle 210"/>
            <p:cNvSpPr>
              <a:spLocks noChangeArrowheads="1"/>
            </p:cNvSpPr>
            <p:nvPr/>
          </p:nvSpPr>
          <p:spPr bwMode="auto">
            <a:xfrm>
              <a:off x="1333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7" name="Rectangle 211"/>
            <p:cNvSpPr>
              <a:spLocks noChangeArrowheads="1"/>
            </p:cNvSpPr>
            <p:nvPr/>
          </p:nvSpPr>
          <p:spPr bwMode="auto">
            <a:xfrm>
              <a:off x="1477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8" name="Rectangle 212"/>
            <p:cNvSpPr>
              <a:spLocks noChangeArrowheads="1"/>
            </p:cNvSpPr>
            <p:nvPr/>
          </p:nvSpPr>
          <p:spPr bwMode="auto">
            <a:xfrm>
              <a:off x="1616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29" name="Rectangle 213"/>
            <p:cNvSpPr>
              <a:spLocks noChangeArrowheads="1"/>
            </p:cNvSpPr>
            <p:nvPr/>
          </p:nvSpPr>
          <p:spPr bwMode="auto">
            <a:xfrm>
              <a:off x="330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0" name="Rectangle 214"/>
            <p:cNvSpPr>
              <a:spLocks noChangeArrowheads="1"/>
            </p:cNvSpPr>
            <p:nvPr/>
          </p:nvSpPr>
          <p:spPr bwMode="auto">
            <a:xfrm>
              <a:off x="474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1" name="Rectangle 215"/>
            <p:cNvSpPr>
              <a:spLocks noChangeArrowheads="1"/>
            </p:cNvSpPr>
            <p:nvPr/>
          </p:nvSpPr>
          <p:spPr bwMode="auto">
            <a:xfrm>
              <a:off x="618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2" name="Rectangle 216"/>
            <p:cNvSpPr>
              <a:spLocks noChangeArrowheads="1"/>
            </p:cNvSpPr>
            <p:nvPr/>
          </p:nvSpPr>
          <p:spPr bwMode="auto">
            <a:xfrm>
              <a:off x="762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3" name="Rectangle 217"/>
            <p:cNvSpPr>
              <a:spLocks noChangeArrowheads="1"/>
            </p:cNvSpPr>
            <p:nvPr/>
          </p:nvSpPr>
          <p:spPr bwMode="auto">
            <a:xfrm>
              <a:off x="906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4" name="Rectangle 218"/>
            <p:cNvSpPr>
              <a:spLocks noChangeArrowheads="1"/>
            </p:cNvSpPr>
            <p:nvPr/>
          </p:nvSpPr>
          <p:spPr bwMode="auto">
            <a:xfrm>
              <a:off x="1045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5" name="Rectangle 219"/>
            <p:cNvSpPr>
              <a:spLocks noChangeArrowheads="1"/>
            </p:cNvSpPr>
            <p:nvPr/>
          </p:nvSpPr>
          <p:spPr bwMode="auto">
            <a:xfrm>
              <a:off x="1189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6" name="Rectangle 220"/>
            <p:cNvSpPr>
              <a:spLocks noChangeArrowheads="1"/>
            </p:cNvSpPr>
            <p:nvPr/>
          </p:nvSpPr>
          <p:spPr bwMode="auto">
            <a:xfrm>
              <a:off x="1333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7" name="Rectangle 221"/>
            <p:cNvSpPr>
              <a:spLocks noChangeArrowheads="1"/>
            </p:cNvSpPr>
            <p:nvPr/>
          </p:nvSpPr>
          <p:spPr bwMode="auto">
            <a:xfrm>
              <a:off x="1477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8" name="Rectangle 222"/>
            <p:cNvSpPr>
              <a:spLocks noChangeArrowheads="1"/>
            </p:cNvSpPr>
            <p:nvPr/>
          </p:nvSpPr>
          <p:spPr bwMode="auto">
            <a:xfrm>
              <a:off x="1616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39" name="Rectangle 223"/>
            <p:cNvSpPr>
              <a:spLocks noChangeArrowheads="1"/>
            </p:cNvSpPr>
            <p:nvPr/>
          </p:nvSpPr>
          <p:spPr bwMode="auto">
            <a:xfrm>
              <a:off x="1755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0" name="Rectangle 224"/>
            <p:cNvSpPr>
              <a:spLocks noChangeArrowheads="1"/>
            </p:cNvSpPr>
            <p:nvPr/>
          </p:nvSpPr>
          <p:spPr bwMode="auto">
            <a:xfrm>
              <a:off x="1899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1" name="Rectangle 225"/>
            <p:cNvSpPr>
              <a:spLocks noChangeArrowheads="1"/>
            </p:cNvSpPr>
            <p:nvPr/>
          </p:nvSpPr>
          <p:spPr bwMode="auto">
            <a:xfrm>
              <a:off x="2043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2" name="Rectangle 226"/>
            <p:cNvSpPr>
              <a:spLocks noChangeArrowheads="1"/>
            </p:cNvSpPr>
            <p:nvPr/>
          </p:nvSpPr>
          <p:spPr bwMode="auto">
            <a:xfrm>
              <a:off x="2187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3" name="Rectangle 227"/>
            <p:cNvSpPr>
              <a:spLocks noChangeArrowheads="1"/>
            </p:cNvSpPr>
            <p:nvPr/>
          </p:nvSpPr>
          <p:spPr bwMode="auto">
            <a:xfrm>
              <a:off x="2331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4" name="Rectangle 228"/>
            <p:cNvSpPr>
              <a:spLocks noChangeArrowheads="1"/>
            </p:cNvSpPr>
            <p:nvPr/>
          </p:nvSpPr>
          <p:spPr bwMode="auto">
            <a:xfrm>
              <a:off x="2470" y="2446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5" name="Rectangle 229"/>
            <p:cNvSpPr>
              <a:spLocks noChangeArrowheads="1"/>
            </p:cNvSpPr>
            <p:nvPr/>
          </p:nvSpPr>
          <p:spPr bwMode="auto">
            <a:xfrm>
              <a:off x="1755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6" name="Rectangle 230"/>
            <p:cNvSpPr>
              <a:spLocks noChangeArrowheads="1"/>
            </p:cNvSpPr>
            <p:nvPr/>
          </p:nvSpPr>
          <p:spPr bwMode="auto">
            <a:xfrm>
              <a:off x="1899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7" name="Rectangle 231"/>
            <p:cNvSpPr>
              <a:spLocks noChangeArrowheads="1"/>
            </p:cNvSpPr>
            <p:nvPr/>
          </p:nvSpPr>
          <p:spPr bwMode="auto">
            <a:xfrm>
              <a:off x="2043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8" name="Rectangle 232"/>
            <p:cNvSpPr>
              <a:spLocks noChangeArrowheads="1"/>
            </p:cNvSpPr>
            <p:nvPr/>
          </p:nvSpPr>
          <p:spPr bwMode="auto">
            <a:xfrm>
              <a:off x="2187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49" name="Rectangle 233"/>
            <p:cNvSpPr>
              <a:spLocks noChangeArrowheads="1"/>
            </p:cNvSpPr>
            <p:nvPr/>
          </p:nvSpPr>
          <p:spPr bwMode="auto">
            <a:xfrm>
              <a:off x="2331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0" name="Rectangle 234"/>
            <p:cNvSpPr>
              <a:spLocks noChangeArrowheads="1"/>
            </p:cNvSpPr>
            <p:nvPr/>
          </p:nvSpPr>
          <p:spPr bwMode="auto">
            <a:xfrm>
              <a:off x="2470" y="2588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1" name="Rectangle 235"/>
            <p:cNvSpPr>
              <a:spLocks noChangeArrowheads="1"/>
            </p:cNvSpPr>
            <p:nvPr/>
          </p:nvSpPr>
          <p:spPr bwMode="auto">
            <a:xfrm>
              <a:off x="1755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2" name="Rectangle 236"/>
            <p:cNvSpPr>
              <a:spLocks noChangeArrowheads="1"/>
            </p:cNvSpPr>
            <p:nvPr/>
          </p:nvSpPr>
          <p:spPr bwMode="auto">
            <a:xfrm>
              <a:off x="1899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3" name="Rectangle 237"/>
            <p:cNvSpPr>
              <a:spLocks noChangeArrowheads="1"/>
            </p:cNvSpPr>
            <p:nvPr/>
          </p:nvSpPr>
          <p:spPr bwMode="auto">
            <a:xfrm>
              <a:off x="2043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4" name="Rectangle 238"/>
            <p:cNvSpPr>
              <a:spLocks noChangeArrowheads="1"/>
            </p:cNvSpPr>
            <p:nvPr/>
          </p:nvSpPr>
          <p:spPr bwMode="auto">
            <a:xfrm>
              <a:off x="2187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5" name="Rectangle 239"/>
            <p:cNvSpPr>
              <a:spLocks noChangeArrowheads="1"/>
            </p:cNvSpPr>
            <p:nvPr/>
          </p:nvSpPr>
          <p:spPr bwMode="auto">
            <a:xfrm>
              <a:off x="2331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6" name="Rectangle 240"/>
            <p:cNvSpPr>
              <a:spLocks noChangeArrowheads="1"/>
            </p:cNvSpPr>
            <p:nvPr/>
          </p:nvSpPr>
          <p:spPr bwMode="auto">
            <a:xfrm>
              <a:off x="2470" y="2732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7" name="Rectangle 241"/>
            <p:cNvSpPr>
              <a:spLocks noChangeArrowheads="1"/>
            </p:cNvSpPr>
            <p:nvPr/>
          </p:nvSpPr>
          <p:spPr bwMode="auto">
            <a:xfrm>
              <a:off x="1755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8" name="Rectangle 242"/>
            <p:cNvSpPr>
              <a:spLocks noChangeArrowheads="1"/>
            </p:cNvSpPr>
            <p:nvPr/>
          </p:nvSpPr>
          <p:spPr bwMode="auto">
            <a:xfrm>
              <a:off x="1899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59" name="Rectangle 243"/>
            <p:cNvSpPr>
              <a:spLocks noChangeArrowheads="1"/>
            </p:cNvSpPr>
            <p:nvPr/>
          </p:nvSpPr>
          <p:spPr bwMode="auto">
            <a:xfrm>
              <a:off x="2043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0" name="Rectangle 244"/>
            <p:cNvSpPr>
              <a:spLocks noChangeArrowheads="1"/>
            </p:cNvSpPr>
            <p:nvPr/>
          </p:nvSpPr>
          <p:spPr bwMode="auto">
            <a:xfrm>
              <a:off x="2187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1" name="Rectangle 245"/>
            <p:cNvSpPr>
              <a:spLocks noChangeArrowheads="1"/>
            </p:cNvSpPr>
            <p:nvPr/>
          </p:nvSpPr>
          <p:spPr bwMode="auto">
            <a:xfrm>
              <a:off x="2331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2" name="Rectangle 246"/>
            <p:cNvSpPr>
              <a:spLocks noChangeArrowheads="1"/>
            </p:cNvSpPr>
            <p:nvPr/>
          </p:nvSpPr>
          <p:spPr bwMode="auto">
            <a:xfrm>
              <a:off x="2470" y="2874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3" name="Rectangle 247"/>
            <p:cNvSpPr>
              <a:spLocks noChangeArrowheads="1"/>
            </p:cNvSpPr>
            <p:nvPr/>
          </p:nvSpPr>
          <p:spPr bwMode="auto">
            <a:xfrm>
              <a:off x="1755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4" name="Rectangle 248"/>
            <p:cNvSpPr>
              <a:spLocks noChangeArrowheads="1"/>
            </p:cNvSpPr>
            <p:nvPr/>
          </p:nvSpPr>
          <p:spPr bwMode="auto">
            <a:xfrm>
              <a:off x="1899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5" name="Rectangle 249"/>
            <p:cNvSpPr>
              <a:spLocks noChangeArrowheads="1"/>
            </p:cNvSpPr>
            <p:nvPr/>
          </p:nvSpPr>
          <p:spPr bwMode="auto">
            <a:xfrm>
              <a:off x="2043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6" name="Rectangle 250"/>
            <p:cNvSpPr>
              <a:spLocks noChangeArrowheads="1"/>
            </p:cNvSpPr>
            <p:nvPr/>
          </p:nvSpPr>
          <p:spPr bwMode="auto">
            <a:xfrm>
              <a:off x="2187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7" name="Rectangle 251"/>
            <p:cNvSpPr>
              <a:spLocks noChangeArrowheads="1"/>
            </p:cNvSpPr>
            <p:nvPr/>
          </p:nvSpPr>
          <p:spPr bwMode="auto">
            <a:xfrm>
              <a:off x="2331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68" name="Rectangle 252"/>
            <p:cNvSpPr>
              <a:spLocks noChangeArrowheads="1"/>
            </p:cNvSpPr>
            <p:nvPr/>
          </p:nvSpPr>
          <p:spPr bwMode="auto">
            <a:xfrm>
              <a:off x="2470" y="3011"/>
              <a:ext cx="143" cy="143"/>
            </a:xfrm>
            <a:prstGeom prst="rect">
              <a:avLst/>
            </a:prstGeom>
            <a:solidFill>
              <a:srgbClr val="FFFFFF"/>
            </a:solidFill>
            <a:ln w="1260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9469" name="Line 253"/>
          <p:cNvSpPr>
            <a:spLocks noChangeShapeType="1"/>
          </p:cNvSpPr>
          <p:nvPr/>
        </p:nvSpPr>
        <p:spPr bwMode="auto">
          <a:xfrm>
            <a:off x="523875" y="1624013"/>
            <a:ext cx="3838575" cy="1587"/>
          </a:xfrm>
          <a:prstGeom prst="line">
            <a:avLst/>
          </a:prstGeom>
          <a:noFill/>
          <a:ln w="25560" cap="sq">
            <a:solidFill>
              <a:srgbClr val="333399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9470" name="Line 254"/>
          <p:cNvSpPr>
            <a:spLocks noChangeShapeType="1"/>
          </p:cNvSpPr>
          <p:nvPr/>
        </p:nvSpPr>
        <p:spPr bwMode="auto">
          <a:xfrm>
            <a:off x="523875" y="1624013"/>
            <a:ext cx="1588" cy="3560762"/>
          </a:xfrm>
          <a:prstGeom prst="line">
            <a:avLst/>
          </a:prstGeom>
          <a:noFill/>
          <a:ln w="25560" cap="sq">
            <a:solidFill>
              <a:srgbClr val="333399"/>
            </a:solidFill>
            <a:miter lim="800000"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l-GR"/>
          </a:p>
        </p:txBody>
      </p:sp>
      <p:sp>
        <p:nvSpPr>
          <p:cNvPr id="9471" name="Text Box 255"/>
          <p:cNvSpPr txBox="1">
            <a:spLocks noChangeArrowheads="1"/>
          </p:cNvSpPr>
          <p:nvPr/>
        </p:nvSpPr>
        <p:spPr bwMode="auto">
          <a:xfrm>
            <a:off x="0" y="1255713"/>
            <a:ext cx="801688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Origin</a:t>
            </a:r>
          </a:p>
        </p:txBody>
      </p:sp>
      <p:sp>
        <p:nvSpPr>
          <p:cNvPr id="9472" name="Text Box 256"/>
          <p:cNvSpPr txBox="1">
            <a:spLocks noChangeArrowheads="1"/>
          </p:cNvSpPr>
          <p:nvPr/>
        </p:nvSpPr>
        <p:spPr bwMode="auto">
          <a:xfrm>
            <a:off x="4140200" y="1257300"/>
            <a:ext cx="2952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x</a:t>
            </a:r>
          </a:p>
        </p:txBody>
      </p:sp>
      <p:sp>
        <p:nvSpPr>
          <p:cNvPr id="9473" name="Text Box 257"/>
          <p:cNvSpPr txBox="1">
            <a:spLocks noChangeArrowheads="1"/>
          </p:cNvSpPr>
          <p:nvPr/>
        </p:nvSpPr>
        <p:spPr bwMode="auto">
          <a:xfrm>
            <a:off x="239713" y="4970463"/>
            <a:ext cx="2825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>
                <a:solidFill>
                  <a:srgbClr val="0033CC"/>
                </a:solidFill>
                <a:latin typeface="Times New Roman" pitchFamily="16" charset="0"/>
              </a:rPr>
              <a:t>y</a:t>
            </a:r>
          </a:p>
        </p:txBody>
      </p:sp>
      <p:sp>
        <p:nvSpPr>
          <p:cNvPr id="9474" name="Text Box 258"/>
          <p:cNvSpPr txBox="1">
            <a:spLocks noChangeArrowheads="1"/>
          </p:cNvSpPr>
          <p:nvPr/>
        </p:nvSpPr>
        <p:spPr bwMode="auto">
          <a:xfrm>
            <a:off x="2797175" y="4997450"/>
            <a:ext cx="14541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b="1" i="1" dirty="0">
                <a:solidFill>
                  <a:srgbClr val="0033CC"/>
                </a:solidFill>
                <a:latin typeface="Times New Roman" pitchFamily="16" charset="0"/>
              </a:rPr>
              <a:t>Image f (x, y)</a:t>
            </a:r>
          </a:p>
        </p:txBody>
      </p:sp>
      <p:cxnSp>
        <p:nvCxnSpPr>
          <p:cNvPr id="9475" name="AutoShape 259"/>
          <p:cNvCxnSpPr>
            <a:cxnSpLocks noChangeShapeType="1"/>
            <a:stCxn id="9479" idx="6"/>
            <a:endCxn id="9507" idx="1"/>
          </p:cNvCxnSpPr>
          <p:nvPr/>
        </p:nvCxnSpPr>
        <p:spPr bwMode="auto">
          <a:xfrm flipV="1">
            <a:off x="3673475" y="2201863"/>
            <a:ext cx="1292225" cy="1344612"/>
          </a:xfrm>
          <a:prstGeom prst="curvedConnector3">
            <a:avLst>
              <a:gd name="adj1" fmla="val 50000"/>
            </a:avLst>
          </a:prstGeom>
          <a:noFill/>
          <a:ln w="38160" cap="sq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476" name="Text Box 260"/>
          <p:cNvSpPr txBox="1">
            <a:spLocks noChangeArrowheads="1"/>
          </p:cNvSpPr>
          <p:nvPr/>
        </p:nvSpPr>
        <p:spPr bwMode="auto">
          <a:xfrm>
            <a:off x="4694238" y="3754438"/>
            <a:ext cx="4078287" cy="173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14351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>
              <a:buClrTx/>
              <a:buFontTx/>
              <a:buNone/>
            </a:pPr>
            <a:r>
              <a:rPr lang="en-IE" sz="2600" i="1">
                <a:latin typeface="Times New Roman" pitchFamily="16" charset="0"/>
              </a:rPr>
              <a:t>e</a:t>
            </a:r>
            <a:r>
              <a:rPr lang="en-IE" sz="2600" i="1" baseline="-25000">
                <a:latin typeface="Times New Roman" pitchFamily="16" charset="0"/>
              </a:rPr>
              <a:t>processed</a:t>
            </a:r>
            <a:r>
              <a:rPr lang="en-IE" sz="2600" i="1">
                <a:latin typeface="Times New Roman" pitchFamily="16" charset="0"/>
              </a:rPr>
              <a:t> = 	</a:t>
            </a:r>
            <a:r>
              <a:rPr lang="en-IE" sz="2400" i="1">
                <a:latin typeface="Times New Roman" pitchFamily="16" charset="0"/>
              </a:rPr>
              <a:t>v</a:t>
            </a:r>
            <a:r>
              <a:rPr lang="en-IE" sz="2600" i="1">
                <a:latin typeface="Times New Roman" pitchFamily="16" charset="0"/>
              </a:rPr>
              <a:t>*e + </a:t>
            </a:r>
            <a:br>
              <a:rPr lang="en-IE" sz="2600" i="1">
                <a:latin typeface="Times New Roman" pitchFamily="16" charset="0"/>
              </a:rPr>
            </a:br>
            <a:r>
              <a:rPr lang="en-IE" sz="2600" i="1">
                <a:latin typeface="Times New Roman" pitchFamily="16" charset="0"/>
              </a:rPr>
              <a:t>	</a:t>
            </a:r>
            <a:r>
              <a:rPr lang="en-IE" sz="2400" i="1">
                <a:latin typeface="Times New Roman" pitchFamily="16" charset="0"/>
              </a:rPr>
              <a:t>r</a:t>
            </a:r>
            <a:r>
              <a:rPr lang="en-IE" sz="2600" i="1">
                <a:latin typeface="Times New Roman" pitchFamily="16" charset="0"/>
              </a:rPr>
              <a:t>*a + </a:t>
            </a:r>
            <a:r>
              <a:rPr lang="en-IE" sz="2400" i="1">
                <a:latin typeface="Times New Roman" pitchFamily="16" charset="0"/>
              </a:rPr>
              <a:t>s</a:t>
            </a:r>
            <a:r>
              <a:rPr lang="en-IE" sz="2600" i="1">
                <a:latin typeface="Times New Roman" pitchFamily="16" charset="0"/>
              </a:rPr>
              <a:t>*b + </a:t>
            </a:r>
            <a:r>
              <a:rPr lang="en-IE" sz="2400" i="1">
                <a:latin typeface="Times New Roman" pitchFamily="16" charset="0"/>
              </a:rPr>
              <a:t>t</a:t>
            </a:r>
            <a:r>
              <a:rPr lang="en-IE" sz="2600" i="1">
                <a:latin typeface="Times New Roman" pitchFamily="16" charset="0"/>
              </a:rPr>
              <a:t>*c + </a:t>
            </a:r>
            <a:br>
              <a:rPr lang="en-IE" sz="2600" i="1">
                <a:latin typeface="Times New Roman" pitchFamily="16" charset="0"/>
              </a:rPr>
            </a:br>
            <a:r>
              <a:rPr lang="en-IE" sz="2600" i="1">
                <a:latin typeface="Times New Roman" pitchFamily="16" charset="0"/>
              </a:rPr>
              <a:t>	</a:t>
            </a:r>
            <a:r>
              <a:rPr lang="en-IE" sz="2400" i="1">
                <a:latin typeface="Times New Roman" pitchFamily="16" charset="0"/>
              </a:rPr>
              <a:t>u</a:t>
            </a:r>
            <a:r>
              <a:rPr lang="en-IE" sz="2600" i="1">
                <a:latin typeface="Times New Roman" pitchFamily="16" charset="0"/>
              </a:rPr>
              <a:t>*d + </a:t>
            </a:r>
            <a:r>
              <a:rPr lang="en-IE" sz="2400" i="1">
                <a:latin typeface="Times New Roman" pitchFamily="16" charset="0"/>
              </a:rPr>
              <a:t>w</a:t>
            </a:r>
            <a:r>
              <a:rPr lang="en-IE" sz="2600" i="1">
                <a:latin typeface="Times New Roman" pitchFamily="16" charset="0"/>
              </a:rPr>
              <a:t>*f + </a:t>
            </a:r>
            <a:br>
              <a:rPr lang="en-IE" sz="2600" i="1">
                <a:latin typeface="Times New Roman" pitchFamily="16" charset="0"/>
              </a:rPr>
            </a:br>
            <a:r>
              <a:rPr lang="en-IE" sz="2600" i="1">
                <a:latin typeface="Times New Roman" pitchFamily="16" charset="0"/>
              </a:rPr>
              <a:t>	</a:t>
            </a:r>
            <a:r>
              <a:rPr lang="en-IE" sz="2400" i="1">
                <a:latin typeface="Times New Roman" pitchFamily="16" charset="0"/>
              </a:rPr>
              <a:t>x</a:t>
            </a:r>
            <a:r>
              <a:rPr lang="en-IE" sz="2600" i="1">
                <a:latin typeface="Times New Roman" pitchFamily="16" charset="0"/>
              </a:rPr>
              <a:t>*g + </a:t>
            </a:r>
            <a:r>
              <a:rPr lang="en-IE" sz="2400" i="1">
                <a:latin typeface="Times New Roman" pitchFamily="16" charset="0"/>
              </a:rPr>
              <a:t>y</a:t>
            </a:r>
            <a:r>
              <a:rPr lang="en-IE" sz="2600" i="1">
                <a:latin typeface="Times New Roman" pitchFamily="16" charset="0"/>
              </a:rPr>
              <a:t>*h + </a:t>
            </a:r>
            <a:r>
              <a:rPr lang="en-IE" sz="2400" i="1">
                <a:latin typeface="Times New Roman" pitchFamily="16" charset="0"/>
              </a:rPr>
              <a:t>z</a:t>
            </a:r>
            <a:r>
              <a:rPr lang="en-IE" sz="2600" i="1">
                <a:latin typeface="Times New Roman" pitchFamily="16" charset="0"/>
              </a:rPr>
              <a:t>*i</a:t>
            </a:r>
          </a:p>
        </p:txBody>
      </p:sp>
      <p:sp>
        <p:nvSpPr>
          <p:cNvPr id="9477" name="Text Box 261"/>
          <p:cNvSpPr txBox="1">
            <a:spLocks noChangeArrowheads="1"/>
          </p:cNvSpPr>
          <p:nvPr/>
        </p:nvSpPr>
        <p:spPr bwMode="auto">
          <a:xfrm>
            <a:off x="7013575" y="3038475"/>
            <a:ext cx="1820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b="1"/>
              <a:t>Filter</a:t>
            </a:r>
          </a:p>
        </p:txBody>
      </p:sp>
      <p:sp>
        <p:nvSpPr>
          <p:cNvPr id="9478" name="Text Box 262"/>
          <p:cNvSpPr txBox="1">
            <a:spLocks noChangeArrowheads="1"/>
          </p:cNvSpPr>
          <p:nvPr/>
        </p:nvSpPr>
        <p:spPr bwMode="auto">
          <a:xfrm>
            <a:off x="1409700" y="3309938"/>
            <a:ext cx="1314450" cy="4873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1600" i="1" dirty="0">
                <a:latin typeface="Times New Roman" pitchFamily="16" charset="0"/>
              </a:rPr>
              <a:t>Simple 3*3</a:t>
            </a:r>
            <a:br>
              <a:rPr lang="en-IE" sz="1600" i="1" dirty="0">
                <a:latin typeface="Times New Roman" pitchFamily="16" charset="0"/>
              </a:rPr>
            </a:br>
            <a:r>
              <a:rPr lang="en-IE" sz="1600" i="1" dirty="0">
                <a:latin typeface="Times New Roman" pitchFamily="16" charset="0"/>
              </a:rPr>
              <a:t>Neighbourhood</a:t>
            </a:r>
          </a:p>
        </p:txBody>
      </p:sp>
      <p:sp>
        <p:nvSpPr>
          <p:cNvPr id="9479" name="Oval 263"/>
          <p:cNvSpPr>
            <a:spLocks noChangeArrowheads="1"/>
          </p:cNvSpPr>
          <p:nvPr/>
        </p:nvSpPr>
        <p:spPr bwMode="auto">
          <a:xfrm>
            <a:off x="2597150" y="3009900"/>
            <a:ext cx="1076325" cy="1076325"/>
          </a:xfrm>
          <a:prstGeom prst="ellipse">
            <a:avLst/>
          </a:prstGeom>
          <a:noFill/>
          <a:ln w="507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sp>
        <p:nvSpPr>
          <p:cNvPr id="9480" name="Rectangle 264"/>
          <p:cNvSpPr>
            <a:spLocks noChangeArrowheads="1"/>
          </p:cNvSpPr>
          <p:nvPr/>
        </p:nvSpPr>
        <p:spPr bwMode="auto">
          <a:xfrm>
            <a:off x="3014663" y="3432175"/>
            <a:ext cx="228600" cy="228600"/>
          </a:xfrm>
          <a:prstGeom prst="rect">
            <a:avLst/>
          </a:prstGeom>
          <a:solidFill>
            <a:srgbClr val="C0C0C0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 anchorCtr="1"/>
          <a:lstStyle/>
          <a:p>
            <a:pPr algn="ctr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IE" sz="1600" i="1">
                <a:solidFill>
                  <a:srgbClr val="000000"/>
                </a:solidFill>
                <a:latin typeface="Times New Roman" pitchFamily="16" charset="0"/>
              </a:rPr>
              <a:t>e</a:t>
            </a:r>
          </a:p>
        </p:txBody>
      </p:sp>
      <p:grpSp>
        <p:nvGrpSpPr>
          <p:cNvPr id="9481" name="Group 265"/>
          <p:cNvGrpSpPr>
            <a:grpSpLocks/>
          </p:cNvGrpSpPr>
          <p:nvPr/>
        </p:nvGrpSpPr>
        <p:grpSpPr bwMode="auto">
          <a:xfrm>
            <a:off x="2790825" y="3206750"/>
            <a:ext cx="676275" cy="684213"/>
            <a:chOff x="1758" y="2020"/>
            <a:chExt cx="426" cy="431"/>
          </a:xfrm>
        </p:grpSpPr>
        <p:sp>
          <p:nvSpPr>
            <p:cNvPr id="9482" name="Rectangle 266"/>
            <p:cNvSpPr>
              <a:spLocks noChangeArrowheads="1"/>
            </p:cNvSpPr>
            <p:nvPr/>
          </p:nvSpPr>
          <p:spPr bwMode="auto">
            <a:xfrm>
              <a:off x="1758" y="2020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83" name="Rectangle 267"/>
            <p:cNvSpPr>
              <a:spLocks noChangeArrowheads="1"/>
            </p:cNvSpPr>
            <p:nvPr/>
          </p:nvSpPr>
          <p:spPr bwMode="auto">
            <a:xfrm>
              <a:off x="1758" y="2166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84" name="Rectangle 268"/>
            <p:cNvSpPr>
              <a:spLocks noChangeArrowheads="1"/>
            </p:cNvSpPr>
            <p:nvPr/>
          </p:nvSpPr>
          <p:spPr bwMode="auto">
            <a:xfrm>
              <a:off x="1758" y="2308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85" name="Rectangle 269"/>
            <p:cNvSpPr>
              <a:spLocks noChangeArrowheads="1"/>
            </p:cNvSpPr>
            <p:nvPr/>
          </p:nvSpPr>
          <p:spPr bwMode="auto">
            <a:xfrm>
              <a:off x="1897" y="2020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86" name="Rectangle 270"/>
            <p:cNvSpPr>
              <a:spLocks noChangeArrowheads="1"/>
            </p:cNvSpPr>
            <p:nvPr/>
          </p:nvSpPr>
          <p:spPr bwMode="auto">
            <a:xfrm>
              <a:off x="2041" y="2020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87" name="Rectangle 271"/>
            <p:cNvSpPr>
              <a:spLocks noChangeArrowheads="1"/>
            </p:cNvSpPr>
            <p:nvPr/>
          </p:nvSpPr>
          <p:spPr bwMode="auto">
            <a:xfrm>
              <a:off x="2041" y="2166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88" name="Rectangle 272"/>
            <p:cNvSpPr>
              <a:spLocks noChangeArrowheads="1"/>
            </p:cNvSpPr>
            <p:nvPr/>
          </p:nvSpPr>
          <p:spPr bwMode="auto">
            <a:xfrm>
              <a:off x="1897" y="2308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89" name="Rectangle 273"/>
            <p:cNvSpPr>
              <a:spLocks noChangeArrowheads="1"/>
            </p:cNvSpPr>
            <p:nvPr/>
          </p:nvSpPr>
          <p:spPr bwMode="auto">
            <a:xfrm>
              <a:off x="2041" y="2308"/>
              <a:ext cx="143" cy="143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grpSp>
        <p:nvGrpSpPr>
          <p:cNvPr id="9490" name="Group 274"/>
          <p:cNvGrpSpPr>
            <a:grpSpLocks/>
          </p:cNvGrpSpPr>
          <p:nvPr/>
        </p:nvGrpSpPr>
        <p:grpSpPr bwMode="auto">
          <a:xfrm>
            <a:off x="2784475" y="3203575"/>
            <a:ext cx="684213" cy="681038"/>
            <a:chOff x="1754" y="2018"/>
            <a:chExt cx="431" cy="429"/>
          </a:xfrm>
        </p:grpSpPr>
        <p:sp>
          <p:nvSpPr>
            <p:cNvPr id="9491" name="Rectangle 275"/>
            <p:cNvSpPr>
              <a:spLocks noChangeArrowheads="1"/>
            </p:cNvSpPr>
            <p:nvPr/>
          </p:nvSpPr>
          <p:spPr bwMode="auto">
            <a:xfrm>
              <a:off x="1754" y="2018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2" name="Rectangle 276"/>
            <p:cNvSpPr>
              <a:spLocks noChangeArrowheads="1"/>
            </p:cNvSpPr>
            <p:nvPr/>
          </p:nvSpPr>
          <p:spPr bwMode="auto">
            <a:xfrm>
              <a:off x="1898" y="2018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3" name="Rectangle 277"/>
            <p:cNvSpPr>
              <a:spLocks noChangeArrowheads="1"/>
            </p:cNvSpPr>
            <p:nvPr/>
          </p:nvSpPr>
          <p:spPr bwMode="auto">
            <a:xfrm>
              <a:off x="2042" y="2018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4" name="Rectangle 278"/>
            <p:cNvSpPr>
              <a:spLocks noChangeArrowheads="1"/>
            </p:cNvSpPr>
            <p:nvPr/>
          </p:nvSpPr>
          <p:spPr bwMode="auto">
            <a:xfrm>
              <a:off x="1754" y="2160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5" name="Rectangle 279"/>
            <p:cNvSpPr>
              <a:spLocks noChangeArrowheads="1"/>
            </p:cNvSpPr>
            <p:nvPr/>
          </p:nvSpPr>
          <p:spPr bwMode="auto">
            <a:xfrm>
              <a:off x="1898" y="2160"/>
              <a:ext cx="143" cy="143"/>
            </a:xfrm>
            <a:prstGeom prst="rect">
              <a:avLst/>
            </a:prstGeom>
            <a:solidFill>
              <a:srgbClr val="000080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6" name="Rectangle 280"/>
            <p:cNvSpPr>
              <a:spLocks noChangeArrowheads="1"/>
            </p:cNvSpPr>
            <p:nvPr/>
          </p:nvSpPr>
          <p:spPr bwMode="auto">
            <a:xfrm>
              <a:off x="2042" y="2160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7" name="Rectangle 281"/>
            <p:cNvSpPr>
              <a:spLocks noChangeArrowheads="1"/>
            </p:cNvSpPr>
            <p:nvPr/>
          </p:nvSpPr>
          <p:spPr bwMode="auto">
            <a:xfrm>
              <a:off x="1754" y="2304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8" name="Rectangle 282"/>
            <p:cNvSpPr>
              <a:spLocks noChangeArrowheads="1"/>
            </p:cNvSpPr>
            <p:nvPr/>
          </p:nvSpPr>
          <p:spPr bwMode="auto">
            <a:xfrm>
              <a:off x="1898" y="2304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  <p:sp>
          <p:nvSpPr>
            <p:cNvPr id="9499" name="Rectangle 283"/>
            <p:cNvSpPr>
              <a:spLocks noChangeArrowheads="1"/>
            </p:cNvSpPr>
            <p:nvPr/>
          </p:nvSpPr>
          <p:spPr bwMode="auto">
            <a:xfrm>
              <a:off x="2042" y="2304"/>
              <a:ext cx="143" cy="143"/>
            </a:xfrm>
            <a:prstGeom prst="rect">
              <a:avLst/>
            </a:prstGeom>
            <a:solidFill>
              <a:srgbClr val="99CCFF">
                <a:alpha val="21999"/>
              </a:srgbClr>
            </a:solidFill>
            <a:ln w="25560" cap="sq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l-GR"/>
            </a:p>
          </p:txBody>
        </p:sp>
      </p:grpSp>
      <p:sp>
        <p:nvSpPr>
          <p:cNvPr id="9500" name="Text Box 284"/>
          <p:cNvSpPr txBox="1">
            <a:spLocks noChangeArrowheads="1"/>
          </p:cNvSpPr>
          <p:nvPr/>
        </p:nvSpPr>
        <p:spPr bwMode="auto">
          <a:xfrm>
            <a:off x="3541713" y="3421063"/>
            <a:ext cx="855662" cy="2444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8000" tIns="0" rIns="1800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n-IE" sz="1600" i="1">
                <a:solidFill>
                  <a:srgbClr val="0033CC"/>
                </a:solidFill>
                <a:latin typeface="Times New Roman" pitchFamily="16" charset="0"/>
              </a:rPr>
              <a:t>3*3 Filter</a:t>
            </a:r>
          </a:p>
        </p:txBody>
      </p:sp>
      <p:cxnSp>
        <p:nvCxnSpPr>
          <p:cNvPr id="9501" name="AutoShape 285"/>
          <p:cNvCxnSpPr>
            <a:cxnSpLocks noChangeShapeType="1"/>
            <a:stCxn id="9502" idx="6"/>
            <a:endCxn id="9222" idx="1"/>
          </p:cNvCxnSpPr>
          <p:nvPr/>
        </p:nvCxnSpPr>
        <p:spPr bwMode="auto">
          <a:xfrm flipV="1">
            <a:off x="3671888" y="2203450"/>
            <a:ext cx="3468687" cy="1347788"/>
          </a:xfrm>
          <a:prstGeom prst="curvedConnector3">
            <a:avLst>
              <a:gd name="adj1" fmla="val 50000"/>
            </a:avLst>
          </a:prstGeom>
          <a:noFill/>
          <a:ln w="38160" cap="sq">
            <a:solidFill>
              <a:srgbClr val="FF66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9502" name="Oval 286"/>
          <p:cNvSpPr>
            <a:spLocks noChangeArrowheads="1"/>
          </p:cNvSpPr>
          <p:nvPr/>
        </p:nvSpPr>
        <p:spPr bwMode="auto">
          <a:xfrm>
            <a:off x="2595563" y="3013075"/>
            <a:ext cx="1076325" cy="1076325"/>
          </a:xfrm>
          <a:prstGeom prst="ellipse">
            <a:avLst/>
          </a:prstGeom>
          <a:noFill/>
          <a:ln w="50760" cap="sq">
            <a:solidFill>
              <a:srgbClr val="FF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l-GR"/>
          </a:p>
        </p:txBody>
      </p:sp>
      <p:grpSp>
        <p:nvGrpSpPr>
          <p:cNvPr id="9503" name="Group 287"/>
          <p:cNvGrpSpPr>
            <a:grpSpLocks/>
          </p:cNvGrpSpPr>
          <p:nvPr/>
        </p:nvGrpSpPr>
        <p:grpSpPr bwMode="auto">
          <a:xfrm>
            <a:off x="4965700" y="1425575"/>
            <a:ext cx="1566863" cy="1558925"/>
            <a:chOff x="3128" y="898"/>
            <a:chExt cx="987" cy="982"/>
          </a:xfrm>
        </p:grpSpPr>
        <p:sp>
          <p:nvSpPr>
            <p:cNvPr id="9504" name="Rectangle 288"/>
            <p:cNvSpPr>
              <a:spLocks noChangeArrowheads="1"/>
            </p:cNvSpPr>
            <p:nvPr/>
          </p:nvSpPr>
          <p:spPr bwMode="auto">
            <a:xfrm>
              <a:off x="3128" y="898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a</a:t>
              </a:r>
            </a:p>
          </p:txBody>
        </p:sp>
        <p:sp>
          <p:nvSpPr>
            <p:cNvPr id="9505" name="Rectangle 289"/>
            <p:cNvSpPr>
              <a:spLocks noChangeArrowheads="1"/>
            </p:cNvSpPr>
            <p:nvPr/>
          </p:nvSpPr>
          <p:spPr bwMode="auto">
            <a:xfrm>
              <a:off x="3457" y="898"/>
              <a:ext cx="329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b</a:t>
              </a:r>
            </a:p>
          </p:txBody>
        </p:sp>
        <p:sp>
          <p:nvSpPr>
            <p:cNvPr id="9506" name="Rectangle 290"/>
            <p:cNvSpPr>
              <a:spLocks noChangeArrowheads="1"/>
            </p:cNvSpPr>
            <p:nvPr/>
          </p:nvSpPr>
          <p:spPr bwMode="auto">
            <a:xfrm>
              <a:off x="3787" y="898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c</a:t>
              </a:r>
            </a:p>
          </p:txBody>
        </p:sp>
        <p:sp>
          <p:nvSpPr>
            <p:cNvPr id="9507" name="Rectangle 291"/>
            <p:cNvSpPr>
              <a:spLocks noChangeArrowheads="1"/>
            </p:cNvSpPr>
            <p:nvPr/>
          </p:nvSpPr>
          <p:spPr bwMode="auto">
            <a:xfrm>
              <a:off x="3128" y="1223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d</a:t>
              </a:r>
            </a:p>
          </p:txBody>
        </p:sp>
        <p:sp>
          <p:nvSpPr>
            <p:cNvPr id="9508" name="Rectangle 292"/>
            <p:cNvSpPr>
              <a:spLocks noChangeArrowheads="1"/>
            </p:cNvSpPr>
            <p:nvPr/>
          </p:nvSpPr>
          <p:spPr bwMode="auto">
            <a:xfrm>
              <a:off x="3457" y="1223"/>
              <a:ext cx="329" cy="328"/>
            </a:xfrm>
            <a:prstGeom prst="rect">
              <a:avLst/>
            </a:prstGeom>
            <a:solidFill>
              <a:srgbClr val="C0C0C0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e</a:t>
              </a:r>
            </a:p>
          </p:txBody>
        </p:sp>
        <p:sp>
          <p:nvSpPr>
            <p:cNvPr id="9509" name="Rectangle 293"/>
            <p:cNvSpPr>
              <a:spLocks noChangeArrowheads="1"/>
            </p:cNvSpPr>
            <p:nvPr/>
          </p:nvSpPr>
          <p:spPr bwMode="auto">
            <a:xfrm>
              <a:off x="3787" y="1223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f</a:t>
              </a:r>
            </a:p>
          </p:txBody>
        </p:sp>
        <p:sp>
          <p:nvSpPr>
            <p:cNvPr id="9510" name="Rectangle 294"/>
            <p:cNvSpPr>
              <a:spLocks noChangeArrowheads="1"/>
            </p:cNvSpPr>
            <p:nvPr/>
          </p:nvSpPr>
          <p:spPr bwMode="auto">
            <a:xfrm>
              <a:off x="3128" y="1552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g</a:t>
              </a:r>
            </a:p>
          </p:txBody>
        </p:sp>
        <p:sp>
          <p:nvSpPr>
            <p:cNvPr id="9511" name="Rectangle 295"/>
            <p:cNvSpPr>
              <a:spLocks noChangeArrowheads="1"/>
            </p:cNvSpPr>
            <p:nvPr/>
          </p:nvSpPr>
          <p:spPr bwMode="auto">
            <a:xfrm>
              <a:off x="3457" y="1552"/>
              <a:ext cx="329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h</a:t>
              </a:r>
            </a:p>
          </p:txBody>
        </p:sp>
        <p:sp>
          <p:nvSpPr>
            <p:cNvPr id="9512" name="Rectangle 296"/>
            <p:cNvSpPr>
              <a:spLocks noChangeArrowheads="1"/>
            </p:cNvSpPr>
            <p:nvPr/>
          </p:nvSpPr>
          <p:spPr bwMode="auto">
            <a:xfrm>
              <a:off x="3787" y="1552"/>
              <a:ext cx="328" cy="328"/>
            </a:xfrm>
            <a:prstGeom prst="rect">
              <a:avLst/>
            </a:prstGeom>
            <a:solidFill>
              <a:srgbClr val="FFFFFF"/>
            </a:solidFill>
            <a:ln w="25560" cap="sq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/>
            <a:p>
              <a:pPr algn="ctr">
                <a:buClrTx/>
                <a:buFontTx/>
                <a:buNone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IE" sz="2400" i="1">
                  <a:solidFill>
                    <a:srgbClr val="000000"/>
                  </a:solidFill>
                  <a:latin typeface="Times New Roman" pitchFamily="16" charset="0"/>
                </a:rPr>
                <a:t>i</a:t>
              </a:r>
            </a:p>
          </p:txBody>
        </p:sp>
      </p:grpSp>
      <p:sp>
        <p:nvSpPr>
          <p:cNvPr id="9513" name="Text Box 297"/>
          <p:cNvSpPr txBox="1">
            <a:spLocks noChangeArrowheads="1"/>
          </p:cNvSpPr>
          <p:nvPr/>
        </p:nvSpPr>
        <p:spPr bwMode="auto">
          <a:xfrm>
            <a:off x="4840288" y="3017838"/>
            <a:ext cx="1820862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b="1"/>
              <a:t>Original Image Pixels</a:t>
            </a:r>
          </a:p>
        </p:txBody>
      </p:sp>
      <p:sp>
        <p:nvSpPr>
          <p:cNvPr id="9514" name="Text Box 298"/>
          <p:cNvSpPr txBox="1">
            <a:spLocks noChangeArrowheads="1"/>
          </p:cNvSpPr>
          <p:nvPr/>
        </p:nvSpPr>
        <p:spPr bwMode="auto">
          <a:xfrm>
            <a:off x="6505575" y="1828800"/>
            <a:ext cx="523875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ctr">
              <a:buClrTx/>
              <a:buFontTx/>
              <a:buNone/>
            </a:pPr>
            <a:r>
              <a:rPr lang="en-IE" sz="5400" i="1">
                <a:latin typeface="Times New Roman" pitchFamily="16" charset="0"/>
              </a:rPr>
              <a:t>*</a:t>
            </a:r>
          </a:p>
        </p:txBody>
      </p:sp>
      <p:sp>
        <p:nvSpPr>
          <p:cNvPr id="9515" name="Rectangle 299"/>
          <p:cNvSpPr>
            <a:spLocks noChangeArrowheads="1"/>
          </p:cNvSpPr>
          <p:nvPr/>
        </p:nvSpPr>
        <p:spPr bwMode="auto">
          <a:xfrm>
            <a:off x="228600" y="5467350"/>
            <a:ext cx="8915400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/>
          <a:p>
            <a:pPr>
              <a:spcBef>
                <a:spcPts val="800"/>
              </a:spcBef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l-GR" sz="2400" dirty="0" smtClean="0">
                <a:solidFill>
                  <a:srgbClr val="000000"/>
                </a:solidFill>
              </a:rPr>
              <a:t>Το παραπάνω επαναλαμβάνεται για όλα τα εικονοστοιχεία της αρχικής εικόνας, για να δώσει την εικόνα εξόδου ή φιλτραρισμένη εικόνα</a:t>
            </a:r>
            <a:endParaRPr lang="en-IE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" dur="500" fill="hold"/>
                                        <p:tgtEl>
                                          <p:spTgt spid="95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w"/>
                                          </p:val>
                                        </p:tav>
                                        <p:tav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" dur="500" fill="hold"/>
                                        <p:tgtEl>
                                          <p:spTgt spid="95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100000">
                                          <p:val>
                                            <p:strVal val="4*#ppt_h"/>
                                          </p:val>
                                        </p:tav>
                                        <p:tav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79" grpId="0" animBg="1"/>
      <p:bldP spid="9479" grpId="1" animBg="1"/>
      <p:bldP spid="9502" grpId="0" animBg="1"/>
      <p:bldP spid="950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ext Box 1"/>
          <p:cNvSpPr txBox="1">
            <a:spLocks noChangeArrowheads="1"/>
          </p:cNvSpPr>
          <p:nvPr/>
        </p:nvSpPr>
        <p:spPr bwMode="auto">
          <a:xfrm>
            <a:off x="657225" y="0"/>
            <a:ext cx="8486775" cy="1231900"/>
          </a:xfrm>
          <a:prstGeom prst="rect">
            <a:avLst/>
          </a:prstGeom>
          <a:solidFill>
            <a:srgbClr val="333399"/>
          </a:solidFill>
          <a:ln w="25560" cap="sq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pitchFamily="1" charset="-128"/>
              </a:defRPr>
            </a:lvl9pPr>
          </a:lstStyle>
          <a:p>
            <a:pPr algn="r">
              <a:buClrTx/>
              <a:buFontTx/>
              <a:buNone/>
            </a:pPr>
            <a:r>
              <a:rPr lang="el-GR" sz="4000" dirty="0" smtClean="0">
                <a:solidFill>
                  <a:srgbClr val="FFFFFF"/>
                </a:solidFill>
              </a:rPr>
              <a:t>Χωρικό φιλτράρισμα</a:t>
            </a:r>
            <a:r>
              <a:rPr lang="fr-FR" sz="4000" dirty="0" smtClean="0">
                <a:solidFill>
                  <a:srgbClr val="FFFFFF"/>
                </a:solidFill>
              </a:rPr>
              <a:t>: </a:t>
            </a:r>
            <a:r>
              <a:rPr lang="el-GR" sz="4000" dirty="0" smtClean="0">
                <a:solidFill>
                  <a:srgbClr val="FFFFFF"/>
                </a:solidFill>
              </a:rPr>
              <a:t>Κλειστός τύπος</a:t>
            </a:r>
            <a:endParaRPr lang="en-IE" sz="4000" dirty="0">
              <a:solidFill>
                <a:srgbClr val="FFFFFF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39"/>
          <a:stretch>
            <a:fillRect/>
          </a:stretch>
        </p:blipFill>
        <p:spPr bwMode="auto">
          <a:xfrm>
            <a:off x="610933" y="1231900"/>
            <a:ext cx="4320480" cy="52903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r="19339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024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5853069"/>
              </p:ext>
            </p:extLst>
          </p:nvPr>
        </p:nvGraphicFramePr>
        <p:xfrm>
          <a:off x="4355976" y="1988840"/>
          <a:ext cx="4130413" cy="780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8" r:id="rId5" imgW="2286000" imgH="431640" progId="">
                  <p:embed/>
                </p:oleObj>
              </mc:Choice>
              <mc:Fallback>
                <p:oleObj r:id="rId5" imgW="2286000" imgH="4316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5976" y="1988840"/>
                        <a:ext cx="4130413" cy="78049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pitchFamily="1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5753</TotalTime>
  <Words>2468</Words>
  <Application>Microsoft Office PowerPoint</Application>
  <PresentationFormat>On-screen Show (4:3)</PresentationFormat>
  <Paragraphs>770</Paragraphs>
  <Slides>73</Slides>
  <Notes>73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73</vt:i4>
      </vt:variant>
    </vt:vector>
  </HeadingPairs>
  <TitlesOfParts>
    <vt:vector size="77" baseType="lpstr">
      <vt:lpstr>Office Theme</vt:lpstr>
      <vt:lpstr>Office Theme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Image Processing: Introduction</dc:title>
  <dc:creator>Giorgos Sfikas</dc:creator>
  <cp:lastModifiedBy>sfikas</cp:lastModifiedBy>
  <cp:revision>446</cp:revision>
  <cp:lastPrinted>1601-01-01T00:00:00Z</cp:lastPrinted>
  <dcterms:created xsi:type="dcterms:W3CDTF">2009-02-26T11:41:46Z</dcterms:created>
  <dcterms:modified xsi:type="dcterms:W3CDTF">2016-11-11T13:57:22Z</dcterms:modified>
</cp:coreProperties>
</file>