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4" r:id="rId7"/>
    <p:sldId id="260" r:id="rId8"/>
    <p:sldId id="261" r:id="rId9"/>
    <p:sldId id="265" r:id="rId10"/>
    <p:sldId id="267"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eftheria Sfinarolaki" initials="ES" lastIdx="1" clrIdx="0">
    <p:extLst>
      <p:ext uri="{19B8F6BF-5375-455C-9EA6-DF929625EA0E}">
        <p15:presenceInfo xmlns:p15="http://schemas.microsoft.com/office/powerpoint/2012/main" userId="d5367f0af001f7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E1906D-D682-86B2-B583-9F3B4349A1D1}" v="24" dt="2020-06-13T20:05:04.122"/>
    <p1510:client id="{3EF7EAA0-9BCC-4049-DB97-7849258F70F7}" v="1" dt="2020-06-14T20:28:45.281"/>
    <p1510:client id="{A1A661B7-FE0B-B403-7A32-DF7F47839BF7}" v="709" dt="2020-06-12T16:15:01.445"/>
    <p1510:client id="{A2993320-9D95-956A-3761-B2BDE5541FFD}" v="13" dt="2020-06-14T18:18:28.539"/>
    <p1510:client id="{DDF26F9F-5881-49FA-A115-8002774A347D}" v="52" dt="2020-06-12T23:14:14.554"/>
    <p1510:client id="{F2DB637E-4148-F4DF-6A81-6C70E964C7EF}" v="74" dt="2020-06-14T10:34:39.195"/>
    <p1510:client id="{F591E447-6C89-0C5E-F77E-821FD53ABB54}" v="14" dt="2020-06-14T20:03:52.827"/>
    <p1510:client id="{FEE0B717-926D-019A-78E0-E2926061127F}" v="37" dt="2020-06-14T19:58:02.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4" d="100"/>
          <a:sy n="84" d="100"/>
        </p:scale>
        <p:origin x="9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ΓΙΑΝΝΑΔΑΚΗ ΝΙΚΟΛΕΤΑ" userId="S::tp4715@edu.hmu.gr::b527e802-47c7-424c-acb4-76bbd2ac2ae2" providerId="AD" clId="Web-{A2993320-9D95-956A-3761-B2BDE5541FFD}"/>
    <pc:docChg chg="addSld modSld sldOrd">
      <pc:chgData name="ΓΙΑΝΝΑΔΑΚΗ ΝΙΚΟΛΕΤΑ" userId="S::tp4715@edu.hmu.gr::b527e802-47c7-424c-acb4-76bbd2ac2ae2" providerId="AD" clId="Web-{A2993320-9D95-956A-3761-B2BDE5541FFD}" dt="2020-06-14T18:18:28.539" v="12"/>
      <pc:docMkLst>
        <pc:docMk/>
      </pc:docMkLst>
      <pc:sldChg chg="modSp">
        <pc:chgData name="ΓΙΑΝΝΑΔΑΚΗ ΝΙΚΟΛΕΤΑ" userId="S::tp4715@edu.hmu.gr::b527e802-47c7-424c-acb4-76bbd2ac2ae2" providerId="AD" clId="Web-{A2993320-9D95-956A-3761-B2BDE5541FFD}" dt="2020-06-14T18:18:07.539" v="8" actId="1076"/>
        <pc:sldMkLst>
          <pc:docMk/>
          <pc:sldMk cId="4291762687" sldId="265"/>
        </pc:sldMkLst>
        <pc:spChg chg="mod">
          <ac:chgData name="ΓΙΑΝΝΑΔΑΚΗ ΝΙΚΟΛΕΤΑ" userId="S::tp4715@edu.hmu.gr::b527e802-47c7-424c-acb4-76bbd2ac2ae2" providerId="AD" clId="Web-{A2993320-9D95-956A-3761-B2BDE5541FFD}" dt="2020-06-14T18:18:07.539" v="8" actId="1076"/>
          <ac:spMkLst>
            <pc:docMk/>
            <pc:sldMk cId="4291762687" sldId="265"/>
            <ac:spMk id="2" creationId="{11B02230-FBED-4557-A6B8-3087956CBA1A}"/>
          </ac:spMkLst>
        </pc:spChg>
      </pc:sldChg>
      <pc:sldChg chg="modSp">
        <pc:chgData name="ΓΙΑΝΝΑΔΑΚΗ ΝΙΚΟΛΕΤΑ" userId="S::tp4715@edu.hmu.gr::b527e802-47c7-424c-acb4-76bbd2ac2ae2" providerId="AD" clId="Web-{A2993320-9D95-956A-3761-B2BDE5541FFD}" dt="2020-06-14T18:17:39.102" v="5" actId="14100"/>
        <pc:sldMkLst>
          <pc:docMk/>
          <pc:sldMk cId="3723072346" sldId="266"/>
        </pc:sldMkLst>
        <pc:picChg chg="mod">
          <ac:chgData name="ΓΙΑΝΝΑΔΑΚΗ ΝΙΚΟΛΕΤΑ" userId="S::tp4715@edu.hmu.gr::b527e802-47c7-424c-acb4-76bbd2ac2ae2" providerId="AD" clId="Web-{A2993320-9D95-956A-3761-B2BDE5541FFD}" dt="2020-06-14T18:17:39.102" v="5" actId="14100"/>
          <ac:picMkLst>
            <pc:docMk/>
            <pc:sldMk cId="3723072346" sldId="266"/>
            <ac:picMk id="6" creationId="{52F8EFA3-0150-4E39-B44D-465D47252459}"/>
          </ac:picMkLst>
        </pc:picChg>
      </pc:sldChg>
      <pc:sldChg chg="delSp modSp new ord">
        <pc:chgData name="ΓΙΑΝΝΑΔΑΚΗ ΝΙΚΟΛΕΤΑ" userId="S::tp4715@edu.hmu.gr::b527e802-47c7-424c-acb4-76bbd2ac2ae2" providerId="AD" clId="Web-{A2993320-9D95-956A-3761-B2BDE5541FFD}" dt="2020-06-14T18:18:28.539" v="12"/>
        <pc:sldMkLst>
          <pc:docMk/>
          <pc:sldMk cId="3504108263" sldId="267"/>
        </pc:sldMkLst>
        <pc:spChg chg="del mod">
          <ac:chgData name="ΓΙΑΝΝΑΔΑΚΗ ΝΙΚΟΛΕΤΑ" userId="S::tp4715@edu.hmu.gr::b527e802-47c7-424c-acb4-76bbd2ac2ae2" providerId="AD" clId="Web-{A2993320-9D95-956A-3761-B2BDE5541FFD}" dt="2020-06-14T18:18:28.539" v="12"/>
          <ac:spMkLst>
            <pc:docMk/>
            <pc:sldMk cId="3504108263" sldId="267"/>
            <ac:spMk id="3" creationId="{03658DD4-BF19-4C2B-99D4-9819C9F26850}"/>
          </ac:spMkLst>
        </pc:spChg>
      </pc:sldChg>
    </pc:docChg>
  </pc:docChgLst>
  <pc:docChgLst>
    <pc:chgData name="ΓΙΑΝΝΑΔΑΚΗ ΝΙΚΟΛΕΤΑ" userId="S::tp4715@edu.hmu.gr::b527e802-47c7-424c-acb4-76bbd2ac2ae2" providerId="AD" clId="Web-{3EF7EAA0-9BCC-4049-DB97-7849258F70F7}"/>
    <pc:docChg chg="sldOrd">
      <pc:chgData name="ΓΙΑΝΝΑΔΑΚΗ ΝΙΚΟΛΕΤΑ" userId="S::tp4715@edu.hmu.gr::b527e802-47c7-424c-acb4-76bbd2ac2ae2" providerId="AD" clId="Web-{3EF7EAA0-9BCC-4049-DB97-7849258F70F7}" dt="2020-06-14T20:28:45.281" v="0"/>
      <pc:docMkLst>
        <pc:docMk/>
      </pc:docMkLst>
      <pc:sldChg chg="ord">
        <pc:chgData name="ΓΙΑΝΝΑΔΑΚΗ ΝΙΚΟΛΕΤΑ" userId="S::tp4715@edu.hmu.gr::b527e802-47c7-424c-acb4-76bbd2ac2ae2" providerId="AD" clId="Web-{3EF7EAA0-9BCC-4049-DB97-7849258F70F7}" dt="2020-06-14T20:28:45.281" v="0"/>
        <pc:sldMkLst>
          <pc:docMk/>
          <pc:sldMk cId="3504108263" sldId="267"/>
        </pc:sldMkLst>
      </pc:sldChg>
    </pc:docChg>
  </pc:docChgLst>
  <pc:docChgLst>
    <pc:chgData name="ΓΙΑΝΝΑΔΑΚΗ ΝΙΚΟΛΕΤΑ" userId="S::tp4715@edu.hmu.gr::b527e802-47c7-424c-acb4-76bbd2ac2ae2" providerId="AD" clId="Web-{F591E447-6C89-0C5E-F77E-821FD53ABB54}"/>
    <pc:docChg chg="modSld">
      <pc:chgData name="ΓΙΑΝΝΑΔΑΚΗ ΝΙΚΟΛΕΤΑ" userId="S::tp4715@edu.hmu.gr::b527e802-47c7-424c-acb4-76bbd2ac2ae2" providerId="AD" clId="Web-{F591E447-6C89-0C5E-F77E-821FD53ABB54}" dt="2020-06-14T20:03:52.827" v="12" actId="20577"/>
      <pc:docMkLst>
        <pc:docMk/>
      </pc:docMkLst>
      <pc:sldChg chg="modSp">
        <pc:chgData name="ΓΙΑΝΝΑΔΑΚΗ ΝΙΚΟΛΕΤΑ" userId="S::tp4715@edu.hmu.gr::b527e802-47c7-424c-acb4-76bbd2ac2ae2" providerId="AD" clId="Web-{F591E447-6C89-0C5E-F77E-821FD53ABB54}" dt="2020-06-14T20:03:52.827" v="12" actId="20577"/>
        <pc:sldMkLst>
          <pc:docMk/>
          <pc:sldMk cId="1184292039" sldId="257"/>
        </pc:sldMkLst>
        <pc:spChg chg="mod">
          <ac:chgData name="ΓΙΑΝΝΑΔΑΚΗ ΝΙΚΟΛΕΤΑ" userId="S::tp4715@edu.hmu.gr::b527e802-47c7-424c-acb4-76bbd2ac2ae2" providerId="AD" clId="Web-{F591E447-6C89-0C5E-F77E-821FD53ABB54}" dt="2020-06-14T20:03:52.827" v="12" actId="20577"/>
          <ac:spMkLst>
            <pc:docMk/>
            <pc:sldMk cId="1184292039" sldId="257"/>
            <ac:spMk id="2" creationId="{B11EBC4B-0024-4636-AA6A-0A9B2D8BF971}"/>
          </ac:spMkLst>
        </pc:spChg>
      </pc:sldChg>
      <pc:sldChg chg="modSp">
        <pc:chgData name="ΓΙΑΝΝΑΔΑΚΗ ΝΙΚΟΛΕΤΑ" userId="S::tp4715@edu.hmu.gr::b527e802-47c7-424c-acb4-76bbd2ac2ae2" providerId="AD" clId="Web-{F591E447-6C89-0C5E-F77E-821FD53ABB54}" dt="2020-06-14T20:03:44.842" v="7" actId="20577"/>
        <pc:sldMkLst>
          <pc:docMk/>
          <pc:sldMk cId="3390921106" sldId="259"/>
        </pc:sldMkLst>
        <pc:spChg chg="mod">
          <ac:chgData name="ΓΙΑΝΝΑΔΑΚΗ ΝΙΚΟΛΕΤΑ" userId="S::tp4715@edu.hmu.gr::b527e802-47c7-424c-acb4-76bbd2ac2ae2" providerId="AD" clId="Web-{F591E447-6C89-0C5E-F77E-821FD53ABB54}" dt="2020-06-14T20:03:44.842" v="7" actId="20577"/>
          <ac:spMkLst>
            <pc:docMk/>
            <pc:sldMk cId="3390921106" sldId="259"/>
            <ac:spMk id="2" creationId="{2DA429B0-CE72-4EC6-9787-71A86F73F952}"/>
          </ac:spMkLst>
        </pc:spChg>
      </pc:sldChg>
      <pc:sldChg chg="modSp">
        <pc:chgData name="ΓΙΑΝΝΑΔΑΚΗ ΝΙΚΟΛΕΤΑ" userId="S::tp4715@edu.hmu.gr::b527e802-47c7-424c-acb4-76bbd2ac2ae2" providerId="AD" clId="Web-{F591E447-6C89-0C5E-F77E-821FD53ABB54}" dt="2020-06-14T20:03:14.092" v="5" actId="1076"/>
        <pc:sldMkLst>
          <pc:docMk/>
          <pc:sldMk cId="2411353092" sldId="262"/>
        </pc:sldMkLst>
        <pc:spChg chg="mod">
          <ac:chgData name="ΓΙΑΝΝΑΔΑΚΗ ΝΙΚΟΛΕΤΑ" userId="S::tp4715@edu.hmu.gr::b527e802-47c7-424c-acb4-76bbd2ac2ae2" providerId="AD" clId="Web-{F591E447-6C89-0C5E-F77E-821FD53ABB54}" dt="2020-06-14T20:03:14.092" v="5" actId="1076"/>
          <ac:spMkLst>
            <pc:docMk/>
            <pc:sldMk cId="2411353092" sldId="262"/>
            <ac:spMk id="2" creationId="{5427013C-5A2A-4552-B71D-E7FEBDE29D03}"/>
          </ac:spMkLst>
        </pc:spChg>
      </pc:sldChg>
    </pc:docChg>
  </pc:docChgLst>
  <pc:docChgLst>
    <pc:chgData name="ΓΙΑΝΝΑΔΑΚΗ ΝΙΚΟΛΕΤΑ" userId="S::tp4715@edu.hmu.gr::b527e802-47c7-424c-acb4-76bbd2ac2ae2" providerId="AD" clId="Web-{2AE1906D-D682-86B2-B583-9F3B4349A1D1}"/>
    <pc:docChg chg="modSld">
      <pc:chgData name="ΓΙΑΝΝΑΔΑΚΗ ΝΙΚΟΛΕΤΑ" userId="S::tp4715@edu.hmu.gr::b527e802-47c7-424c-acb4-76bbd2ac2ae2" providerId="AD" clId="Web-{2AE1906D-D682-86B2-B583-9F3B4349A1D1}" dt="2020-06-13T20:05:04.122" v="23" actId="1076"/>
      <pc:docMkLst>
        <pc:docMk/>
      </pc:docMkLst>
      <pc:sldChg chg="modSp">
        <pc:chgData name="ΓΙΑΝΝΑΔΑΚΗ ΝΙΚΟΛΕΤΑ" userId="S::tp4715@edu.hmu.gr::b527e802-47c7-424c-acb4-76bbd2ac2ae2" providerId="AD" clId="Web-{2AE1906D-D682-86B2-B583-9F3B4349A1D1}" dt="2020-06-13T20:05:04.122" v="23" actId="1076"/>
        <pc:sldMkLst>
          <pc:docMk/>
          <pc:sldMk cId="1834962273" sldId="258"/>
        </pc:sldMkLst>
        <pc:spChg chg="mod">
          <ac:chgData name="ΓΙΑΝΝΑΔΑΚΗ ΝΙΚΟΛΕΤΑ" userId="S::tp4715@edu.hmu.gr::b527e802-47c7-424c-acb4-76bbd2ac2ae2" providerId="AD" clId="Web-{2AE1906D-D682-86B2-B583-9F3B4349A1D1}" dt="2020-06-13T20:05:04.122" v="23" actId="1076"/>
          <ac:spMkLst>
            <pc:docMk/>
            <pc:sldMk cId="1834962273" sldId="258"/>
            <ac:spMk id="2" creationId="{B2878BA1-F73D-417E-9808-C7F9BB1C2E1A}"/>
          </ac:spMkLst>
        </pc:spChg>
      </pc:sldChg>
    </pc:docChg>
  </pc:docChgLst>
  <pc:docChgLst>
    <pc:chgData name="ΓΙΑΝΝΑΔΑΚΗ ΝΙΚΟΛΕΤΑ" userId="S::tp4715@edu.hmu.gr::b527e802-47c7-424c-acb4-76bbd2ac2ae2" providerId="AD" clId="Web-{A1A661B7-FE0B-B403-7A32-DF7F47839BF7}"/>
    <pc:docChg chg="addSld delSld modSld">
      <pc:chgData name="ΓΙΑΝΝΑΔΑΚΗ ΝΙΚΟΛΕΤΑ" userId="S::tp4715@edu.hmu.gr::b527e802-47c7-424c-acb4-76bbd2ac2ae2" providerId="AD" clId="Web-{A1A661B7-FE0B-B403-7A32-DF7F47839BF7}" dt="2020-06-12T16:15:01.445" v="708" actId="14100"/>
      <pc:docMkLst>
        <pc:docMk/>
      </pc:docMkLst>
      <pc:sldChg chg="modSp">
        <pc:chgData name="ΓΙΑΝΝΑΔΑΚΗ ΝΙΚΟΛΕΤΑ" userId="S::tp4715@edu.hmu.gr::b527e802-47c7-424c-acb4-76bbd2ac2ae2" providerId="AD" clId="Web-{A1A661B7-FE0B-B403-7A32-DF7F47839BF7}" dt="2020-06-12T13:27:56.857" v="80" actId="20577"/>
        <pc:sldMkLst>
          <pc:docMk/>
          <pc:sldMk cId="3601082625" sldId="256"/>
        </pc:sldMkLst>
        <pc:spChg chg="mod">
          <ac:chgData name="ΓΙΑΝΝΑΔΑΚΗ ΝΙΚΟΛΕΤΑ" userId="S::tp4715@edu.hmu.gr::b527e802-47c7-424c-acb4-76bbd2ac2ae2" providerId="AD" clId="Web-{A1A661B7-FE0B-B403-7A32-DF7F47839BF7}" dt="2020-06-12T13:27:11.715" v="7" actId="20577"/>
          <ac:spMkLst>
            <pc:docMk/>
            <pc:sldMk cId="3601082625" sldId="256"/>
            <ac:spMk id="2" creationId="{00000000-0000-0000-0000-000000000000}"/>
          </ac:spMkLst>
        </pc:spChg>
        <pc:spChg chg="mod">
          <ac:chgData name="ΓΙΑΝΝΑΔΑΚΗ ΝΙΚΟΛΕΤΑ" userId="S::tp4715@edu.hmu.gr::b527e802-47c7-424c-acb4-76bbd2ac2ae2" providerId="AD" clId="Web-{A1A661B7-FE0B-B403-7A32-DF7F47839BF7}" dt="2020-06-12T13:27:56.857" v="80" actId="20577"/>
          <ac:spMkLst>
            <pc:docMk/>
            <pc:sldMk cId="3601082625" sldId="256"/>
            <ac:spMk id="3" creationId="{00000000-0000-0000-0000-000000000000}"/>
          </ac:spMkLst>
        </pc:spChg>
      </pc:sldChg>
      <pc:sldChg chg="delSp modSp new">
        <pc:chgData name="ΓΙΑΝΝΑΔΑΚΗ ΝΙΚΟΛΕΤΑ" userId="S::tp4715@edu.hmu.gr::b527e802-47c7-424c-acb4-76bbd2ac2ae2" providerId="AD" clId="Web-{A1A661B7-FE0B-B403-7A32-DF7F47839BF7}" dt="2020-06-12T16:11:29.910" v="700" actId="20577"/>
        <pc:sldMkLst>
          <pc:docMk/>
          <pc:sldMk cId="1184292039" sldId="257"/>
        </pc:sldMkLst>
        <pc:spChg chg="mod">
          <ac:chgData name="ΓΙΑΝΝΑΔΑΚΗ ΝΙΚΟΛΕΤΑ" userId="S::tp4715@edu.hmu.gr::b527e802-47c7-424c-acb4-76bbd2ac2ae2" providerId="AD" clId="Web-{A1A661B7-FE0B-B403-7A32-DF7F47839BF7}" dt="2020-06-12T16:11:29.910" v="700" actId="20577"/>
          <ac:spMkLst>
            <pc:docMk/>
            <pc:sldMk cId="1184292039" sldId="257"/>
            <ac:spMk id="2" creationId="{B11EBC4B-0024-4636-AA6A-0A9B2D8BF971}"/>
          </ac:spMkLst>
        </pc:spChg>
        <pc:spChg chg="del">
          <ac:chgData name="ΓΙΑΝΝΑΔΑΚΗ ΝΙΚΟΛΕΤΑ" userId="S::tp4715@edu.hmu.gr::b527e802-47c7-424c-acb4-76bbd2ac2ae2" providerId="AD" clId="Web-{A1A661B7-FE0B-B403-7A32-DF7F47839BF7}" dt="2020-06-12T14:15:08.087" v="277"/>
          <ac:spMkLst>
            <pc:docMk/>
            <pc:sldMk cId="1184292039" sldId="257"/>
            <ac:spMk id="3" creationId="{57CDB81A-B6C1-4C05-B285-F8E98C06B960}"/>
          </ac:spMkLst>
        </pc:spChg>
      </pc:sldChg>
      <pc:sldChg chg="new del">
        <pc:chgData name="ΓΙΑΝΝΑΔΑΚΗ ΝΙΚΟΛΕΤΑ" userId="S::tp4715@edu.hmu.gr::b527e802-47c7-424c-acb4-76bbd2ac2ae2" providerId="AD" clId="Web-{A1A661B7-FE0B-B403-7A32-DF7F47839BF7}" dt="2020-06-12T14:32:01.123" v="399"/>
        <pc:sldMkLst>
          <pc:docMk/>
          <pc:sldMk cId="1341926256" sldId="258"/>
        </pc:sldMkLst>
      </pc:sldChg>
      <pc:sldChg chg="delSp modSp new">
        <pc:chgData name="ΓΙΑΝΝΑΔΑΚΗ ΝΙΚΟΛΕΤΑ" userId="S::tp4715@edu.hmu.gr::b527e802-47c7-424c-acb4-76bbd2ac2ae2" providerId="AD" clId="Web-{A1A661B7-FE0B-B403-7A32-DF7F47839BF7}" dt="2020-06-12T15:29:21.560" v="451" actId="1076"/>
        <pc:sldMkLst>
          <pc:docMk/>
          <pc:sldMk cId="1834962273" sldId="258"/>
        </pc:sldMkLst>
        <pc:spChg chg="mod">
          <ac:chgData name="ΓΙΑΝΝΑΔΑΚΗ ΝΙΚΟΛΕΤΑ" userId="S::tp4715@edu.hmu.gr::b527e802-47c7-424c-acb4-76bbd2ac2ae2" providerId="AD" clId="Web-{A1A661B7-FE0B-B403-7A32-DF7F47839BF7}" dt="2020-06-12T15:29:21.560" v="451" actId="1076"/>
          <ac:spMkLst>
            <pc:docMk/>
            <pc:sldMk cId="1834962273" sldId="258"/>
            <ac:spMk id="2" creationId="{B2878BA1-F73D-417E-9808-C7F9BB1C2E1A}"/>
          </ac:spMkLst>
        </pc:spChg>
        <pc:spChg chg="del mod">
          <ac:chgData name="ΓΙΑΝΝΑΔΑΚΗ ΝΙΚΟΛΕΤΑ" userId="S::tp4715@edu.hmu.gr::b527e802-47c7-424c-acb4-76bbd2ac2ae2" providerId="AD" clId="Web-{A1A661B7-FE0B-B403-7A32-DF7F47839BF7}" dt="2020-06-12T15:25:00.632" v="438"/>
          <ac:spMkLst>
            <pc:docMk/>
            <pc:sldMk cId="1834962273" sldId="258"/>
            <ac:spMk id="3" creationId="{8988DB61-BA8C-43D6-97A2-1C034FE28E81}"/>
          </ac:spMkLst>
        </pc:spChg>
      </pc:sldChg>
      <pc:sldChg chg="delSp modSp new">
        <pc:chgData name="ΓΙΑΝΝΑΔΑΚΗ ΝΙΚΟΛΕΤΑ" userId="S::tp4715@edu.hmu.gr::b527e802-47c7-424c-acb4-76bbd2ac2ae2" providerId="AD" clId="Web-{A1A661B7-FE0B-B403-7A32-DF7F47839BF7}" dt="2020-06-12T15:36:42.397" v="630" actId="1076"/>
        <pc:sldMkLst>
          <pc:docMk/>
          <pc:sldMk cId="3390921106" sldId="259"/>
        </pc:sldMkLst>
        <pc:spChg chg="mod">
          <ac:chgData name="ΓΙΑΝΝΑΔΑΚΗ ΝΙΚΟΛΕΤΑ" userId="S::tp4715@edu.hmu.gr::b527e802-47c7-424c-acb4-76bbd2ac2ae2" providerId="AD" clId="Web-{A1A661B7-FE0B-B403-7A32-DF7F47839BF7}" dt="2020-06-12T15:36:42.397" v="630" actId="1076"/>
          <ac:spMkLst>
            <pc:docMk/>
            <pc:sldMk cId="3390921106" sldId="259"/>
            <ac:spMk id="2" creationId="{2DA429B0-CE72-4EC6-9787-71A86F73F952}"/>
          </ac:spMkLst>
        </pc:spChg>
        <pc:spChg chg="del mod">
          <ac:chgData name="ΓΙΑΝΝΑΔΑΚΗ ΝΙΚΟΛΕΤΑ" userId="S::tp4715@edu.hmu.gr::b527e802-47c7-424c-acb4-76bbd2ac2ae2" providerId="AD" clId="Web-{A1A661B7-FE0B-B403-7A32-DF7F47839BF7}" dt="2020-06-12T15:29:45.185" v="456"/>
          <ac:spMkLst>
            <pc:docMk/>
            <pc:sldMk cId="3390921106" sldId="259"/>
            <ac:spMk id="3" creationId="{90D9B4CD-8EDF-43B7-A310-DE5E72709E22}"/>
          </ac:spMkLst>
        </pc:spChg>
      </pc:sldChg>
      <pc:sldChg chg="delSp modSp new">
        <pc:chgData name="ΓΙΑΝΝΑΔΑΚΗ ΝΙΚΟΛΕΤΑ" userId="S::tp4715@edu.hmu.gr::b527e802-47c7-424c-acb4-76bbd2ac2ae2" providerId="AD" clId="Web-{A1A661B7-FE0B-B403-7A32-DF7F47839BF7}" dt="2020-06-12T15:50:52.962" v="661" actId="1076"/>
        <pc:sldMkLst>
          <pc:docMk/>
          <pc:sldMk cId="1082161953" sldId="260"/>
        </pc:sldMkLst>
        <pc:spChg chg="mod">
          <ac:chgData name="ΓΙΑΝΝΑΔΑΚΗ ΝΙΚΟΛΕΤΑ" userId="S::tp4715@edu.hmu.gr::b527e802-47c7-424c-acb4-76bbd2ac2ae2" providerId="AD" clId="Web-{A1A661B7-FE0B-B403-7A32-DF7F47839BF7}" dt="2020-06-12T15:50:52.962" v="661" actId="1076"/>
          <ac:spMkLst>
            <pc:docMk/>
            <pc:sldMk cId="1082161953" sldId="260"/>
            <ac:spMk id="2" creationId="{D336942E-A590-4ECF-B0E1-E56EE71296B7}"/>
          </ac:spMkLst>
        </pc:spChg>
        <pc:spChg chg="del mod">
          <ac:chgData name="ΓΙΑΝΝΑΔΑΚΗ ΝΙΚΟΛΕΤΑ" userId="S::tp4715@edu.hmu.gr::b527e802-47c7-424c-acb4-76bbd2ac2ae2" providerId="AD" clId="Web-{A1A661B7-FE0B-B403-7A32-DF7F47839BF7}" dt="2020-06-12T15:44:19.266" v="646"/>
          <ac:spMkLst>
            <pc:docMk/>
            <pc:sldMk cId="1082161953" sldId="260"/>
            <ac:spMk id="3" creationId="{2F90F64A-174E-40E7-9F79-8282E1EEE066}"/>
          </ac:spMkLst>
        </pc:spChg>
      </pc:sldChg>
      <pc:sldChg chg="delSp modSp new">
        <pc:chgData name="ΓΙΑΝΝΑΔΑΚΗ ΝΙΚΟΛΕΤΑ" userId="S::tp4715@edu.hmu.gr::b527e802-47c7-424c-acb4-76bbd2ac2ae2" providerId="AD" clId="Web-{A1A661B7-FE0B-B403-7A32-DF7F47839BF7}" dt="2020-06-12T16:08:59.016" v="695" actId="1076"/>
        <pc:sldMkLst>
          <pc:docMk/>
          <pc:sldMk cId="4285710561" sldId="261"/>
        </pc:sldMkLst>
        <pc:spChg chg="mod">
          <ac:chgData name="ΓΙΑΝΝΑΔΑΚΗ ΝΙΚΟΛΕΤΑ" userId="S::tp4715@edu.hmu.gr::b527e802-47c7-424c-acb4-76bbd2ac2ae2" providerId="AD" clId="Web-{A1A661B7-FE0B-B403-7A32-DF7F47839BF7}" dt="2020-06-12T16:08:59.016" v="695" actId="1076"/>
          <ac:spMkLst>
            <pc:docMk/>
            <pc:sldMk cId="4285710561" sldId="261"/>
            <ac:spMk id="2" creationId="{11B02230-FBED-4557-A6B8-3087956CBA1A}"/>
          </ac:spMkLst>
        </pc:spChg>
        <pc:spChg chg="del mod">
          <ac:chgData name="ΓΙΑΝΝΑΔΑΚΗ ΝΙΚΟΛΕΤΑ" userId="S::tp4715@edu.hmu.gr::b527e802-47c7-424c-acb4-76bbd2ac2ae2" providerId="AD" clId="Web-{A1A661B7-FE0B-B403-7A32-DF7F47839BF7}" dt="2020-06-12T15:53:41.278" v="670"/>
          <ac:spMkLst>
            <pc:docMk/>
            <pc:sldMk cId="4285710561" sldId="261"/>
            <ac:spMk id="3" creationId="{17B9F5D9-EF13-4001-A743-185396294DCC}"/>
          </ac:spMkLst>
        </pc:spChg>
      </pc:sldChg>
      <pc:sldChg chg="delSp modSp new">
        <pc:chgData name="ΓΙΑΝΝΑΔΑΚΗ ΝΙΚΟΛΕΤΑ" userId="S::tp4715@edu.hmu.gr::b527e802-47c7-424c-acb4-76bbd2ac2ae2" providerId="AD" clId="Web-{A1A661B7-FE0B-B403-7A32-DF7F47839BF7}" dt="2020-06-12T16:15:01.445" v="708" actId="14100"/>
        <pc:sldMkLst>
          <pc:docMk/>
          <pc:sldMk cId="2411353092" sldId="262"/>
        </pc:sldMkLst>
        <pc:spChg chg="mod">
          <ac:chgData name="ΓΙΑΝΝΑΔΑΚΗ ΝΙΚΟΛΕΤΑ" userId="S::tp4715@edu.hmu.gr::b527e802-47c7-424c-acb4-76bbd2ac2ae2" providerId="AD" clId="Web-{A1A661B7-FE0B-B403-7A32-DF7F47839BF7}" dt="2020-06-12T16:15:01.445" v="708" actId="14100"/>
          <ac:spMkLst>
            <pc:docMk/>
            <pc:sldMk cId="2411353092" sldId="262"/>
            <ac:spMk id="2" creationId="{5427013C-5A2A-4552-B71D-E7FEBDE29D03}"/>
          </ac:spMkLst>
        </pc:spChg>
        <pc:spChg chg="del mod">
          <ac:chgData name="ΓΙΑΝΝΑΔΑΚΗ ΝΙΚΟΛΕΤΑ" userId="S::tp4715@edu.hmu.gr::b527e802-47c7-424c-acb4-76bbd2ac2ae2" providerId="AD" clId="Web-{A1A661B7-FE0B-B403-7A32-DF7F47839BF7}" dt="2020-06-12T16:14:52.711" v="707"/>
          <ac:spMkLst>
            <pc:docMk/>
            <pc:sldMk cId="2411353092" sldId="262"/>
            <ac:spMk id="3" creationId="{9CA621EC-D5DE-4A89-AEF9-A3CCABB52630}"/>
          </ac:spMkLst>
        </pc:spChg>
      </pc:sldChg>
    </pc:docChg>
  </pc:docChgLst>
  <pc:docChgLst>
    <pc:chgData name="Eleftheria Sfinarolaki" userId="d5367f0af001f720" providerId="LiveId" clId="{DDF26F9F-5881-49FA-A115-8002774A347D}"/>
    <pc:docChg chg="undo custSel addSld delSld modSld sldOrd">
      <pc:chgData name="Eleftheria Sfinarolaki" userId="d5367f0af001f720" providerId="LiveId" clId="{DDF26F9F-5881-49FA-A115-8002774A347D}" dt="2020-06-12T23:14:47.340" v="545" actId="1076"/>
      <pc:docMkLst>
        <pc:docMk/>
      </pc:docMkLst>
      <pc:sldChg chg="addSp modSp mod">
        <pc:chgData name="Eleftheria Sfinarolaki" userId="d5367f0af001f720" providerId="LiveId" clId="{DDF26F9F-5881-49FA-A115-8002774A347D}" dt="2020-06-12T22:30:53.090" v="63" actId="1076"/>
        <pc:sldMkLst>
          <pc:docMk/>
          <pc:sldMk cId="1834962273" sldId="258"/>
        </pc:sldMkLst>
        <pc:spChg chg="mod">
          <ac:chgData name="Eleftheria Sfinarolaki" userId="d5367f0af001f720" providerId="LiveId" clId="{DDF26F9F-5881-49FA-A115-8002774A347D}" dt="2020-06-12T22:30:18.995" v="51" actId="6549"/>
          <ac:spMkLst>
            <pc:docMk/>
            <pc:sldMk cId="1834962273" sldId="258"/>
            <ac:spMk id="2" creationId="{B2878BA1-F73D-417E-9808-C7F9BB1C2E1A}"/>
          </ac:spMkLst>
        </pc:spChg>
        <pc:spChg chg="add mod">
          <ac:chgData name="Eleftheria Sfinarolaki" userId="d5367f0af001f720" providerId="LiveId" clId="{DDF26F9F-5881-49FA-A115-8002774A347D}" dt="2020-06-12T22:30:53.090" v="63" actId="1076"/>
          <ac:spMkLst>
            <pc:docMk/>
            <pc:sldMk cId="1834962273" sldId="258"/>
            <ac:spMk id="3" creationId="{4DA6608B-867F-4DEE-9791-7E6837968114}"/>
          </ac:spMkLst>
        </pc:spChg>
      </pc:sldChg>
      <pc:sldChg chg="addSp modSp mod">
        <pc:chgData name="Eleftheria Sfinarolaki" userId="d5367f0af001f720" providerId="LiveId" clId="{DDF26F9F-5881-49FA-A115-8002774A347D}" dt="2020-06-12T22:31:29.043" v="75" actId="1076"/>
        <pc:sldMkLst>
          <pc:docMk/>
          <pc:sldMk cId="3390921106" sldId="259"/>
        </pc:sldMkLst>
        <pc:spChg chg="mod">
          <ac:chgData name="Eleftheria Sfinarolaki" userId="d5367f0af001f720" providerId="LiveId" clId="{DDF26F9F-5881-49FA-A115-8002774A347D}" dt="2020-06-12T22:30:59.762" v="64"/>
          <ac:spMkLst>
            <pc:docMk/>
            <pc:sldMk cId="3390921106" sldId="259"/>
            <ac:spMk id="2" creationId="{2DA429B0-CE72-4EC6-9787-71A86F73F952}"/>
          </ac:spMkLst>
        </pc:spChg>
        <pc:spChg chg="add mod">
          <ac:chgData name="Eleftheria Sfinarolaki" userId="d5367f0af001f720" providerId="LiveId" clId="{DDF26F9F-5881-49FA-A115-8002774A347D}" dt="2020-06-12T22:31:29.043" v="75" actId="1076"/>
          <ac:spMkLst>
            <pc:docMk/>
            <pc:sldMk cId="3390921106" sldId="259"/>
            <ac:spMk id="3" creationId="{F11C72D5-B97A-4ECE-A5AD-525B1BC80B3B}"/>
          </ac:spMkLst>
        </pc:spChg>
      </pc:sldChg>
      <pc:sldChg chg="addSp delSp modSp mod addCm">
        <pc:chgData name="Eleftheria Sfinarolaki" userId="d5367f0af001f720" providerId="LiveId" clId="{DDF26F9F-5881-49FA-A115-8002774A347D}" dt="2020-06-12T23:13:46.131" v="534" actId="1076"/>
        <pc:sldMkLst>
          <pc:docMk/>
          <pc:sldMk cId="1082161953" sldId="260"/>
        </pc:sldMkLst>
        <pc:spChg chg="mod">
          <ac:chgData name="Eleftheria Sfinarolaki" userId="d5367f0af001f720" providerId="LiveId" clId="{DDF26F9F-5881-49FA-A115-8002774A347D}" dt="2020-06-12T22:48:50.622" v="308" actId="20578"/>
          <ac:spMkLst>
            <pc:docMk/>
            <pc:sldMk cId="1082161953" sldId="260"/>
            <ac:spMk id="2" creationId="{D336942E-A590-4ECF-B0E1-E56EE71296B7}"/>
          </ac:spMkLst>
        </pc:spChg>
        <pc:spChg chg="add mod">
          <ac:chgData name="Eleftheria Sfinarolaki" userId="d5367f0af001f720" providerId="LiveId" clId="{DDF26F9F-5881-49FA-A115-8002774A347D}" dt="2020-06-12T22:31:45.139" v="76" actId="115"/>
          <ac:spMkLst>
            <pc:docMk/>
            <pc:sldMk cId="1082161953" sldId="260"/>
            <ac:spMk id="3" creationId="{11CC3A9F-FBE6-41BB-B232-D35674A2509B}"/>
          </ac:spMkLst>
        </pc:spChg>
        <pc:spChg chg="add mod">
          <ac:chgData name="Eleftheria Sfinarolaki" userId="d5367f0af001f720" providerId="LiveId" clId="{DDF26F9F-5881-49FA-A115-8002774A347D}" dt="2020-06-12T22:52:09.165" v="338" actId="1076"/>
          <ac:spMkLst>
            <pc:docMk/>
            <pc:sldMk cId="1082161953" sldId="260"/>
            <ac:spMk id="10" creationId="{6D33034D-E463-49A7-9DC3-FD0127427330}"/>
          </ac:spMkLst>
        </pc:spChg>
        <pc:spChg chg="add mod">
          <ac:chgData name="Eleftheria Sfinarolaki" userId="d5367f0af001f720" providerId="LiveId" clId="{DDF26F9F-5881-49FA-A115-8002774A347D}" dt="2020-06-12T22:52:00.181" v="337" actId="1076"/>
          <ac:spMkLst>
            <pc:docMk/>
            <pc:sldMk cId="1082161953" sldId="260"/>
            <ac:spMk id="15" creationId="{CA30D1AC-60A8-4BB2-B1C3-9629FAE9F5C3}"/>
          </ac:spMkLst>
        </pc:spChg>
        <pc:picChg chg="add del mod">
          <ac:chgData name="Eleftheria Sfinarolaki" userId="d5367f0af001f720" providerId="LiveId" clId="{DDF26F9F-5881-49FA-A115-8002774A347D}" dt="2020-06-12T22:46:39.397" v="283" actId="478"/>
          <ac:picMkLst>
            <pc:docMk/>
            <pc:sldMk cId="1082161953" sldId="260"/>
            <ac:picMk id="5" creationId="{1BA4C74A-02C3-4473-822E-CBB43D03CCE3}"/>
          </ac:picMkLst>
        </pc:picChg>
        <pc:picChg chg="add del mod">
          <ac:chgData name="Eleftheria Sfinarolaki" userId="d5367f0af001f720" providerId="LiveId" clId="{DDF26F9F-5881-49FA-A115-8002774A347D}" dt="2020-06-12T22:46:39.397" v="283" actId="478"/>
          <ac:picMkLst>
            <pc:docMk/>
            <pc:sldMk cId="1082161953" sldId="260"/>
            <ac:picMk id="7" creationId="{F9AA8A91-E1D9-4EAA-B882-C702E56F164F}"/>
          </ac:picMkLst>
        </pc:picChg>
        <pc:picChg chg="add mod">
          <ac:chgData name="Eleftheria Sfinarolaki" userId="d5367f0af001f720" providerId="LiveId" clId="{DDF26F9F-5881-49FA-A115-8002774A347D}" dt="2020-06-12T23:13:46.131" v="534" actId="1076"/>
          <ac:picMkLst>
            <pc:docMk/>
            <pc:sldMk cId="1082161953" sldId="260"/>
            <ac:picMk id="9" creationId="{AEC8940D-3C3D-4425-8D90-59C01E9F59EE}"/>
          </ac:picMkLst>
        </pc:picChg>
        <pc:picChg chg="add del mod modCrop">
          <ac:chgData name="Eleftheria Sfinarolaki" userId="d5367f0af001f720" providerId="LiveId" clId="{DDF26F9F-5881-49FA-A115-8002774A347D}" dt="2020-06-12T22:50:05.899" v="322" actId="478"/>
          <ac:picMkLst>
            <pc:docMk/>
            <pc:sldMk cId="1082161953" sldId="260"/>
            <ac:picMk id="12" creationId="{5A99D426-0C9E-49B9-8E22-E1BDDCF25D22}"/>
          </ac:picMkLst>
        </pc:picChg>
        <pc:picChg chg="add mod">
          <ac:chgData name="Eleftheria Sfinarolaki" userId="d5367f0af001f720" providerId="LiveId" clId="{DDF26F9F-5881-49FA-A115-8002774A347D}" dt="2020-06-12T22:51:20.478" v="326" actId="1076"/>
          <ac:picMkLst>
            <pc:docMk/>
            <pc:sldMk cId="1082161953" sldId="260"/>
            <ac:picMk id="14" creationId="{0EE7583E-C32B-45A8-ADDD-1F715B4481CC}"/>
          </ac:picMkLst>
        </pc:picChg>
      </pc:sldChg>
      <pc:sldChg chg="addSp delSp modSp mod">
        <pc:chgData name="Eleftheria Sfinarolaki" userId="d5367f0af001f720" providerId="LiveId" clId="{DDF26F9F-5881-49FA-A115-8002774A347D}" dt="2020-06-12T23:14:47.340" v="545" actId="1076"/>
        <pc:sldMkLst>
          <pc:docMk/>
          <pc:sldMk cId="4285710561" sldId="261"/>
        </pc:sldMkLst>
        <pc:spChg chg="mod">
          <ac:chgData name="Eleftheria Sfinarolaki" userId="d5367f0af001f720" providerId="LiveId" clId="{DDF26F9F-5881-49FA-A115-8002774A347D}" dt="2020-06-12T23:14:42.242" v="544" actId="20577"/>
          <ac:spMkLst>
            <pc:docMk/>
            <pc:sldMk cId="4285710561" sldId="261"/>
            <ac:spMk id="2" creationId="{11B02230-FBED-4557-A6B8-3087956CBA1A}"/>
          </ac:spMkLst>
        </pc:spChg>
        <pc:spChg chg="add del mod">
          <ac:chgData name="Eleftheria Sfinarolaki" userId="d5367f0af001f720" providerId="LiveId" clId="{DDF26F9F-5881-49FA-A115-8002774A347D}" dt="2020-06-12T22:32:18.938" v="78"/>
          <ac:spMkLst>
            <pc:docMk/>
            <pc:sldMk cId="4285710561" sldId="261"/>
            <ac:spMk id="3" creationId="{E525159B-37BF-4A57-AA9B-958184302A87}"/>
          </ac:spMkLst>
        </pc:spChg>
        <pc:spChg chg="add mod">
          <ac:chgData name="Eleftheria Sfinarolaki" userId="d5367f0af001f720" providerId="LiveId" clId="{DDF26F9F-5881-49FA-A115-8002774A347D}" dt="2020-06-12T22:55:48.324" v="345" actId="20577"/>
          <ac:spMkLst>
            <pc:docMk/>
            <pc:sldMk cId="4285710561" sldId="261"/>
            <ac:spMk id="4" creationId="{466CAC95-76BE-42D7-8B88-BF730C68540B}"/>
          </ac:spMkLst>
        </pc:spChg>
        <pc:spChg chg="add del">
          <ac:chgData name="Eleftheria Sfinarolaki" userId="d5367f0af001f720" providerId="LiveId" clId="{DDF26F9F-5881-49FA-A115-8002774A347D}" dt="2020-06-12T22:58:56.157" v="383"/>
          <ac:spMkLst>
            <pc:docMk/>
            <pc:sldMk cId="4285710561" sldId="261"/>
            <ac:spMk id="5" creationId="{258949F8-439B-4772-9E75-44C51AAF6A47}"/>
          </ac:spMkLst>
        </pc:spChg>
        <pc:spChg chg="add del">
          <ac:chgData name="Eleftheria Sfinarolaki" userId="d5367f0af001f720" providerId="LiveId" clId="{DDF26F9F-5881-49FA-A115-8002774A347D}" dt="2020-06-12T22:59:24.794" v="387"/>
          <ac:spMkLst>
            <pc:docMk/>
            <pc:sldMk cId="4285710561" sldId="261"/>
            <ac:spMk id="6" creationId="{ADA23D08-B90F-4A9C-ACE2-2136FAA4F70B}"/>
          </ac:spMkLst>
        </pc:spChg>
        <pc:spChg chg="add del mod">
          <ac:chgData name="Eleftheria Sfinarolaki" userId="d5367f0af001f720" providerId="LiveId" clId="{DDF26F9F-5881-49FA-A115-8002774A347D}" dt="2020-06-12T22:59:24.262" v="386"/>
          <ac:spMkLst>
            <pc:docMk/>
            <pc:sldMk cId="4285710561" sldId="261"/>
            <ac:spMk id="7" creationId="{F1197895-0E3F-4AA2-BC53-4451B1E92200}"/>
          </ac:spMkLst>
        </pc:spChg>
        <pc:spChg chg="add del">
          <ac:chgData name="Eleftheria Sfinarolaki" userId="d5367f0af001f720" providerId="LiveId" clId="{DDF26F9F-5881-49FA-A115-8002774A347D}" dt="2020-06-12T22:59:30.381" v="389"/>
          <ac:spMkLst>
            <pc:docMk/>
            <pc:sldMk cId="4285710561" sldId="261"/>
            <ac:spMk id="8" creationId="{C117FED3-8CDC-407D-8B90-7750210B6862}"/>
          </ac:spMkLst>
        </pc:spChg>
        <pc:spChg chg="add del">
          <ac:chgData name="Eleftheria Sfinarolaki" userId="d5367f0af001f720" providerId="LiveId" clId="{DDF26F9F-5881-49FA-A115-8002774A347D}" dt="2020-06-12T23:00:01.846" v="391"/>
          <ac:spMkLst>
            <pc:docMk/>
            <pc:sldMk cId="4285710561" sldId="261"/>
            <ac:spMk id="9" creationId="{ABDCBFEF-CE56-477B-8FD3-1C66A48B2779}"/>
          </ac:spMkLst>
        </pc:spChg>
        <pc:spChg chg="add del mod">
          <ac:chgData name="Eleftheria Sfinarolaki" userId="d5367f0af001f720" providerId="LiveId" clId="{DDF26F9F-5881-49FA-A115-8002774A347D}" dt="2020-06-12T23:01:37.136" v="467" actId="478"/>
          <ac:spMkLst>
            <pc:docMk/>
            <pc:sldMk cId="4285710561" sldId="261"/>
            <ac:spMk id="10" creationId="{0AA47142-85A3-46D8-A5AF-28EA6198AB4C}"/>
          </ac:spMkLst>
        </pc:spChg>
        <pc:picChg chg="add mod">
          <ac:chgData name="Eleftheria Sfinarolaki" userId="d5367f0af001f720" providerId="LiveId" clId="{DDF26F9F-5881-49FA-A115-8002774A347D}" dt="2020-06-12T23:14:38.507" v="541" actId="1076"/>
          <ac:picMkLst>
            <pc:docMk/>
            <pc:sldMk cId="4285710561" sldId="261"/>
            <ac:picMk id="12" creationId="{5F0D99E1-6845-4BEB-8A87-D1955943E8BA}"/>
          </ac:picMkLst>
        </pc:picChg>
        <pc:picChg chg="add mod">
          <ac:chgData name="Eleftheria Sfinarolaki" userId="d5367f0af001f720" providerId="LiveId" clId="{DDF26F9F-5881-49FA-A115-8002774A347D}" dt="2020-06-12T23:14:47.340" v="545" actId="1076"/>
          <ac:picMkLst>
            <pc:docMk/>
            <pc:sldMk cId="4285710561" sldId="261"/>
            <ac:picMk id="14" creationId="{F03B209F-6268-405D-AB1D-4845E122D84D}"/>
          </ac:picMkLst>
        </pc:picChg>
      </pc:sldChg>
      <pc:sldChg chg="addSp delSp modSp new del mod">
        <pc:chgData name="Eleftheria Sfinarolaki" userId="d5367f0af001f720" providerId="LiveId" clId="{DDF26F9F-5881-49FA-A115-8002774A347D}" dt="2020-06-12T22:40:12.501" v="271" actId="47"/>
        <pc:sldMkLst>
          <pc:docMk/>
          <pc:sldMk cId="2808589691" sldId="263"/>
        </pc:sldMkLst>
        <pc:spChg chg="del">
          <ac:chgData name="Eleftheria Sfinarolaki" userId="d5367f0af001f720" providerId="LiveId" clId="{DDF26F9F-5881-49FA-A115-8002774A347D}" dt="2020-06-12T22:39:54.241" v="269" actId="478"/>
          <ac:spMkLst>
            <pc:docMk/>
            <pc:sldMk cId="2808589691" sldId="263"/>
            <ac:spMk id="2" creationId="{B82F72E7-B77B-45C8-AAE5-FD665AFC6FCB}"/>
          </ac:spMkLst>
        </pc:spChg>
        <pc:spChg chg="del">
          <ac:chgData name="Eleftheria Sfinarolaki" userId="d5367f0af001f720" providerId="LiveId" clId="{DDF26F9F-5881-49FA-A115-8002774A347D}" dt="2020-06-12T22:39:54.241" v="269" actId="478"/>
          <ac:spMkLst>
            <pc:docMk/>
            <pc:sldMk cId="2808589691" sldId="263"/>
            <ac:spMk id="3" creationId="{C4340986-CB60-4C79-ADCF-03628221A45E}"/>
          </ac:spMkLst>
        </pc:spChg>
        <pc:spChg chg="add del mod">
          <ac:chgData name="Eleftheria Sfinarolaki" userId="d5367f0af001f720" providerId="LiveId" clId="{DDF26F9F-5881-49FA-A115-8002774A347D}" dt="2020-06-12T22:39:54.241" v="269" actId="478"/>
          <ac:spMkLst>
            <pc:docMk/>
            <pc:sldMk cId="2808589691" sldId="263"/>
            <ac:spMk id="4" creationId="{9E70A2EC-C4C9-4484-8B8F-FCE9EA510EC3}"/>
          </ac:spMkLst>
        </pc:spChg>
        <pc:spChg chg="add del mod">
          <ac:chgData name="Eleftheria Sfinarolaki" userId="d5367f0af001f720" providerId="LiveId" clId="{DDF26F9F-5881-49FA-A115-8002774A347D}" dt="2020-06-12T22:39:54.241" v="269" actId="478"/>
          <ac:spMkLst>
            <pc:docMk/>
            <pc:sldMk cId="2808589691" sldId="263"/>
            <ac:spMk id="5" creationId="{D3F903F8-501A-4B35-9B75-DA9378B184DA}"/>
          </ac:spMkLst>
        </pc:spChg>
        <pc:spChg chg="add del mod">
          <ac:chgData name="Eleftheria Sfinarolaki" userId="d5367f0af001f720" providerId="LiveId" clId="{DDF26F9F-5881-49FA-A115-8002774A347D}" dt="2020-06-12T22:39:54.241" v="269" actId="478"/>
          <ac:spMkLst>
            <pc:docMk/>
            <pc:sldMk cId="2808589691" sldId="263"/>
            <ac:spMk id="6" creationId="{804E6646-4144-49AE-A822-50A0615754BE}"/>
          </ac:spMkLst>
        </pc:spChg>
        <pc:spChg chg="add del mod">
          <ac:chgData name="Eleftheria Sfinarolaki" userId="d5367f0af001f720" providerId="LiveId" clId="{DDF26F9F-5881-49FA-A115-8002774A347D}" dt="2020-06-12T22:39:54.241" v="269" actId="478"/>
          <ac:spMkLst>
            <pc:docMk/>
            <pc:sldMk cId="2808589691" sldId="263"/>
            <ac:spMk id="7" creationId="{92C34C6A-8792-410C-A1F0-02137117803F}"/>
          </ac:spMkLst>
        </pc:spChg>
      </pc:sldChg>
      <pc:sldChg chg="add ord">
        <pc:chgData name="Eleftheria Sfinarolaki" userId="d5367f0af001f720" providerId="LiveId" clId="{DDF26F9F-5881-49FA-A115-8002774A347D}" dt="2020-06-12T22:52:38.825" v="340"/>
        <pc:sldMkLst>
          <pc:docMk/>
          <pc:sldMk cId="387746892" sldId="264"/>
        </pc:sldMkLst>
      </pc:sldChg>
      <pc:sldChg chg="modSp add mod">
        <pc:chgData name="Eleftheria Sfinarolaki" userId="d5367f0af001f720" providerId="LiveId" clId="{DDF26F9F-5881-49FA-A115-8002774A347D}" dt="2020-06-12T22:56:26.457" v="354" actId="20577"/>
        <pc:sldMkLst>
          <pc:docMk/>
          <pc:sldMk cId="4291762687" sldId="265"/>
        </pc:sldMkLst>
        <pc:spChg chg="mod">
          <ac:chgData name="Eleftheria Sfinarolaki" userId="d5367f0af001f720" providerId="LiveId" clId="{DDF26F9F-5881-49FA-A115-8002774A347D}" dt="2020-06-12T22:56:22.312" v="347" actId="20577"/>
          <ac:spMkLst>
            <pc:docMk/>
            <pc:sldMk cId="4291762687" sldId="265"/>
            <ac:spMk id="2" creationId="{11B02230-FBED-4557-A6B8-3087956CBA1A}"/>
          </ac:spMkLst>
        </pc:spChg>
        <pc:spChg chg="mod">
          <ac:chgData name="Eleftheria Sfinarolaki" userId="d5367f0af001f720" providerId="LiveId" clId="{DDF26F9F-5881-49FA-A115-8002774A347D}" dt="2020-06-12T22:56:26.457" v="354" actId="20577"/>
          <ac:spMkLst>
            <pc:docMk/>
            <pc:sldMk cId="4291762687" sldId="265"/>
            <ac:spMk id="4" creationId="{466CAC95-76BE-42D7-8B88-BF730C68540B}"/>
          </ac:spMkLst>
        </pc:spChg>
      </pc:sldChg>
    </pc:docChg>
  </pc:docChgLst>
  <pc:docChgLst>
    <pc:chgData name="ΓΙΑΝΝΑΔΑΚΗ ΝΙΚΟΛΕΤΑ" userId="S::tp4715@edu.hmu.gr::b527e802-47c7-424c-acb4-76bbd2ac2ae2" providerId="AD" clId="Web-{F2DB637E-4148-F4DF-6A81-6C70E964C7EF}"/>
    <pc:docChg chg="addSld modSld">
      <pc:chgData name="ΓΙΑΝΝΑΔΑΚΗ ΝΙΚΟΛΕΤΑ" userId="S::tp4715@edu.hmu.gr::b527e802-47c7-424c-acb4-76bbd2ac2ae2" providerId="AD" clId="Web-{F2DB637E-4148-F4DF-6A81-6C70E964C7EF}" dt="2020-06-14T10:34:39.195" v="70" actId="20577"/>
      <pc:docMkLst>
        <pc:docMk/>
      </pc:docMkLst>
      <pc:sldChg chg="modSp">
        <pc:chgData name="ΓΙΑΝΝΑΔΑΚΗ ΝΙΚΟΛΕΤΑ" userId="S::tp4715@edu.hmu.gr::b527e802-47c7-424c-acb4-76bbd2ac2ae2" providerId="AD" clId="Web-{F2DB637E-4148-F4DF-6A81-6C70E964C7EF}" dt="2020-06-14T10:34:39.195" v="70" actId="20577"/>
        <pc:sldMkLst>
          <pc:docMk/>
          <pc:sldMk cId="2411353092" sldId="262"/>
        </pc:sldMkLst>
        <pc:spChg chg="mod">
          <ac:chgData name="ΓΙΑΝΝΑΔΑΚΗ ΝΙΚΟΛΕΤΑ" userId="S::tp4715@edu.hmu.gr::b527e802-47c7-424c-acb4-76bbd2ac2ae2" providerId="AD" clId="Web-{F2DB637E-4148-F4DF-6A81-6C70E964C7EF}" dt="2020-06-14T10:34:39.195" v="70" actId="20577"/>
          <ac:spMkLst>
            <pc:docMk/>
            <pc:sldMk cId="2411353092" sldId="262"/>
            <ac:spMk id="2" creationId="{5427013C-5A2A-4552-B71D-E7FEBDE29D03}"/>
          </ac:spMkLst>
        </pc:spChg>
      </pc:sldChg>
      <pc:sldChg chg="addSp delSp modSp new">
        <pc:chgData name="ΓΙΑΝΝΑΔΑΚΗ ΝΙΚΟΛΕΤΑ" userId="S::tp4715@edu.hmu.gr::b527e802-47c7-424c-acb4-76bbd2ac2ae2" providerId="AD" clId="Web-{F2DB637E-4148-F4DF-6A81-6C70E964C7EF}" dt="2020-06-14T08:58:30.772" v="69" actId="1076"/>
        <pc:sldMkLst>
          <pc:docMk/>
          <pc:sldMk cId="3723072346" sldId="266"/>
        </pc:sldMkLst>
        <pc:spChg chg="del mod">
          <ac:chgData name="ΓΙΑΝΝΑΔΑΚΗ ΝΙΚΟΛΕΤΑ" userId="S::tp4715@edu.hmu.gr::b527e802-47c7-424c-acb4-76bbd2ac2ae2" providerId="AD" clId="Web-{F2DB637E-4148-F4DF-6A81-6C70E964C7EF}" dt="2020-06-14T08:52:24.752" v="8"/>
          <ac:spMkLst>
            <pc:docMk/>
            <pc:sldMk cId="3723072346" sldId="266"/>
            <ac:spMk id="2" creationId="{A212BB8B-FEA7-4E08-8F61-A89F62D7CB1D}"/>
          </ac:spMkLst>
        </pc:spChg>
        <pc:spChg chg="del mod">
          <ac:chgData name="ΓΙΑΝΝΑΔΑΚΗ ΝΙΚΟΛΕΤΑ" userId="S::tp4715@edu.hmu.gr::b527e802-47c7-424c-acb4-76bbd2ac2ae2" providerId="AD" clId="Web-{F2DB637E-4148-F4DF-6A81-6C70E964C7EF}" dt="2020-06-14T08:51:19.860" v="2"/>
          <ac:spMkLst>
            <pc:docMk/>
            <pc:sldMk cId="3723072346" sldId="266"/>
            <ac:spMk id="3" creationId="{FF6A7C4C-A140-4D79-9E32-4F52A23D5D97}"/>
          </ac:spMkLst>
        </pc:spChg>
        <pc:spChg chg="add mod">
          <ac:chgData name="ΓΙΑΝΝΑΔΑΚΗ ΝΙΚΟΛΕΤΑ" userId="S::tp4715@edu.hmu.gr::b527e802-47c7-424c-acb4-76bbd2ac2ae2" providerId="AD" clId="Web-{F2DB637E-4148-F4DF-6A81-6C70E964C7EF}" dt="2020-06-14T08:56:24.255" v="51" actId="1076"/>
          <ac:spMkLst>
            <pc:docMk/>
            <pc:sldMk cId="3723072346" sldId="266"/>
            <ac:spMk id="7" creationId="{9825167A-7688-4900-B84B-EA4DD057508D}"/>
          </ac:spMkLst>
        </pc:spChg>
        <pc:spChg chg="add mod">
          <ac:chgData name="ΓΙΑΝΝΑΔΑΚΗ ΝΙΚΟΛΕΤΑ" userId="S::tp4715@edu.hmu.gr::b527e802-47c7-424c-acb4-76bbd2ac2ae2" providerId="AD" clId="Web-{F2DB637E-4148-F4DF-6A81-6C70E964C7EF}" dt="2020-06-14T08:58:30.772" v="69" actId="1076"/>
          <ac:spMkLst>
            <pc:docMk/>
            <pc:sldMk cId="3723072346" sldId="266"/>
            <ac:spMk id="9" creationId="{B92B35DC-BB69-4D05-8654-DEF0B8E02CA3}"/>
          </ac:spMkLst>
        </pc:spChg>
        <pc:picChg chg="add del mod">
          <ac:chgData name="ΓΙΑΝΝΑΔΑΚΗ ΝΙΚΟΛΕΤΑ" userId="S::tp4715@edu.hmu.gr::b527e802-47c7-424c-acb4-76bbd2ac2ae2" providerId="AD" clId="Web-{F2DB637E-4148-F4DF-6A81-6C70E964C7EF}" dt="2020-06-14T08:53:01.018" v="13"/>
          <ac:picMkLst>
            <pc:docMk/>
            <pc:sldMk cId="3723072346" sldId="266"/>
            <ac:picMk id="4" creationId="{D0D1F9E5-650A-4EE4-A3D8-1E3A674E238B}"/>
          </ac:picMkLst>
        </pc:picChg>
        <pc:picChg chg="add del mod">
          <ac:chgData name="ΓΙΑΝΝΑΔΑΚΗ ΝΙΚΟΛΕΤΑ" userId="S::tp4715@edu.hmu.gr::b527e802-47c7-424c-acb4-76bbd2ac2ae2" providerId="AD" clId="Web-{F2DB637E-4148-F4DF-6A81-6C70E964C7EF}" dt="2020-06-14T08:54:10.175" v="19"/>
          <ac:picMkLst>
            <pc:docMk/>
            <pc:sldMk cId="3723072346" sldId="266"/>
            <ac:picMk id="5" creationId="{F0D24082-1585-4956-9184-4028EEC86350}"/>
          </ac:picMkLst>
        </pc:picChg>
        <pc:picChg chg="add mod">
          <ac:chgData name="ΓΙΑΝΝΑΔΑΚΗ ΝΙΚΟΛΕΤΑ" userId="S::tp4715@edu.hmu.gr::b527e802-47c7-424c-acb4-76bbd2ac2ae2" providerId="AD" clId="Web-{F2DB637E-4148-F4DF-6A81-6C70E964C7EF}" dt="2020-06-14T08:55:08.879" v="25" actId="1076"/>
          <ac:picMkLst>
            <pc:docMk/>
            <pc:sldMk cId="3723072346" sldId="266"/>
            <ac:picMk id="6" creationId="{52F8EFA3-0150-4E39-B44D-465D47252459}"/>
          </ac:picMkLst>
        </pc:picChg>
        <pc:picChg chg="add mod">
          <ac:chgData name="ΓΙΑΝΝΑΔΑΚΗ ΝΙΚΟΛΕΤΑ" userId="S::tp4715@edu.hmu.gr::b527e802-47c7-424c-acb4-76bbd2ac2ae2" providerId="AD" clId="Web-{F2DB637E-4148-F4DF-6A81-6C70E964C7EF}" dt="2020-06-14T08:58:01.896" v="56" actId="14100"/>
          <ac:picMkLst>
            <pc:docMk/>
            <pc:sldMk cId="3723072346" sldId="266"/>
            <ac:picMk id="8" creationId="{11572970-CC4B-4BB7-A99A-CE1490E0BD1B}"/>
          </ac:picMkLst>
        </pc:picChg>
      </pc:sldChg>
    </pc:docChg>
  </pc:docChgLst>
  <pc:docChgLst>
    <pc:chgData name="ΓΙΑΝΝΑΔΑΚΗ ΝΙΚΟΛΕΤΑ" userId="S::tp4715@edu.hmu.gr::b527e802-47c7-424c-acb4-76bbd2ac2ae2" providerId="AD" clId="Web-{FEE0B717-926D-019A-78E0-E2926061127F}"/>
    <pc:docChg chg="modSld">
      <pc:chgData name="ΓΙΑΝΝΑΔΑΚΗ ΝΙΚΟΛΕΤΑ" userId="S::tp4715@edu.hmu.gr::b527e802-47c7-424c-acb4-76bbd2ac2ae2" providerId="AD" clId="Web-{FEE0B717-926D-019A-78E0-E2926061127F}" dt="2020-06-14T19:58:02.714" v="34" actId="1076"/>
      <pc:docMkLst>
        <pc:docMk/>
      </pc:docMkLst>
      <pc:sldChg chg="modSp">
        <pc:chgData name="ΓΙΑΝΝΑΔΑΚΗ ΝΙΚΟΛΕΤΑ" userId="S::tp4715@edu.hmu.gr::b527e802-47c7-424c-acb4-76bbd2ac2ae2" providerId="AD" clId="Web-{FEE0B717-926D-019A-78E0-E2926061127F}" dt="2020-06-14T19:25:59.679" v="2" actId="1076"/>
        <pc:sldMkLst>
          <pc:docMk/>
          <pc:sldMk cId="3723072346" sldId="266"/>
        </pc:sldMkLst>
        <pc:picChg chg="mod">
          <ac:chgData name="ΓΙΑΝΝΑΔΑΚΗ ΝΙΚΟΛΕΤΑ" userId="S::tp4715@edu.hmu.gr::b527e802-47c7-424c-acb4-76bbd2ac2ae2" providerId="AD" clId="Web-{FEE0B717-926D-019A-78E0-E2926061127F}" dt="2020-06-14T19:25:59.679" v="2" actId="1076"/>
          <ac:picMkLst>
            <pc:docMk/>
            <pc:sldMk cId="3723072346" sldId="266"/>
            <ac:picMk id="8" creationId="{11572970-CC4B-4BB7-A99A-CE1490E0BD1B}"/>
          </ac:picMkLst>
        </pc:picChg>
      </pc:sldChg>
      <pc:sldChg chg="addSp delSp modSp">
        <pc:chgData name="ΓΙΑΝΝΑΔΑΚΗ ΝΙΚΟΛΕΤΑ" userId="S::tp4715@edu.hmu.gr::b527e802-47c7-424c-acb4-76bbd2ac2ae2" providerId="AD" clId="Web-{FEE0B717-926D-019A-78E0-E2926061127F}" dt="2020-06-14T19:58:02.714" v="34" actId="1076"/>
        <pc:sldMkLst>
          <pc:docMk/>
          <pc:sldMk cId="3504108263" sldId="267"/>
        </pc:sldMkLst>
        <pc:spChg chg="del mod">
          <ac:chgData name="ΓΙΑΝΝΑΔΑΚΗ ΝΙΚΟΛΕΤΑ" userId="S::tp4715@edu.hmu.gr::b527e802-47c7-424c-acb4-76bbd2ac2ae2" providerId="AD" clId="Web-{FEE0B717-926D-019A-78E0-E2926061127F}" dt="2020-06-14T19:56:37.964" v="15"/>
          <ac:spMkLst>
            <pc:docMk/>
            <pc:sldMk cId="3504108263" sldId="267"/>
            <ac:spMk id="2" creationId="{EB8B3CB8-C339-4864-95B0-2B08430E12B5}"/>
          </ac:spMkLst>
        </pc:spChg>
        <pc:spChg chg="add mod">
          <ac:chgData name="ΓΙΑΝΝΑΔΑΚΗ ΝΙΚΟΛΕΤΑ" userId="S::tp4715@edu.hmu.gr::b527e802-47c7-424c-acb4-76bbd2ac2ae2" providerId="AD" clId="Web-{FEE0B717-926D-019A-78E0-E2926061127F}" dt="2020-06-14T19:58:02.714" v="34" actId="1076"/>
          <ac:spMkLst>
            <pc:docMk/>
            <pc:sldMk cId="3504108263" sldId="267"/>
            <ac:spMk id="5" creationId="{05580B78-2C7F-462F-A056-C1980DB7BCE4}"/>
          </ac:spMkLst>
        </pc:spChg>
        <pc:picChg chg="add del mod">
          <ac:chgData name="ΓΙΑΝΝΑΔΑΚΗ ΝΙΚΟΛΕΤΑ" userId="S::tp4715@edu.hmu.gr::b527e802-47c7-424c-acb4-76bbd2ac2ae2" providerId="AD" clId="Web-{FEE0B717-926D-019A-78E0-E2926061127F}" dt="2020-06-14T19:55:44.557" v="8"/>
          <ac:picMkLst>
            <pc:docMk/>
            <pc:sldMk cId="3504108263" sldId="267"/>
            <ac:picMk id="3" creationId="{5E6A79BF-9E4E-44D0-91E2-500EAD842D2E}"/>
          </ac:picMkLst>
        </pc:picChg>
        <pc:picChg chg="add mod">
          <ac:chgData name="ΓΙΑΝΝΑΔΑΚΗ ΝΙΚΟΛΕΤΑ" userId="S::tp4715@edu.hmu.gr::b527e802-47c7-424c-acb4-76bbd2ac2ae2" providerId="AD" clId="Web-{FEE0B717-926D-019A-78E0-E2926061127F}" dt="2020-06-14T19:56:53.386" v="18" actId="1076"/>
          <ac:picMkLst>
            <pc:docMk/>
            <pc:sldMk cId="3504108263" sldId="267"/>
            <ac:picMk id="4" creationId="{2FF950BD-ED5C-40B8-938D-AD9C607ED161}"/>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6-13T01:48:22.297" idx="1">
    <p:pos x="1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6/14/2020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6/14/2020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6/14/2020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6/14/2020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a:t>PROJECT 11</a:t>
            </a:r>
          </a:p>
        </p:txBody>
      </p:sp>
      <p:sp>
        <p:nvSpPr>
          <p:cNvPr id="3" name="Subtitle 2"/>
          <p:cNvSpPr>
            <a:spLocks noGrp="1"/>
          </p:cNvSpPr>
          <p:nvPr>
            <p:ph type="subTitle" idx="1"/>
          </p:nvPr>
        </p:nvSpPr>
        <p:spPr/>
        <p:txBody>
          <a:bodyPr vert="horz" lIns="91440" tIns="45720" rIns="91440" bIns="45720" rtlCol="0" anchor="t">
            <a:normAutofit/>
          </a:bodyPr>
          <a:lstStyle/>
          <a:p>
            <a:r>
              <a:rPr lang="en-US" b="1" dirty="0" err="1"/>
              <a:t>Σφην</a:t>
            </a:r>
            <a:r>
              <a:rPr lang="en-US" b="1" dirty="0"/>
              <a:t>α</a:t>
            </a:r>
            <a:r>
              <a:rPr lang="en-US" b="1" dirty="0" err="1"/>
              <a:t>ρολάκη</a:t>
            </a:r>
            <a:r>
              <a:rPr lang="en-US" b="1" dirty="0"/>
              <a:t> </a:t>
            </a:r>
            <a:r>
              <a:rPr lang="en-US" b="1" dirty="0" err="1"/>
              <a:t>Ελευθερί</a:t>
            </a:r>
            <a:r>
              <a:rPr lang="en-US" b="1" dirty="0"/>
              <a:t>α τπ4737</a:t>
            </a:r>
          </a:p>
          <a:p>
            <a:r>
              <a:rPr lang="en-US" b="1" dirty="0" err="1"/>
              <a:t>Γι</a:t>
            </a:r>
            <a:r>
              <a:rPr lang="en-US" b="1" dirty="0"/>
              <a:t>α</a:t>
            </a:r>
            <a:r>
              <a:rPr lang="en-US" b="1" dirty="0" err="1"/>
              <a:t>νν</a:t>
            </a:r>
            <a:r>
              <a:rPr lang="en-US" b="1" dirty="0"/>
              <a:t>α</a:t>
            </a:r>
            <a:r>
              <a:rPr lang="en-US" b="1" dirty="0" err="1"/>
              <a:t>δάκη</a:t>
            </a:r>
            <a:r>
              <a:rPr lang="en-US" b="1" dirty="0"/>
              <a:t> </a:t>
            </a:r>
            <a:r>
              <a:rPr lang="en-US" b="1" dirty="0" err="1"/>
              <a:t>Νικολέτ</a:t>
            </a:r>
            <a:r>
              <a:rPr lang="en-US" b="1" dirty="0"/>
              <a:t>α τπ4715</a:t>
            </a:r>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4" descr="Εικόνα που περιέχει φωτογραφία, μαύρο, λευκό, πίνακας&#10;&#10;Η περιγραφή δημιουργήθηκε με πολύ υψηλή αξιοπιστία">
            <a:extLst>
              <a:ext uri="{FF2B5EF4-FFF2-40B4-BE49-F238E27FC236}">
                <a16:creationId xmlns:a16="http://schemas.microsoft.com/office/drawing/2014/main" id="{2FF950BD-ED5C-40B8-938D-AD9C607ED161}"/>
              </a:ext>
            </a:extLst>
          </p:cNvPr>
          <p:cNvPicPr>
            <a:picLocks noChangeAspect="1"/>
          </p:cNvPicPr>
          <p:nvPr/>
        </p:nvPicPr>
        <p:blipFill>
          <a:blip r:embed="rId2"/>
          <a:stretch>
            <a:fillRect/>
          </a:stretch>
        </p:blipFill>
        <p:spPr>
          <a:xfrm>
            <a:off x="1201948" y="2511503"/>
            <a:ext cx="9788104" cy="2223181"/>
          </a:xfrm>
          <a:prstGeom prst="rect">
            <a:avLst/>
          </a:prstGeom>
        </p:spPr>
      </p:pic>
      <p:sp>
        <p:nvSpPr>
          <p:cNvPr id="5" name="TextBox 4">
            <a:extLst>
              <a:ext uri="{FF2B5EF4-FFF2-40B4-BE49-F238E27FC236}">
                <a16:creationId xmlns:a16="http://schemas.microsoft.com/office/drawing/2014/main" id="{05580B78-2C7F-462F-A056-C1980DB7BCE4}"/>
              </a:ext>
            </a:extLst>
          </p:cNvPr>
          <p:cNvSpPr txBox="1"/>
          <p:nvPr/>
        </p:nvSpPr>
        <p:spPr>
          <a:xfrm>
            <a:off x="9813985" y="1963947"/>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3000"/>
              <a:t>SNP</a:t>
            </a:r>
            <a:endParaRPr lang="el-GR" sz="3000" dirty="0"/>
          </a:p>
        </p:txBody>
      </p:sp>
    </p:spTree>
    <p:extLst>
      <p:ext uri="{BB962C8B-B14F-4D97-AF65-F5344CB8AC3E}">
        <p14:creationId xmlns:p14="http://schemas.microsoft.com/office/powerpoint/2010/main" val="350410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427013C-5A2A-4552-B71D-E7FEBDE29D03}"/>
              </a:ext>
            </a:extLst>
          </p:cNvPr>
          <p:cNvSpPr>
            <a:spLocks noGrp="1"/>
          </p:cNvSpPr>
          <p:nvPr>
            <p:ph type="ctrTitle"/>
          </p:nvPr>
        </p:nvSpPr>
        <p:spPr>
          <a:xfrm>
            <a:off x="1181883" y="710153"/>
            <a:ext cx="9827719" cy="4470489"/>
          </a:xfrm>
        </p:spPr>
        <p:txBody>
          <a:bodyPr/>
          <a:lstStyle/>
          <a:p>
            <a:r>
              <a:rPr lang="el-GR" sz="3500" cap="none" dirty="0" err="1">
                <a:ea typeface="+mj-lt"/>
                <a:cs typeface="+mj-lt"/>
              </a:rPr>
              <a:t>Τhe</a:t>
            </a:r>
            <a:r>
              <a:rPr lang="el-GR" sz="3500" cap="none" dirty="0">
                <a:ea typeface="+mj-lt"/>
                <a:cs typeface="+mj-lt"/>
              </a:rPr>
              <a:t> </a:t>
            </a:r>
            <a:r>
              <a:rPr lang="el-GR" sz="3500" cap="none" dirty="0" err="1">
                <a:ea typeface="+mj-lt"/>
                <a:cs typeface="+mj-lt"/>
              </a:rPr>
              <a:t>end</a:t>
            </a:r>
            <a:r>
              <a:rPr lang="el-GR" sz="3500" cap="none" dirty="0">
                <a:ea typeface="+mj-lt"/>
                <a:cs typeface="+mj-lt"/>
              </a:rPr>
              <a:t>, </a:t>
            </a:r>
            <a:r>
              <a:rPr lang="el-GR" sz="3500" cap="none" dirty="0" err="1">
                <a:ea typeface="+mj-lt"/>
                <a:cs typeface="+mj-lt"/>
              </a:rPr>
              <a:t>it</a:t>
            </a:r>
            <a:r>
              <a:rPr lang="el-GR" sz="3500" cap="none" dirty="0">
                <a:ea typeface="+mj-lt"/>
                <a:cs typeface="+mj-lt"/>
              </a:rPr>
              <a:t> </a:t>
            </a:r>
            <a:r>
              <a:rPr lang="el-GR" sz="3500" cap="none" dirty="0" err="1">
                <a:ea typeface="+mj-lt"/>
                <a:cs typeface="+mj-lt"/>
              </a:rPr>
              <a:t>is</a:t>
            </a:r>
            <a:r>
              <a:rPr lang="el-GR" sz="3500" cap="none" dirty="0">
                <a:ea typeface="+mj-lt"/>
                <a:cs typeface="+mj-lt"/>
              </a:rPr>
              <a:t> </a:t>
            </a:r>
            <a:r>
              <a:rPr lang="el-GR" sz="3500" cap="none" dirty="0" err="1">
                <a:ea typeface="+mj-lt"/>
                <a:cs typeface="+mj-lt"/>
              </a:rPr>
              <a:t>worth</a:t>
            </a:r>
            <a:r>
              <a:rPr lang="el-GR" sz="3500" cap="none" dirty="0">
                <a:ea typeface="+mj-lt"/>
                <a:cs typeface="+mj-lt"/>
              </a:rPr>
              <a:t> </a:t>
            </a:r>
            <a:r>
              <a:rPr lang="el-GR" sz="3500" cap="none" dirty="0" err="1">
                <a:ea typeface="+mj-lt"/>
                <a:cs typeface="+mj-lt"/>
              </a:rPr>
              <a:t>mentioning</a:t>
            </a:r>
            <a:r>
              <a:rPr lang="el-GR" sz="3500" cap="none" dirty="0">
                <a:ea typeface="+mj-lt"/>
                <a:cs typeface="+mj-lt"/>
              </a:rPr>
              <a:t> a </a:t>
            </a:r>
            <a:r>
              <a:rPr lang="el-GR" sz="3500" cap="none" dirty="0" err="1">
                <a:ea typeface="+mj-lt"/>
                <a:cs typeface="+mj-lt"/>
              </a:rPr>
              <a:t>hole</a:t>
            </a:r>
            <a:r>
              <a:rPr lang="el-GR" sz="3500" cap="none" dirty="0">
                <a:ea typeface="+mj-lt"/>
                <a:cs typeface="+mj-lt"/>
              </a:rPr>
              <a:t> in the </a:t>
            </a:r>
            <a:r>
              <a:rPr lang="el-GR" sz="3500" cap="none" dirty="0" err="1">
                <a:ea typeface="+mj-lt"/>
                <a:cs typeface="+mj-lt"/>
              </a:rPr>
              <a:t>summarythe</a:t>
            </a:r>
            <a:r>
              <a:rPr lang="el-GR" sz="3500" cap="none" dirty="0">
                <a:ea typeface="+mj-lt"/>
                <a:cs typeface="+mj-lt"/>
              </a:rPr>
              <a:t> </a:t>
            </a:r>
            <a:r>
              <a:rPr lang="el-GR" sz="3500" cap="none" dirty="0" err="1">
                <a:ea typeface="+mj-lt"/>
                <a:cs typeface="+mj-lt"/>
              </a:rPr>
              <a:t>genabel</a:t>
            </a:r>
            <a:r>
              <a:rPr lang="el-GR" sz="3500" cap="none" dirty="0">
                <a:ea typeface="+mj-lt"/>
                <a:cs typeface="+mj-lt"/>
              </a:rPr>
              <a:t> </a:t>
            </a:r>
            <a:r>
              <a:rPr lang="el-GR" sz="3500" cap="none" dirty="0" err="1">
                <a:ea typeface="+mj-lt"/>
                <a:cs typeface="+mj-lt"/>
              </a:rPr>
              <a:t>that</a:t>
            </a:r>
            <a:r>
              <a:rPr lang="el-GR" sz="3500" cap="none" dirty="0">
                <a:ea typeface="+mj-lt"/>
                <a:cs typeface="+mj-lt"/>
              </a:rPr>
              <a:t> </a:t>
            </a:r>
            <a:r>
              <a:rPr lang="el-GR" sz="3500" cap="none" dirty="0" err="1">
                <a:ea typeface="+mj-lt"/>
                <a:cs typeface="+mj-lt"/>
              </a:rPr>
              <a:t>uses</a:t>
            </a:r>
            <a:r>
              <a:rPr lang="el-GR" sz="3500" cap="none" dirty="0">
                <a:ea typeface="+mj-lt"/>
                <a:cs typeface="+mj-lt"/>
              </a:rPr>
              <a:t> the r </a:t>
            </a:r>
            <a:r>
              <a:rPr lang="el-GR" sz="3500" cap="none" dirty="0" err="1">
                <a:ea typeface="+mj-lt"/>
                <a:cs typeface="+mj-lt"/>
              </a:rPr>
              <a:t>package</a:t>
            </a:r>
            <a:r>
              <a:rPr lang="el-GR" sz="3500" cap="none" dirty="0">
                <a:ea typeface="+mj-lt"/>
                <a:cs typeface="+mj-lt"/>
              </a:rPr>
              <a:t> </a:t>
            </a:r>
            <a:r>
              <a:rPr lang="el-GR" sz="3500" cap="none" dirty="0" err="1">
                <a:ea typeface="+mj-lt"/>
                <a:cs typeface="+mj-lt"/>
              </a:rPr>
              <a:t>that</a:t>
            </a:r>
            <a:r>
              <a:rPr lang="el-GR" sz="3500" cap="none" dirty="0">
                <a:ea typeface="+mj-lt"/>
                <a:cs typeface="+mj-lt"/>
              </a:rPr>
              <a:t> </a:t>
            </a:r>
            <a:r>
              <a:rPr lang="el-GR" sz="3500" cap="none" dirty="0" err="1">
                <a:ea typeface="+mj-lt"/>
                <a:cs typeface="+mj-lt"/>
              </a:rPr>
              <a:t>is</a:t>
            </a:r>
            <a:r>
              <a:rPr lang="el-GR" sz="3500" cap="none" dirty="0">
                <a:ea typeface="+mj-lt"/>
                <a:cs typeface="+mj-lt"/>
              </a:rPr>
              <a:t> </a:t>
            </a:r>
            <a:r>
              <a:rPr lang="el-GR" sz="3500" cap="none" dirty="0" err="1">
                <a:ea typeface="+mj-lt"/>
                <a:cs typeface="+mj-lt"/>
              </a:rPr>
              <a:t>responsible</a:t>
            </a:r>
            <a:r>
              <a:rPr lang="el-GR" sz="3500" cap="none" dirty="0">
                <a:ea typeface="+mj-lt"/>
                <a:cs typeface="+mj-lt"/>
              </a:rPr>
              <a:t> for </a:t>
            </a:r>
            <a:r>
              <a:rPr lang="el-GR" sz="3500" cap="none" dirty="0" err="1">
                <a:ea typeface="+mj-lt"/>
                <a:cs typeface="+mj-lt"/>
              </a:rPr>
              <a:t>wide</a:t>
            </a:r>
            <a:r>
              <a:rPr lang="el-GR" sz="3500" cap="none" dirty="0">
                <a:ea typeface="+mj-lt"/>
                <a:cs typeface="+mj-lt"/>
              </a:rPr>
              <a:t> </a:t>
            </a:r>
            <a:r>
              <a:rPr lang="el-GR" sz="3500" cap="none" dirty="0" err="1">
                <a:ea typeface="+mj-lt"/>
                <a:cs typeface="+mj-lt"/>
              </a:rPr>
              <a:t>genome</a:t>
            </a:r>
            <a:r>
              <a:rPr lang="el-GR" sz="3500" cap="none" dirty="0">
                <a:ea typeface="+mj-lt"/>
                <a:cs typeface="+mj-lt"/>
              </a:rPr>
              <a:t> </a:t>
            </a:r>
            <a:r>
              <a:rPr lang="el-GR" sz="3500" cap="none" dirty="0" err="1">
                <a:ea typeface="+mj-lt"/>
                <a:cs typeface="+mj-lt"/>
              </a:rPr>
              <a:t>correlation</a:t>
            </a:r>
            <a:r>
              <a:rPr lang="el-GR" sz="3500" cap="none" dirty="0">
                <a:ea typeface="+mj-lt"/>
                <a:cs typeface="+mj-lt"/>
              </a:rPr>
              <a:t> </a:t>
            </a:r>
            <a:r>
              <a:rPr lang="el-GR" sz="3500" cap="none" dirty="0" err="1">
                <a:ea typeface="+mj-lt"/>
                <a:cs typeface="+mj-lt"/>
              </a:rPr>
              <a:t>analyzes.the</a:t>
            </a:r>
            <a:r>
              <a:rPr lang="el-GR" sz="3500" cap="none" dirty="0">
                <a:ea typeface="+mj-lt"/>
                <a:cs typeface="+mj-lt"/>
              </a:rPr>
              <a:t> </a:t>
            </a:r>
            <a:r>
              <a:rPr lang="el-GR" sz="3500" cap="none" dirty="0" err="1">
                <a:ea typeface="+mj-lt"/>
                <a:cs typeface="+mj-lt"/>
              </a:rPr>
              <a:t>genesis</a:t>
            </a:r>
            <a:r>
              <a:rPr lang="el-GR" sz="3500" cap="none" dirty="0">
                <a:ea typeface="+mj-lt"/>
                <a:cs typeface="+mj-lt"/>
              </a:rPr>
              <a:t> </a:t>
            </a:r>
            <a:r>
              <a:rPr lang="el-GR" sz="3500" cap="none" dirty="0" err="1">
                <a:ea typeface="+mj-lt"/>
                <a:cs typeface="+mj-lt"/>
              </a:rPr>
              <a:t>package</a:t>
            </a:r>
            <a:r>
              <a:rPr lang="el-GR" sz="3500" cap="none" dirty="0">
                <a:ea typeface="+mj-lt"/>
                <a:cs typeface="+mj-lt"/>
              </a:rPr>
              <a:t> </a:t>
            </a:r>
            <a:r>
              <a:rPr lang="el-GR" sz="3500" cap="none" dirty="0" err="1">
                <a:ea typeface="+mj-lt"/>
                <a:cs typeface="+mj-lt"/>
              </a:rPr>
              <a:t>provides</a:t>
            </a:r>
            <a:r>
              <a:rPr lang="el-GR" sz="3500" cap="none" dirty="0">
                <a:ea typeface="+mj-lt"/>
                <a:cs typeface="+mj-lt"/>
              </a:rPr>
              <a:t> </a:t>
            </a:r>
            <a:r>
              <a:rPr lang="el-GR" sz="3500" cap="none" dirty="0" err="1">
                <a:ea typeface="+mj-lt"/>
                <a:cs typeface="+mj-lt"/>
              </a:rPr>
              <a:t>methodology</a:t>
            </a:r>
            <a:r>
              <a:rPr lang="el-GR" sz="3500" cap="none" dirty="0">
                <a:ea typeface="+mj-lt"/>
                <a:cs typeface="+mj-lt"/>
              </a:rPr>
              <a:t> for </a:t>
            </a:r>
            <a:r>
              <a:rPr lang="el-GR" sz="3500" cap="none" dirty="0" err="1">
                <a:ea typeface="+mj-lt"/>
                <a:cs typeface="+mj-lt"/>
              </a:rPr>
              <a:t>estimating</a:t>
            </a:r>
            <a:r>
              <a:rPr lang="el-GR" sz="3500" cap="none" dirty="0">
                <a:ea typeface="+mj-lt"/>
                <a:cs typeface="+mj-lt"/>
              </a:rPr>
              <a:t>, </a:t>
            </a:r>
            <a:r>
              <a:rPr lang="el-GR" sz="3500" cap="none" dirty="0" err="1">
                <a:ea typeface="+mj-lt"/>
                <a:cs typeface="+mj-lt"/>
              </a:rPr>
              <a:t>drawing</a:t>
            </a:r>
            <a:r>
              <a:rPr lang="el-GR" sz="3500" cap="none" dirty="0">
                <a:ea typeface="+mj-lt"/>
                <a:cs typeface="+mj-lt"/>
              </a:rPr>
              <a:t> </a:t>
            </a:r>
            <a:r>
              <a:rPr lang="el-GR" sz="3500" cap="none" dirty="0" err="1">
                <a:ea typeface="+mj-lt"/>
                <a:cs typeface="+mj-lt"/>
              </a:rPr>
              <a:t>conclusions</a:t>
            </a:r>
            <a:r>
              <a:rPr lang="el-GR" sz="3500" cap="none" dirty="0">
                <a:ea typeface="+mj-lt"/>
                <a:cs typeface="+mj-lt"/>
              </a:rPr>
              <a:t> and </a:t>
            </a:r>
            <a:r>
              <a:rPr lang="el-GR" sz="3500" cap="none" dirty="0" err="1">
                <a:ea typeface="+mj-lt"/>
                <a:cs typeface="+mj-lt"/>
              </a:rPr>
              <a:t>calculating</a:t>
            </a:r>
            <a:r>
              <a:rPr lang="el-GR" sz="3500" cap="none" dirty="0">
                <a:ea typeface="+mj-lt"/>
                <a:cs typeface="+mj-lt"/>
              </a:rPr>
              <a:t> </a:t>
            </a:r>
            <a:r>
              <a:rPr lang="el-GR" sz="3500" cap="none" dirty="0" err="1">
                <a:ea typeface="+mj-lt"/>
                <a:cs typeface="+mj-lt"/>
              </a:rPr>
              <a:t>population</a:t>
            </a:r>
            <a:r>
              <a:rPr lang="el-GR" sz="3500" cap="none" dirty="0">
                <a:ea typeface="+mj-lt"/>
                <a:cs typeface="+mj-lt"/>
              </a:rPr>
              <a:t> and </a:t>
            </a:r>
            <a:r>
              <a:rPr lang="el-GR" sz="3500" cap="none" dirty="0" err="1">
                <a:ea typeface="+mj-lt"/>
                <a:cs typeface="+mj-lt"/>
              </a:rPr>
              <a:t>genealogical</a:t>
            </a:r>
            <a:r>
              <a:rPr lang="el-GR" sz="3500" cap="none" dirty="0">
                <a:ea typeface="+mj-lt"/>
                <a:cs typeface="+mj-lt"/>
              </a:rPr>
              <a:t> </a:t>
            </a:r>
            <a:r>
              <a:rPr lang="el-GR" sz="3500" cap="none" dirty="0" err="1">
                <a:ea typeface="+mj-lt"/>
                <a:cs typeface="+mj-lt"/>
              </a:rPr>
              <a:t>structure</a:t>
            </a:r>
            <a:r>
              <a:rPr lang="el-GR" sz="3500" cap="none" dirty="0">
                <a:ea typeface="+mj-lt"/>
                <a:cs typeface="+mj-lt"/>
              </a:rPr>
              <a:t> in </a:t>
            </a:r>
            <a:r>
              <a:rPr lang="el-GR" sz="3500" cap="none" dirty="0" err="1">
                <a:ea typeface="+mj-lt"/>
                <a:cs typeface="+mj-lt"/>
              </a:rPr>
              <a:t>genetic</a:t>
            </a:r>
            <a:r>
              <a:rPr lang="el-GR" sz="3500" cap="none" dirty="0">
                <a:ea typeface="+mj-lt"/>
                <a:cs typeface="+mj-lt"/>
              </a:rPr>
              <a:t> </a:t>
            </a:r>
            <a:r>
              <a:rPr lang="el-GR" sz="3500" cap="none" dirty="0" err="1">
                <a:ea typeface="+mj-lt"/>
                <a:cs typeface="+mj-lt"/>
              </a:rPr>
              <a:t>analysis</a:t>
            </a:r>
            <a:r>
              <a:rPr lang="el-GR" sz="3500" cap="none" dirty="0">
                <a:ea typeface="+mj-lt"/>
                <a:cs typeface="+mj-lt"/>
              </a:rPr>
              <a:t>.</a:t>
            </a:r>
            <a:endParaRPr lang="el-GR" sz="3500" cap="none" dirty="0"/>
          </a:p>
        </p:txBody>
      </p:sp>
    </p:spTree>
    <p:extLst>
      <p:ext uri="{BB962C8B-B14F-4D97-AF65-F5344CB8AC3E}">
        <p14:creationId xmlns:p14="http://schemas.microsoft.com/office/powerpoint/2010/main" val="241135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11EBC4B-0024-4636-AA6A-0A9B2D8BF971}"/>
              </a:ext>
            </a:extLst>
          </p:cNvPr>
          <p:cNvSpPr>
            <a:spLocks noGrp="1"/>
          </p:cNvSpPr>
          <p:nvPr>
            <p:ph type="ctrTitle"/>
          </p:nvPr>
        </p:nvSpPr>
        <p:spPr>
          <a:xfrm>
            <a:off x="1138750" y="1083964"/>
            <a:ext cx="9913983" cy="4686149"/>
          </a:xfrm>
        </p:spPr>
        <p:txBody>
          <a:bodyPr/>
          <a:lstStyle/>
          <a:p>
            <a:r>
              <a:rPr lang="el" sz="3500" cap="none" dirty="0">
                <a:ea typeface="+mj-lt"/>
                <a:cs typeface="+mj-lt"/>
              </a:rPr>
              <a:t>The purpose of this work is to first simulate data sets, control data sets on SNPs, and then analyze data and compare generated genomes.</a:t>
            </a:r>
            <a:br>
              <a:rPr lang="el" sz="3500" cap="none" dirty="0">
                <a:ea typeface="+mj-lt"/>
                <a:cs typeface="+mj-lt"/>
              </a:rPr>
            </a:br>
            <a:br>
              <a:rPr lang="el" sz="3500" cap="none" dirty="0">
                <a:ea typeface="+mj-lt"/>
                <a:cs typeface="+mj-lt"/>
              </a:rPr>
            </a:br>
            <a:r>
              <a:rPr lang="el" sz="3500" cap="none" dirty="0">
                <a:ea typeface="+mj-lt"/>
                <a:cs typeface="+mj-lt"/>
              </a:rPr>
              <a:t>For the implementation of </a:t>
            </a:r>
            <a:r>
              <a:rPr lang="el" sz="3500" cap="none" dirty="0" err="1">
                <a:ea typeface="+mj-lt"/>
                <a:cs typeface="+mj-lt"/>
              </a:rPr>
              <a:t>what</a:t>
            </a:r>
            <a:r>
              <a:rPr lang="el" sz="3500" cap="none" dirty="0">
                <a:ea typeface="+mj-lt"/>
                <a:cs typeface="+mj-lt"/>
              </a:rPr>
              <a:t> </a:t>
            </a:r>
            <a:r>
              <a:rPr lang="el" sz="3500" cap="none" dirty="0" err="1">
                <a:ea typeface="+mj-lt"/>
                <a:cs typeface="+mj-lt"/>
              </a:rPr>
              <a:t>we</a:t>
            </a:r>
            <a:r>
              <a:rPr lang="el" sz="3500" cap="none" dirty="0">
                <a:ea typeface="+mj-lt"/>
                <a:cs typeface="+mj-lt"/>
              </a:rPr>
              <a:t> </a:t>
            </a:r>
            <a:r>
              <a:rPr lang="el" sz="3500" cap="none" dirty="0" err="1">
                <a:ea typeface="+mj-lt"/>
                <a:cs typeface="+mj-lt"/>
              </a:rPr>
              <a:t>have</a:t>
            </a:r>
            <a:r>
              <a:rPr lang="el" sz="3500" cap="none" dirty="0">
                <a:ea typeface="+mj-lt"/>
                <a:cs typeface="+mj-lt"/>
              </a:rPr>
              <a:t> </a:t>
            </a:r>
            <a:r>
              <a:rPr lang="el" sz="3500" cap="none" dirty="0" err="1">
                <a:ea typeface="+mj-lt"/>
                <a:cs typeface="+mj-lt"/>
              </a:rPr>
              <a:t>already</a:t>
            </a:r>
            <a:r>
              <a:rPr lang="el" sz="3500" cap="none" dirty="0">
                <a:ea typeface="+mj-lt"/>
                <a:cs typeface="+mj-lt"/>
              </a:rPr>
              <a:t> </a:t>
            </a:r>
            <a:r>
              <a:rPr lang="el" sz="3500" cap="none" dirty="0" err="1">
                <a:ea typeface="+mj-lt"/>
                <a:cs typeface="+mj-lt"/>
              </a:rPr>
              <a:t>mentioned</a:t>
            </a:r>
            <a:r>
              <a:rPr lang="el" sz="3500" cap="none" dirty="0">
                <a:ea typeface="+mj-lt"/>
                <a:cs typeface="+mj-lt"/>
              </a:rPr>
              <a:t>, </a:t>
            </a:r>
            <a:r>
              <a:rPr lang="el" sz="3500" cap="none" dirty="0" err="1">
                <a:ea typeface="+mj-lt"/>
                <a:cs typeface="+mj-lt"/>
              </a:rPr>
              <a:t>we</a:t>
            </a:r>
            <a:r>
              <a:rPr lang="el" sz="3500" cap="none" dirty="0">
                <a:ea typeface="+mj-lt"/>
                <a:cs typeface="+mj-lt"/>
              </a:rPr>
              <a:t> </a:t>
            </a:r>
            <a:r>
              <a:rPr lang="el" sz="3500" cap="none" dirty="0" err="1">
                <a:ea typeface="+mj-lt"/>
                <a:cs typeface="+mj-lt"/>
              </a:rPr>
              <a:t>used</a:t>
            </a:r>
            <a:r>
              <a:rPr lang="el" sz="3500" cap="none" dirty="0">
                <a:ea typeface="+mj-lt"/>
                <a:cs typeface="+mj-lt"/>
              </a:rPr>
              <a:t> the </a:t>
            </a:r>
            <a:r>
              <a:rPr lang="el" sz="3500" cap="none" dirty="0" err="1">
                <a:ea typeface="+mj-lt"/>
                <a:cs typeface="+mj-lt"/>
              </a:rPr>
              <a:t>following</a:t>
            </a:r>
            <a:r>
              <a:rPr lang="el" sz="3500" cap="none" dirty="0">
                <a:ea typeface="+mj-lt"/>
                <a:cs typeface="+mj-lt"/>
              </a:rPr>
              <a:t> </a:t>
            </a:r>
            <a:r>
              <a:rPr lang="el" sz="3500" cap="none" dirty="0" err="1">
                <a:ea typeface="+mj-lt"/>
                <a:cs typeface="+mj-lt"/>
              </a:rPr>
              <a:t>tools</a:t>
            </a:r>
            <a:r>
              <a:rPr lang="el" sz="3500" cap="none" dirty="0">
                <a:ea typeface="+mj-lt"/>
                <a:cs typeface="+mj-lt"/>
              </a:rPr>
              <a:t>:</a:t>
            </a:r>
            <a:br>
              <a:rPr lang="el" sz="3500" cap="none" dirty="0">
                <a:ea typeface="+mj-lt"/>
                <a:cs typeface="+mj-lt"/>
              </a:rPr>
            </a:br>
            <a:br>
              <a:rPr lang="el" sz="3500" cap="none" dirty="0">
                <a:ea typeface="+mj-lt"/>
                <a:cs typeface="+mj-lt"/>
              </a:rPr>
            </a:br>
            <a:r>
              <a:rPr lang="el" sz="3500" cap="none">
                <a:ea typeface="+mj-lt"/>
                <a:cs typeface="+mj-lt"/>
              </a:rPr>
              <a:t>      a)Hapgen2,b)GTOOL,c)</a:t>
            </a:r>
            <a:r>
              <a:rPr lang="el" sz="3500" cap="none" err="1">
                <a:ea typeface="+mj-lt"/>
                <a:cs typeface="+mj-lt"/>
              </a:rPr>
              <a:t>PLINK,d</a:t>
            </a:r>
            <a:r>
              <a:rPr lang="el" sz="3500" cap="none">
                <a:ea typeface="+mj-lt"/>
                <a:cs typeface="+mj-lt"/>
              </a:rPr>
              <a:t>)</a:t>
            </a:r>
            <a:r>
              <a:rPr lang="el" sz="3500" cap="none" err="1">
                <a:ea typeface="+mj-lt"/>
                <a:cs typeface="+mj-lt"/>
              </a:rPr>
              <a:t>SNPTEST,e</a:t>
            </a:r>
            <a:r>
              <a:rPr lang="el" sz="3500" cap="none" dirty="0">
                <a:ea typeface="+mj-lt"/>
                <a:cs typeface="+mj-lt"/>
              </a:rPr>
              <a:t>)R               </a:t>
            </a:r>
            <a:endParaRPr lang="el-GR" sz="3500" dirty="0"/>
          </a:p>
        </p:txBody>
      </p:sp>
    </p:spTree>
    <p:extLst>
      <p:ext uri="{BB962C8B-B14F-4D97-AF65-F5344CB8AC3E}">
        <p14:creationId xmlns:p14="http://schemas.microsoft.com/office/powerpoint/2010/main" val="118429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2878BA1-F73D-417E-9808-C7F9BB1C2E1A}"/>
              </a:ext>
            </a:extLst>
          </p:cNvPr>
          <p:cNvSpPr>
            <a:spLocks noGrp="1"/>
          </p:cNvSpPr>
          <p:nvPr>
            <p:ph type="ctrTitle"/>
          </p:nvPr>
        </p:nvSpPr>
        <p:spPr>
          <a:xfrm>
            <a:off x="1153128" y="1155851"/>
            <a:ext cx="9770210" cy="6008867"/>
          </a:xfrm>
        </p:spPr>
        <p:txBody>
          <a:bodyPr/>
          <a:lstStyle/>
          <a:p>
            <a:br>
              <a:rPr lang="en-US" sz="3500" cap="none" dirty="0">
                <a:ea typeface="+mj-lt"/>
                <a:cs typeface="+mj-lt"/>
              </a:rPr>
            </a:br>
            <a:r>
              <a:rPr lang="el-GR" sz="3500" cap="none" dirty="0">
                <a:ea typeface="+mj-lt"/>
                <a:cs typeface="+mj-lt"/>
              </a:rPr>
              <a:t>For </a:t>
            </a:r>
            <a:r>
              <a:rPr lang="el-GR" sz="3500" cap="none" dirty="0" err="1">
                <a:ea typeface="+mj-lt"/>
                <a:cs typeface="+mj-lt"/>
              </a:rPr>
              <a:t>begin</a:t>
            </a:r>
            <a:r>
              <a:rPr lang="el-GR" sz="3500" cap="none" dirty="0">
                <a:ea typeface="+mj-lt"/>
                <a:cs typeface="+mj-lt"/>
              </a:rPr>
              <a:t>, </a:t>
            </a:r>
            <a:r>
              <a:rPr lang="el-GR" sz="3500" cap="none" dirty="0" err="1">
                <a:ea typeface="+mj-lt"/>
                <a:cs typeface="+mj-lt"/>
              </a:rPr>
              <a:t>we</a:t>
            </a:r>
            <a:r>
              <a:rPr lang="el-GR" sz="3500" cap="none" dirty="0">
                <a:ea typeface="+mj-lt"/>
                <a:cs typeface="+mj-lt"/>
              </a:rPr>
              <a:t> </a:t>
            </a:r>
            <a:r>
              <a:rPr lang="el-GR" sz="3500" cap="none" dirty="0" err="1">
                <a:ea typeface="+mj-lt"/>
                <a:cs typeface="+mj-lt"/>
              </a:rPr>
              <a:t>started</a:t>
            </a:r>
            <a:r>
              <a:rPr lang="el-GR" sz="3500" cap="none" dirty="0">
                <a:ea typeface="+mj-lt"/>
                <a:cs typeface="+mj-lt"/>
              </a:rPr>
              <a:t> </a:t>
            </a:r>
            <a:r>
              <a:rPr lang="el-GR" sz="3500" cap="none" dirty="0" err="1">
                <a:ea typeface="+mj-lt"/>
                <a:cs typeface="+mj-lt"/>
              </a:rPr>
              <a:t>with</a:t>
            </a:r>
            <a:r>
              <a:rPr lang="el-GR" sz="3500" cap="none" dirty="0">
                <a:ea typeface="+mj-lt"/>
                <a:cs typeface="+mj-lt"/>
              </a:rPr>
              <a:t> hapgen2, </a:t>
            </a:r>
            <a:r>
              <a:rPr lang="el-GR" sz="3500" cap="none" dirty="0" err="1">
                <a:ea typeface="+mj-lt"/>
                <a:cs typeface="+mj-lt"/>
              </a:rPr>
              <a:t>which</a:t>
            </a:r>
            <a:r>
              <a:rPr lang="el-GR" sz="3500" cap="none" dirty="0">
                <a:ea typeface="+mj-lt"/>
                <a:cs typeface="+mj-lt"/>
              </a:rPr>
              <a:t> </a:t>
            </a:r>
            <a:r>
              <a:rPr lang="el-GR" sz="3500" cap="none" dirty="0" err="1">
                <a:ea typeface="+mj-lt"/>
                <a:cs typeface="+mj-lt"/>
              </a:rPr>
              <a:t>simulated</a:t>
            </a:r>
            <a:r>
              <a:rPr lang="el-GR" sz="3500" cap="none" dirty="0">
                <a:ea typeface="+mj-lt"/>
                <a:cs typeface="+mj-lt"/>
              </a:rPr>
              <a:t> </a:t>
            </a:r>
            <a:r>
              <a:rPr lang="el-GR" sz="3500" cap="none" dirty="0" err="1">
                <a:ea typeface="+mj-lt"/>
                <a:cs typeface="+mj-lt"/>
              </a:rPr>
              <a:t>case</a:t>
            </a:r>
            <a:r>
              <a:rPr lang="el-GR" sz="3500" cap="none" dirty="0">
                <a:ea typeface="+mj-lt"/>
                <a:cs typeface="+mj-lt"/>
              </a:rPr>
              <a:t> </a:t>
            </a:r>
            <a:r>
              <a:rPr lang="el-GR" sz="3500" cap="none" dirty="0" err="1">
                <a:ea typeface="+mj-lt"/>
                <a:cs typeface="+mj-lt"/>
              </a:rPr>
              <a:t>control</a:t>
            </a:r>
            <a:r>
              <a:rPr lang="el-GR" sz="3500" cap="none" dirty="0">
                <a:ea typeface="+mj-lt"/>
                <a:cs typeface="+mj-lt"/>
              </a:rPr>
              <a:t> </a:t>
            </a:r>
            <a:r>
              <a:rPr lang="el-GR" sz="3500" cap="none" dirty="0" err="1">
                <a:ea typeface="+mj-lt"/>
                <a:cs typeface="+mj-lt"/>
              </a:rPr>
              <a:t>datasets</a:t>
            </a:r>
            <a:r>
              <a:rPr lang="el-GR" sz="3500" cap="none" dirty="0">
                <a:ea typeface="+mj-lt"/>
                <a:cs typeface="+mj-lt"/>
              </a:rPr>
              <a:t> </a:t>
            </a:r>
            <a:r>
              <a:rPr lang="el-GR" sz="3500" cap="none" dirty="0" err="1">
                <a:ea typeface="+mj-lt"/>
                <a:cs typeface="+mj-lt"/>
              </a:rPr>
              <a:t>at</a:t>
            </a:r>
            <a:r>
              <a:rPr lang="el-GR" sz="3500" cap="none" dirty="0">
                <a:ea typeface="+mj-lt"/>
                <a:cs typeface="+mj-lt"/>
              </a:rPr>
              <a:t> SNP </a:t>
            </a:r>
            <a:r>
              <a:rPr lang="el-GR" sz="3500" cap="none" dirty="0" err="1">
                <a:ea typeface="+mj-lt"/>
                <a:cs typeface="+mj-lt"/>
              </a:rPr>
              <a:t>markers</a:t>
            </a:r>
            <a:r>
              <a:rPr lang="el-GR" sz="3500" dirty="0">
                <a:ea typeface="+mj-lt"/>
                <a:cs typeface="+mj-lt"/>
              </a:rPr>
              <a:t>. </a:t>
            </a:r>
            <a:r>
              <a:rPr lang="el-GR" sz="3500" cap="none" dirty="0" err="1">
                <a:ea typeface="+mj-lt"/>
                <a:cs typeface="+mj-lt"/>
              </a:rPr>
              <a:t>We</a:t>
            </a:r>
            <a:r>
              <a:rPr lang="el-GR" sz="3500" cap="none" dirty="0">
                <a:ea typeface="+mj-lt"/>
                <a:cs typeface="+mj-lt"/>
              </a:rPr>
              <a:t> </a:t>
            </a:r>
            <a:r>
              <a:rPr lang="el-GR" sz="3500" cap="none" dirty="0" err="1">
                <a:ea typeface="+mj-lt"/>
                <a:cs typeface="+mj-lt"/>
              </a:rPr>
              <a:t>chose</a:t>
            </a:r>
            <a:r>
              <a:rPr lang="el-GR" sz="3500" cap="none" dirty="0">
                <a:ea typeface="+mj-lt"/>
                <a:cs typeface="+mj-lt"/>
              </a:rPr>
              <a:t> </a:t>
            </a:r>
            <a:r>
              <a:rPr lang="el-GR" sz="3500" cap="none" dirty="0" err="1">
                <a:ea typeface="+mj-lt"/>
                <a:cs typeface="+mj-lt"/>
              </a:rPr>
              <a:t>from</a:t>
            </a:r>
            <a:r>
              <a:rPr lang="el-GR" sz="3500" cap="none" dirty="0">
                <a:ea typeface="+mj-lt"/>
                <a:cs typeface="+mj-lt"/>
              </a:rPr>
              <a:t> the </a:t>
            </a:r>
            <a:r>
              <a:rPr lang="el-GR" sz="3500" cap="none" dirty="0" err="1">
                <a:ea typeface="+mj-lt"/>
                <a:cs typeface="+mj-lt"/>
              </a:rPr>
              <a:t>hapmap</a:t>
            </a:r>
            <a:r>
              <a:rPr lang="el-GR" sz="3500" cap="none" dirty="0">
                <a:ea typeface="+mj-lt"/>
                <a:cs typeface="+mj-lt"/>
              </a:rPr>
              <a:t> </a:t>
            </a:r>
            <a:r>
              <a:rPr lang="el-GR" sz="3500" cap="none" dirty="0" err="1">
                <a:ea typeface="+mj-lt"/>
                <a:cs typeface="+mj-lt"/>
              </a:rPr>
              <a:t>offered</a:t>
            </a:r>
            <a:r>
              <a:rPr lang="el-GR" sz="3500" cap="none" dirty="0">
                <a:ea typeface="+mj-lt"/>
                <a:cs typeface="+mj-lt"/>
              </a:rPr>
              <a:t> </a:t>
            </a:r>
            <a:r>
              <a:rPr lang="el-GR" sz="3500" cap="none" dirty="0" err="1">
                <a:ea typeface="+mj-lt"/>
                <a:cs typeface="+mj-lt"/>
              </a:rPr>
              <a:t>by</a:t>
            </a:r>
            <a:r>
              <a:rPr lang="el-GR" sz="3500" cap="none" dirty="0">
                <a:ea typeface="+mj-lt"/>
                <a:cs typeface="+mj-lt"/>
              </a:rPr>
              <a:t> hapgen2 </a:t>
            </a:r>
            <a:r>
              <a:rPr lang="el-GR" sz="3500" cap="none" dirty="0" err="1">
                <a:ea typeface="+mj-lt"/>
                <a:cs typeface="+mj-lt"/>
              </a:rPr>
              <a:t>to</a:t>
            </a:r>
            <a:r>
              <a:rPr lang="el-GR" sz="3500" cap="none" dirty="0">
                <a:ea typeface="+mj-lt"/>
                <a:cs typeface="+mj-lt"/>
              </a:rPr>
              <a:t> </a:t>
            </a:r>
            <a:r>
              <a:rPr lang="el-GR" sz="3500" cap="none" dirty="0" err="1">
                <a:ea typeface="+mj-lt"/>
                <a:cs typeface="+mj-lt"/>
              </a:rPr>
              <a:t>simulate</a:t>
            </a:r>
            <a:r>
              <a:rPr lang="el-GR" sz="3500" cap="none" dirty="0">
                <a:ea typeface="+mj-lt"/>
                <a:cs typeface="+mj-lt"/>
              </a:rPr>
              <a:t> </a:t>
            </a:r>
            <a:r>
              <a:rPr lang="el-GR" sz="3500" cap="none" dirty="0" err="1">
                <a:ea typeface="+mj-lt"/>
                <a:cs typeface="+mj-lt"/>
              </a:rPr>
              <a:t>multiple</a:t>
            </a:r>
            <a:r>
              <a:rPr lang="el-GR" sz="3500" cap="none" dirty="0">
                <a:ea typeface="+mj-lt"/>
                <a:cs typeface="+mj-lt"/>
              </a:rPr>
              <a:t> disease snps on </a:t>
            </a:r>
            <a:r>
              <a:rPr lang="el-GR" sz="3500" cap="none" dirty="0" err="1">
                <a:ea typeface="+mj-lt"/>
                <a:cs typeface="+mj-lt"/>
              </a:rPr>
              <a:t>chromosome</a:t>
            </a:r>
            <a:r>
              <a:rPr lang="el-GR" sz="3500" cap="none" dirty="0">
                <a:ea typeface="+mj-lt"/>
                <a:cs typeface="+mj-lt"/>
              </a:rPr>
              <a:t> 6.With the </a:t>
            </a:r>
            <a:r>
              <a:rPr lang="el-GR" sz="3500" cap="none" dirty="0" err="1">
                <a:ea typeface="+mj-lt"/>
                <a:cs typeface="+mj-lt"/>
              </a:rPr>
              <a:t>command</a:t>
            </a:r>
            <a:r>
              <a:rPr lang="el-GR" sz="3500" cap="none" dirty="0">
                <a:ea typeface="+mj-lt"/>
                <a:cs typeface="+mj-lt"/>
              </a:rPr>
              <a:t> :</a:t>
            </a:r>
            <a:endParaRPr lang="el-GR" cap="none" dirty="0">
              <a:ea typeface="+mj-lt"/>
              <a:cs typeface="+mj-lt"/>
            </a:endParaRPr>
          </a:p>
          <a:p>
            <a:r>
              <a:rPr lang="el-GR" sz="2200" cap="none" dirty="0">
                <a:solidFill>
                  <a:srgbClr val="002060"/>
                </a:solidFill>
                <a:ea typeface="+mj-lt"/>
                <a:cs typeface="+mj-lt"/>
              </a:rPr>
              <a:t>./hapgen2 -h hapmap3_r2_b36/hapmap3_r2_b36_chr6.haps -l hapmap3_r2_b36/hapmap3_r2_b36_chr6.legend -m hapmap3_r2_b36/genetic_map_chr6_combined_b36.txt -o OUTPUT -</a:t>
            </a:r>
            <a:r>
              <a:rPr lang="el-GR" sz="2200" cap="none" dirty="0" err="1">
                <a:solidFill>
                  <a:srgbClr val="002060"/>
                </a:solidFill>
                <a:ea typeface="+mj-lt"/>
                <a:cs typeface="+mj-lt"/>
              </a:rPr>
              <a:t>dl</a:t>
            </a:r>
            <a:r>
              <a:rPr lang="el-GR" sz="2200" cap="none" dirty="0">
                <a:solidFill>
                  <a:srgbClr val="002060"/>
                </a:solidFill>
                <a:ea typeface="+mj-lt"/>
                <a:cs typeface="+mj-lt"/>
              </a:rPr>
              <a:t> 2359212 1 2 2.5 -n 100 100</a:t>
            </a:r>
            <a:br>
              <a:rPr lang="el-GR" sz="2200" cap="none" dirty="0">
                <a:solidFill>
                  <a:srgbClr val="002060"/>
                </a:solidFill>
                <a:ea typeface="+mj-lt"/>
                <a:cs typeface="+mj-lt"/>
              </a:rPr>
            </a:br>
            <a:r>
              <a:rPr lang="el-GR" sz="3300" cap="none" dirty="0">
                <a:solidFill>
                  <a:schemeClr val="tx1"/>
                </a:solidFill>
                <a:ea typeface="+mj-lt"/>
                <a:cs typeface="+mj-lt"/>
              </a:rPr>
              <a:t>3 </a:t>
            </a:r>
            <a:r>
              <a:rPr lang="el-GR" sz="3300" cap="none" dirty="0" err="1">
                <a:solidFill>
                  <a:schemeClr val="tx1"/>
                </a:solidFill>
                <a:ea typeface="+mj-lt"/>
                <a:cs typeface="+mj-lt"/>
              </a:rPr>
              <a:t>files</a:t>
            </a:r>
            <a:r>
              <a:rPr lang="el-GR" sz="3300" cap="none" dirty="0">
                <a:solidFill>
                  <a:schemeClr val="tx1"/>
                </a:solidFill>
                <a:ea typeface="+mj-lt"/>
                <a:cs typeface="+mj-lt"/>
              </a:rPr>
              <a:t> </a:t>
            </a:r>
            <a:r>
              <a:rPr lang="el-GR" sz="3300" cap="none" dirty="0" err="1">
                <a:solidFill>
                  <a:schemeClr val="tx1"/>
                </a:solidFill>
                <a:ea typeface="+mj-lt"/>
                <a:cs typeface="+mj-lt"/>
              </a:rPr>
              <a:t>are</a:t>
            </a:r>
            <a:r>
              <a:rPr lang="el-GR" sz="3300" cap="none" dirty="0">
                <a:solidFill>
                  <a:schemeClr val="tx1"/>
                </a:solidFill>
                <a:ea typeface="+mj-lt"/>
                <a:cs typeface="+mj-lt"/>
              </a:rPr>
              <a:t> </a:t>
            </a:r>
            <a:r>
              <a:rPr lang="el-GR" sz="3300" cap="none" dirty="0" err="1">
                <a:solidFill>
                  <a:schemeClr val="tx1"/>
                </a:solidFill>
                <a:ea typeface="+mj-lt"/>
                <a:cs typeface="+mj-lt"/>
              </a:rPr>
              <a:t>generated</a:t>
            </a:r>
            <a:r>
              <a:rPr lang="el-GR" sz="3300" cap="none" dirty="0">
                <a:solidFill>
                  <a:schemeClr val="tx1"/>
                </a:solidFill>
                <a:ea typeface="+mj-lt"/>
                <a:cs typeface="+mj-lt"/>
              </a:rPr>
              <a:t> for </a:t>
            </a:r>
            <a:r>
              <a:rPr lang="el-GR" sz="3300" cap="none" dirty="0" err="1">
                <a:solidFill>
                  <a:schemeClr val="tx1"/>
                </a:solidFill>
                <a:ea typeface="+mj-lt"/>
                <a:cs typeface="+mj-lt"/>
              </a:rPr>
              <a:t>each</a:t>
            </a:r>
            <a:r>
              <a:rPr lang="el-GR" sz="3300" cap="none" dirty="0">
                <a:solidFill>
                  <a:schemeClr val="tx1"/>
                </a:solidFill>
                <a:ea typeface="+mj-lt"/>
                <a:cs typeface="+mj-lt"/>
              </a:rPr>
              <a:t> </a:t>
            </a:r>
            <a:r>
              <a:rPr lang="el-GR" sz="3300" cap="none" dirty="0" err="1">
                <a:solidFill>
                  <a:schemeClr val="tx1"/>
                </a:solidFill>
                <a:ea typeface="+mj-lt"/>
                <a:cs typeface="+mj-lt"/>
              </a:rPr>
              <a:t>case</a:t>
            </a:r>
            <a:r>
              <a:rPr lang="el-GR" sz="3300" cap="none" dirty="0">
                <a:solidFill>
                  <a:schemeClr val="tx1"/>
                </a:solidFill>
                <a:ea typeface="+mj-lt"/>
                <a:cs typeface="+mj-lt"/>
              </a:rPr>
              <a:t> and </a:t>
            </a:r>
            <a:r>
              <a:rPr lang="el-GR" sz="3300" cap="none" dirty="0" err="1">
                <a:solidFill>
                  <a:schemeClr val="tx1"/>
                </a:solidFill>
                <a:ea typeface="+mj-lt"/>
                <a:cs typeface="+mj-lt"/>
              </a:rPr>
              <a:t>controls</a:t>
            </a:r>
            <a:r>
              <a:rPr lang="el-GR" sz="3300" cap="none" dirty="0">
                <a:solidFill>
                  <a:schemeClr val="tx1"/>
                </a:solidFill>
                <a:ea typeface="+mj-lt"/>
                <a:cs typeface="+mj-lt"/>
              </a:rPr>
              <a:t> </a:t>
            </a:r>
            <a:r>
              <a:rPr lang="el-GR" sz="3300" cap="none" dirty="0" err="1">
                <a:solidFill>
                  <a:schemeClr val="tx1"/>
                </a:solidFill>
                <a:ea typeface="+mj-lt"/>
                <a:cs typeface="+mj-lt"/>
              </a:rPr>
              <a:t>data</a:t>
            </a:r>
            <a:r>
              <a:rPr lang="el-GR" sz="3300" cap="none" dirty="0">
                <a:solidFill>
                  <a:schemeClr val="tx1"/>
                </a:solidFill>
                <a:ea typeface="+mj-lt"/>
                <a:cs typeface="+mj-lt"/>
              </a:rPr>
              <a:t> </a:t>
            </a:r>
            <a:r>
              <a:rPr lang="el-GR" sz="3300" cap="none" dirty="0" err="1">
                <a:solidFill>
                  <a:schemeClr val="tx1"/>
                </a:solidFill>
                <a:ea typeface="+mj-lt"/>
                <a:cs typeface="+mj-lt"/>
              </a:rPr>
              <a:t>types</a:t>
            </a:r>
            <a:r>
              <a:rPr lang="el-GR" sz="3300" cap="none" dirty="0">
                <a:solidFill>
                  <a:schemeClr val="tx1"/>
                </a:solidFill>
                <a:ea typeface="+mj-lt"/>
                <a:cs typeface="+mj-lt"/>
              </a:rPr>
              <a:t> .</a:t>
            </a:r>
            <a:r>
              <a:rPr lang="el-GR" sz="3300" cap="none" dirty="0" err="1">
                <a:solidFill>
                  <a:schemeClr val="tx1"/>
                </a:solidFill>
                <a:ea typeface="+mj-lt"/>
                <a:cs typeface="+mj-lt"/>
              </a:rPr>
              <a:t>legend</a:t>
            </a:r>
            <a:r>
              <a:rPr lang="el-GR" sz="3300" cap="none" dirty="0">
                <a:solidFill>
                  <a:schemeClr val="tx1"/>
                </a:solidFill>
                <a:ea typeface="+mj-lt"/>
                <a:cs typeface="+mj-lt"/>
              </a:rPr>
              <a:t>, .</a:t>
            </a:r>
            <a:r>
              <a:rPr lang="el-GR" sz="3300" cap="none" dirty="0" err="1">
                <a:solidFill>
                  <a:schemeClr val="tx1"/>
                </a:solidFill>
                <a:ea typeface="+mj-lt"/>
                <a:cs typeface="+mj-lt"/>
              </a:rPr>
              <a:t>sample</a:t>
            </a:r>
            <a:r>
              <a:rPr lang="el-GR" sz="3300" cap="none" dirty="0">
                <a:solidFill>
                  <a:schemeClr val="tx1"/>
                </a:solidFill>
                <a:ea typeface="+mj-lt"/>
                <a:cs typeface="+mj-lt"/>
              </a:rPr>
              <a:t> </a:t>
            </a:r>
            <a:r>
              <a:rPr lang="el-GR" sz="3300" cap="none" dirty="0" err="1">
                <a:solidFill>
                  <a:schemeClr val="tx1"/>
                </a:solidFill>
                <a:ea typeface="+mj-lt"/>
                <a:cs typeface="+mj-lt"/>
              </a:rPr>
              <a:t>files.These</a:t>
            </a:r>
            <a:r>
              <a:rPr lang="el-GR" sz="3300" cap="none" dirty="0">
                <a:solidFill>
                  <a:schemeClr val="tx1"/>
                </a:solidFill>
                <a:ea typeface="+mj-lt"/>
                <a:cs typeface="+mj-lt"/>
              </a:rPr>
              <a:t> </a:t>
            </a:r>
            <a:r>
              <a:rPr lang="el-GR" sz="3300" cap="none" dirty="0" err="1">
                <a:solidFill>
                  <a:schemeClr val="tx1"/>
                </a:solidFill>
                <a:ea typeface="+mj-lt"/>
                <a:cs typeface="+mj-lt"/>
              </a:rPr>
              <a:t>are</a:t>
            </a:r>
            <a:r>
              <a:rPr lang="el-GR" sz="3300" cap="none" dirty="0">
                <a:solidFill>
                  <a:schemeClr val="tx1"/>
                </a:solidFill>
                <a:ea typeface="+mj-lt"/>
                <a:cs typeface="+mj-lt"/>
              </a:rPr>
              <a:t> the </a:t>
            </a:r>
            <a:r>
              <a:rPr lang="el-GR" sz="3300" cap="none" dirty="0" err="1">
                <a:solidFill>
                  <a:schemeClr val="tx1"/>
                </a:solidFill>
                <a:ea typeface="+mj-lt"/>
                <a:cs typeface="+mj-lt"/>
              </a:rPr>
              <a:t>following</a:t>
            </a:r>
            <a:r>
              <a:rPr lang="el-GR" sz="3300" cap="none" dirty="0">
                <a:solidFill>
                  <a:schemeClr val="tx1"/>
                </a:solidFill>
                <a:ea typeface="+mj-lt"/>
                <a:cs typeface="+mj-lt"/>
              </a:rPr>
              <a:t>:</a:t>
            </a:r>
            <a:endParaRPr lang="el-GR" sz="3300" dirty="0">
              <a:solidFill>
                <a:schemeClr val="tx1"/>
              </a:solidFill>
            </a:endParaRPr>
          </a:p>
          <a:p>
            <a:br>
              <a:rPr lang="el-GR" sz="3500" cap="none" dirty="0">
                <a:ea typeface="+mj-lt"/>
                <a:cs typeface="+mj-lt"/>
              </a:rPr>
            </a:br>
            <a:endParaRPr lang="el-GR" cap="none">
              <a:ea typeface="+mj-lt"/>
              <a:cs typeface="+mj-lt"/>
            </a:endParaRPr>
          </a:p>
        </p:txBody>
      </p:sp>
      <p:sp>
        <p:nvSpPr>
          <p:cNvPr id="3" name="Ορθογώνιο 2">
            <a:extLst>
              <a:ext uri="{FF2B5EF4-FFF2-40B4-BE49-F238E27FC236}">
                <a16:creationId xmlns:a16="http://schemas.microsoft.com/office/drawing/2014/main" id="{4DA6608B-867F-4DEE-9791-7E6837968114}"/>
              </a:ext>
            </a:extLst>
          </p:cNvPr>
          <p:cNvSpPr/>
          <p:nvPr/>
        </p:nvSpPr>
        <p:spPr>
          <a:xfrm>
            <a:off x="1153129" y="748293"/>
            <a:ext cx="1321196" cy="400110"/>
          </a:xfrm>
          <a:prstGeom prst="rect">
            <a:avLst/>
          </a:prstGeom>
        </p:spPr>
        <p:txBody>
          <a:bodyPr wrap="none">
            <a:spAutoFit/>
          </a:bodyPr>
          <a:lstStyle/>
          <a:p>
            <a:r>
              <a:rPr lang="en-US" sz="2000" dirty="0">
                <a:solidFill>
                  <a:schemeClr val="bg1"/>
                </a:solidFill>
                <a:ea typeface="+mj-lt"/>
                <a:cs typeface="+mj-lt"/>
              </a:rPr>
              <a:t>HAPGEN</a:t>
            </a:r>
            <a:r>
              <a:rPr lang="el-GR" sz="2000" dirty="0">
                <a:solidFill>
                  <a:schemeClr val="bg1"/>
                </a:solidFill>
                <a:ea typeface="+mj-lt"/>
                <a:cs typeface="+mj-lt"/>
              </a:rPr>
              <a:t>2 </a:t>
            </a:r>
            <a:endParaRPr lang="el-GR" sz="2000" dirty="0">
              <a:solidFill>
                <a:schemeClr val="bg1"/>
              </a:solidFill>
            </a:endParaRPr>
          </a:p>
        </p:txBody>
      </p:sp>
    </p:spTree>
    <p:extLst>
      <p:ext uri="{BB962C8B-B14F-4D97-AF65-F5344CB8AC3E}">
        <p14:creationId xmlns:p14="http://schemas.microsoft.com/office/powerpoint/2010/main" val="1834962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Εικόνα 6" descr="Εικόνα που περιέχει πληκτρολόγιο, νερό, μεγάλος, αέρας&#10;&#10;Η περιγραφή δημιουργήθηκε με πολύ υψηλή αξιοπιστία">
            <a:extLst>
              <a:ext uri="{FF2B5EF4-FFF2-40B4-BE49-F238E27FC236}">
                <a16:creationId xmlns:a16="http://schemas.microsoft.com/office/drawing/2014/main" id="{52F8EFA3-0150-4E39-B44D-465D47252459}"/>
              </a:ext>
            </a:extLst>
          </p:cNvPr>
          <p:cNvPicPr>
            <a:picLocks noChangeAspect="1"/>
          </p:cNvPicPr>
          <p:nvPr/>
        </p:nvPicPr>
        <p:blipFill>
          <a:blip r:embed="rId2"/>
          <a:stretch>
            <a:fillRect/>
          </a:stretch>
        </p:blipFill>
        <p:spPr>
          <a:xfrm>
            <a:off x="1518249" y="1342893"/>
            <a:ext cx="4267198" cy="4143460"/>
          </a:xfrm>
          <a:prstGeom prst="rect">
            <a:avLst/>
          </a:prstGeom>
        </p:spPr>
      </p:pic>
      <p:sp>
        <p:nvSpPr>
          <p:cNvPr id="7" name="TextBox 6">
            <a:extLst>
              <a:ext uri="{FF2B5EF4-FFF2-40B4-BE49-F238E27FC236}">
                <a16:creationId xmlns:a16="http://schemas.microsoft.com/office/drawing/2014/main" id="{9825167A-7688-4900-B84B-EA4DD057508D}"/>
              </a:ext>
            </a:extLst>
          </p:cNvPr>
          <p:cNvSpPr txBox="1"/>
          <p:nvPr/>
        </p:nvSpPr>
        <p:spPr>
          <a:xfrm>
            <a:off x="4508740" y="871268"/>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3000"/>
              <a:t>.gen</a:t>
            </a:r>
          </a:p>
        </p:txBody>
      </p:sp>
      <p:pic>
        <p:nvPicPr>
          <p:cNvPr id="8" name="Εικόνα 8" descr="Εικόνα που περιέχει πληκτρολόγιο, ηλεκτρονικές συσκευές, μεγάλος, γραφομηχανή&#10;&#10;Η περιγραφή δημιουργήθηκε με πολύ υψηλή αξιοπιστία">
            <a:extLst>
              <a:ext uri="{FF2B5EF4-FFF2-40B4-BE49-F238E27FC236}">
                <a16:creationId xmlns:a16="http://schemas.microsoft.com/office/drawing/2014/main" id="{11572970-CC4B-4BB7-A99A-CE1490E0BD1B}"/>
              </a:ext>
            </a:extLst>
          </p:cNvPr>
          <p:cNvPicPr>
            <a:picLocks noChangeAspect="1"/>
          </p:cNvPicPr>
          <p:nvPr/>
        </p:nvPicPr>
        <p:blipFill>
          <a:blip r:embed="rId3"/>
          <a:stretch>
            <a:fillRect/>
          </a:stretch>
        </p:blipFill>
        <p:spPr>
          <a:xfrm>
            <a:off x="6324331" y="2064500"/>
            <a:ext cx="4446018" cy="3447869"/>
          </a:xfrm>
          <a:prstGeom prst="rect">
            <a:avLst/>
          </a:prstGeom>
        </p:spPr>
      </p:pic>
      <p:sp>
        <p:nvSpPr>
          <p:cNvPr id="9" name="TextBox 8">
            <a:extLst>
              <a:ext uri="{FF2B5EF4-FFF2-40B4-BE49-F238E27FC236}">
                <a16:creationId xmlns:a16="http://schemas.microsoft.com/office/drawing/2014/main" id="{B92B35DC-BB69-4D05-8654-DEF0B8E02CA3}"/>
              </a:ext>
            </a:extLst>
          </p:cNvPr>
          <p:cNvSpPr txBox="1"/>
          <p:nvPr/>
        </p:nvSpPr>
        <p:spPr>
          <a:xfrm>
            <a:off x="9640558" y="1574860"/>
            <a:ext cx="274320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sz="3000"/>
              <a:t>.haps</a:t>
            </a:r>
          </a:p>
        </p:txBody>
      </p:sp>
    </p:spTree>
    <p:extLst>
      <p:ext uri="{BB962C8B-B14F-4D97-AF65-F5344CB8AC3E}">
        <p14:creationId xmlns:p14="http://schemas.microsoft.com/office/powerpoint/2010/main" val="3723072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DA429B0-CE72-4EC6-9787-71A86F73F952}"/>
              </a:ext>
            </a:extLst>
          </p:cNvPr>
          <p:cNvSpPr>
            <a:spLocks noGrp="1"/>
          </p:cNvSpPr>
          <p:nvPr>
            <p:ph type="ctrTitle"/>
          </p:nvPr>
        </p:nvSpPr>
        <p:spPr>
          <a:xfrm>
            <a:off x="1455053" y="968945"/>
            <a:ext cx="9267002" cy="5174979"/>
          </a:xfrm>
        </p:spPr>
        <p:txBody>
          <a:bodyPr/>
          <a:lstStyle/>
          <a:p>
            <a:pPr marL="457200" indent="-457200">
              <a:buFont typeface="Wingdings"/>
              <a:buChar char="v"/>
            </a:pPr>
            <a:r>
              <a:rPr lang="el-GR" sz="3000" dirty="0" err="1">
                <a:ea typeface="+mj-lt"/>
                <a:cs typeface="+mj-lt"/>
              </a:rPr>
              <a:t>OUTPUT.cases.gen</a:t>
            </a:r>
            <a:r>
              <a:rPr lang="el-GR" sz="3000" dirty="0">
                <a:ea typeface="+mj-lt"/>
                <a:cs typeface="+mj-lt"/>
              </a:rPr>
              <a:t>               </a:t>
            </a:r>
            <a:endParaRPr lang="el-GR" sz="3000" dirty="0"/>
          </a:p>
          <a:p>
            <a:pPr marL="457200" indent="-457200">
              <a:buFont typeface="Wingdings"/>
              <a:buChar char="v"/>
            </a:pPr>
            <a:r>
              <a:rPr lang="el-GR" sz="3000" dirty="0" err="1">
                <a:ea typeface="+mj-lt"/>
                <a:cs typeface="+mj-lt"/>
              </a:rPr>
              <a:t>OUTPUT.cases.haps</a:t>
            </a:r>
            <a:r>
              <a:rPr lang="el-GR" sz="3000" dirty="0">
                <a:ea typeface="+mj-lt"/>
                <a:cs typeface="+mj-lt"/>
              </a:rPr>
              <a:t>             </a:t>
            </a:r>
            <a:endParaRPr lang="el-GR" sz="3000" dirty="0"/>
          </a:p>
          <a:p>
            <a:pPr marL="457200" indent="-457200">
              <a:buFont typeface="Wingdings"/>
              <a:buChar char="v"/>
            </a:pPr>
            <a:r>
              <a:rPr lang="el-GR" sz="3000" dirty="0" err="1">
                <a:ea typeface="+mj-lt"/>
                <a:cs typeface="+mj-lt"/>
              </a:rPr>
              <a:t>OUTPUT.cases.sample</a:t>
            </a:r>
            <a:r>
              <a:rPr lang="el-GR" sz="3000" dirty="0">
                <a:ea typeface="+mj-lt"/>
                <a:cs typeface="+mj-lt"/>
              </a:rPr>
              <a:t>        </a:t>
            </a:r>
            <a:endParaRPr lang="el-GR" sz="3000" dirty="0"/>
          </a:p>
          <a:p>
            <a:pPr marL="457200" indent="-457200">
              <a:buFont typeface="Wingdings"/>
              <a:buChar char="v"/>
            </a:pPr>
            <a:r>
              <a:rPr lang="el-GR" sz="3000" dirty="0" err="1">
                <a:ea typeface="+mj-lt"/>
                <a:cs typeface="+mj-lt"/>
              </a:rPr>
              <a:t>OUTPUT.controls.gen</a:t>
            </a:r>
            <a:r>
              <a:rPr lang="el-GR" sz="3000" dirty="0">
                <a:ea typeface="+mj-lt"/>
                <a:cs typeface="+mj-lt"/>
              </a:rPr>
              <a:t>       </a:t>
            </a:r>
          </a:p>
          <a:p>
            <a:pPr marL="457200" indent="-457200">
              <a:buFont typeface="Wingdings"/>
              <a:buChar char="v"/>
            </a:pPr>
            <a:r>
              <a:rPr lang="el-GR" sz="3000" dirty="0" err="1">
                <a:ea typeface="+mj-lt"/>
                <a:cs typeface="+mj-lt"/>
              </a:rPr>
              <a:t>OUTPUT.controls.haps</a:t>
            </a:r>
            <a:r>
              <a:rPr lang="el-GR" sz="3000" dirty="0">
                <a:ea typeface="+mj-lt"/>
                <a:cs typeface="+mj-lt"/>
              </a:rPr>
              <a:t>     </a:t>
            </a:r>
            <a:endParaRPr lang="el-GR" sz="3000" dirty="0"/>
          </a:p>
          <a:p>
            <a:pPr marL="457200" indent="-457200">
              <a:buFont typeface="Wingdings"/>
              <a:buChar char="v"/>
            </a:pPr>
            <a:r>
              <a:rPr lang="el-GR" sz="3000" dirty="0" err="1">
                <a:ea typeface="+mj-lt"/>
                <a:cs typeface="+mj-lt"/>
              </a:rPr>
              <a:t>OUTPUT.controls.sample</a:t>
            </a:r>
            <a:endParaRPr lang="el-GR" sz="3000" dirty="0" err="1"/>
          </a:p>
          <a:p>
            <a:pPr marL="457200" indent="-457200">
              <a:buFont typeface="Wingdings"/>
              <a:buChar char="v"/>
            </a:pPr>
            <a:r>
              <a:rPr lang="el-GR" sz="3000" dirty="0" err="1">
                <a:ea typeface="+mj-lt"/>
                <a:cs typeface="+mj-lt"/>
              </a:rPr>
              <a:t>OUTPUT.legend</a:t>
            </a:r>
            <a:r>
              <a:rPr lang="el-GR" sz="3000" dirty="0">
                <a:ea typeface="+mj-lt"/>
                <a:cs typeface="+mj-lt"/>
              </a:rPr>
              <a:t>                     </a:t>
            </a:r>
            <a:endParaRPr lang="el-GR" sz="3000" dirty="0"/>
          </a:p>
          <a:p>
            <a:pPr marL="457200" indent="-457200">
              <a:buFont typeface="Wingdings"/>
              <a:buChar char="v"/>
            </a:pPr>
            <a:r>
              <a:rPr lang="el-GR" sz="3000" dirty="0" err="1">
                <a:ea typeface="+mj-lt"/>
                <a:cs typeface="+mj-lt"/>
              </a:rPr>
              <a:t>OUTPUT.summary</a:t>
            </a:r>
            <a:r>
              <a:rPr lang="el-GR" sz="3000" dirty="0">
                <a:ea typeface="+mj-lt"/>
                <a:cs typeface="+mj-lt"/>
              </a:rPr>
              <a:t>                  </a:t>
            </a:r>
            <a:br>
              <a:rPr lang="el-GR" sz="3000" dirty="0">
                <a:ea typeface="+mj-lt"/>
                <a:cs typeface="+mj-lt"/>
              </a:rPr>
            </a:br>
            <a:r>
              <a:rPr lang="el-GR" sz="3000" cap="none" dirty="0">
                <a:ea typeface="+mj-lt"/>
                <a:cs typeface="+mj-lt"/>
              </a:rPr>
              <a:t>and </a:t>
            </a:r>
            <a:r>
              <a:rPr lang="el-GR" sz="3000" cap="none" dirty="0" err="1">
                <a:ea typeface="+mj-lt"/>
                <a:cs typeface="+mj-lt"/>
              </a:rPr>
              <a:t>finally</a:t>
            </a:r>
            <a:r>
              <a:rPr lang="el-GR" sz="3000" cap="none" dirty="0">
                <a:ea typeface="+mj-lt"/>
                <a:cs typeface="+mj-lt"/>
              </a:rPr>
              <a:t> </a:t>
            </a:r>
            <a:r>
              <a:rPr lang="el-GR" sz="3000" cap="none" dirty="0" err="1">
                <a:ea typeface="+mj-lt"/>
                <a:cs typeface="+mj-lt"/>
              </a:rPr>
              <a:t>we</a:t>
            </a:r>
            <a:r>
              <a:rPr lang="el-GR" sz="3000" cap="none" dirty="0">
                <a:ea typeface="+mj-lt"/>
                <a:cs typeface="+mj-lt"/>
              </a:rPr>
              <a:t> </a:t>
            </a:r>
            <a:r>
              <a:rPr lang="el-GR" sz="3000" cap="none" dirty="0" err="1">
                <a:ea typeface="+mj-lt"/>
                <a:cs typeface="+mj-lt"/>
              </a:rPr>
              <a:t>have</a:t>
            </a:r>
            <a:r>
              <a:rPr lang="el-GR" sz="3000" cap="none" dirty="0">
                <a:ea typeface="+mj-lt"/>
                <a:cs typeface="+mj-lt"/>
              </a:rPr>
              <a:t> </a:t>
            </a:r>
            <a:r>
              <a:rPr lang="el-GR" sz="3000" cap="none" dirty="0" err="1">
                <a:ea typeface="+mj-lt"/>
                <a:cs typeface="+mj-lt"/>
              </a:rPr>
              <a:t>our</a:t>
            </a:r>
            <a:r>
              <a:rPr lang="el-GR" sz="3000" cap="none" dirty="0">
                <a:ea typeface="+mj-lt"/>
                <a:cs typeface="+mj-lt"/>
              </a:rPr>
              <a:t> </a:t>
            </a:r>
            <a:r>
              <a:rPr lang="el-GR" sz="3000" cap="none" dirty="0" err="1">
                <a:ea typeface="+mj-lt"/>
                <a:cs typeface="+mj-lt"/>
              </a:rPr>
              <a:t>generated</a:t>
            </a:r>
            <a:r>
              <a:rPr lang="el-GR" sz="3000" cap="none" dirty="0">
                <a:ea typeface="+mj-lt"/>
                <a:cs typeface="+mj-lt"/>
              </a:rPr>
              <a:t> </a:t>
            </a:r>
            <a:r>
              <a:rPr lang="el-GR" sz="3000" cap="none" dirty="0" err="1">
                <a:ea typeface="+mj-lt"/>
                <a:cs typeface="+mj-lt"/>
              </a:rPr>
              <a:t>data</a:t>
            </a:r>
            <a:r>
              <a:rPr lang="el-GR" sz="3000" cap="none" dirty="0">
                <a:ea typeface="+mj-lt"/>
                <a:cs typeface="+mj-lt"/>
              </a:rPr>
              <a:t> </a:t>
            </a:r>
            <a:r>
              <a:rPr lang="el-GR" sz="3000" cap="none" dirty="0" err="1">
                <a:ea typeface="+mj-lt"/>
                <a:cs typeface="+mj-lt"/>
              </a:rPr>
              <a:t>sets</a:t>
            </a:r>
            <a:r>
              <a:rPr lang="el-GR" sz="3000" cap="none" dirty="0">
                <a:ea typeface="+mj-lt"/>
                <a:cs typeface="+mj-lt"/>
              </a:rPr>
              <a:t> </a:t>
            </a:r>
            <a:r>
              <a:rPr lang="el-GR" sz="3000" cap="none" dirty="0" err="1">
                <a:ea typeface="+mj-lt"/>
                <a:cs typeface="+mj-lt"/>
              </a:rPr>
              <a:t>which</a:t>
            </a:r>
            <a:r>
              <a:rPr lang="el-GR" sz="3000" cap="none" dirty="0">
                <a:ea typeface="+mj-lt"/>
                <a:cs typeface="+mj-lt"/>
              </a:rPr>
              <a:t> </a:t>
            </a:r>
            <a:r>
              <a:rPr lang="el-GR" sz="3000" cap="none" dirty="0" err="1">
                <a:ea typeface="+mj-lt"/>
                <a:cs typeface="+mj-lt"/>
              </a:rPr>
              <a:t>we</a:t>
            </a:r>
            <a:r>
              <a:rPr lang="el-GR" sz="3000" cap="none" dirty="0">
                <a:ea typeface="+mj-lt"/>
                <a:cs typeface="+mj-lt"/>
              </a:rPr>
              <a:t> </a:t>
            </a:r>
            <a:r>
              <a:rPr lang="el-GR" sz="3000" cap="none" dirty="0" err="1">
                <a:ea typeface="+mj-lt"/>
                <a:cs typeface="+mj-lt"/>
              </a:rPr>
              <a:t>will</a:t>
            </a:r>
            <a:r>
              <a:rPr lang="el-GR" sz="3000" cap="none" dirty="0">
                <a:ea typeface="+mj-lt"/>
                <a:cs typeface="+mj-lt"/>
              </a:rPr>
              <a:t> </a:t>
            </a:r>
            <a:r>
              <a:rPr lang="el-GR" sz="3000" cap="none" dirty="0" err="1">
                <a:ea typeface="+mj-lt"/>
                <a:cs typeface="+mj-lt"/>
              </a:rPr>
              <a:t>use</a:t>
            </a:r>
            <a:r>
              <a:rPr lang="el-GR" sz="3000" cap="none" dirty="0">
                <a:ea typeface="+mj-lt"/>
                <a:cs typeface="+mj-lt"/>
              </a:rPr>
              <a:t> in </a:t>
            </a:r>
            <a:r>
              <a:rPr lang="el-GR" sz="3000" cap="none" dirty="0" err="1">
                <a:ea typeface="+mj-lt"/>
                <a:cs typeface="+mj-lt"/>
              </a:rPr>
              <a:t>our</a:t>
            </a:r>
            <a:r>
              <a:rPr lang="el-GR" sz="3000" cap="none" dirty="0">
                <a:ea typeface="+mj-lt"/>
                <a:cs typeface="+mj-lt"/>
              </a:rPr>
              <a:t> </a:t>
            </a:r>
            <a:r>
              <a:rPr lang="el-GR" sz="3000" cap="none" dirty="0" err="1">
                <a:ea typeface="+mj-lt"/>
                <a:cs typeface="+mj-lt"/>
              </a:rPr>
              <a:t>next</a:t>
            </a:r>
            <a:r>
              <a:rPr lang="el-GR" sz="3000" cap="none" dirty="0">
                <a:ea typeface="+mj-lt"/>
                <a:cs typeface="+mj-lt"/>
              </a:rPr>
              <a:t> </a:t>
            </a:r>
            <a:r>
              <a:rPr lang="el-GR" sz="3000" cap="none" dirty="0" err="1">
                <a:ea typeface="+mj-lt"/>
                <a:cs typeface="+mj-lt"/>
              </a:rPr>
              <a:t>tools</a:t>
            </a:r>
            <a:r>
              <a:rPr lang="el-GR" sz="3000" cap="none" dirty="0">
                <a:ea typeface="+mj-lt"/>
                <a:cs typeface="+mj-lt"/>
              </a:rPr>
              <a:t>.</a:t>
            </a:r>
            <a:endParaRPr lang="el-GR" sz="3000" cap="none" dirty="0"/>
          </a:p>
          <a:p>
            <a:endParaRPr lang="el-GR" sz="3000" dirty="0"/>
          </a:p>
        </p:txBody>
      </p:sp>
      <p:sp>
        <p:nvSpPr>
          <p:cNvPr id="3" name="Ορθογώνιο 2">
            <a:extLst>
              <a:ext uri="{FF2B5EF4-FFF2-40B4-BE49-F238E27FC236}">
                <a16:creationId xmlns:a16="http://schemas.microsoft.com/office/drawing/2014/main" id="{F11C72D5-B97A-4ECE-A5AD-525B1BC80B3B}"/>
              </a:ext>
            </a:extLst>
          </p:cNvPr>
          <p:cNvSpPr/>
          <p:nvPr/>
        </p:nvSpPr>
        <p:spPr>
          <a:xfrm>
            <a:off x="1116888" y="768890"/>
            <a:ext cx="1257075" cy="400110"/>
          </a:xfrm>
          <a:prstGeom prst="rect">
            <a:avLst/>
          </a:prstGeom>
        </p:spPr>
        <p:txBody>
          <a:bodyPr wrap="none">
            <a:spAutoFit/>
          </a:bodyPr>
          <a:lstStyle/>
          <a:p>
            <a:r>
              <a:rPr lang="en-US" sz="2000" dirty="0">
                <a:solidFill>
                  <a:schemeClr val="bg1"/>
                </a:solidFill>
                <a:ea typeface="+mj-lt"/>
                <a:cs typeface="+mj-lt"/>
              </a:rPr>
              <a:t>HAPGEN</a:t>
            </a:r>
            <a:r>
              <a:rPr lang="el-GR" sz="2000" dirty="0">
                <a:solidFill>
                  <a:schemeClr val="bg1"/>
                </a:solidFill>
                <a:ea typeface="+mj-lt"/>
                <a:cs typeface="+mj-lt"/>
              </a:rPr>
              <a:t>2</a:t>
            </a:r>
            <a:endParaRPr lang="el-GR" sz="2000" dirty="0">
              <a:solidFill>
                <a:schemeClr val="bg1"/>
              </a:solidFill>
            </a:endParaRPr>
          </a:p>
        </p:txBody>
      </p:sp>
    </p:spTree>
    <p:extLst>
      <p:ext uri="{BB962C8B-B14F-4D97-AF65-F5344CB8AC3E}">
        <p14:creationId xmlns:p14="http://schemas.microsoft.com/office/powerpoint/2010/main" val="339092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336942E-A590-4ECF-B0E1-E56EE71296B7}"/>
              </a:ext>
            </a:extLst>
          </p:cNvPr>
          <p:cNvSpPr>
            <a:spLocks noGrp="1"/>
          </p:cNvSpPr>
          <p:nvPr>
            <p:ph type="ctrTitle"/>
          </p:nvPr>
        </p:nvSpPr>
        <p:spPr>
          <a:xfrm>
            <a:off x="1182399" y="740847"/>
            <a:ext cx="9842096" cy="4743659"/>
          </a:xfrm>
        </p:spPr>
        <p:txBody>
          <a:bodyPr/>
          <a:lstStyle/>
          <a:p>
            <a:pPr algn="l"/>
            <a:br>
              <a:rPr lang="en-US" sz="3100" cap="none" dirty="0">
                <a:ea typeface="+mj-lt"/>
                <a:cs typeface="+mj-lt"/>
              </a:rPr>
            </a:br>
            <a:r>
              <a:rPr lang="en-US" sz="2800" cap="none" dirty="0">
                <a:ea typeface="+mj-lt"/>
                <a:cs typeface="+mj-lt"/>
              </a:rPr>
              <a:t>Firstly , GTOOL is used to merge case and control files.</a:t>
            </a:r>
            <a:br>
              <a:rPr lang="en-US" sz="3100" cap="none" dirty="0">
                <a:ea typeface="+mj-lt"/>
                <a:cs typeface="+mj-lt"/>
              </a:rPr>
            </a:br>
            <a:r>
              <a:rPr lang="en-US" sz="3100" cap="none" dirty="0">
                <a:ea typeface="+mj-lt"/>
                <a:cs typeface="+mj-lt"/>
              </a:rPr>
              <a:t>	 </a:t>
            </a:r>
            <a:r>
              <a:rPr lang="en-US" sz="2200" cap="none" dirty="0">
                <a:solidFill>
                  <a:srgbClr val="002060"/>
                </a:solidFill>
                <a:ea typeface="+mj-lt"/>
                <a:cs typeface="+mj-lt"/>
              </a:rPr>
              <a:t>./</a:t>
            </a:r>
            <a:r>
              <a:rPr lang="en-US" sz="2200" cap="none" dirty="0" err="1">
                <a:solidFill>
                  <a:srgbClr val="002060"/>
                </a:solidFill>
                <a:ea typeface="+mj-lt"/>
                <a:cs typeface="+mj-lt"/>
              </a:rPr>
              <a:t>gtool</a:t>
            </a:r>
            <a:r>
              <a:rPr lang="en-US" sz="2200" cap="none" dirty="0">
                <a:solidFill>
                  <a:srgbClr val="002060"/>
                </a:solidFill>
                <a:ea typeface="+mj-lt"/>
                <a:cs typeface="+mj-lt"/>
              </a:rPr>
              <a:t> -M --g </a:t>
            </a:r>
            <a:r>
              <a:rPr lang="en-US" sz="2200" cap="none" dirty="0" err="1">
                <a:solidFill>
                  <a:srgbClr val="002060"/>
                </a:solidFill>
                <a:ea typeface="+mj-lt"/>
                <a:cs typeface="+mj-lt"/>
              </a:rPr>
              <a:t>OUTPUT.cases.gen</a:t>
            </a:r>
            <a:r>
              <a:rPr lang="en-US" sz="2200" cap="none" dirty="0">
                <a:solidFill>
                  <a:srgbClr val="002060"/>
                </a:solidFill>
                <a:ea typeface="+mj-lt"/>
                <a:cs typeface="+mj-lt"/>
              </a:rPr>
              <a:t> </a:t>
            </a:r>
            <a:r>
              <a:rPr lang="en-US" sz="2200" cap="none" dirty="0" err="1">
                <a:solidFill>
                  <a:srgbClr val="002060"/>
                </a:solidFill>
                <a:ea typeface="+mj-lt"/>
                <a:cs typeface="+mj-lt"/>
              </a:rPr>
              <a:t>OUTPUT.controls.gen</a:t>
            </a:r>
            <a:r>
              <a:rPr lang="en-US" sz="2200" cap="none" dirty="0">
                <a:solidFill>
                  <a:srgbClr val="002060"/>
                </a:solidFill>
                <a:ea typeface="+mj-lt"/>
                <a:cs typeface="+mj-lt"/>
              </a:rPr>
              <a:t> --s 	</a:t>
            </a:r>
            <a:r>
              <a:rPr lang="en-US" sz="2200" cap="none" dirty="0" err="1">
                <a:solidFill>
                  <a:srgbClr val="002060"/>
                </a:solidFill>
                <a:ea typeface="+mj-lt"/>
                <a:cs typeface="+mj-lt"/>
              </a:rPr>
              <a:t>OUTPUT.cases.sample</a:t>
            </a:r>
            <a:r>
              <a:rPr lang="en-US" sz="2200" cap="none" dirty="0">
                <a:solidFill>
                  <a:srgbClr val="002060"/>
                </a:solidFill>
                <a:ea typeface="+mj-lt"/>
                <a:cs typeface="+mj-lt"/>
              </a:rPr>
              <a:t> </a:t>
            </a:r>
            <a:r>
              <a:rPr lang="en-US" sz="2200" cap="none" dirty="0" err="1">
                <a:solidFill>
                  <a:srgbClr val="002060"/>
                </a:solidFill>
                <a:ea typeface="+mj-lt"/>
                <a:cs typeface="+mj-lt"/>
              </a:rPr>
              <a:t>OUTPUT.controls.sample</a:t>
            </a:r>
            <a:r>
              <a:rPr lang="en-US" sz="2200" cap="none" dirty="0">
                <a:solidFill>
                  <a:srgbClr val="002060"/>
                </a:solidFill>
                <a:ea typeface="+mj-lt"/>
                <a:cs typeface="+mj-lt"/>
              </a:rPr>
              <a:t> --</a:t>
            </a:r>
            <a:r>
              <a:rPr lang="en-US" sz="2200" cap="none" dirty="0" err="1">
                <a:solidFill>
                  <a:srgbClr val="002060"/>
                </a:solidFill>
                <a:ea typeface="+mj-lt"/>
                <a:cs typeface="+mj-lt"/>
              </a:rPr>
              <a:t>og</a:t>
            </a:r>
            <a:r>
              <a:rPr lang="en-US" sz="2200" cap="none" dirty="0">
                <a:solidFill>
                  <a:srgbClr val="002060"/>
                </a:solidFill>
                <a:ea typeface="+mj-lt"/>
                <a:cs typeface="+mj-lt"/>
              </a:rPr>
              <a:t> </a:t>
            </a:r>
            <a:r>
              <a:rPr lang="en-US" sz="2200" cap="none" dirty="0" err="1">
                <a:solidFill>
                  <a:srgbClr val="002060"/>
                </a:solidFill>
                <a:ea typeface="+mj-lt"/>
                <a:cs typeface="+mj-lt"/>
              </a:rPr>
              <a:t>joined.gen</a:t>
            </a:r>
            <a:r>
              <a:rPr lang="en-US" sz="2200" cap="none" dirty="0">
                <a:solidFill>
                  <a:srgbClr val="002060"/>
                </a:solidFill>
                <a:ea typeface="+mj-lt"/>
                <a:cs typeface="+mj-lt"/>
              </a:rPr>
              <a:t> --</a:t>
            </a:r>
            <a:r>
              <a:rPr lang="en-US" sz="2200" cap="none" dirty="0" err="1">
                <a:solidFill>
                  <a:srgbClr val="002060"/>
                </a:solidFill>
                <a:ea typeface="+mj-lt"/>
                <a:cs typeface="+mj-lt"/>
              </a:rPr>
              <a:t>os</a:t>
            </a:r>
            <a:r>
              <a:rPr lang="en-US" sz="2200" cap="none" dirty="0">
                <a:solidFill>
                  <a:srgbClr val="002060"/>
                </a:solidFill>
                <a:ea typeface="+mj-lt"/>
                <a:cs typeface="+mj-lt"/>
              </a:rPr>
              <a:t> 	</a:t>
            </a:r>
            <a:r>
              <a:rPr lang="en-US" sz="2200" cap="none" dirty="0" err="1">
                <a:solidFill>
                  <a:srgbClr val="002060"/>
                </a:solidFill>
                <a:ea typeface="+mj-lt"/>
                <a:cs typeface="+mj-lt"/>
              </a:rPr>
              <a:t>joined.sample</a:t>
            </a:r>
            <a:r>
              <a:rPr lang="en-US" sz="2200" cap="none" dirty="0">
                <a:solidFill>
                  <a:srgbClr val="002060"/>
                </a:solidFill>
                <a:ea typeface="+mj-lt"/>
                <a:cs typeface="+mj-lt"/>
              </a:rPr>
              <a:t> --threshold 0.9 --phenotype  </a:t>
            </a:r>
            <a:r>
              <a:rPr lang="en-US" sz="2200" cap="none" dirty="0" err="1">
                <a:solidFill>
                  <a:srgbClr val="002060"/>
                </a:solidFill>
                <a:ea typeface="+mj-lt"/>
                <a:cs typeface="+mj-lt"/>
              </a:rPr>
              <a:t>pheno</a:t>
            </a:r>
            <a:br>
              <a:rPr lang="en-US" sz="2200" cap="none" dirty="0">
                <a:solidFill>
                  <a:srgbClr val="002060"/>
                </a:solidFill>
                <a:ea typeface="+mj-lt"/>
                <a:cs typeface="+mj-lt"/>
              </a:rPr>
            </a:br>
            <a:br>
              <a:rPr lang="en-US" sz="3100" cap="none" dirty="0">
                <a:ea typeface="+mj-lt"/>
                <a:cs typeface="+mj-lt"/>
              </a:rPr>
            </a:br>
            <a:r>
              <a:rPr lang="en-US" sz="2800" cap="none" dirty="0">
                <a:ea typeface="+mj-lt"/>
                <a:cs typeface="+mj-lt"/>
              </a:rPr>
              <a:t>Then it is used to convert .gen and .sample files to .ped and .map .</a:t>
            </a:r>
            <a:br>
              <a:rPr lang="en-US" sz="3100" cap="none" dirty="0">
                <a:ea typeface="+mj-lt"/>
                <a:cs typeface="+mj-lt"/>
              </a:rPr>
            </a:br>
            <a:r>
              <a:rPr lang="en-US" sz="3100" cap="none" dirty="0">
                <a:ea typeface="+mj-lt"/>
                <a:cs typeface="+mj-lt"/>
              </a:rPr>
              <a:t>	 </a:t>
            </a:r>
            <a:r>
              <a:rPr lang="en-US" sz="2200" cap="none" dirty="0">
                <a:solidFill>
                  <a:srgbClr val="002060"/>
                </a:solidFill>
                <a:ea typeface="+mj-lt"/>
                <a:cs typeface="+mj-lt"/>
              </a:rPr>
              <a:t>./</a:t>
            </a:r>
            <a:r>
              <a:rPr lang="en-US" sz="2200" cap="none" dirty="0" err="1">
                <a:solidFill>
                  <a:srgbClr val="002060"/>
                </a:solidFill>
                <a:ea typeface="+mj-lt"/>
                <a:cs typeface="+mj-lt"/>
              </a:rPr>
              <a:t>gtool</a:t>
            </a:r>
            <a:r>
              <a:rPr lang="en-US" sz="2200" cap="none" dirty="0">
                <a:solidFill>
                  <a:srgbClr val="002060"/>
                </a:solidFill>
                <a:ea typeface="+mj-lt"/>
                <a:cs typeface="+mj-lt"/>
              </a:rPr>
              <a:t> -G --g </a:t>
            </a:r>
            <a:r>
              <a:rPr lang="en-US" sz="2200" cap="none" dirty="0" err="1">
                <a:solidFill>
                  <a:srgbClr val="002060"/>
                </a:solidFill>
                <a:ea typeface="+mj-lt"/>
                <a:cs typeface="+mj-lt"/>
              </a:rPr>
              <a:t>joined.gen</a:t>
            </a:r>
            <a:r>
              <a:rPr lang="en-US" sz="2200" cap="none" dirty="0">
                <a:solidFill>
                  <a:srgbClr val="002060"/>
                </a:solidFill>
                <a:ea typeface="+mj-lt"/>
                <a:cs typeface="+mj-lt"/>
              </a:rPr>
              <a:t> --s </a:t>
            </a:r>
            <a:r>
              <a:rPr lang="en-US" sz="2200" cap="none" dirty="0" err="1">
                <a:solidFill>
                  <a:srgbClr val="002060"/>
                </a:solidFill>
                <a:ea typeface="+mj-lt"/>
                <a:cs typeface="+mj-lt"/>
              </a:rPr>
              <a:t>joined.sample</a:t>
            </a:r>
            <a:r>
              <a:rPr lang="en-US" sz="2200" cap="none" dirty="0">
                <a:solidFill>
                  <a:srgbClr val="002060"/>
                </a:solidFill>
                <a:ea typeface="+mj-lt"/>
                <a:cs typeface="+mj-lt"/>
              </a:rPr>
              <a:t> --ped </a:t>
            </a:r>
            <a:r>
              <a:rPr lang="en-US" sz="2200" cap="none" dirty="0" err="1">
                <a:solidFill>
                  <a:srgbClr val="002060"/>
                </a:solidFill>
                <a:ea typeface="+mj-lt"/>
                <a:cs typeface="+mj-lt"/>
              </a:rPr>
              <a:t>joined.ped</a:t>
            </a:r>
            <a:r>
              <a:rPr lang="en-US" sz="2200" cap="none" dirty="0">
                <a:solidFill>
                  <a:srgbClr val="002060"/>
                </a:solidFill>
                <a:ea typeface="+mj-lt"/>
                <a:cs typeface="+mj-lt"/>
              </a:rPr>
              <a:t> --map 	</a:t>
            </a:r>
            <a:r>
              <a:rPr lang="en-US" sz="2200" cap="none" dirty="0" err="1">
                <a:solidFill>
                  <a:srgbClr val="002060"/>
                </a:solidFill>
                <a:ea typeface="+mj-lt"/>
                <a:cs typeface="+mj-lt"/>
              </a:rPr>
              <a:t>joined.map</a:t>
            </a:r>
            <a:r>
              <a:rPr lang="en-US" sz="2200" cap="none" dirty="0">
                <a:solidFill>
                  <a:srgbClr val="002060"/>
                </a:solidFill>
                <a:ea typeface="+mj-lt"/>
                <a:cs typeface="+mj-lt"/>
              </a:rPr>
              <a:t> --threshold 0.9 --phenotype </a:t>
            </a:r>
            <a:r>
              <a:rPr lang="en-US" sz="2200" cap="none" dirty="0" err="1">
                <a:solidFill>
                  <a:srgbClr val="002060"/>
                </a:solidFill>
                <a:ea typeface="+mj-lt"/>
                <a:cs typeface="+mj-lt"/>
              </a:rPr>
              <a:t>pheno</a:t>
            </a:r>
            <a:br>
              <a:rPr lang="en-US" sz="3100" cap="none" dirty="0">
                <a:ea typeface="+mj-lt"/>
                <a:cs typeface="+mj-lt"/>
              </a:rPr>
            </a:br>
            <a:endParaRPr lang="el-GR" sz="3100" cap="none" dirty="0"/>
          </a:p>
        </p:txBody>
      </p:sp>
      <p:sp>
        <p:nvSpPr>
          <p:cNvPr id="3" name="Ορθογώνιο 2">
            <a:extLst>
              <a:ext uri="{FF2B5EF4-FFF2-40B4-BE49-F238E27FC236}">
                <a16:creationId xmlns:a16="http://schemas.microsoft.com/office/drawing/2014/main" id="{11CC3A9F-FBE6-41BB-B232-D35674A2509B}"/>
              </a:ext>
            </a:extLst>
          </p:cNvPr>
          <p:cNvSpPr/>
          <p:nvPr/>
        </p:nvSpPr>
        <p:spPr>
          <a:xfrm>
            <a:off x="1167505" y="740847"/>
            <a:ext cx="909993" cy="400110"/>
          </a:xfrm>
          <a:prstGeom prst="rect">
            <a:avLst/>
          </a:prstGeom>
        </p:spPr>
        <p:txBody>
          <a:bodyPr wrap="none">
            <a:spAutoFit/>
          </a:bodyPr>
          <a:lstStyle/>
          <a:p>
            <a:r>
              <a:rPr lang="en-US" sz="2000" dirty="0">
                <a:solidFill>
                  <a:schemeClr val="bg1"/>
                </a:solidFill>
                <a:ea typeface="+mj-lt"/>
                <a:cs typeface="+mj-lt"/>
              </a:rPr>
              <a:t>GTOOL</a:t>
            </a:r>
            <a:endParaRPr lang="el-GR" sz="2000" dirty="0"/>
          </a:p>
        </p:txBody>
      </p:sp>
    </p:spTree>
    <p:extLst>
      <p:ext uri="{BB962C8B-B14F-4D97-AF65-F5344CB8AC3E}">
        <p14:creationId xmlns:p14="http://schemas.microsoft.com/office/powerpoint/2010/main" val="387746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336942E-A590-4ECF-B0E1-E56EE71296B7}"/>
              </a:ext>
            </a:extLst>
          </p:cNvPr>
          <p:cNvSpPr>
            <a:spLocks noGrp="1"/>
          </p:cNvSpPr>
          <p:nvPr>
            <p:ph type="ctrTitle"/>
          </p:nvPr>
        </p:nvSpPr>
        <p:spPr>
          <a:xfrm>
            <a:off x="1182399" y="740847"/>
            <a:ext cx="9842096" cy="4743659"/>
          </a:xfrm>
        </p:spPr>
        <p:txBody>
          <a:bodyPr/>
          <a:lstStyle/>
          <a:p>
            <a:pPr algn="l"/>
            <a:br>
              <a:rPr lang="en-US" sz="3100" cap="none" dirty="0"/>
            </a:br>
            <a:endParaRPr lang="el-GR" sz="3100" cap="none" dirty="0"/>
          </a:p>
        </p:txBody>
      </p:sp>
      <p:sp>
        <p:nvSpPr>
          <p:cNvPr id="3" name="Ορθογώνιο 2">
            <a:extLst>
              <a:ext uri="{FF2B5EF4-FFF2-40B4-BE49-F238E27FC236}">
                <a16:creationId xmlns:a16="http://schemas.microsoft.com/office/drawing/2014/main" id="{11CC3A9F-FBE6-41BB-B232-D35674A2509B}"/>
              </a:ext>
            </a:extLst>
          </p:cNvPr>
          <p:cNvSpPr/>
          <p:nvPr/>
        </p:nvSpPr>
        <p:spPr>
          <a:xfrm>
            <a:off x="1167505" y="740847"/>
            <a:ext cx="909993" cy="400110"/>
          </a:xfrm>
          <a:prstGeom prst="rect">
            <a:avLst/>
          </a:prstGeom>
        </p:spPr>
        <p:txBody>
          <a:bodyPr wrap="none">
            <a:spAutoFit/>
          </a:bodyPr>
          <a:lstStyle/>
          <a:p>
            <a:r>
              <a:rPr lang="en-US" sz="2000" dirty="0">
                <a:solidFill>
                  <a:schemeClr val="bg1"/>
                </a:solidFill>
                <a:ea typeface="+mj-lt"/>
                <a:cs typeface="+mj-lt"/>
              </a:rPr>
              <a:t>GTOOL</a:t>
            </a:r>
            <a:endParaRPr lang="el-GR" sz="2000" dirty="0"/>
          </a:p>
        </p:txBody>
      </p:sp>
      <p:pic>
        <p:nvPicPr>
          <p:cNvPr id="9" name="Εικόνα 8" descr="Εικόνα που περιέχει υπολογιστής&#10;&#10;Περιγραφή που δημιουργήθηκε αυτόματα">
            <a:extLst>
              <a:ext uri="{FF2B5EF4-FFF2-40B4-BE49-F238E27FC236}">
                <a16:creationId xmlns:a16="http://schemas.microsoft.com/office/drawing/2014/main" id="{AEC8940D-3C3D-4425-8D90-59C01E9F59EE}"/>
              </a:ext>
            </a:extLst>
          </p:cNvPr>
          <p:cNvPicPr>
            <a:picLocks noChangeAspect="1"/>
          </p:cNvPicPr>
          <p:nvPr/>
        </p:nvPicPr>
        <p:blipFill>
          <a:blip r:embed="rId2"/>
          <a:stretch>
            <a:fillRect/>
          </a:stretch>
        </p:blipFill>
        <p:spPr>
          <a:xfrm>
            <a:off x="1182399" y="1472670"/>
            <a:ext cx="6887181" cy="2181529"/>
          </a:xfrm>
          <a:prstGeom prst="rect">
            <a:avLst/>
          </a:prstGeom>
        </p:spPr>
      </p:pic>
      <p:sp>
        <p:nvSpPr>
          <p:cNvPr id="10" name="TextBox 9">
            <a:extLst>
              <a:ext uri="{FF2B5EF4-FFF2-40B4-BE49-F238E27FC236}">
                <a16:creationId xmlns:a16="http://schemas.microsoft.com/office/drawing/2014/main" id="{6D33034D-E463-49A7-9DC3-FD0127427330}"/>
              </a:ext>
            </a:extLst>
          </p:cNvPr>
          <p:cNvSpPr txBox="1"/>
          <p:nvPr/>
        </p:nvSpPr>
        <p:spPr>
          <a:xfrm>
            <a:off x="7087657" y="1125840"/>
            <a:ext cx="1160584" cy="369332"/>
          </a:xfrm>
          <a:prstGeom prst="rect">
            <a:avLst/>
          </a:prstGeom>
          <a:noFill/>
        </p:spPr>
        <p:txBody>
          <a:bodyPr wrap="square" rtlCol="0">
            <a:spAutoFit/>
          </a:bodyPr>
          <a:lstStyle/>
          <a:p>
            <a:r>
              <a:rPr lang="en-US" dirty="0"/>
              <a:t>.ped file</a:t>
            </a:r>
            <a:endParaRPr lang="el-GR" dirty="0"/>
          </a:p>
        </p:txBody>
      </p:sp>
      <p:pic>
        <p:nvPicPr>
          <p:cNvPr id="14" name="Εικόνα 13" descr="Εικόνα που περιέχει μπουκάλι, φωτογραφία, μαύρο, πίνακας&#10;&#10;Περιγραφή που δημιουργήθηκε αυτόματα">
            <a:extLst>
              <a:ext uri="{FF2B5EF4-FFF2-40B4-BE49-F238E27FC236}">
                <a16:creationId xmlns:a16="http://schemas.microsoft.com/office/drawing/2014/main" id="{0EE7583E-C32B-45A8-ADDD-1F715B4481CC}"/>
              </a:ext>
            </a:extLst>
          </p:cNvPr>
          <p:cNvPicPr>
            <a:picLocks noChangeAspect="1"/>
          </p:cNvPicPr>
          <p:nvPr/>
        </p:nvPicPr>
        <p:blipFill>
          <a:blip r:embed="rId3"/>
          <a:stretch>
            <a:fillRect/>
          </a:stretch>
        </p:blipFill>
        <p:spPr>
          <a:xfrm>
            <a:off x="7349396" y="3684977"/>
            <a:ext cx="3448531" cy="2010056"/>
          </a:xfrm>
          <a:prstGeom prst="rect">
            <a:avLst/>
          </a:prstGeom>
        </p:spPr>
      </p:pic>
      <p:sp>
        <p:nvSpPr>
          <p:cNvPr id="15" name="TextBox 14">
            <a:extLst>
              <a:ext uri="{FF2B5EF4-FFF2-40B4-BE49-F238E27FC236}">
                <a16:creationId xmlns:a16="http://schemas.microsoft.com/office/drawing/2014/main" id="{CA30D1AC-60A8-4BB2-B1C3-9629FAE9F5C3}"/>
              </a:ext>
            </a:extLst>
          </p:cNvPr>
          <p:cNvSpPr txBox="1"/>
          <p:nvPr/>
        </p:nvSpPr>
        <p:spPr>
          <a:xfrm>
            <a:off x="9810943" y="3343736"/>
            <a:ext cx="1138112" cy="369332"/>
          </a:xfrm>
          <a:prstGeom prst="rect">
            <a:avLst/>
          </a:prstGeom>
          <a:noFill/>
        </p:spPr>
        <p:txBody>
          <a:bodyPr wrap="square" rtlCol="0">
            <a:spAutoFit/>
          </a:bodyPr>
          <a:lstStyle/>
          <a:p>
            <a:r>
              <a:rPr lang="en-US" dirty="0"/>
              <a:t>.map file</a:t>
            </a:r>
            <a:endParaRPr lang="el-GR" dirty="0"/>
          </a:p>
        </p:txBody>
      </p:sp>
    </p:spTree>
    <p:extLst>
      <p:ext uri="{BB962C8B-B14F-4D97-AF65-F5344CB8AC3E}">
        <p14:creationId xmlns:p14="http://schemas.microsoft.com/office/powerpoint/2010/main" val="108216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B02230-FBED-4557-A6B8-3087956CBA1A}"/>
              </a:ext>
            </a:extLst>
          </p:cNvPr>
          <p:cNvSpPr>
            <a:spLocks noGrp="1"/>
          </p:cNvSpPr>
          <p:nvPr>
            <p:ph type="ctrTitle"/>
          </p:nvPr>
        </p:nvSpPr>
        <p:spPr>
          <a:xfrm>
            <a:off x="1293806" y="1375936"/>
            <a:ext cx="9870851" cy="4585507"/>
          </a:xfrm>
        </p:spPr>
        <p:txBody>
          <a:bodyPr/>
          <a:lstStyle/>
          <a:p>
            <a:pPr algn="l"/>
            <a:r>
              <a:rPr lang="en-US" sz="2800" cap="none" dirty="0">
                <a:ea typeface="+mj-lt"/>
                <a:cs typeface="+mj-lt"/>
              </a:rPr>
              <a:t>Then PLINK focus on the analysis of the phenotype data.</a:t>
            </a:r>
            <a:br>
              <a:rPr lang="en-US" sz="2800" cap="none" dirty="0">
                <a:ea typeface="+mj-lt"/>
                <a:cs typeface="+mj-lt"/>
              </a:rPr>
            </a:br>
            <a:r>
              <a:rPr lang="en-US" sz="2800" cap="none" dirty="0">
                <a:ea typeface="+mj-lt"/>
                <a:cs typeface="+mj-lt"/>
              </a:rPr>
              <a:t>	</a:t>
            </a:r>
            <a:r>
              <a:rPr lang="en-US" sz="2200" cap="none" dirty="0">
                <a:solidFill>
                  <a:srgbClr val="002060"/>
                </a:solidFill>
                <a:ea typeface="+mj-lt"/>
                <a:cs typeface="+mj-lt"/>
              </a:rPr>
              <a:t>./plink --</a:t>
            </a:r>
            <a:r>
              <a:rPr lang="en-US" sz="2200" cap="none" dirty="0" err="1">
                <a:solidFill>
                  <a:srgbClr val="002060"/>
                </a:solidFill>
                <a:ea typeface="+mj-lt"/>
                <a:cs typeface="+mj-lt"/>
              </a:rPr>
              <a:t>noweb</a:t>
            </a:r>
            <a:r>
              <a:rPr lang="en-US" sz="2200" cap="none" dirty="0">
                <a:solidFill>
                  <a:srgbClr val="002060"/>
                </a:solidFill>
                <a:ea typeface="+mj-lt"/>
                <a:cs typeface="+mj-lt"/>
              </a:rPr>
              <a:t> --file ../joined --</a:t>
            </a:r>
            <a:r>
              <a:rPr lang="en-US" sz="2200" cap="none" dirty="0" err="1">
                <a:solidFill>
                  <a:srgbClr val="002060"/>
                </a:solidFill>
                <a:ea typeface="+mj-lt"/>
                <a:cs typeface="+mj-lt"/>
              </a:rPr>
              <a:t>assoc</a:t>
            </a:r>
            <a:r>
              <a:rPr lang="en-US" sz="2200" cap="none" dirty="0">
                <a:solidFill>
                  <a:srgbClr val="002060"/>
                </a:solidFill>
                <a:ea typeface="+mj-lt"/>
                <a:cs typeface="+mj-lt"/>
              </a:rPr>
              <a:t> --allow-no-sex --out Q</a:t>
            </a:r>
            <a:br>
              <a:rPr lang="en-US" sz="2200" cap="none" dirty="0">
                <a:solidFill>
                  <a:srgbClr val="002060"/>
                </a:solidFill>
                <a:ea typeface="+mj-lt"/>
                <a:cs typeface="+mj-lt"/>
              </a:rPr>
            </a:br>
            <a:r>
              <a:rPr lang="en-US" sz="2200" cap="none" dirty="0">
                <a:solidFill>
                  <a:srgbClr val="002060"/>
                </a:solidFill>
                <a:ea typeface="+mj-lt"/>
                <a:cs typeface="+mj-lt"/>
              </a:rPr>
              <a:t>   </a:t>
            </a:r>
            <a:r>
              <a:rPr lang="en-US" sz="1800" cap="none" dirty="0">
                <a:solidFill>
                  <a:schemeClr val="tx1"/>
                </a:solidFill>
                <a:ea typeface="+mj-lt"/>
                <a:cs typeface="+mj-lt"/>
              </a:rPr>
              <a:t>.</a:t>
            </a:r>
            <a:r>
              <a:rPr lang="en-US" sz="1800" cap="none" dirty="0" err="1">
                <a:solidFill>
                  <a:schemeClr val="tx1"/>
                </a:solidFill>
                <a:ea typeface="+mj-lt"/>
                <a:cs typeface="+mj-lt"/>
              </a:rPr>
              <a:t>assoc</a:t>
            </a:r>
            <a:r>
              <a:rPr lang="en-US" sz="1800" cap="none" dirty="0">
                <a:solidFill>
                  <a:schemeClr val="tx1"/>
                </a:solidFill>
                <a:ea typeface="+mj-lt"/>
                <a:cs typeface="+mj-lt"/>
              </a:rPr>
              <a:t> file</a:t>
            </a:r>
            <a:br>
              <a:rPr lang="en-US" sz="2200" cap="none" dirty="0">
                <a:solidFill>
                  <a:schemeClr val="tx1"/>
                </a:solidFill>
                <a:ea typeface="+mj-lt"/>
                <a:cs typeface="+mj-lt"/>
              </a:rPr>
            </a:br>
            <a:br>
              <a:rPr lang="en-US" sz="2200" cap="none" dirty="0">
                <a:solidFill>
                  <a:schemeClr val="tx1"/>
                </a:solidFill>
                <a:ea typeface="+mj-lt"/>
                <a:cs typeface="+mj-lt"/>
              </a:rPr>
            </a:br>
            <a:br>
              <a:rPr lang="en-US" sz="2200" cap="none" dirty="0">
                <a:solidFill>
                  <a:schemeClr val="tx1"/>
                </a:solidFill>
                <a:ea typeface="+mj-lt"/>
                <a:cs typeface="+mj-lt"/>
              </a:rPr>
            </a:br>
            <a:br>
              <a:rPr lang="en-US" sz="2200" cap="none" dirty="0">
                <a:solidFill>
                  <a:schemeClr val="tx1"/>
                </a:solidFill>
                <a:ea typeface="+mj-lt"/>
                <a:cs typeface="+mj-lt"/>
              </a:rPr>
            </a:br>
            <a:br>
              <a:rPr lang="en-US" sz="2200" cap="none" dirty="0">
                <a:solidFill>
                  <a:schemeClr val="tx1"/>
                </a:solidFill>
                <a:ea typeface="+mj-lt"/>
                <a:cs typeface="+mj-lt"/>
              </a:rPr>
            </a:br>
            <a:br>
              <a:rPr lang="en-US" sz="2200" cap="none" dirty="0">
                <a:solidFill>
                  <a:schemeClr val="tx1"/>
                </a:solidFill>
                <a:ea typeface="+mj-lt"/>
                <a:cs typeface="+mj-lt"/>
              </a:rPr>
            </a:br>
            <a:br>
              <a:rPr lang="en-US" sz="2200" cap="none" dirty="0">
                <a:solidFill>
                  <a:schemeClr val="tx1"/>
                </a:solidFill>
                <a:ea typeface="+mj-lt"/>
                <a:cs typeface="+mj-lt"/>
              </a:rPr>
            </a:br>
            <a:br>
              <a:rPr lang="en-US" sz="2200" cap="none" dirty="0">
                <a:solidFill>
                  <a:schemeClr val="tx1"/>
                </a:solidFill>
                <a:ea typeface="+mj-lt"/>
                <a:cs typeface="+mj-lt"/>
              </a:rPr>
            </a:br>
            <a:br>
              <a:rPr lang="en-US" sz="2200" cap="none" dirty="0">
                <a:solidFill>
                  <a:schemeClr val="tx1"/>
                </a:solidFill>
                <a:ea typeface="+mj-lt"/>
                <a:cs typeface="+mj-lt"/>
              </a:rPr>
            </a:br>
            <a:br>
              <a:rPr lang="en-US" sz="2200" cap="none" dirty="0">
                <a:solidFill>
                  <a:schemeClr val="tx1"/>
                </a:solidFill>
                <a:ea typeface="+mj-lt"/>
                <a:cs typeface="+mj-lt"/>
              </a:rPr>
            </a:br>
            <a:br>
              <a:rPr lang="en-US" sz="2200" cap="none" dirty="0">
                <a:solidFill>
                  <a:schemeClr val="tx1"/>
                </a:solidFill>
                <a:ea typeface="+mj-lt"/>
                <a:cs typeface="+mj-lt"/>
              </a:rPr>
            </a:br>
            <a:endParaRPr lang="el-GR" sz="3300" cap="none" dirty="0">
              <a:solidFill>
                <a:schemeClr val="tx1"/>
              </a:solidFill>
            </a:endParaRPr>
          </a:p>
        </p:txBody>
      </p:sp>
      <p:sp>
        <p:nvSpPr>
          <p:cNvPr id="4" name="Ορθογώνιο 3">
            <a:extLst>
              <a:ext uri="{FF2B5EF4-FFF2-40B4-BE49-F238E27FC236}">
                <a16:creationId xmlns:a16="http://schemas.microsoft.com/office/drawing/2014/main" id="{466CAC95-76BE-42D7-8B88-BF730C68540B}"/>
              </a:ext>
            </a:extLst>
          </p:cNvPr>
          <p:cNvSpPr/>
          <p:nvPr/>
        </p:nvSpPr>
        <p:spPr>
          <a:xfrm>
            <a:off x="1153129" y="772142"/>
            <a:ext cx="846707" cy="400110"/>
          </a:xfrm>
          <a:prstGeom prst="rect">
            <a:avLst/>
          </a:prstGeom>
        </p:spPr>
        <p:txBody>
          <a:bodyPr wrap="none">
            <a:spAutoFit/>
          </a:bodyPr>
          <a:lstStyle/>
          <a:p>
            <a:r>
              <a:rPr lang="en-US" sz="2000" dirty="0">
                <a:solidFill>
                  <a:schemeClr val="bg1"/>
                </a:solidFill>
                <a:ea typeface="+mj-lt"/>
                <a:cs typeface="+mj-lt"/>
              </a:rPr>
              <a:t>PLINK</a:t>
            </a:r>
            <a:endParaRPr lang="el-GR" sz="2000" dirty="0"/>
          </a:p>
        </p:txBody>
      </p:sp>
      <p:pic>
        <p:nvPicPr>
          <p:cNvPr id="12" name="Εικόνα 11" descr="Εικόνα που περιέχει υπολογιστής, πληκτρολόγιο, οθόνη, μαύρο&#10;&#10;Περιγραφή που δημιουργήθηκε αυτόματα">
            <a:extLst>
              <a:ext uri="{FF2B5EF4-FFF2-40B4-BE49-F238E27FC236}">
                <a16:creationId xmlns:a16="http://schemas.microsoft.com/office/drawing/2014/main" id="{5F0D99E1-6845-4BEB-8A87-D1955943E8BA}"/>
              </a:ext>
            </a:extLst>
          </p:cNvPr>
          <p:cNvPicPr>
            <a:picLocks noChangeAspect="1"/>
          </p:cNvPicPr>
          <p:nvPr/>
        </p:nvPicPr>
        <p:blipFill>
          <a:blip r:embed="rId2"/>
          <a:stretch>
            <a:fillRect/>
          </a:stretch>
        </p:blipFill>
        <p:spPr>
          <a:xfrm>
            <a:off x="1576482" y="2484805"/>
            <a:ext cx="8697539" cy="1724266"/>
          </a:xfrm>
          <a:prstGeom prst="rect">
            <a:avLst/>
          </a:prstGeom>
        </p:spPr>
      </p:pic>
      <p:pic>
        <p:nvPicPr>
          <p:cNvPr id="14" name="Εικόνα 13" descr="Εικόνα που περιέχει μπουκάλι, μαύρο, φωτογραφία, οθόνη&#10;&#10;Περιγραφή που δημιουργήθηκε αυτόματα">
            <a:extLst>
              <a:ext uri="{FF2B5EF4-FFF2-40B4-BE49-F238E27FC236}">
                <a16:creationId xmlns:a16="http://schemas.microsoft.com/office/drawing/2014/main" id="{F03B209F-6268-405D-AB1D-4845E122D84D}"/>
              </a:ext>
            </a:extLst>
          </p:cNvPr>
          <p:cNvPicPr>
            <a:picLocks noChangeAspect="1"/>
          </p:cNvPicPr>
          <p:nvPr/>
        </p:nvPicPr>
        <p:blipFill>
          <a:blip r:embed="rId3"/>
          <a:stretch>
            <a:fillRect/>
          </a:stretch>
        </p:blipFill>
        <p:spPr>
          <a:xfrm>
            <a:off x="1576481" y="4209071"/>
            <a:ext cx="8697539" cy="1124107"/>
          </a:xfrm>
          <a:prstGeom prst="rect">
            <a:avLst/>
          </a:prstGeom>
        </p:spPr>
      </p:pic>
    </p:spTree>
    <p:extLst>
      <p:ext uri="{BB962C8B-B14F-4D97-AF65-F5344CB8AC3E}">
        <p14:creationId xmlns:p14="http://schemas.microsoft.com/office/powerpoint/2010/main" val="428571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B02230-FBED-4557-A6B8-3087956CBA1A}"/>
              </a:ext>
            </a:extLst>
          </p:cNvPr>
          <p:cNvSpPr>
            <a:spLocks noGrp="1"/>
          </p:cNvSpPr>
          <p:nvPr>
            <p:ph type="ctrTitle"/>
          </p:nvPr>
        </p:nvSpPr>
        <p:spPr>
          <a:xfrm>
            <a:off x="1095619" y="968946"/>
            <a:ext cx="9870851" cy="3722866"/>
          </a:xfrm>
        </p:spPr>
        <p:txBody>
          <a:bodyPr/>
          <a:lstStyle/>
          <a:p>
            <a:br>
              <a:rPr lang="el-GR" sz="3300" cap="none" dirty="0">
                <a:ea typeface="+mj-lt"/>
                <a:cs typeface="+mj-lt"/>
              </a:rPr>
            </a:br>
            <a:r>
              <a:rPr lang="el-GR" sz="3300" cap="none" dirty="0" err="1">
                <a:ea typeface="+mj-lt"/>
                <a:cs typeface="+mj-lt"/>
              </a:rPr>
              <a:t>We</a:t>
            </a:r>
            <a:r>
              <a:rPr lang="el-GR" sz="3300" cap="none" dirty="0">
                <a:ea typeface="+mj-lt"/>
                <a:cs typeface="+mj-lt"/>
              </a:rPr>
              <a:t> </a:t>
            </a:r>
            <a:r>
              <a:rPr lang="el-GR" sz="3300" cap="none" dirty="0" err="1">
                <a:ea typeface="+mj-lt"/>
                <a:cs typeface="+mj-lt"/>
              </a:rPr>
              <a:t>then</a:t>
            </a:r>
            <a:r>
              <a:rPr lang="el-GR" sz="3300" cap="none" dirty="0">
                <a:ea typeface="+mj-lt"/>
                <a:cs typeface="+mj-lt"/>
              </a:rPr>
              <a:t> </a:t>
            </a:r>
            <a:r>
              <a:rPr lang="el-GR" sz="3300" cap="none" dirty="0" err="1">
                <a:ea typeface="+mj-lt"/>
                <a:cs typeface="+mj-lt"/>
              </a:rPr>
              <a:t>use</a:t>
            </a:r>
            <a:r>
              <a:rPr lang="el-GR" sz="3300" cap="none" dirty="0">
                <a:ea typeface="+mj-lt"/>
                <a:cs typeface="+mj-lt"/>
              </a:rPr>
              <a:t> the SNPTEST </a:t>
            </a:r>
            <a:r>
              <a:rPr lang="el-GR" sz="3300" cap="none" dirty="0" err="1">
                <a:ea typeface="+mj-lt"/>
                <a:cs typeface="+mj-lt"/>
              </a:rPr>
              <a:t>program</a:t>
            </a:r>
            <a:r>
              <a:rPr lang="el-GR" sz="3300" cap="none" dirty="0">
                <a:ea typeface="+mj-lt"/>
                <a:cs typeface="+mj-lt"/>
              </a:rPr>
              <a:t>, </a:t>
            </a:r>
            <a:r>
              <a:rPr lang="el-GR" sz="3300" cap="none" dirty="0" err="1">
                <a:ea typeface="+mj-lt"/>
                <a:cs typeface="+mj-lt"/>
              </a:rPr>
              <a:t>which</a:t>
            </a:r>
            <a:r>
              <a:rPr lang="el-GR" sz="3300" cap="none" dirty="0">
                <a:ea typeface="+mj-lt"/>
                <a:cs typeface="+mj-lt"/>
              </a:rPr>
              <a:t> </a:t>
            </a:r>
            <a:r>
              <a:rPr lang="el-GR" sz="3300" cap="none" dirty="0" err="1">
                <a:ea typeface="+mj-lt"/>
                <a:cs typeface="+mj-lt"/>
              </a:rPr>
              <a:t>is</a:t>
            </a:r>
            <a:r>
              <a:rPr lang="el-GR" sz="3300" cap="none" dirty="0">
                <a:ea typeface="+mj-lt"/>
                <a:cs typeface="+mj-lt"/>
              </a:rPr>
              <a:t> </a:t>
            </a:r>
            <a:r>
              <a:rPr lang="el-GR" sz="3300" cap="none" dirty="0" err="1">
                <a:ea typeface="+mj-lt"/>
                <a:cs typeface="+mj-lt"/>
              </a:rPr>
              <a:t>mainly</a:t>
            </a:r>
            <a:r>
              <a:rPr lang="el-GR" sz="3300" cap="none" dirty="0">
                <a:ea typeface="+mj-lt"/>
                <a:cs typeface="+mj-lt"/>
              </a:rPr>
              <a:t> a </a:t>
            </a:r>
            <a:r>
              <a:rPr lang="el-GR" sz="3300" cap="none" dirty="0" err="1">
                <a:ea typeface="+mj-lt"/>
                <a:cs typeface="+mj-lt"/>
              </a:rPr>
              <a:t>package</a:t>
            </a:r>
            <a:r>
              <a:rPr lang="el-GR" sz="3300" cap="none" dirty="0">
                <a:ea typeface="+mj-lt"/>
                <a:cs typeface="+mj-lt"/>
              </a:rPr>
              <a:t> for </a:t>
            </a:r>
            <a:r>
              <a:rPr lang="el-GR" sz="3300" cap="none" dirty="0" err="1">
                <a:ea typeface="+mj-lt"/>
                <a:cs typeface="+mj-lt"/>
              </a:rPr>
              <a:t>conducting</a:t>
            </a:r>
            <a:r>
              <a:rPr lang="el-GR" sz="3300" cap="none" dirty="0">
                <a:ea typeface="+mj-lt"/>
                <a:cs typeface="+mj-lt"/>
              </a:rPr>
              <a:t> </a:t>
            </a:r>
            <a:r>
              <a:rPr lang="el-GR" sz="3300" cap="none" dirty="0" err="1">
                <a:ea typeface="+mj-lt"/>
                <a:cs typeface="+mj-lt"/>
              </a:rPr>
              <a:t>correlation</a:t>
            </a:r>
            <a:r>
              <a:rPr lang="el-GR" sz="3300" cap="none" dirty="0">
                <a:ea typeface="+mj-lt"/>
                <a:cs typeface="+mj-lt"/>
              </a:rPr>
              <a:t> </a:t>
            </a:r>
            <a:r>
              <a:rPr lang="el-GR" sz="3300" cap="none" dirty="0" err="1">
                <a:ea typeface="+mj-lt"/>
                <a:cs typeface="+mj-lt"/>
              </a:rPr>
              <a:t>tests</a:t>
            </a:r>
            <a:r>
              <a:rPr lang="el-GR" sz="3300" cap="none" dirty="0">
                <a:ea typeface="+mj-lt"/>
                <a:cs typeface="+mj-lt"/>
              </a:rPr>
              <a:t> on </a:t>
            </a:r>
            <a:r>
              <a:rPr lang="el-GR" sz="3300" cap="none" dirty="0" err="1">
                <a:ea typeface="+mj-lt"/>
                <a:cs typeface="+mj-lt"/>
              </a:rPr>
              <a:t>SNPs.This</a:t>
            </a:r>
            <a:r>
              <a:rPr lang="el-GR" sz="3300" cap="none" dirty="0">
                <a:ea typeface="+mj-lt"/>
                <a:cs typeface="+mj-lt"/>
              </a:rPr>
              <a:t> </a:t>
            </a:r>
            <a:r>
              <a:rPr lang="el-GR" sz="3300" cap="none" dirty="0" err="1">
                <a:ea typeface="+mj-lt"/>
                <a:cs typeface="+mj-lt"/>
              </a:rPr>
              <a:t>tool</a:t>
            </a:r>
            <a:r>
              <a:rPr lang="el-GR" sz="3300" cap="none" dirty="0">
                <a:ea typeface="+mj-lt"/>
                <a:cs typeface="+mj-lt"/>
              </a:rPr>
              <a:t> </a:t>
            </a:r>
            <a:r>
              <a:rPr lang="el-GR" sz="3300" cap="none" dirty="0" err="1">
                <a:ea typeface="+mj-lt"/>
                <a:cs typeface="+mj-lt"/>
              </a:rPr>
              <a:t>downloads</a:t>
            </a:r>
            <a:r>
              <a:rPr lang="el-GR" sz="3300" cap="none" dirty="0">
                <a:ea typeface="+mj-lt"/>
                <a:cs typeface="+mj-lt"/>
              </a:rPr>
              <a:t> </a:t>
            </a:r>
            <a:r>
              <a:rPr lang="el-GR" sz="3300" cap="none" dirty="0" err="1">
                <a:ea typeface="+mj-lt"/>
                <a:cs typeface="+mj-lt"/>
              </a:rPr>
              <a:t>input</a:t>
            </a:r>
            <a:r>
              <a:rPr lang="el-GR" sz="3300" cap="none" dirty="0">
                <a:ea typeface="+mj-lt"/>
                <a:cs typeface="+mj-lt"/>
              </a:rPr>
              <a:t> </a:t>
            </a:r>
            <a:r>
              <a:rPr lang="el-GR" sz="3300" cap="none" dirty="0" err="1">
                <a:ea typeface="+mj-lt"/>
                <a:cs typeface="+mj-lt"/>
              </a:rPr>
              <a:t>files</a:t>
            </a:r>
            <a:r>
              <a:rPr lang="el-GR" sz="3300" cap="none" dirty="0">
                <a:ea typeface="+mj-lt"/>
                <a:cs typeface="+mj-lt"/>
              </a:rPr>
              <a:t> </a:t>
            </a:r>
            <a:r>
              <a:rPr lang="el-GR" sz="3300" cap="none" dirty="0" err="1">
                <a:ea typeface="+mj-lt"/>
                <a:cs typeface="+mj-lt"/>
              </a:rPr>
              <a:t>from</a:t>
            </a:r>
            <a:r>
              <a:rPr lang="el-GR" sz="3300" cap="none" dirty="0">
                <a:ea typeface="+mj-lt"/>
                <a:cs typeface="+mj-lt"/>
              </a:rPr>
              <a:t> hapgen2 (.</a:t>
            </a:r>
            <a:r>
              <a:rPr lang="el-GR" sz="3300" cap="none" dirty="0" err="1">
                <a:ea typeface="+mj-lt"/>
                <a:cs typeface="+mj-lt"/>
              </a:rPr>
              <a:t>gen</a:t>
            </a:r>
            <a:r>
              <a:rPr lang="el-GR" sz="3300" cap="none" dirty="0">
                <a:ea typeface="+mj-lt"/>
                <a:cs typeface="+mj-lt"/>
              </a:rPr>
              <a:t> and .</a:t>
            </a:r>
            <a:r>
              <a:rPr lang="el-GR" sz="3300" cap="none" dirty="0" err="1">
                <a:ea typeface="+mj-lt"/>
                <a:cs typeface="+mj-lt"/>
              </a:rPr>
              <a:t>sample</a:t>
            </a:r>
            <a:r>
              <a:rPr lang="el-GR" sz="3300" cap="none" dirty="0">
                <a:ea typeface="+mj-lt"/>
                <a:cs typeface="+mj-lt"/>
              </a:rPr>
              <a:t>) and </a:t>
            </a:r>
            <a:r>
              <a:rPr lang="el-GR" sz="3300" cap="none" dirty="0" err="1">
                <a:ea typeface="+mj-lt"/>
                <a:cs typeface="+mj-lt"/>
              </a:rPr>
              <a:t>creates</a:t>
            </a:r>
            <a:r>
              <a:rPr lang="el-GR" sz="3300" cap="none" dirty="0">
                <a:ea typeface="+mj-lt"/>
                <a:cs typeface="+mj-lt"/>
              </a:rPr>
              <a:t> a </a:t>
            </a:r>
            <a:r>
              <a:rPr lang="el-GR" sz="3300" cap="none" dirty="0" err="1">
                <a:ea typeface="+mj-lt"/>
                <a:cs typeface="+mj-lt"/>
              </a:rPr>
              <a:t>file</a:t>
            </a:r>
            <a:r>
              <a:rPr lang="el-GR" sz="3300" cap="none" dirty="0">
                <a:ea typeface="+mj-lt"/>
                <a:cs typeface="+mj-lt"/>
              </a:rPr>
              <a:t> </a:t>
            </a:r>
            <a:r>
              <a:rPr lang="el-GR" sz="3300" cap="none" dirty="0" err="1">
                <a:ea typeface="+mj-lt"/>
                <a:cs typeface="+mj-lt"/>
              </a:rPr>
              <a:t>that</a:t>
            </a:r>
            <a:r>
              <a:rPr lang="el-GR" sz="3300" cap="none" dirty="0">
                <a:ea typeface="+mj-lt"/>
                <a:cs typeface="+mj-lt"/>
              </a:rPr>
              <a:t> </a:t>
            </a:r>
            <a:r>
              <a:rPr lang="el-GR" sz="3300" cap="none" dirty="0" err="1">
                <a:ea typeface="+mj-lt"/>
                <a:cs typeface="+mj-lt"/>
              </a:rPr>
              <a:t>contains</a:t>
            </a:r>
            <a:r>
              <a:rPr lang="el-GR" sz="3300" cap="none" dirty="0">
                <a:ea typeface="+mj-lt"/>
                <a:cs typeface="+mj-lt"/>
              </a:rPr>
              <a:t> the </a:t>
            </a:r>
            <a:r>
              <a:rPr lang="el-GR" sz="3300" cap="none" dirty="0" err="1">
                <a:ea typeface="+mj-lt"/>
                <a:cs typeface="+mj-lt"/>
              </a:rPr>
              <a:t>results</a:t>
            </a:r>
            <a:r>
              <a:rPr lang="el-GR" sz="3300" cap="none" dirty="0">
                <a:ea typeface="+mj-lt"/>
                <a:cs typeface="+mj-lt"/>
              </a:rPr>
              <a:t> of a </a:t>
            </a:r>
            <a:r>
              <a:rPr lang="el-GR" sz="3300" cap="none" dirty="0" err="1">
                <a:ea typeface="+mj-lt"/>
                <a:cs typeface="+mj-lt"/>
              </a:rPr>
              <a:t>score</a:t>
            </a:r>
            <a:r>
              <a:rPr lang="el-GR" sz="3300" cap="none" dirty="0">
                <a:ea typeface="+mj-lt"/>
                <a:cs typeface="+mj-lt"/>
              </a:rPr>
              <a:t> </a:t>
            </a:r>
            <a:r>
              <a:rPr lang="el-GR" sz="3300" cap="none" dirty="0" err="1">
                <a:ea typeface="+mj-lt"/>
                <a:cs typeface="+mj-lt"/>
              </a:rPr>
              <a:t>test</a:t>
            </a:r>
            <a:r>
              <a:rPr lang="el-GR" sz="3300" cap="none" dirty="0">
                <a:ea typeface="+mj-lt"/>
                <a:cs typeface="+mj-lt"/>
              </a:rPr>
              <a:t> </a:t>
            </a:r>
            <a:r>
              <a:rPr lang="el-GR" sz="3300" cap="none" dirty="0" err="1">
                <a:ea typeface="+mj-lt"/>
                <a:cs typeface="+mj-lt"/>
              </a:rPr>
              <a:t>that</a:t>
            </a:r>
            <a:r>
              <a:rPr lang="el-GR" sz="3300" cap="none" dirty="0">
                <a:ea typeface="+mj-lt"/>
                <a:cs typeface="+mj-lt"/>
              </a:rPr>
              <a:t> </a:t>
            </a:r>
            <a:r>
              <a:rPr lang="el-GR" sz="3300" cap="none" dirty="0" err="1">
                <a:ea typeface="+mj-lt"/>
                <a:cs typeface="+mj-lt"/>
              </a:rPr>
              <a:t>fully</a:t>
            </a:r>
            <a:r>
              <a:rPr lang="el-GR" sz="3300" cap="none" dirty="0">
                <a:ea typeface="+mj-lt"/>
                <a:cs typeface="+mj-lt"/>
              </a:rPr>
              <a:t> </a:t>
            </a:r>
            <a:r>
              <a:rPr lang="el-GR" sz="3300" cap="none" dirty="0" err="1">
                <a:ea typeface="+mj-lt"/>
                <a:cs typeface="+mj-lt"/>
              </a:rPr>
              <a:t>explains</a:t>
            </a:r>
            <a:r>
              <a:rPr lang="el-GR" sz="3300" cap="none" dirty="0">
                <a:ea typeface="+mj-lt"/>
                <a:cs typeface="+mj-lt"/>
              </a:rPr>
              <a:t> the </a:t>
            </a:r>
            <a:r>
              <a:rPr lang="el-GR" sz="3300" cap="none" dirty="0" err="1">
                <a:ea typeface="+mj-lt"/>
                <a:cs typeface="+mj-lt"/>
              </a:rPr>
              <a:t>uncertainty</a:t>
            </a:r>
            <a:r>
              <a:rPr lang="el-GR" sz="3300" cap="none" dirty="0">
                <a:ea typeface="+mj-lt"/>
                <a:cs typeface="+mj-lt"/>
              </a:rPr>
              <a:t> in </a:t>
            </a:r>
            <a:r>
              <a:rPr lang="el-GR" sz="3300" cap="none" dirty="0" err="1">
                <a:ea typeface="+mj-lt"/>
                <a:cs typeface="+mj-lt"/>
              </a:rPr>
              <a:t>implicit</a:t>
            </a:r>
            <a:r>
              <a:rPr lang="el-GR" sz="3300" cap="none" dirty="0">
                <a:ea typeface="+mj-lt"/>
                <a:cs typeface="+mj-lt"/>
              </a:rPr>
              <a:t> </a:t>
            </a:r>
            <a:r>
              <a:rPr lang="el-GR" sz="3300" cap="none" dirty="0" err="1">
                <a:ea typeface="+mj-lt"/>
                <a:cs typeface="+mj-lt"/>
              </a:rPr>
              <a:t>genotypes</a:t>
            </a:r>
            <a:r>
              <a:rPr lang="el-GR" sz="3300" cap="none" dirty="0">
                <a:ea typeface="+mj-lt"/>
                <a:cs typeface="+mj-lt"/>
              </a:rPr>
              <a:t>.</a:t>
            </a:r>
            <a:endParaRPr lang="el-GR" sz="3300" cap="none" dirty="0"/>
          </a:p>
        </p:txBody>
      </p:sp>
      <p:sp>
        <p:nvSpPr>
          <p:cNvPr id="4" name="Ορθογώνιο 3">
            <a:extLst>
              <a:ext uri="{FF2B5EF4-FFF2-40B4-BE49-F238E27FC236}">
                <a16:creationId xmlns:a16="http://schemas.microsoft.com/office/drawing/2014/main" id="{466CAC95-76BE-42D7-8B88-BF730C68540B}"/>
              </a:ext>
            </a:extLst>
          </p:cNvPr>
          <p:cNvSpPr/>
          <p:nvPr/>
        </p:nvSpPr>
        <p:spPr>
          <a:xfrm>
            <a:off x="1153129" y="772142"/>
            <a:ext cx="1173398" cy="400110"/>
          </a:xfrm>
          <a:prstGeom prst="rect">
            <a:avLst/>
          </a:prstGeom>
        </p:spPr>
        <p:txBody>
          <a:bodyPr wrap="none">
            <a:spAutoFit/>
          </a:bodyPr>
          <a:lstStyle/>
          <a:p>
            <a:r>
              <a:rPr lang="en-US" sz="2000" dirty="0">
                <a:solidFill>
                  <a:schemeClr val="bg1"/>
                </a:solidFill>
                <a:ea typeface="+mj-lt"/>
                <a:cs typeface="+mj-lt"/>
              </a:rPr>
              <a:t>SNPTEST</a:t>
            </a:r>
            <a:endParaRPr lang="el-GR" sz="2000" dirty="0"/>
          </a:p>
        </p:txBody>
      </p:sp>
    </p:spTree>
    <p:extLst>
      <p:ext uri="{BB962C8B-B14F-4D97-AF65-F5344CB8AC3E}">
        <p14:creationId xmlns:p14="http://schemas.microsoft.com/office/powerpoint/2010/main" val="429176268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71</TotalTime>
  <Words>439</Words>
  <Application>Microsoft Office PowerPoint</Application>
  <PresentationFormat>Ευρεία οθόνη</PresentationFormat>
  <Paragraphs>26</Paragraphs>
  <Slides>11</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11</vt:i4>
      </vt:variant>
    </vt:vector>
  </HeadingPairs>
  <TitlesOfParts>
    <vt:vector size="12" baseType="lpstr">
      <vt:lpstr>Crop</vt:lpstr>
      <vt:lpstr>PROJECT 11</vt:lpstr>
      <vt:lpstr>The purpose of this work is to first simulate data sets, control data sets on SNPs, and then analyze data and compare generated genomes.  For the implementation of what we have already mentioned, we used the following tools:        a)Hapgen2,b)GTOOL,c)PLINK,d)SNPTEST,e)R               </vt:lpstr>
      <vt:lpstr> For begin, we started with hapgen2, which simulated case control datasets at SNP markers. We chose from the hapmap offered by hapgen2 to simulate multiple disease snps on chromosome 6.With the command : ./hapgen2 -h hapmap3_r2_b36/hapmap3_r2_b36_chr6.haps -l hapmap3_r2_b36/hapmap3_r2_b36_chr6.legend -m hapmap3_r2_b36/genetic_map_chr6_combined_b36.txt -o OUTPUT -dl 2359212 1 2 2.5 -n 100 100 3 files are generated for each case and controls data types .legend, .sample files.These are the following:  </vt:lpstr>
      <vt:lpstr>Παρουσίαση του PowerPoint</vt:lpstr>
      <vt:lpstr>OUTPUT.cases.gen                OUTPUT.cases.haps              OUTPUT.cases.sample         OUTPUT.controls.gen        OUTPUT.controls.haps      OUTPUT.controls.sample OUTPUT.legend                      OUTPUT.summary                   and finally we have our generated data sets which we will use in our next tools. </vt:lpstr>
      <vt:lpstr> Firstly , GTOOL is used to merge case and control files.   ./gtool -M --g OUTPUT.cases.gen OUTPUT.controls.gen --s  OUTPUT.cases.sample OUTPUT.controls.sample --og joined.gen --os  joined.sample --threshold 0.9 --phenotype  pheno  Then it is used to convert .gen and .sample files to .ped and .map .   ./gtool -G --g joined.gen --s joined.sample --ped joined.ped --map  joined.map --threshold 0.9 --phenotype pheno </vt:lpstr>
      <vt:lpstr> </vt:lpstr>
      <vt:lpstr>Then PLINK focus on the analysis of the phenotype data.  ./plink --noweb --file ../joined --assoc --allow-no-sex --out Q    .assoc file           </vt:lpstr>
      <vt:lpstr> We then use the SNPTEST program, which is mainly a package for conducting correlation tests on SNPs.This tool downloads input files from hapgen2 (.gen and .sample) and creates a file that contains the results of a score test that fully explains the uncertainty in implicit genotypes.</vt:lpstr>
      <vt:lpstr>Παρουσίαση του PowerPoint</vt:lpstr>
      <vt:lpstr>Τhe end, it is worth mentioning a hole in the summarythe genabel that uses the r package that is responsible for wide genome correlation analyzes.the genesis package provides methodology for estimating, drawing conclusions and calculating population and genealogical structure in genetic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
  <cp:lastModifiedBy>ΣΦΗΝΑΡΟΛΑΚΗ ΕΛΕΥΘΕΡΙΑ</cp:lastModifiedBy>
  <cp:revision>456</cp:revision>
  <dcterms:created xsi:type="dcterms:W3CDTF">2020-06-12T13:25:30Z</dcterms:created>
  <dcterms:modified xsi:type="dcterms:W3CDTF">2020-06-14T20:28:45Z</dcterms:modified>
</cp:coreProperties>
</file>