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BF9D-7AD2-7380-6237-B0FE4F40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65ECA-FBB1-EA7F-6E56-F905F6A66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F4D0-5181-D833-401F-28D4F6BC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78AC-5916-FF3B-DBA3-391DCCAC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D5B0-6B7F-4C22-1BCC-DBD84164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9E85-992B-FC37-B5F9-88F7ECFB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672E7-63D5-48BC-90A0-AF62679D8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F2CD-C35D-B74D-C58B-12CAEC18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524A-2823-9A71-37B2-C38780B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AC2A-E6B4-B089-6EB7-A6AAC63C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7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838F4-173D-6F51-3C2D-BE781FFA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F65D4-4FBA-C971-D353-651624B9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E896-86C1-E198-5A55-38077057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3934-522E-B700-C06B-4E4245B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7651-22AE-4A69-841D-4ACA5E7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4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28A4-1145-D15D-286A-BE2591B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C76E-9B5C-45EB-D781-BC58AEA8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E67-9BFF-8E26-ED16-5668617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6924-EE43-BB44-BDCF-84FB1543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D272-B0E6-F9F1-48EC-79D22FB8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8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EE2D-0D19-757E-9511-EF342E71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4F76-7855-B317-DDB1-5CA08F71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402E-4415-D376-0D64-422E203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3C03-D99A-7816-7D3A-D571C32D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0939-E6B2-E59A-1459-CE2719D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ABF9-989D-BD70-B148-8F18A0B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CCEC-ACFF-0D12-32EE-6B045EC9E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1649-DA83-62EE-9E07-A5AC6A17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671E7-A991-CEB9-38FF-CF295F4D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3A17-88DB-6BD3-C464-E43BA1F2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F80B-95B5-4303-0E9F-69CB5F7E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B7F3-A698-6580-AE2C-A5E96AE0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3F7E-749A-DB97-B6E1-068453A1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38A9-7324-3CEF-4CEA-4C637D7C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92CAB-D419-6854-0DF5-794C7B568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916B3-AFEB-E35B-D1C9-3C3C53DB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F11F8-FDB1-5B65-0847-A5AAACA4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03A65-CB75-7CDC-7226-A04A7CB3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3FFB2-DB85-9585-5ECE-750307BC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BC77-8D8A-F007-EE0F-54CBE769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1678-7EEB-6099-27A3-4A02AE09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A3A69-A613-C430-8BFF-6EA4CDAE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5A8E6-6145-A861-2A7C-3B666E2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8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AC4C3-E96D-E756-84A0-07DBBFD1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AAD8-F885-F887-24FA-F9E4E81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49D2-905E-6143-A324-22C496DC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8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B03-1AC4-C194-9300-E559023B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9782-894A-7018-3697-C51396F4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4EC5-E844-16BE-E1EF-29A672D2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49E67-5645-1E69-E60E-68055937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96FA-8EE0-E225-576F-AD08B52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B646-3915-9D6B-F7BB-B0ACC0A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19D3-921F-31E5-36FC-F68E3D9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7191D-3458-94C7-F76A-585317C17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E35B-C5C1-FDB1-A82B-45EA06A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492D-4D5C-CE6C-7AEA-3A1868D6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8F176-FDA5-A1E8-5D80-7E11CF3C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DF55-6999-07C2-343A-3C199032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8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1CBB7-AC3A-27E0-C533-4474201C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E10D-7FB8-F913-0E95-7CCE4751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F99D-7F9C-70A2-A805-B6E9408A4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0EE5-1187-45EB-AE32-ED351287B049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96AB-8B3B-5E9C-4824-CC56C547F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D820-4F3C-0120-4CB8-D41607C7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3EAC-1BB2-490E-9924-9A3035C98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6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55ADB-BBC7-5BCA-D7C9-43C37DDD58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7000"/>
            <a:ext cx="12192000" cy="19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Finnie</dc:creator>
  <cp:lastModifiedBy>Scott Finnie</cp:lastModifiedBy>
  <cp:revision>2</cp:revision>
  <dcterms:created xsi:type="dcterms:W3CDTF">2023-02-10T22:46:26Z</dcterms:created>
  <dcterms:modified xsi:type="dcterms:W3CDTF">2023-02-10T23:43:05Z</dcterms:modified>
</cp:coreProperties>
</file>