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edium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edium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boldItalic.fntdata"/><Relationship Id="rId30" Type="http://schemas.openxmlformats.org/officeDocument/2006/relationships/font" Target="fonts/RobotoMedium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a75672e90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a75672e9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a75672e90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a75672e9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a75672e90_2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a75672e90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a75672e90_2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a75672e9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9a75672e90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9a75672e9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a75672e90_1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a75672e9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9a75672e90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9a75672e9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a75672e90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a75672e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a75672e9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a75672e9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a75672e90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a75672e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75672e90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75672e9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a75672e90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a75672e9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a75672e90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a75672e9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Housing Prices in Seoul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/>
              <a:t>Ohil Kwon, Sangmin Lee, Sunho Tae</a:t>
            </a:r>
            <a:endParaRPr b="1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 1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3" y="1505700"/>
            <a:ext cx="4259036" cy="332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524" y="1413563"/>
            <a:ext cx="4268451" cy="3506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pre-processing2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600" y="1323975"/>
            <a:ext cx="6868226" cy="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323963"/>
            <a:ext cx="2143125" cy="381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3125" y="2571750"/>
            <a:ext cx="6909951" cy="22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Visualization2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7425"/>
            <a:ext cx="6419290" cy="38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Result2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0" y="1297425"/>
            <a:ext cx="3807275" cy="8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Pre-processing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467800"/>
            <a:ext cx="749617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Visualization 3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559375"/>
            <a:ext cx="75247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Result 3</a:t>
            </a:r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325" y="1490179"/>
            <a:ext cx="3557350" cy="33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Conclusion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Assumption 1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Districts near the Han-river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were more expensive than other areas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ko" sz="2100">
                <a:solidFill>
                  <a:schemeClr val="dk1"/>
                </a:solidFill>
              </a:rPr>
              <a:t>Assumption 2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ko" sz="2100">
                <a:solidFill>
                  <a:schemeClr val="dk1"/>
                </a:solidFill>
              </a:rPr>
              <a:t>Not all five top most expensive districts increased constantly during the five years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Outline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Hypothesis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About the Dataset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Libraries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Data Pre-processing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Visualization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Conclusion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Simple Question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05700"/>
            <a:ext cx="8384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3000">
                <a:solidFill>
                  <a:schemeClr val="dk1"/>
                </a:solidFill>
              </a:rPr>
              <a:t>Which district (구) do you expect to have the highest housing prices in Seoul?</a:t>
            </a:r>
            <a:endParaRPr sz="25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650" y="2619300"/>
            <a:ext cx="2824701" cy="252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Hypotheses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Medium"/>
              <a:buChar char="●"/>
            </a:pPr>
            <a:r>
              <a:rPr lang="ko" sz="20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Assumption 1</a:t>
            </a:r>
            <a:r>
              <a:rPr lang="ko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The districts around the Han-river are relatively higher than the other districts</a:t>
            </a:r>
            <a:endParaRPr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Medium"/>
              <a:buChar char="●"/>
            </a:pPr>
            <a:r>
              <a:rPr lang="ko" sz="200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Assumption 2</a:t>
            </a:r>
            <a:r>
              <a:rPr lang="ko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</a:t>
            </a:r>
            <a:r>
              <a:rPr lang="ko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districts with the highest housing prices among them have still been rising in the last five years</a:t>
            </a:r>
            <a:endParaRPr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About the Dataset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ko" sz="1500">
                <a:solidFill>
                  <a:schemeClr val="dk1"/>
                </a:solidFill>
              </a:rPr>
              <a:t>Dataset source: https://data.seoul.go.kr/dataList/OA-21275/S/1/datasetView.do</a:t>
            </a:r>
            <a:endParaRPr sz="1000"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75" y="1845650"/>
            <a:ext cx="5503449" cy="3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Libraries &amp; Packages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658325"/>
            <a:ext cx="24288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4096725"/>
            <a:ext cx="1476375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Pre-processing 1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69903" l="0" r="0" t="0"/>
          <a:stretch/>
        </p:blipFill>
        <p:spPr>
          <a:xfrm>
            <a:off x="311725" y="1567025"/>
            <a:ext cx="6124575" cy="8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530705"/>
            <a:ext cx="5180474" cy="191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21303" l="0" r="0" t="28923"/>
          <a:stretch/>
        </p:blipFill>
        <p:spPr>
          <a:xfrm>
            <a:off x="311725" y="1472825"/>
            <a:ext cx="6124575" cy="142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937825"/>
            <a:ext cx="2339961" cy="193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992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 Pre-processing 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Visualization 1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80613"/>
            <a:ext cx="58388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0" l="0" r="0" t="78245"/>
          <a:stretch/>
        </p:blipFill>
        <p:spPr>
          <a:xfrm>
            <a:off x="311725" y="1414125"/>
            <a:ext cx="6124575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8450" y="2037825"/>
            <a:ext cx="2688650" cy="1982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