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BDB8-8752-4FF0-AF9A-E8DB3F70E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D9710-8E5E-4F47-81B6-C17F8D78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5EBE3-E6ED-4982-A8F4-F6910CA8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F1AC-5BD0-4981-A5A7-AEFB7AC4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0C7F-324F-492D-9ABE-186CBDC9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E006-2575-47E8-858A-5AFB4955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48B7-B4FC-4E2E-B3B4-3133654C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3E43-B19C-4843-9BC5-CEA51A0C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EFC6-7BDD-4B7F-B477-0EADD25D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302C-A916-4AFF-B689-D3A1013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0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94DBE-9BAC-4BEA-8DC0-E9CCFA683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3A008-954A-4405-9751-C737F7508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2839-15CE-4E78-901A-42A2718D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A96-AAA6-4E45-8039-16EBE034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4B380-BE1E-48AD-9FF5-A240FA46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1D31-119C-4B5A-94E8-D6E353A6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D5A3-51D6-4AEE-BD62-4CE89359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309F-0DC3-4EAE-AC90-F656A0F9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30AD-75DD-4EF9-8BD3-22545AC2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CB1C-AF5D-4E98-9E06-9174AAC5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FAA6-D8CF-41EA-B474-E77C1851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116F6-F8FF-43B7-B4B0-A7F0D20A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E134-FCF6-41C5-A261-0D681DA8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B136-1461-4B52-B562-784DC958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C60E-99D6-4428-9293-50709F93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D555-C9AA-45D8-9D96-18D497B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CA96-78DD-4188-8901-F0F650A43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024C-D7F2-4B92-A04A-463E8DD8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E6FB1-7758-4A13-8780-1B46526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0477B-046A-4C41-9109-23613658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ED7CE-25D8-4DC1-B474-D27DF572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6E6E-CF17-46F4-8221-64142EE3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960C-5CC8-4C25-B53F-A043F7065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4A9D4-4D72-45B0-878A-2B04C427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FAB45-819D-4FE2-851B-D74DFB746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D86F6-D6F3-4B70-9086-2CA83C176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18D19-A03B-43E4-96C7-8E24A985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42709-0EFF-4F87-B8FF-E1667B1C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519A0-5533-4D65-9A41-D4B2A6E0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64B-9A46-47E1-9AD9-405856F2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1F0EF-28AE-4FE2-B869-4F2F2CC5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E063C-F835-4C9E-AADE-9FAFFF3F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E5E4B-4C2D-4822-A195-6BB5FCEE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2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CF4BA-4CD4-4840-83B4-1992456F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5ED55-2137-482B-8A3B-ECE47B64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A1BBC-75A9-4F76-93AD-56F3AC4A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8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4E7-2957-4FC5-9309-FCBC7102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4617-D00D-4E69-9A1C-499EA295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C9487-6AE7-44D4-8113-40216C3A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0F80F-BD46-4AA2-B616-C78307FD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7F415-B0E3-4C80-94A0-31B980A7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565C2-B8A2-45CD-90DB-6146342E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59CA-A011-42DF-94E1-ED98DAB8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65BB0-9A02-46CB-9C65-1066689B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7984E-8DB7-46BF-ACE4-D8BDA1A75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24F6C-554A-4404-BA49-3B5A3B4E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84C54-4A79-4571-97B2-5408049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80B4B-DCE1-499B-B830-FB3A3CB7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DA5B-7881-4E44-B3E8-2565B4EF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00FD-3FDC-42D4-9113-F927952D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499A-279D-4797-9F94-780E023B0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6E16-73EB-4034-9CD9-8E3727213F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0707-307A-4E19-BAF1-F7E6AFD01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5DDB-E25E-429B-88A7-2B3330F8C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E28E-0D2D-499D-9882-2DBDFD75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3BBD-2DDF-436A-896F-333DEA8E8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inside the janitor’s closet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226FA-DDC8-48C4-ADC5-AE7740B2A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 Firke</a:t>
            </a:r>
          </a:p>
          <a:p>
            <a:r>
              <a:rPr lang="en-US" dirty="0"/>
              <a:t>@</a:t>
            </a:r>
            <a:r>
              <a:rPr lang="en-US" dirty="0" err="1"/>
              <a:t>samfirke</a:t>
            </a:r>
            <a:endParaRPr lang="en-US" dirty="0"/>
          </a:p>
          <a:p>
            <a:r>
              <a:rPr lang="en-US" dirty="0"/>
              <a:t>@samfirke@a2mi.social</a:t>
            </a:r>
          </a:p>
          <a:p>
            <a:r>
              <a:rPr lang="en-US" dirty="0"/>
              <a:t>samuel.firke@gmail.com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8E5E0-7C28-496E-944B-F7C153167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9" y="4435589"/>
            <a:ext cx="160000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AE1-9952-442A-9D12-6D18F41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janitor (and </a:t>
            </a:r>
            <a:r>
              <a:rPr lang="en-US" dirty="0" err="1"/>
              <a:t>tabyl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718F-A51E-486A-9ACC-ED0E8FF6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analyzing data professionally in 2009</a:t>
            </a:r>
          </a:p>
          <a:p>
            <a:r>
              <a:rPr lang="en-US" dirty="0"/>
              <a:t>Started with R in 2014</a:t>
            </a:r>
          </a:p>
          <a:p>
            <a:r>
              <a:rPr lang="en-US" dirty="0"/>
              <a:t>Easy things were hard.</a:t>
            </a:r>
          </a:p>
          <a:p>
            <a:r>
              <a:rPr lang="en-US" dirty="0"/>
              <a:t>Wrote 1</a:t>
            </a:r>
            <a:r>
              <a:rPr lang="en-US" baseline="30000" dirty="0"/>
              <a:t>st</a:t>
            </a:r>
            <a:r>
              <a:rPr lang="en-US" dirty="0"/>
              <a:t> crude tabulation function in 2015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hobby, I started thinking about counting… and fell into R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7678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AE1-9952-442A-9D12-6D18F41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janitor (and </a:t>
            </a:r>
            <a:r>
              <a:rPr lang="en-US" dirty="0" err="1"/>
              <a:t>tabyl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718F-A51E-486A-9ACC-ED0E8FF6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“Why no PivotTables?”</a:t>
            </a:r>
          </a:p>
          <a:p>
            <a:r>
              <a:rPr lang="en-US" dirty="0"/>
              <a:t>Rewrote in 2016 as </a:t>
            </a:r>
            <a:r>
              <a:rPr lang="en-US" dirty="0" err="1"/>
              <a:t>tabyl</a:t>
            </a:r>
            <a:r>
              <a:rPr lang="en-US" dirty="0"/>
              <a:t> / crosstab (janitor 0.1 – 0.3).</a:t>
            </a:r>
          </a:p>
          <a:p>
            <a:pPr lvl="1"/>
            <a:r>
              <a:rPr lang="en-US" dirty="0"/>
              <a:t>To CRAN!</a:t>
            </a:r>
          </a:p>
          <a:p>
            <a:r>
              <a:rPr lang="en-US" dirty="0"/>
              <a:t>Rewrote in 2017 as </a:t>
            </a:r>
            <a:r>
              <a:rPr lang="en-US" dirty="0" err="1"/>
              <a:t>tabyl</a:t>
            </a:r>
            <a:r>
              <a:rPr lang="en-US" dirty="0"/>
              <a:t> (janitor 1.0)</a:t>
            </a:r>
          </a:p>
          <a:p>
            <a:pPr lvl="1"/>
            <a:r>
              <a:rPr lang="en-US" i="1" dirty="0"/>
              <a:t>Feels </a:t>
            </a:r>
            <a:r>
              <a:rPr lang="en-US" dirty="0"/>
              <a:t>less hacky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1341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AE1-9952-442A-9D12-6D18F41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718F-A51E-486A-9ACC-ED0E8FF6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the context of </a:t>
            </a:r>
            <a:r>
              <a:rPr lang="en-US" dirty="0" err="1"/>
              <a:t>tabyl</a:t>
            </a:r>
            <a:r>
              <a:rPr lang="en-US" dirty="0"/>
              <a:t>:</a:t>
            </a:r>
          </a:p>
          <a:p>
            <a:r>
              <a:rPr lang="en-US" dirty="0"/>
              <a:t>Object attributes </a:t>
            </a:r>
          </a:p>
          <a:p>
            <a:r>
              <a:rPr lang="en-US" dirty="0"/>
              <a:t>S3 methods</a:t>
            </a:r>
          </a:p>
          <a:p>
            <a:r>
              <a:rPr lang="en-US" dirty="0"/>
              <a:t>Implicitly: data cleaning, </a:t>
            </a:r>
            <a:r>
              <a:rPr lang="en-US" dirty="0" err="1"/>
              <a:t>tidyverse</a:t>
            </a:r>
            <a:r>
              <a:rPr lang="en-US" dirty="0"/>
              <a:t>, package &amp; function design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Not</a:t>
            </a:r>
            <a:r>
              <a:rPr lang="en-US" dirty="0"/>
              <a:t> “how to use </a:t>
            </a:r>
            <a:r>
              <a:rPr lang="en-US" dirty="0" err="1"/>
              <a:t>tabyl</a:t>
            </a:r>
            <a:r>
              <a:rPr lang="en-US" dirty="0"/>
              <a:t>”.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Ask if something interests you or I’m unclear or gloss over something.</a:t>
            </a:r>
          </a:p>
        </p:txBody>
      </p:sp>
    </p:spTree>
    <p:extLst>
      <p:ext uri="{BB962C8B-B14F-4D97-AF65-F5344CB8AC3E}">
        <p14:creationId xmlns:p14="http://schemas.microsoft.com/office/powerpoint/2010/main" val="196722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AE1-9952-442A-9D12-6D18F41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look at some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6B68D-69B6-44E7-9718-30CBDBA4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59" y="1739210"/>
            <a:ext cx="3888511" cy="44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hub.com/tidyverse/purrr/raw/master/man/figures/logo.png">
            <a:extLst>
              <a:ext uri="{FF2B5EF4-FFF2-40B4-BE49-F238E27FC236}">
                <a16:creationId xmlns:a16="http://schemas.microsoft.com/office/drawing/2014/main" id="{8ABD050C-F091-46F0-B8C2-942E5D7A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300" y="3969798"/>
            <a:ext cx="889491" cy="103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8BDAE1-9952-442A-9D12-6D18F41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Twisting S3 methods to serve the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BD8E0-07C8-41FF-9823-5B827D549638}"/>
              </a:ext>
            </a:extLst>
          </p:cNvPr>
          <p:cNvSpPr txBox="1"/>
          <p:nvPr/>
        </p:nvSpPr>
        <p:spPr>
          <a:xfrm>
            <a:off x="5260693" y="2048719"/>
            <a:ext cx="303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data.frame</a:t>
            </a:r>
            <a:endParaRPr lang="en-US" sz="2000" dirty="0"/>
          </a:p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tabyl.data.frame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3CCC5-E43E-465A-BA32-02B2D082B979}"/>
              </a:ext>
            </a:extLst>
          </p:cNvPr>
          <p:cNvSpPr txBox="1"/>
          <p:nvPr/>
        </p:nvSpPr>
        <p:spPr>
          <a:xfrm>
            <a:off x="1448764" y="2102734"/>
            <a:ext cx="25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Vector</a:t>
            </a:r>
          </a:p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tabyl.default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89433-2110-4934-AFB0-B197160D068A}"/>
              </a:ext>
            </a:extLst>
          </p:cNvPr>
          <p:cNvSpPr txBox="1"/>
          <p:nvPr/>
        </p:nvSpPr>
        <p:spPr>
          <a:xfrm>
            <a:off x="2247422" y="3839785"/>
            <a:ext cx="303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One variable: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tabyl_1way()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64DB8-A06B-4653-ABD2-66234279DA3F}"/>
              </a:ext>
            </a:extLst>
          </p:cNvPr>
          <p:cNvSpPr txBox="1"/>
          <p:nvPr/>
        </p:nvSpPr>
        <p:spPr>
          <a:xfrm>
            <a:off x="4952031" y="3841715"/>
            <a:ext cx="303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Two variables: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tabyl_2way()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14157-688E-4833-BB9D-7FAE989188C8}"/>
              </a:ext>
            </a:extLst>
          </p:cNvPr>
          <p:cNvSpPr txBox="1"/>
          <p:nvPr/>
        </p:nvSpPr>
        <p:spPr>
          <a:xfrm>
            <a:off x="8177492" y="3849434"/>
            <a:ext cx="303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Three variables: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tabyl_3way()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F7BC72-EF1B-4C98-8513-DEB1B4C337B4}"/>
              </a:ext>
            </a:extLst>
          </p:cNvPr>
          <p:cNvCxnSpPr>
            <a:cxnSpLocks/>
          </p:cNvCxnSpPr>
          <p:nvPr/>
        </p:nvCxnSpPr>
        <p:spPr>
          <a:xfrm flipH="1">
            <a:off x="4041985" y="2980481"/>
            <a:ext cx="2515073" cy="8689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12867A-8AE2-4331-BDA5-5597FA71FD00}"/>
              </a:ext>
            </a:extLst>
          </p:cNvPr>
          <p:cNvCxnSpPr>
            <a:cxnSpLocks/>
          </p:cNvCxnSpPr>
          <p:nvPr/>
        </p:nvCxnSpPr>
        <p:spPr>
          <a:xfrm>
            <a:off x="7055716" y="2865816"/>
            <a:ext cx="2406588" cy="9070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57F87F-F381-4B59-8C54-F5D34B277AE8}"/>
              </a:ext>
            </a:extLst>
          </p:cNvPr>
          <p:cNvCxnSpPr>
            <a:cxnSpLocks/>
          </p:cNvCxnSpPr>
          <p:nvPr/>
        </p:nvCxnSpPr>
        <p:spPr>
          <a:xfrm flipH="1">
            <a:off x="6395013" y="2948769"/>
            <a:ext cx="381964" cy="9113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0120E6-28C2-426E-B6D5-6CDA8CC5C13A}"/>
              </a:ext>
            </a:extLst>
          </p:cNvPr>
          <p:cNvCxnSpPr>
            <a:cxnSpLocks/>
          </p:cNvCxnSpPr>
          <p:nvPr/>
        </p:nvCxnSpPr>
        <p:spPr>
          <a:xfrm flipH="1">
            <a:off x="7263114" y="4130311"/>
            <a:ext cx="15162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E18905-57D7-48ED-B452-25A3B72479A2}"/>
              </a:ext>
            </a:extLst>
          </p:cNvPr>
          <p:cNvCxnSpPr>
            <a:cxnSpLocks/>
          </p:cNvCxnSpPr>
          <p:nvPr/>
        </p:nvCxnSpPr>
        <p:spPr>
          <a:xfrm flipH="1" flipV="1">
            <a:off x="3028709" y="3016285"/>
            <a:ext cx="345311" cy="7726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05130B9-A3C4-420F-8DCE-9DEE05A2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414" y="5442930"/>
            <a:ext cx="10391172" cy="10499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A common interface to 1-variable and 2-variable counts, despite their fundamental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12058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AE1-9952-442A-9D12-6D18F41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take some stickers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718F-A51E-486A-9ACC-ED0E8FF6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(please)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6B68D-69B6-44E7-9718-30CBDBA4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00" y="2514714"/>
            <a:ext cx="1600000" cy="18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12942-31FE-4C78-96AC-69E87650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11" y="2670102"/>
            <a:ext cx="1600000" cy="182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07C83-B248-43E4-A195-89E00A16B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00" y="4475858"/>
            <a:ext cx="1600000" cy="1828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6E7B0-8599-4029-8C93-50DA7DC51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900" y="4098478"/>
            <a:ext cx="1600000" cy="1828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F8B0D4-329F-42A7-8BA0-C97BB3DD4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877" y="2670102"/>
            <a:ext cx="1600000" cy="18285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E7836D-8D60-4060-827A-9741E4C95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1" y="4785773"/>
            <a:ext cx="1600000" cy="18285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D7BEDD-0F18-4440-9DF0-2F04B986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603" y="303545"/>
            <a:ext cx="160000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7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DAE1-9952-442A-9D12-6D18F41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 Comments?  Suggestions?</a:t>
            </a:r>
          </a:p>
        </p:txBody>
      </p:sp>
    </p:spTree>
    <p:extLst>
      <p:ext uri="{BB962C8B-B14F-4D97-AF65-F5344CB8AC3E}">
        <p14:creationId xmlns:p14="http://schemas.microsoft.com/office/powerpoint/2010/main" val="124476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inside the janitor’s closet</vt:lpstr>
      <vt:lpstr>Why janitor (and tabyl)</vt:lpstr>
      <vt:lpstr>Why janitor (and tabyl)</vt:lpstr>
      <vt:lpstr>Topics in this talk</vt:lpstr>
      <vt:lpstr>Now let’s look at some code</vt:lpstr>
      <vt:lpstr>Twisting S3 methods to serve the user</vt:lpstr>
      <vt:lpstr>Please take some stickers</vt:lpstr>
      <vt:lpstr>Questions?  Comments?  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the janitor’s closet</dc:title>
  <dc:creator>Sam Firke</dc:creator>
  <cp:lastModifiedBy>Sam Firke</cp:lastModifiedBy>
  <cp:revision>21</cp:revision>
  <dcterms:created xsi:type="dcterms:W3CDTF">2018-11-08T22:02:06Z</dcterms:created>
  <dcterms:modified xsi:type="dcterms:W3CDTF">2018-11-08T23:28:42Z</dcterms:modified>
</cp:coreProperties>
</file>