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72" r:id="rId8"/>
    <p:sldId id="262" r:id="rId9"/>
    <p:sldId id="269" r:id="rId10"/>
    <p:sldId id="265" r:id="rId11"/>
    <p:sldId id="266" r:id="rId12"/>
    <p:sldId id="274" r:id="rId13"/>
    <p:sldId id="275" r:id="rId14"/>
    <p:sldId id="276" r:id="rId15"/>
    <p:sldId id="277" r:id="rId16"/>
    <p:sldId id="261" r:id="rId17"/>
    <p:sldId id="27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12687-459C-3246-B051-48329F18F82B}" v="851" dt="2023-02-10T20:41:37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customXml" Target="../customXml/item3.xml" Id="rId3" /><Relationship Type="http://schemas.openxmlformats.org/officeDocument/2006/relationships/handoutMaster" Target="handoutMasters/handoutMaster1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tableStyles" Target="tableStyles.xml" Id="rId25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notesMaster" Target="notesMasters/notesMaster1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theme" Target="theme/theme1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viewProps" Target="viewProps.xml" Id="rId23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presProps" Target="presProps.xml" Id="rId22" /><Relationship Type="http://schemas.microsoft.com/office/2015/10/relationships/revisionInfo" Target="revisionInfo.xml" Id="rId27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7535" y="3255572"/>
            <a:ext cx="4525094" cy="1162141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Presented</a:t>
            </a:r>
            <a:r>
              <a:rPr lang="en-US" dirty="0"/>
              <a:t> By:</a:t>
            </a:r>
            <a:br>
              <a:rPr lang="en-US" dirty="0"/>
            </a:br>
            <a:r>
              <a:rPr lang="en-US" dirty="0"/>
              <a:t>Abhay Singh Thakur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7536" y="4424954"/>
            <a:ext cx="3619320" cy="5232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Employee Id : 2172303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5F0388-4C4C-C686-6E54-19A903CB1C3F}"/>
              </a:ext>
            </a:extLst>
          </p:cNvPr>
          <p:cNvSpPr txBox="1">
            <a:spLocks/>
          </p:cNvSpPr>
          <p:nvPr/>
        </p:nvSpPr>
        <p:spPr>
          <a:xfrm>
            <a:off x="4105634" y="762539"/>
            <a:ext cx="7889395" cy="18091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/>
                <a:cs typeface="Times New Roman"/>
              </a:rPr>
              <a:t>HOSPITAL – MANAGEMENT - APP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305788"/>
            <a:ext cx="3544618" cy="586687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Times New Roman"/>
                <a:cs typeface="Times New Roman"/>
              </a:rPr>
              <a:t>MongoDB</a:t>
            </a:r>
            <a:endParaRPr lang="en-US" sz="3600" b="1" u="sng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1894" y="1302887"/>
            <a:ext cx="5111750" cy="4472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ea typeface="+mn-lt"/>
                <a:cs typeface="+mn-lt"/>
              </a:rPr>
              <a:t>MongoDB is an open-source document-oriented database that is designed to store a large scale of data and allows you to work with that data very efficiently.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1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305788"/>
            <a:ext cx="3544618" cy="586687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Times New Roman"/>
                <a:cs typeface="Times New Roman"/>
              </a:rPr>
              <a:t>Docker</a:t>
            </a:r>
            <a:endParaRPr lang="en-US" sz="3600" b="1" u="sng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1894" y="1302887"/>
            <a:ext cx="5111750" cy="4472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ea typeface="+mn-lt"/>
                <a:cs typeface="+mn-lt"/>
              </a:rPr>
              <a:t>Docker is an open-source containerization platform used for developing, deploying, and managing applications in light weight virtualized environments called containers.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5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305788"/>
            <a:ext cx="3544618" cy="586687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Times New Roman"/>
                <a:cs typeface="Times New Roman"/>
              </a:rPr>
              <a:t>Swagger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1894" y="1302887"/>
            <a:ext cx="5111750" cy="4472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ea typeface="+mn-lt"/>
                <a:cs typeface="+mn-lt"/>
              </a:rPr>
              <a:t>Swagger UI is one of the most popular tools for generating interactive documentation from your Open API document. Swagger UI generates a </a:t>
            </a:r>
            <a:r>
              <a:rPr lang="en-US" sz="2400" dirty="0" err="1">
                <a:ea typeface="+mn-lt"/>
                <a:cs typeface="+mn-lt"/>
              </a:rPr>
              <a:t>ninter</a:t>
            </a:r>
            <a:r>
              <a:rPr lang="en-US" sz="2400" dirty="0">
                <a:ea typeface="+mn-lt"/>
                <a:cs typeface="+mn-lt"/>
              </a:rPr>
              <a:t> active API console for users to quickly learn about your API and experiment with requests.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7" y="77578"/>
            <a:ext cx="10515600" cy="1325563"/>
          </a:xfrm>
        </p:spPr>
        <p:txBody>
          <a:bodyPr/>
          <a:lstStyle/>
          <a:p>
            <a:r>
              <a:rPr lang="en-US" sz="3600" b="1" u="sng">
                <a:latin typeface="Times New Roman"/>
                <a:cs typeface="Times New Roman"/>
              </a:rPr>
              <a:t>Project flow Architecture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1B870F-1587-5E6A-77A6-B52ECC70ACB0}"/>
              </a:ext>
            </a:extLst>
          </p:cNvPr>
          <p:cNvSpPr/>
          <p:nvPr/>
        </p:nvSpPr>
        <p:spPr>
          <a:xfrm>
            <a:off x="2948608" y="1363348"/>
            <a:ext cx="6441056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CRUD Service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163939-644D-F87B-0C77-3007C58F20EF}"/>
              </a:ext>
            </a:extLst>
          </p:cNvPr>
          <p:cNvSpPr/>
          <p:nvPr/>
        </p:nvSpPr>
        <p:spPr>
          <a:xfrm>
            <a:off x="1890622" y="2797648"/>
            <a:ext cx="1279584" cy="2472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1EB7B4-6C8E-119A-DE7B-D4D11EF32D34}"/>
              </a:ext>
            </a:extLst>
          </p:cNvPr>
          <p:cNvSpPr/>
          <p:nvPr/>
        </p:nvSpPr>
        <p:spPr>
          <a:xfrm>
            <a:off x="4176622" y="2797647"/>
            <a:ext cx="1279584" cy="2472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314ED0-E4EE-FA0C-0A95-E8780232D338}"/>
              </a:ext>
            </a:extLst>
          </p:cNvPr>
          <p:cNvSpPr/>
          <p:nvPr/>
        </p:nvSpPr>
        <p:spPr>
          <a:xfrm>
            <a:off x="6548886" y="2797647"/>
            <a:ext cx="1279584" cy="2472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Layer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89E110-2694-BFBD-F6A7-BEBF614C4C82}"/>
              </a:ext>
            </a:extLst>
          </p:cNvPr>
          <p:cNvSpPr/>
          <p:nvPr/>
        </p:nvSpPr>
        <p:spPr>
          <a:xfrm>
            <a:off x="9208698" y="2797646"/>
            <a:ext cx="1279584" cy="2472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6928AFA8-5341-D8EA-99C6-A714B95CDBF8}"/>
              </a:ext>
            </a:extLst>
          </p:cNvPr>
          <p:cNvSpPr/>
          <p:nvPr/>
        </p:nvSpPr>
        <p:spPr>
          <a:xfrm>
            <a:off x="8382000" y="5764695"/>
            <a:ext cx="2041584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B034AA78-BA70-BB31-3702-F421E8D6ED94}"/>
              </a:ext>
            </a:extLst>
          </p:cNvPr>
          <p:cNvSpPr/>
          <p:nvPr/>
        </p:nvSpPr>
        <p:spPr>
          <a:xfrm>
            <a:off x="3296478" y="3878449"/>
            <a:ext cx="790754" cy="3163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45328091-A17E-9CED-7D1B-37244817949B}"/>
              </a:ext>
            </a:extLst>
          </p:cNvPr>
          <p:cNvSpPr/>
          <p:nvPr/>
        </p:nvSpPr>
        <p:spPr>
          <a:xfrm>
            <a:off x="5625609" y="3878448"/>
            <a:ext cx="790754" cy="3163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3F804642-9517-1A79-930B-A6EE37948193}"/>
              </a:ext>
            </a:extLst>
          </p:cNvPr>
          <p:cNvSpPr/>
          <p:nvPr/>
        </p:nvSpPr>
        <p:spPr>
          <a:xfrm>
            <a:off x="8084138" y="3878448"/>
            <a:ext cx="790754" cy="3163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5302BDC-42DC-6C65-6C31-19E742E262A0}"/>
              </a:ext>
            </a:extLst>
          </p:cNvPr>
          <p:cNvCxnSpPr/>
          <p:nvPr/>
        </p:nvCxnSpPr>
        <p:spPr>
          <a:xfrm>
            <a:off x="6415177" y="2181046"/>
            <a:ext cx="785004" cy="6987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6E1DFF8-6DD4-D746-164C-B7C1D6AEECB9}"/>
              </a:ext>
            </a:extLst>
          </p:cNvPr>
          <p:cNvCxnSpPr/>
          <p:nvPr/>
        </p:nvCxnSpPr>
        <p:spPr>
          <a:xfrm>
            <a:off x="6284883" y="6220185"/>
            <a:ext cx="1273833" cy="8856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305788"/>
            <a:ext cx="3544618" cy="586687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Times New Roman"/>
                <a:cs typeface="Times New Roman"/>
              </a:rPr>
              <a:t>USED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1894" y="1302887"/>
            <a:ext cx="5111750" cy="4472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ea typeface="+mn-lt"/>
                <a:cs typeface="+mn-lt"/>
              </a:rPr>
              <a:t>Keeping the record of Appointment.</a:t>
            </a:r>
          </a:p>
          <a:p>
            <a:pPr marL="342900" indent="-342900">
              <a:buChar char="•"/>
            </a:pPr>
            <a:r>
              <a:rPr lang="en-US" sz="2400" dirty="0">
                <a:ea typeface="+mn-lt"/>
                <a:cs typeface="+mn-lt"/>
              </a:rPr>
              <a:t>Keeping the details of Prescription.</a:t>
            </a:r>
          </a:p>
          <a:p>
            <a:pPr marL="342900" indent="-342900">
              <a:buChar char="•"/>
            </a:pPr>
            <a:r>
              <a:rPr lang="en-US" sz="2400" dirty="0">
                <a:ea typeface="+mn-lt"/>
                <a:cs typeface="+mn-lt"/>
              </a:rPr>
              <a:t>Adding the details patient and doctor.</a:t>
            </a:r>
          </a:p>
          <a:p>
            <a:pPr marL="342900" indent="-342900">
              <a:buChar char="•"/>
            </a:pPr>
            <a:r>
              <a:rPr lang="en-US" sz="2400" dirty="0">
                <a:ea typeface="+mn-lt"/>
                <a:cs typeface="+mn-lt"/>
              </a:rPr>
              <a:t>Deleting the details of patient and doctor.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0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49" y="507073"/>
            <a:ext cx="5111750" cy="1204912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Times New Roman"/>
                <a:cs typeface="Times New Roman"/>
              </a:rPr>
              <a:t>Content</a:t>
            </a:r>
            <a:endParaRPr lang="en-US" sz="3600" b="1" u="sng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849" y="1993000"/>
            <a:ext cx="5111750" cy="4041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Project Review </a:t>
            </a:r>
            <a:endParaRPr lang="en-US"/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Java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Spring Boot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Spring Boot Architecture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MongoDB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Docker </a:t>
            </a:r>
          </a:p>
          <a:p>
            <a:pPr marL="342900" indent="-342900"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Swegger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792" y="449563"/>
            <a:ext cx="5111750" cy="902988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Times New Roman"/>
                <a:cs typeface="Times New Roman"/>
              </a:rPr>
              <a:t>Project Review</a:t>
            </a:r>
            <a:endParaRPr lang="en-US" sz="3600" b="1" u="sng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9547" y="1590435"/>
            <a:ext cx="6620961" cy="46107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•  The Hospital management project is used to create and save the appointment of doctor and patient with prescription. </a:t>
            </a:r>
            <a:endParaRPr lang="en-US" sz="2400">
              <a:latin typeface="Times New Roman"/>
              <a:cs typeface="Times New Roman"/>
            </a:endParaRP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• Hospital management project having three services they are Doctor , Patient , Prescription.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•  By using the Swagger website, we can create data and can get data by using credentials such as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• Username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+mn-lt"/>
              </a:rPr>
              <a:t>• Password 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B371-2DD9-4F49-3A2F-1C3F9760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15" y="392053"/>
            <a:ext cx="3055787" cy="816724"/>
          </a:xfrm>
        </p:spPr>
        <p:txBody>
          <a:bodyPr>
            <a:noAutofit/>
          </a:bodyPr>
          <a:lstStyle/>
          <a:p>
            <a:r>
              <a:rPr lang="en-US" sz="3600" b="1" u="sng">
                <a:latin typeface="Times New Roman"/>
                <a:cs typeface="Times New Roman"/>
              </a:rPr>
              <a:t>Doctor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4482D-B5EF-670E-45FB-98061B4FC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792" y="1719831"/>
            <a:ext cx="5313033" cy="34665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Doctors can find their appointments with details such as:-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Appointment Id 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Patient name </a:t>
            </a: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Doctor name </a:t>
            </a: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Date of appointment </a:t>
            </a: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Prescription Id</a:t>
            </a:r>
            <a:endParaRPr lang="en-US" sz="2400">
              <a:latin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DE66F-56F0-7246-5DFF-5FF5C548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DD1E8-01CD-8E58-BC19-3BA6F74F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8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1F681-2BB5-7CAB-7610-E424FCBE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140" y="1301032"/>
            <a:ext cx="5369846" cy="4512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Patients can find their appointments with details such as:- </a:t>
            </a: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Appointment Id</a:t>
            </a: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 Patient name</a:t>
            </a: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 Doctor name</a:t>
            </a: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 Date of appointment </a:t>
            </a: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 Prescription Id</a:t>
            </a:r>
            <a:endParaRPr lang="en-US" sz="2400">
              <a:latin typeface="Times New Roman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AAF53E0-C366-E6D2-CA97-CA3DF1B2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81" y="196800"/>
            <a:ext cx="3083847" cy="811622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Times New Roman"/>
                <a:cs typeface="Times New Roman"/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63" y="454698"/>
            <a:ext cx="4153808" cy="769484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Times New Roman"/>
                <a:cs typeface="Times New Roman"/>
              </a:rPr>
              <a:t>Prescription</a:t>
            </a:r>
            <a:endParaRPr lang="en-US" sz="3600" b="1" u="sng" dirty="0">
              <a:latin typeface="Times New Roman"/>
              <a:cs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9A5FF7-BF56-FCED-06EA-8290DC1C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972" y="1427970"/>
            <a:ext cx="6167663" cy="4008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In Prescription, the every patient details will be stored in the prescription. 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Appointment Id 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Patient name 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Doctor name 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Description 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Prescription Id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86" y="262657"/>
            <a:ext cx="8890734" cy="787969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Times New Roman"/>
                <a:cs typeface="Times New Roman"/>
              </a:rPr>
              <a:t>Technologies and tools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169" y="1417906"/>
            <a:ext cx="5111750" cy="46886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Java</a:t>
            </a:r>
            <a:endParaRPr lang="en-US"/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Spring Boot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Maven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MongoDB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Docker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Swagger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305788"/>
            <a:ext cx="1776203" cy="586687"/>
          </a:xfrm>
        </p:spPr>
        <p:txBody>
          <a:bodyPr>
            <a:normAutofit/>
          </a:bodyPr>
          <a:lstStyle/>
          <a:p>
            <a:r>
              <a:rPr lang="en-US" sz="3600" b="1" u="sng">
                <a:latin typeface="Times New Roman"/>
                <a:cs typeface="Times New Roman"/>
              </a:rPr>
              <a:t>JAVA</a:t>
            </a:r>
            <a:endParaRPr lang="en-US" sz="3600" b="1" u="sng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8762" y="1115981"/>
            <a:ext cx="5111750" cy="4472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Java is a programming language and computing platform first released by Sun Microsystems in1995.</a:t>
            </a:r>
            <a:endParaRPr lang="en-US"/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•Java is a class-based, object-oriented programming language designed for having lesser implementation dependencies. It isa computing platform for application development.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305788"/>
            <a:ext cx="3544618" cy="586687"/>
          </a:xfrm>
        </p:spPr>
        <p:txBody>
          <a:bodyPr>
            <a:normAutofit fontScale="90000"/>
          </a:bodyPr>
          <a:lstStyle/>
          <a:p>
            <a:r>
              <a:rPr lang="en-US" sz="3600" b="1" u="sng">
                <a:latin typeface="Times New Roman"/>
                <a:cs typeface="Times New Roman"/>
              </a:rPr>
              <a:t>Spring Boot</a:t>
            </a:r>
            <a:endParaRPr lang="en-US" sz="3600" b="1" u="sng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1894" y="1302887"/>
            <a:ext cx="5111750" cy="4472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ea typeface="+mn-lt"/>
                <a:cs typeface="+mn-lt"/>
              </a:rPr>
              <a:t>Spring is an open-source java-based framework used to create a micro service. It is developed by Pivotal Team and is used to build stand-alone and production ready spring application.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8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Presented By: Abhay Singh Thakur</vt:lpstr>
      <vt:lpstr>Content</vt:lpstr>
      <vt:lpstr>Project Review</vt:lpstr>
      <vt:lpstr>Doctor</vt:lpstr>
      <vt:lpstr>PAtient</vt:lpstr>
      <vt:lpstr>Prescription</vt:lpstr>
      <vt:lpstr>Technologies and tools used:</vt:lpstr>
      <vt:lpstr>JAVA</vt:lpstr>
      <vt:lpstr>Spring Boot</vt:lpstr>
      <vt:lpstr>MongoDB</vt:lpstr>
      <vt:lpstr>Docker</vt:lpstr>
      <vt:lpstr>Swagger</vt:lpstr>
      <vt:lpstr>Project flow Architecture</vt:lpstr>
      <vt:lpstr>USED CASES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322</cp:revision>
  <dcterms:created xsi:type="dcterms:W3CDTF">2023-02-10T17:27:26Z</dcterms:created>
  <dcterms:modified xsi:type="dcterms:W3CDTF">2023-02-10T20:41:39Z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