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74"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97A"/>
    <a:srgbClr val="1C08B4"/>
    <a:srgbClr val="B1F6F9"/>
    <a:srgbClr val="AAF4F8"/>
    <a:srgbClr val="12C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svg"/><Relationship Id="rId1" Type="http://schemas.openxmlformats.org/officeDocument/2006/relationships/image" Target="../media/image11.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BAAC57-E823-402B-9F2B-20D6773C596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2DA7CBA-C423-47BB-AF07-D5877BE224B4}">
      <dgm:prSet/>
      <dgm:spPr/>
      <dgm:t>
        <a:bodyPr/>
        <a:lstStyle/>
        <a:p>
          <a:r>
            <a:rPr lang="en-US" b="1" dirty="0"/>
            <a:t>This application allows </a:t>
          </a:r>
          <a:r>
            <a:rPr lang="en-US" b="1" dirty="0" smtClean="0"/>
            <a:t>patients to </a:t>
          </a:r>
          <a:r>
            <a:rPr lang="en-US" b="1" dirty="0"/>
            <a:t>check their </a:t>
          </a:r>
          <a:r>
            <a:rPr lang="en-US" b="1" dirty="0" smtClean="0"/>
            <a:t>appointments online </a:t>
          </a:r>
          <a:r>
            <a:rPr lang="en-US" b="1" dirty="0"/>
            <a:t>using their login credentials and also allows </a:t>
          </a:r>
          <a:r>
            <a:rPr lang="en-US" b="1" dirty="0" smtClean="0"/>
            <a:t>hospital </a:t>
          </a:r>
          <a:r>
            <a:rPr lang="en-US" b="1" dirty="0"/>
            <a:t>administration to post the </a:t>
          </a:r>
          <a:r>
            <a:rPr lang="en-US" b="1" dirty="0" smtClean="0"/>
            <a:t>available dates.</a:t>
          </a:r>
          <a:endParaRPr lang="en-US" dirty="0"/>
        </a:p>
      </dgm:t>
    </dgm:pt>
    <dgm:pt modelId="{3D5E2D9E-766A-48E2-AF34-B30EA5BFAA72}" type="parTrans" cxnId="{8E13153B-7773-4708-B52C-DCC9F1F3E665}">
      <dgm:prSet/>
      <dgm:spPr/>
      <dgm:t>
        <a:bodyPr/>
        <a:lstStyle/>
        <a:p>
          <a:endParaRPr lang="en-US"/>
        </a:p>
      </dgm:t>
    </dgm:pt>
    <dgm:pt modelId="{10607C6D-A243-4D4D-8283-803F2F9C5EF2}" type="sibTrans" cxnId="{8E13153B-7773-4708-B52C-DCC9F1F3E665}">
      <dgm:prSet/>
      <dgm:spPr/>
      <dgm:t>
        <a:bodyPr/>
        <a:lstStyle/>
        <a:p>
          <a:endParaRPr lang="en-US"/>
        </a:p>
      </dgm:t>
    </dgm:pt>
    <dgm:pt modelId="{A615979B-D89F-4311-9D63-DC55D3E3C425}">
      <dgm:prSet/>
      <dgm:spPr/>
      <dgm:t>
        <a:bodyPr/>
        <a:lstStyle/>
        <a:p>
          <a:r>
            <a:rPr lang="en-US" b="1" dirty="0"/>
            <a:t>It also manages administrative controls along with standard access to </a:t>
          </a:r>
          <a:r>
            <a:rPr lang="en-US" b="1" dirty="0" smtClean="0"/>
            <a:t>doctors </a:t>
          </a:r>
          <a:r>
            <a:rPr lang="en-US" b="1" dirty="0"/>
            <a:t>and </a:t>
          </a:r>
          <a:r>
            <a:rPr lang="en-US" b="1" dirty="0" smtClean="0"/>
            <a:t>patients </a:t>
          </a:r>
          <a:r>
            <a:rPr lang="en-US" b="1" dirty="0"/>
            <a:t>for the </a:t>
          </a:r>
          <a:r>
            <a:rPr lang="en-US" b="1" dirty="0" smtClean="0"/>
            <a:t>appointment </a:t>
          </a:r>
          <a:r>
            <a:rPr lang="en-US" b="1" dirty="0"/>
            <a:t>related facilities.</a:t>
          </a:r>
          <a:endParaRPr lang="en-US" dirty="0"/>
        </a:p>
      </dgm:t>
    </dgm:pt>
    <dgm:pt modelId="{9D903DF4-8329-4A20-8130-46728FB4AFDB}" type="parTrans" cxnId="{3C5C5A2D-E477-40AE-A74C-FB05E6972316}">
      <dgm:prSet/>
      <dgm:spPr/>
      <dgm:t>
        <a:bodyPr/>
        <a:lstStyle/>
        <a:p>
          <a:endParaRPr lang="en-US"/>
        </a:p>
      </dgm:t>
    </dgm:pt>
    <dgm:pt modelId="{069381B0-6031-4369-A39C-F583E08E0AB2}" type="sibTrans" cxnId="{3C5C5A2D-E477-40AE-A74C-FB05E6972316}">
      <dgm:prSet/>
      <dgm:spPr/>
      <dgm:t>
        <a:bodyPr/>
        <a:lstStyle/>
        <a:p>
          <a:endParaRPr lang="en-US"/>
        </a:p>
      </dgm:t>
    </dgm:pt>
    <dgm:pt modelId="{DB44B26B-0CF5-4375-8FC4-570F30F92A5B}" type="pres">
      <dgm:prSet presAssocID="{EBBAAC57-E823-402B-9F2B-20D6773C5965}" presName="root" presStyleCnt="0">
        <dgm:presLayoutVars>
          <dgm:dir/>
          <dgm:resizeHandles val="exact"/>
        </dgm:presLayoutVars>
      </dgm:prSet>
      <dgm:spPr/>
      <dgm:t>
        <a:bodyPr/>
        <a:lstStyle/>
        <a:p>
          <a:endParaRPr lang="en-US"/>
        </a:p>
      </dgm:t>
    </dgm:pt>
    <dgm:pt modelId="{D1543BEE-8762-484B-A797-79A426F1848C}" type="pres">
      <dgm:prSet presAssocID="{12DA7CBA-C423-47BB-AF07-D5877BE224B4}" presName="compNode" presStyleCnt="0"/>
      <dgm:spPr/>
    </dgm:pt>
    <dgm:pt modelId="{ED4DC21B-2ABB-44F0-9F22-4BA23E2625C0}" type="pres">
      <dgm:prSet presAssocID="{12DA7CBA-C423-47BB-AF07-D5877BE224B4}" presName="bgRect" presStyleLbl="bgShp" presStyleIdx="0" presStyleCnt="2"/>
      <dgm:spPr/>
    </dgm:pt>
    <dgm:pt modelId="{EF359FD3-287E-4382-800A-F2C3F184C3FC}" type="pres">
      <dgm:prSet presAssocID="{12DA7CBA-C423-47BB-AF07-D5877BE224B4}"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Classroom"/>
        </a:ext>
      </dgm:extLst>
    </dgm:pt>
    <dgm:pt modelId="{3B4B7CFB-8EF5-42F1-8819-C0A575769C81}" type="pres">
      <dgm:prSet presAssocID="{12DA7CBA-C423-47BB-AF07-D5877BE224B4}" presName="spaceRect" presStyleCnt="0"/>
      <dgm:spPr/>
    </dgm:pt>
    <dgm:pt modelId="{2C0C2DA7-8E7D-4772-8FF8-26D7678A080E}" type="pres">
      <dgm:prSet presAssocID="{12DA7CBA-C423-47BB-AF07-D5877BE224B4}" presName="parTx" presStyleLbl="revTx" presStyleIdx="0" presStyleCnt="2">
        <dgm:presLayoutVars>
          <dgm:chMax val="0"/>
          <dgm:chPref val="0"/>
        </dgm:presLayoutVars>
      </dgm:prSet>
      <dgm:spPr/>
      <dgm:t>
        <a:bodyPr/>
        <a:lstStyle/>
        <a:p>
          <a:endParaRPr lang="en-US"/>
        </a:p>
      </dgm:t>
    </dgm:pt>
    <dgm:pt modelId="{92DB0BAB-7FAB-492B-89D0-40A48791F4BA}" type="pres">
      <dgm:prSet presAssocID="{10607C6D-A243-4D4D-8283-803F2F9C5EF2}" presName="sibTrans" presStyleCnt="0"/>
      <dgm:spPr/>
    </dgm:pt>
    <dgm:pt modelId="{283D4EEC-0886-4577-8A91-469250AA9CBA}" type="pres">
      <dgm:prSet presAssocID="{A615979B-D89F-4311-9D63-DC55D3E3C425}" presName="compNode" presStyleCnt="0"/>
      <dgm:spPr/>
    </dgm:pt>
    <dgm:pt modelId="{5AF0D60E-1FFF-4296-8082-5C3AC6C21F5C}" type="pres">
      <dgm:prSet presAssocID="{A615979B-D89F-4311-9D63-DC55D3E3C425}" presName="bgRect" presStyleLbl="bgShp" presStyleIdx="1" presStyleCnt="2"/>
      <dgm:spPr/>
    </dgm:pt>
    <dgm:pt modelId="{217D5C32-94E9-40CD-B6FF-B07A7A24BE45}" type="pres">
      <dgm:prSet presAssocID="{A615979B-D89F-4311-9D63-DC55D3E3C425}"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choolhouse"/>
        </a:ext>
      </dgm:extLst>
    </dgm:pt>
    <dgm:pt modelId="{94F34B98-FD14-4FE8-804F-80B689878DF1}" type="pres">
      <dgm:prSet presAssocID="{A615979B-D89F-4311-9D63-DC55D3E3C425}" presName="spaceRect" presStyleCnt="0"/>
      <dgm:spPr/>
    </dgm:pt>
    <dgm:pt modelId="{49CEF964-6B69-48C8-B87F-4C48E612E473}" type="pres">
      <dgm:prSet presAssocID="{A615979B-D89F-4311-9D63-DC55D3E3C425}" presName="parTx" presStyleLbl="revTx" presStyleIdx="1" presStyleCnt="2">
        <dgm:presLayoutVars>
          <dgm:chMax val="0"/>
          <dgm:chPref val="0"/>
        </dgm:presLayoutVars>
      </dgm:prSet>
      <dgm:spPr/>
      <dgm:t>
        <a:bodyPr/>
        <a:lstStyle/>
        <a:p>
          <a:endParaRPr lang="en-US"/>
        </a:p>
      </dgm:t>
    </dgm:pt>
  </dgm:ptLst>
  <dgm:cxnLst>
    <dgm:cxn modelId="{DFADD8BC-EDE8-4221-80B7-B906D14BC341}" type="presOf" srcId="{EBBAAC57-E823-402B-9F2B-20D6773C5965}" destId="{DB44B26B-0CF5-4375-8FC4-570F30F92A5B}" srcOrd="0" destOrd="0" presId="urn:microsoft.com/office/officeart/2018/2/layout/IconVerticalSolidList"/>
    <dgm:cxn modelId="{E8C3091B-0BD4-49D2-A843-12E08A838CC1}" type="presOf" srcId="{A615979B-D89F-4311-9D63-DC55D3E3C425}" destId="{49CEF964-6B69-48C8-B87F-4C48E612E473}" srcOrd="0" destOrd="0" presId="urn:microsoft.com/office/officeart/2018/2/layout/IconVerticalSolidList"/>
    <dgm:cxn modelId="{8E13153B-7773-4708-B52C-DCC9F1F3E665}" srcId="{EBBAAC57-E823-402B-9F2B-20D6773C5965}" destId="{12DA7CBA-C423-47BB-AF07-D5877BE224B4}" srcOrd="0" destOrd="0" parTransId="{3D5E2D9E-766A-48E2-AF34-B30EA5BFAA72}" sibTransId="{10607C6D-A243-4D4D-8283-803F2F9C5EF2}"/>
    <dgm:cxn modelId="{3C5C5A2D-E477-40AE-A74C-FB05E6972316}" srcId="{EBBAAC57-E823-402B-9F2B-20D6773C5965}" destId="{A615979B-D89F-4311-9D63-DC55D3E3C425}" srcOrd="1" destOrd="0" parTransId="{9D903DF4-8329-4A20-8130-46728FB4AFDB}" sibTransId="{069381B0-6031-4369-A39C-F583E08E0AB2}"/>
    <dgm:cxn modelId="{6724159A-A522-416D-8AA9-B5F9994447E9}" type="presOf" srcId="{12DA7CBA-C423-47BB-AF07-D5877BE224B4}" destId="{2C0C2DA7-8E7D-4772-8FF8-26D7678A080E}" srcOrd="0" destOrd="0" presId="urn:microsoft.com/office/officeart/2018/2/layout/IconVerticalSolidList"/>
    <dgm:cxn modelId="{4B94C9E2-47AC-451B-BAEF-47841E05AA8D}" type="presParOf" srcId="{DB44B26B-0CF5-4375-8FC4-570F30F92A5B}" destId="{D1543BEE-8762-484B-A797-79A426F1848C}" srcOrd="0" destOrd="0" presId="urn:microsoft.com/office/officeart/2018/2/layout/IconVerticalSolidList"/>
    <dgm:cxn modelId="{7A7E3C3C-BB48-434A-8DCC-DF5710C34F97}" type="presParOf" srcId="{D1543BEE-8762-484B-A797-79A426F1848C}" destId="{ED4DC21B-2ABB-44F0-9F22-4BA23E2625C0}" srcOrd="0" destOrd="0" presId="urn:microsoft.com/office/officeart/2018/2/layout/IconVerticalSolidList"/>
    <dgm:cxn modelId="{51EB8616-FEB2-4137-8C87-0E5940854869}" type="presParOf" srcId="{D1543BEE-8762-484B-A797-79A426F1848C}" destId="{EF359FD3-287E-4382-800A-F2C3F184C3FC}" srcOrd="1" destOrd="0" presId="urn:microsoft.com/office/officeart/2018/2/layout/IconVerticalSolidList"/>
    <dgm:cxn modelId="{68B645D8-86DC-4E94-B44A-CD19F422DC45}" type="presParOf" srcId="{D1543BEE-8762-484B-A797-79A426F1848C}" destId="{3B4B7CFB-8EF5-42F1-8819-C0A575769C81}" srcOrd="2" destOrd="0" presId="urn:microsoft.com/office/officeart/2018/2/layout/IconVerticalSolidList"/>
    <dgm:cxn modelId="{2313C7F2-FCE9-4F31-9404-AF4E2416073F}" type="presParOf" srcId="{D1543BEE-8762-484B-A797-79A426F1848C}" destId="{2C0C2DA7-8E7D-4772-8FF8-26D7678A080E}" srcOrd="3" destOrd="0" presId="urn:microsoft.com/office/officeart/2018/2/layout/IconVerticalSolidList"/>
    <dgm:cxn modelId="{68E9CFF0-D384-4EA8-BD7B-419BAAF3B7A7}" type="presParOf" srcId="{DB44B26B-0CF5-4375-8FC4-570F30F92A5B}" destId="{92DB0BAB-7FAB-492B-89D0-40A48791F4BA}" srcOrd="1" destOrd="0" presId="urn:microsoft.com/office/officeart/2018/2/layout/IconVerticalSolidList"/>
    <dgm:cxn modelId="{64F3E9A1-FBC0-4F99-8D72-08A98EC2E5D5}" type="presParOf" srcId="{DB44B26B-0CF5-4375-8FC4-570F30F92A5B}" destId="{283D4EEC-0886-4577-8A91-469250AA9CBA}" srcOrd="2" destOrd="0" presId="urn:microsoft.com/office/officeart/2018/2/layout/IconVerticalSolidList"/>
    <dgm:cxn modelId="{18EC4395-BD42-4113-BDAF-DCB751458781}" type="presParOf" srcId="{283D4EEC-0886-4577-8A91-469250AA9CBA}" destId="{5AF0D60E-1FFF-4296-8082-5C3AC6C21F5C}" srcOrd="0" destOrd="0" presId="urn:microsoft.com/office/officeart/2018/2/layout/IconVerticalSolidList"/>
    <dgm:cxn modelId="{287F512D-D02E-424D-869A-DBA0D484C263}" type="presParOf" srcId="{283D4EEC-0886-4577-8A91-469250AA9CBA}" destId="{217D5C32-94E9-40CD-B6FF-B07A7A24BE45}" srcOrd="1" destOrd="0" presId="urn:microsoft.com/office/officeart/2018/2/layout/IconVerticalSolidList"/>
    <dgm:cxn modelId="{609954AB-3057-406E-9849-C9A79C0F4B6E}" type="presParOf" srcId="{283D4EEC-0886-4577-8A91-469250AA9CBA}" destId="{94F34B98-FD14-4FE8-804F-80B689878DF1}" srcOrd="2" destOrd="0" presId="urn:microsoft.com/office/officeart/2018/2/layout/IconVerticalSolidList"/>
    <dgm:cxn modelId="{F809A0BD-37DF-4391-9FAD-806B654392A2}" type="presParOf" srcId="{283D4EEC-0886-4577-8A91-469250AA9CBA}" destId="{49CEF964-6B69-48C8-B87F-4C48E612E4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F2FA7C-0925-4677-B849-415B4D68538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AA1097A-B4CF-4C14-A596-AA6E83D2A5ED}">
      <dgm:prSet/>
      <dgm:spPr/>
      <dgm:t>
        <a:bodyPr/>
        <a:lstStyle/>
        <a:p>
          <a:r>
            <a:rPr lang="en-US" dirty="0"/>
            <a:t>This microservice requests </a:t>
          </a:r>
          <a:r>
            <a:rPr lang="en-US" dirty="0" smtClean="0"/>
            <a:t>doctors appointment </a:t>
          </a:r>
          <a:r>
            <a:rPr lang="en-US" dirty="0"/>
            <a:t>by giving </a:t>
          </a:r>
          <a:r>
            <a:rPr lang="en-US" dirty="0" smtClean="0"/>
            <a:t>patient </a:t>
          </a:r>
          <a:r>
            <a:rPr lang="en-US" dirty="0"/>
            <a:t>name as a parameter.</a:t>
          </a:r>
        </a:p>
      </dgm:t>
    </dgm:pt>
    <dgm:pt modelId="{E923C273-883E-41C1-91E5-EB33F0C408F2}" type="parTrans" cxnId="{9DB39DAB-C07A-4617-A1B8-2DA5D9F8F86D}">
      <dgm:prSet/>
      <dgm:spPr/>
      <dgm:t>
        <a:bodyPr/>
        <a:lstStyle/>
        <a:p>
          <a:endParaRPr lang="en-US"/>
        </a:p>
      </dgm:t>
    </dgm:pt>
    <dgm:pt modelId="{785D9C0D-9DC8-4460-AB90-E4AB20C0B7AB}" type="sibTrans" cxnId="{9DB39DAB-C07A-4617-A1B8-2DA5D9F8F86D}">
      <dgm:prSet/>
      <dgm:spPr/>
      <dgm:t>
        <a:bodyPr/>
        <a:lstStyle/>
        <a:p>
          <a:endParaRPr lang="en-US"/>
        </a:p>
      </dgm:t>
    </dgm:pt>
    <dgm:pt modelId="{80243AF4-2EC3-4A57-B2A7-9E23606616F0}">
      <dgm:prSet/>
      <dgm:spPr/>
      <dgm:t>
        <a:bodyPr/>
        <a:lstStyle/>
        <a:p>
          <a:r>
            <a:rPr lang="en-US" dirty="0"/>
            <a:t>This microservice can access data using the </a:t>
          </a:r>
          <a:r>
            <a:rPr lang="en-US" dirty="0" smtClean="0"/>
            <a:t>doctors </a:t>
          </a:r>
          <a:r>
            <a:rPr lang="en-US" dirty="0"/>
            <a:t>credentials only.</a:t>
          </a:r>
        </a:p>
      </dgm:t>
    </dgm:pt>
    <dgm:pt modelId="{A15BB0DA-AD51-463F-B99A-FBA34667924A}" type="parTrans" cxnId="{B541346F-714C-4B2B-BCB8-7F377C952D71}">
      <dgm:prSet/>
      <dgm:spPr/>
      <dgm:t>
        <a:bodyPr/>
        <a:lstStyle/>
        <a:p>
          <a:endParaRPr lang="en-US"/>
        </a:p>
      </dgm:t>
    </dgm:pt>
    <dgm:pt modelId="{62ADC587-E286-46D7-8223-844F620607E8}" type="sibTrans" cxnId="{B541346F-714C-4B2B-BCB8-7F377C952D71}">
      <dgm:prSet/>
      <dgm:spPr/>
      <dgm:t>
        <a:bodyPr/>
        <a:lstStyle/>
        <a:p>
          <a:endParaRPr lang="en-US"/>
        </a:p>
      </dgm:t>
    </dgm:pt>
    <dgm:pt modelId="{06AA953C-D8CF-49BC-8E31-2CFA502A4F1E}">
      <dgm:prSet/>
      <dgm:spPr/>
      <dgm:t>
        <a:bodyPr/>
        <a:lstStyle/>
        <a:p>
          <a:r>
            <a:rPr lang="en-US" dirty="0"/>
            <a:t>For example- If </a:t>
          </a:r>
          <a:r>
            <a:rPr lang="en-US" dirty="0" smtClean="0"/>
            <a:t>doctor </a:t>
          </a:r>
          <a:r>
            <a:rPr lang="en-US" dirty="0"/>
            <a:t>wants to get the </a:t>
          </a:r>
          <a:r>
            <a:rPr lang="en-US" dirty="0" smtClean="0"/>
            <a:t>details about patients, </a:t>
          </a:r>
          <a:r>
            <a:rPr lang="en-US" dirty="0"/>
            <a:t>he/she can access by their </a:t>
          </a:r>
          <a:r>
            <a:rPr lang="en-US" dirty="0" smtClean="0"/>
            <a:t>name </a:t>
          </a:r>
          <a:r>
            <a:rPr lang="en-US" dirty="0"/>
            <a:t>only.</a:t>
          </a:r>
        </a:p>
      </dgm:t>
    </dgm:pt>
    <dgm:pt modelId="{E3774F14-3F69-4E28-8552-5EF2ED9AD89C}" type="parTrans" cxnId="{0C93D0FB-D75C-4EF1-A8A6-C17AF537DBD9}">
      <dgm:prSet/>
      <dgm:spPr/>
      <dgm:t>
        <a:bodyPr/>
        <a:lstStyle/>
        <a:p>
          <a:endParaRPr lang="en-US"/>
        </a:p>
      </dgm:t>
    </dgm:pt>
    <dgm:pt modelId="{D52BDD02-FC81-4AF2-A7D6-19E190EA2476}" type="sibTrans" cxnId="{0C93D0FB-D75C-4EF1-A8A6-C17AF537DBD9}">
      <dgm:prSet/>
      <dgm:spPr/>
      <dgm:t>
        <a:bodyPr/>
        <a:lstStyle/>
        <a:p>
          <a:endParaRPr lang="en-US"/>
        </a:p>
      </dgm:t>
    </dgm:pt>
    <dgm:pt modelId="{488BA0F4-8CF4-4BD2-89C9-753075E04C5C}" type="pres">
      <dgm:prSet presAssocID="{7CF2FA7C-0925-4677-B849-415B4D685382}" presName="linear" presStyleCnt="0">
        <dgm:presLayoutVars>
          <dgm:animLvl val="lvl"/>
          <dgm:resizeHandles val="exact"/>
        </dgm:presLayoutVars>
      </dgm:prSet>
      <dgm:spPr/>
      <dgm:t>
        <a:bodyPr/>
        <a:lstStyle/>
        <a:p>
          <a:endParaRPr lang="en-US"/>
        </a:p>
      </dgm:t>
    </dgm:pt>
    <dgm:pt modelId="{41C3AE33-EB65-4787-BD7B-6A9FA4EC64DF}" type="pres">
      <dgm:prSet presAssocID="{7AA1097A-B4CF-4C14-A596-AA6E83D2A5ED}" presName="parentText" presStyleLbl="node1" presStyleIdx="0" presStyleCnt="3">
        <dgm:presLayoutVars>
          <dgm:chMax val="0"/>
          <dgm:bulletEnabled val="1"/>
        </dgm:presLayoutVars>
      </dgm:prSet>
      <dgm:spPr/>
      <dgm:t>
        <a:bodyPr/>
        <a:lstStyle/>
        <a:p>
          <a:endParaRPr lang="en-US"/>
        </a:p>
      </dgm:t>
    </dgm:pt>
    <dgm:pt modelId="{9750814B-80DA-4788-84A0-A4530BCD27C1}" type="pres">
      <dgm:prSet presAssocID="{785D9C0D-9DC8-4460-AB90-E4AB20C0B7AB}" presName="spacer" presStyleCnt="0"/>
      <dgm:spPr/>
    </dgm:pt>
    <dgm:pt modelId="{135C5CA4-92E1-4298-A822-6DC07E33CB07}" type="pres">
      <dgm:prSet presAssocID="{80243AF4-2EC3-4A57-B2A7-9E23606616F0}" presName="parentText" presStyleLbl="node1" presStyleIdx="1" presStyleCnt="3">
        <dgm:presLayoutVars>
          <dgm:chMax val="0"/>
          <dgm:bulletEnabled val="1"/>
        </dgm:presLayoutVars>
      </dgm:prSet>
      <dgm:spPr/>
      <dgm:t>
        <a:bodyPr/>
        <a:lstStyle/>
        <a:p>
          <a:endParaRPr lang="en-US"/>
        </a:p>
      </dgm:t>
    </dgm:pt>
    <dgm:pt modelId="{838947ED-D38A-47FA-8A3B-1742720DA026}" type="pres">
      <dgm:prSet presAssocID="{62ADC587-E286-46D7-8223-844F620607E8}" presName="spacer" presStyleCnt="0"/>
      <dgm:spPr/>
    </dgm:pt>
    <dgm:pt modelId="{CEF8E0B2-2819-4BD6-925B-5132751C6764}" type="pres">
      <dgm:prSet presAssocID="{06AA953C-D8CF-49BC-8E31-2CFA502A4F1E}" presName="parentText" presStyleLbl="node1" presStyleIdx="2" presStyleCnt="3">
        <dgm:presLayoutVars>
          <dgm:chMax val="0"/>
          <dgm:bulletEnabled val="1"/>
        </dgm:presLayoutVars>
      </dgm:prSet>
      <dgm:spPr/>
      <dgm:t>
        <a:bodyPr/>
        <a:lstStyle/>
        <a:p>
          <a:endParaRPr lang="en-US"/>
        </a:p>
      </dgm:t>
    </dgm:pt>
  </dgm:ptLst>
  <dgm:cxnLst>
    <dgm:cxn modelId="{B9B3DB01-253E-4AF2-BECF-84B7D59EBE09}" type="presOf" srcId="{7AA1097A-B4CF-4C14-A596-AA6E83D2A5ED}" destId="{41C3AE33-EB65-4787-BD7B-6A9FA4EC64DF}" srcOrd="0" destOrd="0" presId="urn:microsoft.com/office/officeart/2005/8/layout/vList2"/>
    <dgm:cxn modelId="{9DB39DAB-C07A-4617-A1B8-2DA5D9F8F86D}" srcId="{7CF2FA7C-0925-4677-B849-415B4D685382}" destId="{7AA1097A-B4CF-4C14-A596-AA6E83D2A5ED}" srcOrd="0" destOrd="0" parTransId="{E923C273-883E-41C1-91E5-EB33F0C408F2}" sibTransId="{785D9C0D-9DC8-4460-AB90-E4AB20C0B7AB}"/>
    <dgm:cxn modelId="{FA4653B5-9CF2-45C6-B6CC-811E1E6CB1FE}" type="presOf" srcId="{7CF2FA7C-0925-4677-B849-415B4D685382}" destId="{488BA0F4-8CF4-4BD2-89C9-753075E04C5C}" srcOrd="0" destOrd="0" presId="urn:microsoft.com/office/officeart/2005/8/layout/vList2"/>
    <dgm:cxn modelId="{B541346F-714C-4B2B-BCB8-7F377C952D71}" srcId="{7CF2FA7C-0925-4677-B849-415B4D685382}" destId="{80243AF4-2EC3-4A57-B2A7-9E23606616F0}" srcOrd="1" destOrd="0" parTransId="{A15BB0DA-AD51-463F-B99A-FBA34667924A}" sibTransId="{62ADC587-E286-46D7-8223-844F620607E8}"/>
    <dgm:cxn modelId="{F611BB14-1057-4382-934F-EB7DEB9DCFDB}" type="presOf" srcId="{80243AF4-2EC3-4A57-B2A7-9E23606616F0}" destId="{135C5CA4-92E1-4298-A822-6DC07E33CB07}" srcOrd="0" destOrd="0" presId="urn:microsoft.com/office/officeart/2005/8/layout/vList2"/>
    <dgm:cxn modelId="{0C93D0FB-D75C-4EF1-A8A6-C17AF537DBD9}" srcId="{7CF2FA7C-0925-4677-B849-415B4D685382}" destId="{06AA953C-D8CF-49BC-8E31-2CFA502A4F1E}" srcOrd="2" destOrd="0" parTransId="{E3774F14-3F69-4E28-8552-5EF2ED9AD89C}" sibTransId="{D52BDD02-FC81-4AF2-A7D6-19E190EA2476}"/>
    <dgm:cxn modelId="{6FBE72B2-6FBF-42DC-AECF-CF55BBD7C800}" type="presOf" srcId="{06AA953C-D8CF-49BC-8E31-2CFA502A4F1E}" destId="{CEF8E0B2-2819-4BD6-925B-5132751C6764}" srcOrd="0" destOrd="0" presId="urn:microsoft.com/office/officeart/2005/8/layout/vList2"/>
    <dgm:cxn modelId="{69CF2F5F-8E28-4681-8B10-AB8940F6B927}" type="presParOf" srcId="{488BA0F4-8CF4-4BD2-89C9-753075E04C5C}" destId="{41C3AE33-EB65-4787-BD7B-6A9FA4EC64DF}" srcOrd="0" destOrd="0" presId="urn:microsoft.com/office/officeart/2005/8/layout/vList2"/>
    <dgm:cxn modelId="{70F89EE6-68F2-4B87-A32B-5385F30E42BD}" type="presParOf" srcId="{488BA0F4-8CF4-4BD2-89C9-753075E04C5C}" destId="{9750814B-80DA-4788-84A0-A4530BCD27C1}" srcOrd="1" destOrd="0" presId="urn:microsoft.com/office/officeart/2005/8/layout/vList2"/>
    <dgm:cxn modelId="{7FD374E1-69B5-4927-A4BE-D85F6AE8EB26}" type="presParOf" srcId="{488BA0F4-8CF4-4BD2-89C9-753075E04C5C}" destId="{135C5CA4-92E1-4298-A822-6DC07E33CB07}" srcOrd="2" destOrd="0" presId="urn:microsoft.com/office/officeart/2005/8/layout/vList2"/>
    <dgm:cxn modelId="{EF28E1BD-D885-46A4-9DC5-216B26548B74}" type="presParOf" srcId="{488BA0F4-8CF4-4BD2-89C9-753075E04C5C}" destId="{838947ED-D38A-47FA-8A3B-1742720DA026}" srcOrd="3" destOrd="0" presId="urn:microsoft.com/office/officeart/2005/8/layout/vList2"/>
    <dgm:cxn modelId="{424B02CF-2263-49B4-A668-356B034E5409}" type="presParOf" srcId="{488BA0F4-8CF4-4BD2-89C9-753075E04C5C}" destId="{CEF8E0B2-2819-4BD6-925B-5132751C676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B33329-3FD9-44C2-BCA6-B16448A916B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AD3161D-0D0B-4A6F-BFAC-045CF49964CF}">
      <dgm:prSet/>
      <dgm:spPr/>
      <dgm:t>
        <a:bodyPr/>
        <a:lstStyle/>
        <a:p>
          <a:r>
            <a:rPr lang="en-US" dirty="0"/>
            <a:t>This microservice allows the </a:t>
          </a:r>
          <a:r>
            <a:rPr lang="en-US" dirty="0" smtClean="0"/>
            <a:t>patient to </a:t>
          </a:r>
          <a:r>
            <a:rPr lang="en-US" dirty="0"/>
            <a:t>post, update and delete </a:t>
          </a:r>
          <a:r>
            <a:rPr lang="en-US" dirty="0" smtClean="0"/>
            <a:t>data regarding his/her health.</a:t>
          </a:r>
          <a:endParaRPr lang="en-US" dirty="0"/>
        </a:p>
      </dgm:t>
    </dgm:pt>
    <dgm:pt modelId="{E274F71A-16BD-4DE5-9B19-960DB0349325}" type="parTrans" cxnId="{65E9209C-B1B2-4CD2-B71F-37A2FDE4AC1A}">
      <dgm:prSet/>
      <dgm:spPr/>
      <dgm:t>
        <a:bodyPr/>
        <a:lstStyle/>
        <a:p>
          <a:endParaRPr lang="en-US"/>
        </a:p>
      </dgm:t>
    </dgm:pt>
    <dgm:pt modelId="{1B18C66C-3F12-4A6E-B431-00AAE1EAA804}" type="sibTrans" cxnId="{65E9209C-B1B2-4CD2-B71F-37A2FDE4AC1A}">
      <dgm:prSet/>
      <dgm:spPr/>
      <dgm:t>
        <a:bodyPr/>
        <a:lstStyle/>
        <a:p>
          <a:endParaRPr lang="en-US"/>
        </a:p>
      </dgm:t>
    </dgm:pt>
    <dgm:pt modelId="{AA7DB4EA-9C0A-46DE-89A1-F1E18AA3FD8F}">
      <dgm:prSet/>
      <dgm:spPr/>
      <dgm:t>
        <a:bodyPr/>
        <a:lstStyle/>
        <a:p>
          <a:r>
            <a:rPr lang="en-US" dirty="0"/>
            <a:t>This microservice can manage data by </a:t>
          </a:r>
          <a:r>
            <a:rPr lang="en-US" dirty="0" smtClean="0"/>
            <a:t>patient credentials.</a:t>
          </a:r>
          <a:endParaRPr lang="en-US" dirty="0"/>
        </a:p>
      </dgm:t>
    </dgm:pt>
    <dgm:pt modelId="{DFAB6AC0-943A-4D32-B557-C8389A563488}" type="parTrans" cxnId="{34743D48-9FCD-4A92-B317-E2A908DB3634}">
      <dgm:prSet/>
      <dgm:spPr/>
      <dgm:t>
        <a:bodyPr/>
        <a:lstStyle/>
        <a:p>
          <a:endParaRPr lang="en-US"/>
        </a:p>
      </dgm:t>
    </dgm:pt>
    <dgm:pt modelId="{D573BEC5-C40F-41B6-A364-40DC6CC2EC92}" type="sibTrans" cxnId="{34743D48-9FCD-4A92-B317-E2A908DB3634}">
      <dgm:prSet/>
      <dgm:spPr/>
      <dgm:t>
        <a:bodyPr/>
        <a:lstStyle/>
        <a:p>
          <a:endParaRPr lang="en-US"/>
        </a:p>
      </dgm:t>
    </dgm:pt>
    <dgm:pt modelId="{59516966-D8A2-4800-B511-F84D906ED631}">
      <dgm:prSet/>
      <dgm:spPr/>
      <dgm:t>
        <a:bodyPr/>
        <a:lstStyle/>
        <a:p>
          <a:r>
            <a:rPr lang="en-US" dirty="0"/>
            <a:t>For example- If </a:t>
          </a:r>
          <a:r>
            <a:rPr lang="en-US" dirty="0" smtClean="0"/>
            <a:t>patient </a:t>
          </a:r>
          <a:r>
            <a:rPr lang="en-US" dirty="0"/>
            <a:t>of the </a:t>
          </a:r>
          <a:r>
            <a:rPr lang="en-US" dirty="0" smtClean="0"/>
            <a:t>doctor wants </a:t>
          </a:r>
          <a:r>
            <a:rPr lang="en-US" dirty="0"/>
            <a:t>to manage data he/she can access by their </a:t>
          </a:r>
          <a:r>
            <a:rPr lang="en-US" dirty="0" smtClean="0"/>
            <a:t>patient </a:t>
          </a:r>
          <a:r>
            <a:rPr lang="en-US" dirty="0"/>
            <a:t>login credentials.</a:t>
          </a:r>
        </a:p>
      </dgm:t>
    </dgm:pt>
    <dgm:pt modelId="{0A504762-6726-4E56-82F0-FC22B28B604D}" type="parTrans" cxnId="{C9EA8386-1246-458E-90A8-6E38167F0AFB}">
      <dgm:prSet/>
      <dgm:spPr/>
      <dgm:t>
        <a:bodyPr/>
        <a:lstStyle/>
        <a:p>
          <a:endParaRPr lang="en-US"/>
        </a:p>
      </dgm:t>
    </dgm:pt>
    <dgm:pt modelId="{7F248C9E-8CB8-4F8A-85E2-AE2C43E4C047}" type="sibTrans" cxnId="{C9EA8386-1246-458E-90A8-6E38167F0AFB}">
      <dgm:prSet/>
      <dgm:spPr/>
      <dgm:t>
        <a:bodyPr/>
        <a:lstStyle/>
        <a:p>
          <a:endParaRPr lang="en-US"/>
        </a:p>
      </dgm:t>
    </dgm:pt>
    <dgm:pt modelId="{D1EDB0DD-F0A8-4332-BE65-1401A743E8B9}" type="pres">
      <dgm:prSet presAssocID="{3BB33329-3FD9-44C2-BCA6-B16448A916BB}" presName="linear" presStyleCnt="0">
        <dgm:presLayoutVars>
          <dgm:animLvl val="lvl"/>
          <dgm:resizeHandles val="exact"/>
        </dgm:presLayoutVars>
      </dgm:prSet>
      <dgm:spPr/>
      <dgm:t>
        <a:bodyPr/>
        <a:lstStyle/>
        <a:p>
          <a:endParaRPr lang="en-US"/>
        </a:p>
      </dgm:t>
    </dgm:pt>
    <dgm:pt modelId="{162245EF-5716-4037-B815-9526B87F766A}" type="pres">
      <dgm:prSet presAssocID="{6AD3161D-0D0B-4A6F-BFAC-045CF49964CF}" presName="parentText" presStyleLbl="node1" presStyleIdx="0" presStyleCnt="3">
        <dgm:presLayoutVars>
          <dgm:chMax val="0"/>
          <dgm:bulletEnabled val="1"/>
        </dgm:presLayoutVars>
      </dgm:prSet>
      <dgm:spPr/>
      <dgm:t>
        <a:bodyPr/>
        <a:lstStyle/>
        <a:p>
          <a:endParaRPr lang="en-US"/>
        </a:p>
      </dgm:t>
    </dgm:pt>
    <dgm:pt modelId="{560C28DC-61E6-4FD1-9AB9-1E57779E482D}" type="pres">
      <dgm:prSet presAssocID="{1B18C66C-3F12-4A6E-B431-00AAE1EAA804}" presName="spacer" presStyleCnt="0"/>
      <dgm:spPr/>
    </dgm:pt>
    <dgm:pt modelId="{E0D9EF37-BF88-466B-B2C3-4C8DF6481C56}" type="pres">
      <dgm:prSet presAssocID="{AA7DB4EA-9C0A-46DE-89A1-F1E18AA3FD8F}" presName="parentText" presStyleLbl="node1" presStyleIdx="1" presStyleCnt="3">
        <dgm:presLayoutVars>
          <dgm:chMax val="0"/>
          <dgm:bulletEnabled val="1"/>
        </dgm:presLayoutVars>
      </dgm:prSet>
      <dgm:spPr/>
      <dgm:t>
        <a:bodyPr/>
        <a:lstStyle/>
        <a:p>
          <a:endParaRPr lang="en-US"/>
        </a:p>
      </dgm:t>
    </dgm:pt>
    <dgm:pt modelId="{A68C4338-7724-4290-8177-AAEED4611B64}" type="pres">
      <dgm:prSet presAssocID="{D573BEC5-C40F-41B6-A364-40DC6CC2EC92}" presName="spacer" presStyleCnt="0"/>
      <dgm:spPr/>
    </dgm:pt>
    <dgm:pt modelId="{D4DE0B89-07FC-4EB6-97C4-C925F12EF0C4}" type="pres">
      <dgm:prSet presAssocID="{59516966-D8A2-4800-B511-F84D906ED631}" presName="parentText" presStyleLbl="node1" presStyleIdx="2" presStyleCnt="3">
        <dgm:presLayoutVars>
          <dgm:chMax val="0"/>
          <dgm:bulletEnabled val="1"/>
        </dgm:presLayoutVars>
      </dgm:prSet>
      <dgm:spPr/>
      <dgm:t>
        <a:bodyPr/>
        <a:lstStyle/>
        <a:p>
          <a:endParaRPr lang="en-US"/>
        </a:p>
      </dgm:t>
    </dgm:pt>
  </dgm:ptLst>
  <dgm:cxnLst>
    <dgm:cxn modelId="{6A52F979-5F3C-4844-A881-1FB214459E28}" type="presOf" srcId="{3BB33329-3FD9-44C2-BCA6-B16448A916BB}" destId="{D1EDB0DD-F0A8-4332-BE65-1401A743E8B9}" srcOrd="0" destOrd="0" presId="urn:microsoft.com/office/officeart/2005/8/layout/vList2"/>
    <dgm:cxn modelId="{81209D89-FA18-4FE5-B4AC-C041BFE24955}" type="presOf" srcId="{6AD3161D-0D0B-4A6F-BFAC-045CF49964CF}" destId="{162245EF-5716-4037-B815-9526B87F766A}" srcOrd="0" destOrd="0" presId="urn:microsoft.com/office/officeart/2005/8/layout/vList2"/>
    <dgm:cxn modelId="{C9EA8386-1246-458E-90A8-6E38167F0AFB}" srcId="{3BB33329-3FD9-44C2-BCA6-B16448A916BB}" destId="{59516966-D8A2-4800-B511-F84D906ED631}" srcOrd="2" destOrd="0" parTransId="{0A504762-6726-4E56-82F0-FC22B28B604D}" sibTransId="{7F248C9E-8CB8-4F8A-85E2-AE2C43E4C047}"/>
    <dgm:cxn modelId="{65E9209C-B1B2-4CD2-B71F-37A2FDE4AC1A}" srcId="{3BB33329-3FD9-44C2-BCA6-B16448A916BB}" destId="{6AD3161D-0D0B-4A6F-BFAC-045CF49964CF}" srcOrd="0" destOrd="0" parTransId="{E274F71A-16BD-4DE5-9B19-960DB0349325}" sibTransId="{1B18C66C-3F12-4A6E-B431-00AAE1EAA804}"/>
    <dgm:cxn modelId="{B23B5482-D143-4BA7-B888-52C8A523F344}" type="presOf" srcId="{AA7DB4EA-9C0A-46DE-89A1-F1E18AA3FD8F}" destId="{E0D9EF37-BF88-466B-B2C3-4C8DF6481C56}" srcOrd="0" destOrd="0" presId="urn:microsoft.com/office/officeart/2005/8/layout/vList2"/>
    <dgm:cxn modelId="{34743D48-9FCD-4A92-B317-E2A908DB3634}" srcId="{3BB33329-3FD9-44C2-BCA6-B16448A916BB}" destId="{AA7DB4EA-9C0A-46DE-89A1-F1E18AA3FD8F}" srcOrd="1" destOrd="0" parTransId="{DFAB6AC0-943A-4D32-B557-C8389A563488}" sibTransId="{D573BEC5-C40F-41B6-A364-40DC6CC2EC92}"/>
    <dgm:cxn modelId="{EFA980F6-AF2A-4284-89BC-CD5E0354B5CC}" type="presOf" srcId="{59516966-D8A2-4800-B511-F84D906ED631}" destId="{D4DE0B89-07FC-4EB6-97C4-C925F12EF0C4}" srcOrd="0" destOrd="0" presId="urn:microsoft.com/office/officeart/2005/8/layout/vList2"/>
    <dgm:cxn modelId="{84CE5E28-8970-4D29-AB79-9F8AC89E4419}" type="presParOf" srcId="{D1EDB0DD-F0A8-4332-BE65-1401A743E8B9}" destId="{162245EF-5716-4037-B815-9526B87F766A}" srcOrd="0" destOrd="0" presId="urn:microsoft.com/office/officeart/2005/8/layout/vList2"/>
    <dgm:cxn modelId="{06BDA9DB-833F-4A58-AF98-C47D721612D5}" type="presParOf" srcId="{D1EDB0DD-F0A8-4332-BE65-1401A743E8B9}" destId="{560C28DC-61E6-4FD1-9AB9-1E57779E482D}" srcOrd="1" destOrd="0" presId="urn:microsoft.com/office/officeart/2005/8/layout/vList2"/>
    <dgm:cxn modelId="{DAB00958-C435-4F49-9C6F-9F71CDEF2541}" type="presParOf" srcId="{D1EDB0DD-F0A8-4332-BE65-1401A743E8B9}" destId="{E0D9EF37-BF88-466B-B2C3-4C8DF6481C56}" srcOrd="2" destOrd="0" presId="urn:microsoft.com/office/officeart/2005/8/layout/vList2"/>
    <dgm:cxn modelId="{5AA0EB0D-8ABD-4B3F-A5D9-A1DF4917CB7C}" type="presParOf" srcId="{D1EDB0DD-F0A8-4332-BE65-1401A743E8B9}" destId="{A68C4338-7724-4290-8177-AAEED4611B64}" srcOrd="3" destOrd="0" presId="urn:microsoft.com/office/officeart/2005/8/layout/vList2"/>
    <dgm:cxn modelId="{2B076969-7977-4A9E-A8C8-CFF7EB94E983}" type="presParOf" srcId="{D1EDB0DD-F0A8-4332-BE65-1401A743E8B9}" destId="{D4DE0B89-07FC-4EB6-97C4-C925F12EF0C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B33329-3FD9-44C2-BCA6-B16448A916B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AD3161D-0D0B-4A6F-BFAC-045CF49964CF}">
      <dgm:prSet/>
      <dgm:spPr/>
      <dgm:t>
        <a:bodyPr/>
        <a:lstStyle/>
        <a:p>
          <a:r>
            <a:rPr lang="en-US" dirty="0"/>
            <a:t>This microservice allows the </a:t>
          </a:r>
          <a:r>
            <a:rPr lang="en-US" dirty="0" smtClean="0"/>
            <a:t>doctor </a:t>
          </a:r>
          <a:r>
            <a:rPr lang="en-US" dirty="0" smtClean="0"/>
            <a:t>to </a:t>
          </a:r>
          <a:r>
            <a:rPr lang="en-US" dirty="0"/>
            <a:t>post, update and delete </a:t>
          </a:r>
          <a:r>
            <a:rPr lang="en-US" dirty="0" smtClean="0"/>
            <a:t>data regarding </a:t>
          </a:r>
          <a:r>
            <a:rPr lang="en-US" dirty="0" smtClean="0"/>
            <a:t>prescription.</a:t>
          </a:r>
          <a:endParaRPr lang="en-US" dirty="0"/>
        </a:p>
      </dgm:t>
    </dgm:pt>
    <dgm:pt modelId="{E274F71A-16BD-4DE5-9B19-960DB0349325}" type="parTrans" cxnId="{65E9209C-B1B2-4CD2-B71F-37A2FDE4AC1A}">
      <dgm:prSet/>
      <dgm:spPr/>
      <dgm:t>
        <a:bodyPr/>
        <a:lstStyle/>
        <a:p>
          <a:endParaRPr lang="en-US"/>
        </a:p>
      </dgm:t>
    </dgm:pt>
    <dgm:pt modelId="{1B18C66C-3F12-4A6E-B431-00AAE1EAA804}" type="sibTrans" cxnId="{65E9209C-B1B2-4CD2-B71F-37A2FDE4AC1A}">
      <dgm:prSet/>
      <dgm:spPr/>
      <dgm:t>
        <a:bodyPr/>
        <a:lstStyle/>
        <a:p>
          <a:endParaRPr lang="en-US"/>
        </a:p>
      </dgm:t>
    </dgm:pt>
    <dgm:pt modelId="{AA7DB4EA-9C0A-46DE-89A1-F1E18AA3FD8F}">
      <dgm:prSet/>
      <dgm:spPr/>
      <dgm:t>
        <a:bodyPr/>
        <a:lstStyle/>
        <a:p>
          <a:r>
            <a:rPr lang="en-US" dirty="0"/>
            <a:t>This microservice can manage data </a:t>
          </a:r>
          <a:r>
            <a:rPr lang="en-US" dirty="0" smtClean="0"/>
            <a:t>of prescription credentials by doctor.</a:t>
          </a:r>
          <a:endParaRPr lang="en-US" dirty="0"/>
        </a:p>
      </dgm:t>
    </dgm:pt>
    <dgm:pt modelId="{DFAB6AC0-943A-4D32-B557-C8389A563488}" type="parTrans" cxnId="{34743D48-9FCD-4A92-B317-E2A908DB3634}">
      <dgm:prSet/>
      <dgm:spPr/>
      <dgm:t>
        <a:bodyPr/>
        <a:lstStyle/>
        <a:p>
          <a:endParaRPr lang="en-US"/>
        </a:p>
      </dgm:t>
    </dgm:pt>
    <dgm:pt modelId="{D573BEC5-C40F-41B6-A364-40DC6CC2EC92}" type="sibTrans" cxnId="{34743D48-9FCD-4A92-B317-E2A908DB3634}">
      <dgm:prSet/>
      <dgm:spPr/>
      <dgm:t>
        <a:bodyPr/>
        <a:lstStyle/>
        <a:p>
          <a:endParaRPr lang="en-US"/>
        </a:p>
      </dgm:t>
    </dgm:pt>
    <dgm:pt modelId="{59516966-D8A2-4800-B511-F84D906ED631}">
      <dgm:prSet/>
      <dgm:spPr/>
      <dgm:t>
        <a:bodyPr/>
        <a:lstStyle/>
        <a:p>
          <a:r>
            <a:rPr lang="en-US" dirty="0"/>
            <a:t>For example- </a:t>
          </a:r>
          <a:r>
            <a:rPr lang="en-US" dirty="0" smtClean="0"/>
            <a:t>If doctor/patient </a:t>
          </a:r>
          <a:r>
            <a:rPr lang="en-US" dirty="0" smtClean="0"/>
            <a:t>wants </a:t>
          </a:r>
          <a:r>
            <a:rPr lang="en-US" dirty="0" smtClean="0"/>
            <a:t>to access their prescription then doctor/patient can access using their login </a:t>
          </a:r>
          <a:r>
            <a:rPr lang="en-US" dirty="0"/>
            <a:t>credentials.</a:t>
          </a:r>
        </a:p>
      </dgm:t>
    </dgm:pt>
    <dgm:pt modelId="{0A504762-6726-4E56-82F0-FC22B28B604D}" type="parTrans" cxnId="{C9EA8386-1246-458E-90A8-6E38167F0AFB}">
      <dgm:prSet/>
      <dgm:spPr/>
      <dgm:t>
        <a:bodyPr/>
        <a:lstStyle/>
        <a:p>
          <a:endParaRPr lang="en-US"/>
        </a:p>
      </dgm:t>
    </dgm:pt>
    <dgm:pt modelId="{7F248C9E-8CB8-4F8A-85E2-AE2C43E4C047}" type="sibTrans" cxnId="{C9EA8386-1246-458E-90A8-6E38167F0AFB}">
      <dgm:prSet/>
      <dgm:spPr/>
      <dgm:t>
        <a:bodyPr/>
        <a:lstStyle/>
        <a:p>
          <a:endParaRPr lang="en-US"/>
        </a:p>
      </dgm:t>
    </dgm:pt>
    <dgm:pt modelId="{D1EDB0DD-F0A8-4332-BE65-1401A743E8B9}" type="pres">
      <dgm:prSet presAssocID="{3BB33329-3FD9-44C2-BCA6-B16448A916BB}" presName="linear" presStyleCnt="0">
        <dgm:presLayoutVars>
          <dgm:animLvl val="lvl"/>
          <dgm:resizeHandles val="exact"/>
        </dgm:presLayoutVars>
      </dgm:prSet>
      <dgm:spPr/>
      <dgm:t>
        <a:bodyPr/>
        <a:lstStyle/>
        <a:p>
          <a:endParaRPr lang="en-US"/>
        </a:p>
      </dgm:t>
    </dgm:pt>
    <dgm:pt modelId="{162245EF-5716-4037-B815-9526B87F766A}" type="pres">
      <dgm:prSet presAssocID="{6AD3161D-0D0B-4A6F-BFAC-045CF49964CF}" presName="parentText" presStyleLbl="node1" presStyleIdx="0" presStyleCnt="3">
        <dgm:presLayoutVars>
          <dgm:chMax val="0"/>
          <dgm:bulletEnabled val="1"/>
        </dgm:presLayoutVars>
      </dgm:prSet>
      <dgm:spPr/>
      <dgm:t>
        <a:bodyPr/>
        <a:lstStyle/>
        <a:p>
          <a:endParaRPr lang="en-US"/>
        </a:p>
      </dgm:t>
    </dgm:pt>
    <dgm:pt modelId="{560C28DC-61E6-4FD1-9AB9-1E57779E482D}" type="pres">
      <dgm:prSet presAssocID="{1B18C66C-3F12-4A6E-B431-00AAE1EAA804}" presName="spacer" presStyleCnt="0"/>
      <dgm:spPr/>
    </dgm:pt>
    <dgm:pt modelId="{E0D9EF37-BF88-466B-B2C3-4C8DF6481C56}" type="pres">
      <dgm:prSet presAssocID="{AA7DB4EA-9C0A-46DE-89A1-F1E18AA3FD8F}" presName="parentText" presStyleLbl="node1" presStyleIdx="1" presStyleCnt="3">
        <dgm:presLayoutVars>
          <dgm:chMax val="0"/>
          <dgm:bulletEnabled val="1"/>
        </dgm:presLayoutVars>
      </dgm:prSet>
      <dgm:spPr/>
      <dgm:t>
        <a:bodyPr/>
        <a:lstStyle/>
        <a:p>
          <a:endParaRPr lang="en-US"/>
        </a:p>
      </dgm:t>
    </dgm:pt>
    <dgm:pt modelId="{A68C4338-7724-4290-8177-AAEED4611B64}" type="pres">
      <dgm:prSet presAssocID="{D573BEC5-C40F-41B6-A364-40DC6CC2EC92}" presName="spacer" presStyleCnt="0"/>
      <dgm:spPr/>
    </dgm:pt>
    <dgm:pt modelId="{D4DE0B89-07FC-4EB6-97C4-C925F12EF0C4}" type="pres">
      <dgm:prSet presAssocID="{59516966-D8A2-4800-B511-F84D906ED631}" presName="parentText" presStyleLbl="node1" presStyleIdx="2" presStyleCnt="3">
        <dgm:presLayoutVars>
          <dgm:chMax val="0"/>
          <dgm:bulletEnabled val="1"/>
        </dgm:presLayoutVars>
      </dgm:prSet>
      <dgm:spPr/>
      <dgm:t>
        <a:bodyPr/>
        <a:lstStyle/>
        <a:p>
          <a:endParaRPr lang="en-US"/>
        </a:p>
      </dgm:t>
    </dgm:pt>
  </dgm:ptLst>
  <dgm:cxnLst>
    <dgm:cxn modelId="{82096B95-B1B4-467A-A2AB-139292E767ED}" type="presOf" srcId="{59516966-D8A2-4800-B511-F84D906ED631}" destId="{D4DE0B89-07FC-4EB6-97C4-C925F12EF0C4}" srcOrd="0" destOrd="0" presId="urn:microsoft.com/office/officeart/2005/8/layout/vList2"/>
    <dgm:cxn modelId="{7A78500B-04A7-4DBF-B4D3-7EE8A65CE5E9}" type="presOf" srcId="{3BB33329-3FD9-44C2-BCA6-B16448A916BB}" destId="{D1EDB0DD-F0A8-4332-BE65-1401A743E8B9}" srcOrd="0" destOrd="0" presId="urn:microsoft.com/office/officeart/2005/8/layout/vList2"/>
    <dgm:cxn modelId="{C9EA8386-1246-458E-90A8-6E38167F0AFB}" srcId="{3BB33329-3FD9-44C2-BCA6-B16448A916BB}" destId="{59516966-D8A2-4800-B511-F84D906ED631}" srcOrd="2" destOrd="0" parTransId="{0A504762-6726-4E56-82F0-FC22B28B604D}" sibTransId="{7F248C9E-8CB8-4F8A-85E2-AE2C43E4C047}"/>
    <dgm:cxn modelId="{65E9209C-B1B2-4CD2-B71F-37A2FDE4AC1A}" srcId="{3BB33329-3FD9-44C2-BCA6-B16448A916BB}" destId="{6AD3161D-0D0B-4A6F-BFAC-045CF49964CF}" srcOrd="0" destOrd="0" parTransId="{E274F71A-16BD-4DE5-9B19-960DB0349325}" sibTransId="{1B18C66C-3F12-4A6E-B431-00AAE1EAA804}"/>
    <dgm:cxn modelId="{3CD43876-FC44-4F01-B3C0-E019E6DA6324}" type="presOf" srcId="{AA7DB4EA-9C0A-46DE-89A1-F1E18AA3FD8F}" destId="{E0D9EF37-BF88-466B-B2C3-4C8DF6481C56}" srcOrd="0" destOrd="0" presId="urn:microsoft.com/office/officeart/2005/8/layout/vList2"/>
    <dgm:cxn modelId="{1076F768-8222-49B0-9053-C0550A3A9492}" type="presOf" srcId="{6AD3161D-0D0B-4A6F-BFAC-045CF49964CF}" destId="{162245EF-5716-4037-B815-9526B87F766A}" srcOrd="0" destOrd="0" presId="urn:microsoft.com/office/officeart/2005/8/layout/vList2"/>
    <dgm:cxn modelId="{34743D48-9FCD-4A92-B317-E2A908DB3634}" srcId="{3BB33329-3FD9-44C2-BCA6-B16448A916BB}" destId="{AA7DB4EA-9C0A-46DE-89A1-F1E18AA3FD8F}" srcOrd="1" destOrd="0" parTransId="{DFAB6AC0-943A-4D32-B557-C8389A563488}" sibTransId="{D573BEC5-C40F-41B6-A364-40DC6CC2EC92}"/>
    <dgm:cxn modelId="{1A243953-2F35-4BF0-949F-51D4AF04FF68}" type="presParOf" srcId="{D1EDB0DD-F0A8-4332-BE65-1401A743E8B9}" destId="{162245EF-5716-4037-B815-9526B87F766A}" srcOrd="0" destOrd="0" presId="urn:microsoft.com/office/officeart/2005/8/layout/vList2"/>
    <dgm:cxn modelId="{2522321B-79BF-460A-9A10-6FB935A4CBDE}" type="presParOf" srcId="{D1EDB0DD-F0A8-4332-BE65-1401A743E8B9}" destId="{560C28DC-61E6-4FD1-9AB9-1E57779E482D}" srcOrd="1" destOrd="0" presId="urn:microsoft.com/office/officeart/2005/8/layout/vList2"/>
    <dgm:cxn modelId="{21F40D9C-1BD3-48BF-B66A-791BC2553127}" type="presParOf" srcId="{D1EDB0DD-F0A8-4332-BE65-1401A743E8B9}" destId="{E0D9EF37-BF88-466B-B2C3-4C8DF6481C56}" srcOrd="2" destOrd="0" presId="urn:microsoft.com/office/officeart/2005/8/layout/vList2"/>
    <dgm:cxn modelId="{2B8E8D9B-7329-4F6E-9A8C-81D1833B091E}" type="presParOf" srcId="{D1EDB0DD-F0A8-4332-BE65-1401A743E8B9}" destId="{A68C4338-7724-4290-8177-AAEED4611B64}" srcOrd="3" destOrd="0" presId="urn:microsoft.com/office/officeart/2005/8/layout/vList2"/>
    <dgm:cxn modelId="{AFD2F837-5551-4D96-946F-2F132F34C496}" type="presParOf" srcId="{D1EDB0DD-F0A8-4332-BE65-1401A743E8B9}" destId="{D4DE0B89-07FC-4EB6-97C4-C925F12EF0C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9EC067-8F92-403F-8F50-1FB4739AAC9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AE4D064-0E2C-43CE-89EF-77880600D0FE}">
      <dgm:prSet/>
      <dgm:spPr/>
      <dgm:t>
        <a:bodyPr/>
        <a:lstStyle/>
        <a:p>
          <a:pPr>
            <a:lnSpc>
              <a:spcPct val="100000"/>
            </a:lnSpc>
          </a:pPr>
          <a:r>
            <a:rPr lang="en-US" dirty="0"/>
            <a:t>Maven is a project management and comprehension tool that provides developers a complete build lifecycle framework. Development team can automate the project's build infrastructure in almost no time as Maven uses a standard directory layout and a default build lifecycle.</a:t>
          </a:r>
        </a:p>
      </dgm:t>
    </dgm:pt>
    <dgm:pt modelId="{E7C0630A-E4C5-48F9-ABFF-EA91A0B79EAB}" type="parTrans" cxnId="{51A62E5A-0BEE-4E18-B5D7-E39CF4064A64}">
      <dgm:prSet/>
      <dgm:spPr/>
      <dgm:t>
        <a:bodyPr/>
        <a:lstStyle/>
        <a:p>
          <a:endParaRPr lang="en-US"/>
        </a:p>
      </dgm:t>
    </dgm:pt>
    <dgm:pt modelId="{DB6FD04C-F4F2-431E-9637-190C405E9469}" type="sibTrans" cxnId="{51A62E5A-0BEE-4E18-B5D7-E39CF4064A64}">
      <dgm:prSet/>
      <dgm:spPr/>
      <dgm:t>
        <a:bodyPr/>
        <a:lstStyle/>
        <a:p>
          <a:endParaRPr lang="en-US"/>
        </a:p>
      </dgm:t>
    </dgm:pt>
    <dgm:pt modelId="{CFF6FB7F-5F0B-4BD7-BCC4-883B08127218}">
      <dgm:prSet/>
      <dgm:spPr/>
      <dgm:t>
        <a:bodyPr/>
        <a:lstStyle/>
        <a:p>
          <a:pPr>
            <a:lnSpc>
              <a:spcPct val="100000"/>
            </a:lnSpc>
          </a:pPr>
          <a:r>
            <a:rPr lang="en-US" dirty="0"/>
            <a:t>In case of multiple development teams environment, Maven can set-up the way to work as per standards in a very short time. As most of the project setups are simple and reusable, Maven makes life of developer easy while creating reports, checks, build and testing automation setups.</a:t>
          </a:r>
        </a:p>
      </dgm:t>
    </dgm:pt>
    <dgm:pt modelId="{58FE669F-A4DD-4C5B-A5D3-87051F3BC915}" type="parTrans" cxnId="{96CD7922-CBA3-40BD-A5A5-A1FC7492F486}">
      <dgm:prSet/>
      <dgm:spPr/>
      <dgm:t>
        <a:bodyPr/>
        <a:lstStyle/>
        <a:p>
          <a:endParaRPr lang="en-US"/>
        </a:p>
      </dgm:t>
    </dgm:pt>
    <dgm:pt modelId="{01B09406-0FF0-450D-AEA7-174EF4AB56F0}" type="sibTrans" cxnId="{96CD7922-CBA3-40BD-A5A5-A1FC7492F486}">
      <dgm:prSet/>
      <dgm:spPr/>
      <dgm:t>
        <a:bodyPr/>
        <a:lstStyle/>
        <a:p>
          <a:endParaRPr lang="en-US"/>
        </a:p>
      </dgm:t>
    </dgm:pt>
    <dgm:pt modelId="{BA9A9400-095C-4F4D-BF22-52978B7F5DA6}" type="pres">
      <dgm:prSet presAssocID="{A89EC067-8F92-403F-8F50-1FB4739AAC9B}" presName="root" presStyleCnt="0">
        <dgm:presLayoutVars>
          <dgm:dir/>
          <dgm:resizeHandles val="exact"/>
        </dgm:presLayoutVars>
      </dgm:prSet>
      <dgm:spPr/>
      <dgm:t>
        <a:bodyPr/>
        <a:lstStyle/>
        <a:p>
          <a:endParaRPr lang="en-US"/>
        </a:p>
      </dgm:t>
    </dgm:pt>
    <dgm:pt modelId="{38A0BEEA-AECD-4769-AE6B-AB603FABE843}" type="pres">
      <dgm:prSet presAssocID="{CAE4D064-0E2C-43CE-89EF-77880600D0FE}" presName="compNode" presStyleCnt="0"/>
      <dgm:spPr/>
    </dgm:pt>
    <dgm:pt modelId="{CD4DEFDB-C4EE-4465-8880-4468A44311A5}" type="pres">
      <dgm:prSet presAssocID="{CAE4D064-0E2C-43CE-89EF-77880600D0FE}" presName="bgRect" presStyleLbl="bgShp" presStyleIdx="0" presStyleCnt="2"/>
      <dgm:spPr/>
    </dgm:pt>
    <dgm:pt modelId="{AD396FD3-FBE3-4F43-BE1B-C4AE88069CBE}" type="pres">
      <dgm:prSet presAssocID="{CAE4D064-0E2C-43CE-89EF-77880600D0F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Gears"/>
        </a:ext>
      </dgm:extLst>
    </dgm:pt>
    <dgm:pt modelId="{7F39839B-F689-42E6-95F6-E322BE3D0AB9}" type="pres">
      <dgm:prSet presAssocID="{CAE4D064-0E2C-43CE-89EF-77880600D0FE}" presName="spaceRect" presStyleCnt="0"/>
      <dgm:spPr/>
    </dgm:pt>
    <dgm:pt modelId="{ACDC7557-1C39-4A66-8227-F7477493EE41}" type="pres">
      <dgm:prSet presAssocID="{CAE4D064-0E2C-43CE-89EF-77880600D0FE}" presName="parTx" presStyleLbl="revTx" presStyleIdx="0" presStyleCnt="2">
        <dgm:presLayoutVars>
          <dgm:chMax val="0"/>
          <dgm:chPref val="0"/>
        </dgm:presLayoutVars>
      </dgm:prSet>
      <dgm:spPr/>
      <dgm:t>
        <a:bodyPr/>
        <a:lstStyle/>
        <a:p>
          <a:endParaRPr lang="en-US"/>
        </a:p>
      </dgm:t>
    </dgm:pt>
    <dgm:pt modelId="{FECC3401-0A61-4D3E-9528-DC1CDCC2DEBF}" type="pres">
      <dgm:prSet presAssocID="{DB6FD04C-F4F2-431E-9637-190C405E9469}" presName="sibTrans" presStyleCnt="0"/>
      <dgm:spPr/>
    </dgm:pt>
    <dgm:pt modelId="{4E26982C-F412-42FF-9E44-F51A89C57280}" type="pres">
      <dgm:prSet presAssocID="{CFF6FB7F-5F0B-4BD7-BCC4-883B08127218}" presName="compNode" presStyleCnt="0"/>
      <dgm:spPr/>
    </dgm:pt>
    <dgm:pt modelId="{1448BE50-E8B2-4EC5-8B87-2A8EC554B52E}" type="pres">
      <dgm:prSet presAssocID="{CFF6FB7F-5F0B-4BD7-BCC4-883B08127218}" presName="bgRect" presStyleLbl="bgShp" presStyleIdx="1" presStyleCnt="2"/>
      <dgm:spPr/>
    </dgm:pt>
    <dgm:pt modelId="{C2DA1DC0-66CD-4CC9-AFFD-1BD431C6FA49}" type="pres">
      <dgm:prSet presAssocID="{CFF6FB7F-5F0B-4BD7-BCC4-883B0812721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Meeting"/>
        </a:ext>
      </dgm:extLst>
    </dgm:pt>
    <dgm:pt modelId="{39279B5F-4157-4C6C-A3F6-F4ABD2457A99}" type="pres">
      <dgm:prSet presAssocID="{CFF6FB7F-5F0B-4BD7-BCC4-883B08127218}" presName="spaceRect" presStyleCnt="0"/>
      <dgm:spPr/>
    </dgm:pt>
    <dgm:pt modelId="{B5E8EE08-EDB8-4C8B-818C-1E433049E235}" type="pres">
      <dgm:prSet presAssocID="{CFF6FB7F-5F0B-4BD7-BCC4-883B08127218}" presName="parTx" presStyleLbl="revTx" presStyleIdx="1" presStyleCnt="2">
        <dgm:presLayoutVars>
          <dgm:chMax val="0"/>
          <dgm:chPref val="0"/>
        </dgm:presLayoutVars>
      </dgm:prSet>
      <dgm:spPr/>
      <dgm:t>
        <a:bodyPr/>
        <a:lstStyle/>
        <a:p>
          <a:endParaRPr lang="en-US"/>
        </a:p>
      </dgm:t>
    </dgm:pt>
  </dgm:ptLst>
  <dgm:cxnLst>
    <dgm:cxn modelId="{70BBBBE3-AAE6-4CEE-87A6-573F25365F57}" type="presOf" srcId="{A89EC067-8F92-403F-8F50-1FB4739AAC9B}" destId="{BA9A9400-095C-4F4D-BF22-52978B7F5DA6}" srcOrd="0" destOrd="0" presId="urn:microsoft.com/office/officeart/2018/2/layout/IconVerticalSolidList"/>
    <dgm:cxn modelId="{51A62E5A-0BEE-4E18-B5D7-E39CF4064A64}" srcId="{A89EC067-8F92-403F-8F50-1FB4739AAC9B}" destId="{CAE4D064-0E2C-43CE-89EF-77880600D0FE}" srcOrd="0" destOrd="0" parTransId="{E7C0630A-E4C5-48F9-ABFF-EA91A0B79EAB}" sibTransId="{DB6FD04C-F4F2-431E-9637-190C405E9469}"/>
    <dgm:cxn modelId="{7D5290B9-1C48-4AB1-A8A4-FCA17F6AC6CE}" type="presOf" srcId="{CFF6FB7F-5F0B-4BD7-BCC4-883B08127218}" destId="{B5E8EE08-EDB8-4C8B-818C-1E433049E235}" srcOrd="0" destOrd="0" presId="urn:microsoft.com/office/officeart/2018/2/layout/IconVerticalSolidList"/>
    <dgm:cxn modelId="{96CD7922-CBA3-40BD-A5A5-A1FC7492F486}" srcId="{A89EC067-8F92-403F-8F50-1FB4739AAC9B}" destId="{CFF6FB7F-5F0B-4BD7-BCC4-883B08127218}" srcOrd="1" destOrd="0" parTransId="{58FE669F-A4DD-4C5B-A5D3-87051F3BC915}" sibTransId="{01B09406-0FF0-450D-AEA7-174EF4AB56F0}"/>
    <dgm:cxn modelId="{416E6424-D903-46AC-9FAF-D13C26796C25}" type="presOf" srcId="{CAE4D064-0E2C-43CE-89EF-77880600D0FE}" destId="{ACDC7557-1C39-4A66-8227-F7477493EE41}" srcOrd="0" destOrd="0" presId="urn:microsoft.com/office/officeart/2018/2/layout/IconVerticalSolidList"/>
    <dgm:cxn modelId="{4FFCEAAD-21F1-4A29-9431-3C2C7C41C663}" type="presParOf" srcId="{BA9A9400-095C-4F4D-BF22-52978B7F5DA6}" destId="{38A0BEEA-AECD-4769-AE6B-AB603FABE843}" srcOrd="0" destOrd="0" presId="urn:microsoft.com/office/officeart/2018/2/layout/IconVerticalSolidList"/>
    <dgm:cxn modelId="{D93C49F8-AD70-4AA9-8BC4-B20FC8C19405}" type="presParOf" srcId="{38A0BEEA-AECD-4769-AE6B-AB603FABE843}" destId="{CD4DEFDB-C4EE-4465-8880-4468A44311A5}" srcOrd="0" destOrd="0" presId="urn:microsoft.com/office/officeart/2018/2/layout/IconVerticalSolidList"/>
    <dgm:cxn modelId="{F76B6821-133D-4448-B10E-CCF5C9272F60}" type="presParOf" srcId="{38A0BEEA-AECD-4769-AE6B-AB603FABE843}" destId="{AD396FD3-FBE3-4F43-BE1B-C4AE88069CBE}" srcOrd="1" destOrd="0" presId="urn:microsoft.com/office/officeart/2018/2/layout/IconVerticalSolidList"/>
    <dgm:cxn modelId="{F3B06E8C-A980-4021-A9AB-F182A9654234}" type="presParOf" srcId="{38A0BEEA-AECD-4769-AE6B-AB603FABE843}" destId="{7F39839B-F689-42E6-95F6-E322BE3D0AB9}" srcOrd="2" destOrd="0" presId="urn:microsoft.com/office/officeart/2018/2/layout/IconVerticalSolidList"/>
    <dgm:cxn modelId="{413BC74A-E560-4621-88A3-F2E3A68D8E35}" type="presParOf" srcId="{38A0BEEA-AECD-4769-AE6B-AB603FABE843}" destId="{ACDC7557-1C39-4A66-8227-F7477493EE41}" srcOrd="3" destOrd="0" presId="urn:microsoft.com/office/officeart/2018/2/layout/IconVerticalSolidList"/>
    <dgm:cxn modelId="{8D92561A-35D1-4958-92BB-0AA1A8F6BDDD}" type="presParOf" srcId="{BA9A9400-095C-4F4D-BF22-52978B7F5DA6}" destId="{FECC3401-0A61-4D3E-9528-DC1CDCC2DEBF}" srcOrd="1" destOrd="0" presId="urn:microsoft.com/office/officeart/2018/2/layout/IconVerticalSolidList"/>
    <dgm:cxn modelId="{B1CA6D52-3279-4155-BD6A-425FB3EF1A41}" type="presParOf" srcId="{BA9A9400-095C-4F4D-BF22-52978B7F5DA6}" destId="{4E26982C-F412-42FF-9E44-F51A89C57280}" srcOrd="2" destOrd="0" presId="urn:microsoft.com/office/officeart/2018/2/layout/IconVerticalSolidList"/>
    <dgm:cxn modelId="{79A1B7C0-68D8-4EC9-AEB0-C1F2AA4F3132}" type="presParOf" srcId="{4E26982C-F412-42FF-9E44-F51A89C57280}" destId="{1448BE50-E8B2-4EC5-8B87-2A8EC554B52E}" srcOrd="0" destOrd="0" presId="urn:microsoft.com/office/officeart/2018/2/layout/IconVerticalSolidList"/>
    <dgm:cxn modelId="{CB656AF0-B27B-447D-89CD-76D908993D15}" type="presParOf" srcId="{4E26982C-F412-42FF-9E44-F51A89C57280}" destId="{C2DA1DC0-66CD-4CC9-AFFD-1BD431C6FA49}" srcOrd="1" destOrd="0" presId="urn:microsoft.com/office/officeart/2018/2/layout/IconVerticalSolidList"/>
    <dgm:cxn modelId="{9AB197B4-CA94-46CC-B496-CB9277195EA8}" type="presParOf" srcId="{4E26982C-F412-42FF-9E44-F51A89C57280}" destId="{39279B5F-4157-4C6C-A3F6-F4ABD2457A99}" srcOrd="2" destOrd="0" presId="urn:microsoft.com/office/officeart/2018/2/layout/IconVerticalSolidList"/>
    <dgm:cxn modelId="{7729E3B9-4C2B-43C8-A831-185FF6BE38B5}" type="presParOf" srcId="{4E26982C-F412-42FF-9E44-F51A89C57280}" destId="{B5E8EE08-EDB8-4C8B-818C-1E433049E2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C21B-2ABB-44F0-9F22-4BA23E2625C0}">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59FD3-287E-4382-800A-F2C3F184C3FC}">
      <dsp:nvSpPr>
        <dsp:cNvPr id="0" name=""/>
        <dsp:cNvSpPr/>
      </dsp:nvSpPr>
      <dsp:spPr>
        <a:xfrm>
          <a:off x="371483" y="941500"/>
          <a:ext cx="675424" cy="67542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0C2DA7-8E7D-4772-8FF8-26D7678A080E}">
      <dsp:nvSpPr>
        <dsp:cNvPr id="0" name=""/>
        <dsp:cNvSpPr/>
      </dsp:nvSpPr>
      <dsp:spPr>
        <a:xfrm>
          <a:off x="1418391" y="665190"/>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lvl="0" algn="l" defTabSz="1022350">
            <a:lnSpc>
              <a:spcPct val="90000"/>
            </a:lnSpc>
            <a:spcBef>
              <a:spcPct val="0"/>
            </a:spcBef>
            <a:spcAft>
              <a:spcPct val="35000"/>
            </a:spcAft>
          </a:pPr>
          <a:r>
            <a:rPr lang="en-US" sz="2300" b="1" kern="1200" dirty="0"/>
            <a:t>This application allows </a:t>
          </a:r>
          <a:r>
            <a:rPr lang="en-US" sz="2300" b="1" kern="1200" dirty="0" smtClean="0"/>
            <a:t>patients to </a:t>
          </a:r>
          <a:r>
            <a:rPr lang="en-US" sz="2300" b="1" kern="1200" dirty="0"/>
            <a:t>check their </a:t>
          </a:r>
          <a:r>
            <a:rPr lang="en-US" sz="2300" b="1" kern="1200" dirty="0" smtClean="0"/>
            <a:t>appointments online </a:t>
          </a:r>
          <a:r>
            <a:rPr lang="en-US" sz="2300" b="1" kern="1200" dirty="0"/>
            <a:t>using their login credentials and also allows </a:t>
          </a:r>
          <a:r>
            <a:rPr lang="en-US" sz="2300" b="1" kern="1200" dirty="0" smtClean="0"/>
            <a:t>hospital </a:t>
          </a:r>
          <a:r>
            <a:rPr lang="en-US" sz="2300" b="1" kern="1200" dirty="0"/>
            <a:t>administration to post the </a:t>
          </a:r>
          <a:r>
            <a:rPr lang="en-US" sz="2300" b="1" kern="1200" dirty="0" smtClean="0"/>
            <a:t>available dates.</a:t>
          </a:r>
          <a:endParaRPr lang="en-US" sz="2300" kern="1200" dirty="0"/>
        </a:p>
      </dsp:txBody>
      <dsp:txXfrm>
        <a:off x="1418391" y="665190"/>
        <a:ext cx="8199741" cy="1228044"/>
      </dsp:txXfrm>
    </dsp:sp>
    <dsp:sp modelId="{5AF0D60E-1FFF-4296-8082-5C3AC6C21F5C}">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7D5C32-94E9-40CD-B6FF-B07A7A24BE45}">
      <dsp:nvSpPr>
        <dsp:cNvPr id="0" name=""/>
        <dsp:cNvSpPr/>
      </dsp:nvSpPr>
      <dsp:spPr>
        <a:xfrm>
          <a:off x="371483" y="2476556"/>
          <a:ext cx="675424" cy="67542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CEF964-6B69-48C8-B87F-4C48E612E473}">
      <dsp:nvSpPr>
        <dsp:cNvPr id="0" name=""/>
        <dsp:cNvSpPr/>
      </dsp:nvSpPr>
      <dsp:spPr>
        <a:xfrm>
          <a:off x="1418391" y="2200246"/>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lvl="0" algn="l" defTabSz="1022350">
            <a:lnSpc>
              <a:spcPct val="90000"/>
            </a:lnSpc>
            <a:spcBef>
              <a:spcPct val="0"/>
            </a:spcBef>
            <a:spcAft>
              <a:spcPct val="35000"/>
            </a:spcAft>
          </a:pPr>
          <a:r>
            <a:rPr lang="en-US" sz="2300" b="1" kern="1200" dirty="0"/>
            <a:t>It also manages administrative controls along with standard access to </a:t>
          </a:r>
          <a:r>
            <a:rPr lang="en-US" sz="2300" b="1" kern="1200" dirty="0" smtClean="0"/>
            <a:t>doctors </a:t>
          </a:r>
          <a:r>
            <a:rPr lang="en-US" sz="2300" b="1" kern="1200" dirty="0"/>
            <a:t>and </a:t>
          </a:r>
          <a:r>
            <a:rPr lang="en-US" sz="2300" b="1" kern="1200" dirty="0" smtClean="0"/>
            <a:t>patients </a:t>
          </a:r>
          <a:r>
            <a:rPr lang="en-US" sz="2300" b="1" kern="1200" dirty="0"/>
            <a:t>for the </a:t>
          </a:r>
          <a:r>
            <a:rPr lang="en-US" sz="2300" b="1" kern="1200" dirty="0" smtClean="0"/>
            <a:t>appointment </a:t>
          </a:r>
          <a:r>
            <a:rPr lang="en-US" sz="2300" b="1" kern="1200" dirty="0"/>
            <a:t>related facilities.</a:t>
          </a:r>
          <a:endParaRPr lang="en-US" sz="2300" kern="1200" dirty="0"/>
        </a:p>
      </dsp:txBody>
      <dsp:txXfrm>
        <a:off x="1418391" y="2200246"/>
        <a:ext cx="8199741" cy="1228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3AE33-EB65-4787-BD7B-6A9FA4EC64DF}">
      <dsp:nvSpPr>
        <dsp:cNvPr id="0" name=""/>
        <dsp:cNvSpPr/>
      </dsp:nvSpPr>
      <dsp:spPr>
        <a:xfrm>
          <a:off x="0" y="34140"/>
          <a:ext cx="6628804" cy="15795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a:t>This microservice requests </a:t>
          </a:r>
          <a:r>
            <a:rPr lang="en-US" sz="3000" kern="1200" dirty="0" smtClean="0"/>
            <a:t>doctors appointment </a:t>
          </a:r>
          <a:r>
            <a:rPr lang="en-US" sz="3000" kern="1200" dirty="0"/>
            <a:t>by giving </a:t>
          </a:r>
          <a:r>
            <a:rPr lang="en-US" sz="3000" kern="1200" dirty="0" smtClean="0"/>
            <a:t>patient </a:t>
          </a:r>
          <a:r>
            <a:rPr lang="en-US" sz="3000" kern="1200" dirty="0"/>
            <a:t>name as a parameter.</a:t>
          </a:r>
        </a:p>
      </dsp:txBody>
      <dsp:txXfrm>
        <a:off x="77105" y="111245"/>
        <a:ext cx="6474594" cy="1425290"/>
      </dsp:txXfrm>
    </dsp:sp>
    <dsp:sp modelId="{135C5CA4-92E1-4298-A822-6DC07E33CB07}">
      <dsp:nvSpPr>
        <dsp:cNvPr id="0" name=""/>
        <dsp:cNvSpPr/>
      </dsp:nvSpPr>
      <dsp:spPr>
        <a:xfrm>
          <a:off x="0" y="1700040"/>
          <a:ext cx="6628804" cy="15795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a:t>This microservice can access data using the </a:t>
          </a:r>
          <a:r>
            <a:rPr lang="en-US" sz="3000" kern="1200" dirty="0" smtClean="0"/>
            <a:t>doctors </a:t>
          </a:r>
          <a:r>
            <a:rPr lang="en-US" sz="3000" kern="1200" dirty="0"/>
            <a:t>credentials only.</a:t>
          </a:r>
        </a:p>
      </dsp:txBody>
      <dsp:txXfrm>
        <a:off x="77105" y="1777145"/>
        <a:ext cx="6474594" cy="1425290"/>
      </dsp:txXfrm>
    </dsp:sp>
    <dsp:sp modelId="{CEF8E0B2-2819-4BD6-925B-5132751C6764}">
      <dsp:nvSpPr>
        <dsp:cNvPr id="0" name=""/>
        <dsp:cNvSpPr/>
      </dsp:nvSpPr>
      <dsp:spPr>
        <a:xfrm>
          <a:off x="0" y="3365940"/>
          <a:ext cx="6628804" cy="15795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a:t>For example- If </a:t>
          </a:r>
          <a:r>
            <a:rPr lang="en-US" sz="3000" kern="1200" dirty="0" smtClean="0"/>
            <a:t>doctor </a:t>
          </a:r>
          <a:r>
            <a:rPr lang="en-US" sz="3000" kern="1200" dirty="0"/>
            <a:t>wants to get the </a:t>
          </a:r>
          <a:r>
            <a:rPr lang="en-US" sz="3000" kern="1200" dirty="0" smtClean="0"/>
            <a:t>details about patients, </a:t>
          </a:r>
          <a:r>
            <a:rPr lang="en-US" sz="3000" kern="1200" dirty="0"/>
            <a:t>he/she can access by their </a:t>
          </a:r>
          <a:r>
            <a:rPr lang="en-US" sz="3000" kern="1200" dirty="0" smtClean="0"/>
            <a:t>name </a:t>
          </a:r>
          <a:r>
            <a:rPr lang="en-US" sz="3000" kern="1200" dirty="0"/>
            <a:t>only.</a:t>
          </a:r>
        </a:p>
      </dsp:txBody>
      <dsp:txXfrm>
        <a:off x="77105" y="3443045"/>
        <a:ext cx="6474594" cy="14252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245EF-5716-4037-B815-9526B87F766A}">
      <dsp:nvSpPr>
        <dsp:cNvPr id="0" name=""/>
        <dsp:cNvSpPr/>
      </dsp:nvSpPr>
      <dsp:spPr>
        <a:xfrm>
          <a:off x="0" y="361560"/>
          <a:ext cx="6628804" cy="13689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a:t>This microservice allows the </a:t>
          </a:r>
          <a:r>
            <a:rPr lang="en-US" sz="2600" kern="1200" dirty="0" smtClean="0"/>
            <a:t>patient to </a:t>
          </a:r>
          <a:r>
            <a:rPr lang="en-US" sz="2600" kern="1200" dirty="0"/>
            <a:t>post, update and delete </a:t>
          </a:r>
          <a:r>
            <a:rPr lang="en-US" sz="2600" kern="1200" dirty="0" smtClean="0"/>
            <a:t>data regarding his/her health.</a:t>
          </a:r>
          <a:endParaRPr lang="en-US" sz="2600" kern="1200" dirty="0"/>
        </a:p>
      </dsp:txBody>
      <dsp:txXfrm>
        <a:off x="66824" y="428384"/>
        <a:ext cx="6495156" cy="1235252"/>
      </dsp:txXfrm>
    </dsp:sp>
    <dsp:sp modelId="{E0D9EF37-BF88-466B-B2C3-4C8DF6481C56}">
      <dsp:nvSpPr>
        <dsp:cNvPr id="0" name=""/>
        <dsp:cNvSpPr/>
      </dsp:nvSpPr>
      <dsp:spPr>
        <a:xfrm>
          <a:off x="0" y="1805340"/>
          <a:ext cx="6628804" cy="13689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a:t>This microservice can manage data by </a:t>
          </a:r>
          <a:r>
            <a:rPr lang="en-US" sz="2600" kern="1200" dirty="0" smtClean="0"/>
            <a:t>patient credentials.</a:t>
          </a:r>
          <a:endParaRPr lang="en-US" sz="2600" kern="1200" dirty="0"/>
        </a:p>
      </dsp:txBody>
      <dsp:txXfrm>
        <a:off x="66824" y="1872164"/>
        <a:ext cx="6495156" cy="1235252"/>
      </dsp:txXfrm>
    </dsp:sp>
    <dsp:sp modelId="{D4DE0B89-07FC-4EB6-97C4-C925F12EF0C4}">
      <dsp:nvSpPr>
        <dsp:cNvPr id="0" name=""/>
        <dsp:cNvSpPr/>
      </dsp:nvSpPr>
      <dsp:spPr>
        <a:xfrm>
          <a:off x="0" y="3249120"/>
          <a:ext cx="6628804" cy="13689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a:t>For example- If </a:t>
          </a:r>
          <a:r>
            <a:rPr lang="en-US" sz="2600" kern="1200" dirty="0" smtClean="0"/>
            <a:t>patient </a:t>
          </a:r>
          <a:r>
            <a:rPr lang="en-US" sz="2600" kern="1200" dirty="0"/>
            <a:t>of the </a:t>
          </a:r>
          <a:r>
            <a:rPr lang="en-US" sz="2600" kern="1200" dirty="0" smtClean="0"/>
            <a:t>doctor wants </a:t>
          </a:r>
          <a:r>
            <a:rPr lang="en-US" sz="2600" kern="1200" dirty="0"/>
            <a:t>to manage data he/she can access by their </a:t>
          </a:r>
          <a:r>
            <a:rPr lang="en-US" sz="2600" kern="1200" dirty="0" smtClean="0"/>
            <a:t>patient </a:t>
          </a:r>
          <a:r>
            <a:rPr lang="en-US" sz="2600" kern="1200" dirty="0"/>
            <a:t>login credentials.</a:t>
          </a:r>
        </a:p>
      </dsp:txBody>
      <dsp:txXfrm>
        <a:off x="66824" y="3315944"/>
        <a:ext cx="6495156" cy="12352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245EF-5716-4037-B815-9526B87F766A}">
      <dsp:nvSpPr>
        <dsp:cNvPr id="0" name=""/>
        <dsp:cNvSpPr/>
      </dsp:nvSpPr>
      <dsp:spPr>
        <a:xfrm>
          <a:off x="0" y="525270"/>
          <a:ext cx="6628804" cy="12635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This microservice allows the </a:t>
          </a:r>
          <a:r>
            <a:rPr lang="en-US" sz="2400" kern="1200" dirty="0" smtClean="0"/>
            <a:t>doctor </a:t>
          </a:r>
          <a:r>
            <a:rPr lang="en-US" sz="2400" kern="1200" dirty="0" smtClean="0"/>
            <a:t>to </a:t>
          </a:r>
          <a:r>
            <a:rPr lang="en-US" sz="2400" kern="1200" dirty="0"/>
            <a:t>post, update and delete </a:t>
          </a:r>
          <a:r>
            <a:rPr lang="en-US" sz="2400" kern="1200" dirty="0" smtClean="0"/>
            <a:t>data regarding </a:t>
          </a:r>
          <a:r>
            <a:rPr lang="en-US" sz="2400" kern="1200" dirty="0" smtClean="0"/>
            <a:t>prescription.</a:t>
          </a:r>
          <a:endParaRPr lang="en-US" sz="2400" kern="1200" dirty="0"/>
        </a:p>
      </dsp:txBody>
      <dsp:txXfrm>
        <a:off x="61684" y="586954"/>
        <a:ext cx="6505436" cy="1140231"/>
      </dsp:txXfrm>
    </dsp:sp>
    <dsp:sp modelId="{E0D9EF37-BF88-466B-B2C3-4C8DF6481C56}">
      <dsp:nvSpPr>
        <dsp:cNvPr id="0" name=""/>
        <dsp:cNvSpPr/>
      </dsp:nvSpPr>
      <dsp:spPr>
        <a:xfrm>
          <a:off x="0" y="1857990"/>
          <a:ext cx="6628804" cy="1263599"/>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This microservice can manage data </a:t>
          </a:r>
          <a:r>
            <a:rPr lang="en-US" sz="2400" kern="1200" dirty="0" smtClean="0"/>
            <a:t>of prescription credentials by doctor.</a:t>
          </a:r>
          <a:endParaRPr lang="en-US" sz="2400" kern="1200" dirty="0"/>
        </a:p>
      </dsp:txBody>
      <dsp:txXfrm>
        <a:off x="61684" y="1919674"/>
        <a:ext cx="6505436" cy="1140231"/>
      </dsp:txXfrm>
    </dsp:sp>
    <dsp:sp modelId="{D4DE0B89-07FC-4EB6-97C4-C925F12EF0C4}">
      <dsp:nvSpPr>
        <dsp:cNvPr id="0" name=""/>
        <dsp:cNvSpPr/>
      </dsp:nvSpPr>
      <dsp:spPr>
        <a:xfrm>
          <a:off x="0" y="3190710"/>
          <a:ext cx="6628804" cy="12635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For example- </a:t>
          </a:r>
          <a:r>
            <a:rPr lang="en-US" sz="2400" kern="1200" dirty="0" smtClean="0"/>
            <a:t>If doctor/patient </a:t>
          </a:r>
          <a:r>
            <a:rPr lang="en-US" sz="2400" kern="1200" dirty="0" smtClean="0"/>
            <a:t>wants </a:t>
          </a:r>
          <a:r>
            <a:rPr lang="en-US" sz="2400" kern="1200" dirty="0" smtClean="0"/>
            <a:t>to access their prescription then doctor/patient can access using their login </a:t>
          </a:r>
          <a:r>
            <a:rPr lang="en-US" sz="2400" kern="1200" dirty="0"/>
            <a:t>credentials.</a:t>
          </a:r>
        </a:p>
      </dsp:txBody>
      <dsp:txXfrm>
        <a:off x="61684" y="3252394"/>
        <a:ext cx="6505436" cy="11402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78E77B-0AF8-465B-B9A5-C5DED9E44AD3}"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1006349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E77B-0AF8-465B-B9A5-C5DED9E44AD3}"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353104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E77B-0AF8-465B-B9A5-C5DED9E44AD3}"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6400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E77B-0AF8-465B-B9A5-C5DED9E44AD3}"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1188414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E77B-0AF8-465B-B9A5-C5DED9E44AD3}"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414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E77B-0AF8-465B-B9A5-C5DED9E44AD3}"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3803657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78E77B-0AF8-465B-B9A5-C5DED9E44AD3}"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12843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78E77B-0AF8-465B-B9A5-C5DED9E44AD3}"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312731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78E77B-0AF8-465B-B9A5-C5DED9E44AD3}"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3537402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E77B-0AF8-465B-B9A5-C5DED9E44AD3}"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328011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78E77B-0AF8-465B-B9A5-C5DED9E44AD3}" type="datetimeFigureOut">
              <a:rPr lang="en-US" smtClean="0"/>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313683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78E77B-0AF8-465B-B9A5-C5DED9E44AD3}" type="datetimeFigureOut">
              <a:rPr lang="en-US" smtClean="0"/>
              <a:t>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261389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78E77B-0AF8-465B-B9A5-C5DED9E44AD3}" type="datetimeFigureOut">
              <a:rPr lang="en-US" smtClean="0"/>
              <a:t>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198530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8E77B-0AF8-465B-B9A5-C5DED9E44AD3}" type="datetimeFigureOut">
              <a:rPr lang="en-US" smtClean="0"/>
              <a:t>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233059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78E77B-0AF8-465B-B9A5-C5DED9E44AD3}" type="datetimeFigureOut">
              <a:rPr lang="en-US" smtClean="0"/>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1483731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78E77B-0AF8-465B-B9A5-C5DED9E44AD3}" type="datetimeFigureOut">
              <a:rPr lang="en-US" smtClean="0"/>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98941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78E77B-0AF8-465B-B9A5-C5DED9E44AD3}" type="datetimeFigureOut">
              <a:rPr lang="en-US" smtClean="0"/>
              <a:t>2/10/2023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96F2F1-EF3B-4F5D-97ED-DB6DCA7079A4}" type="slidenum">
              <a:rPr lang="en-US" smtClean="0"/>
              <a:t>‹#›</a:t>
            </a:fld>
            <a:endParaRPr lang="en-US" dirty="0"/>
          </a:p>
        </p:txBody>
      </p:sp>
    </p:spTree>
    <p:extLst>
      <p:ext uri="{BB962C8B-B14F-4D97-AF65-F5344CB8AC3E}">
        <p14:creationId xmlns:p14="http://schemas.microsoft.com/office/powerpoint/2010/main" val="37700512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container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atbro.cn/detail/5c3615f74279e646641403e2.html"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en.wikipedia.org/wiki/Apache_Maven" TargetMode="External"/><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hyperlink" Target="http://blog.hani-ibrahim.de/en/java-apps-pin-to-taskbar.html" TargetMode="External"/><Relationship Id="rId10" Type="http://schemas.openxmlformats.org/officeDocument/2006/relationships/image" Target="../media/image9.png"/><Relationship Id="rId4" Type="http://schemas.openxmlformats.org/officeDocument/2006/relationships/image" Target="../media/image5.jpe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hyperlink" Target="https://en.wikipedia.org/wiki/Apache_Maven" TargetMode="External"/><Relationship Id="rId7" Type="http://schemas.openxmlformats.org/officeDocument/2006/relationships/diagramColors" Target="../diagrams/colors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785" y="2256617"/>
            <a:ext cx="8130006" cy="1646302"/>
          </a:xfrm>
        </p:spPr>
        <p:txBody>
          <a:bodyPr/>
          <a:lstStyle/>
          <a:p>
            <a:r>
              <a:rPr lang="en-US" dirty="0" smtClean="0"/>
              <a:t>Hospital Management App</a:t>
            </a:r>
            <a:endParaRPr lang="en-US" dirty="0"/>
          </a:p>
        </p:txBody>
      </p:sp>
    </p:spTree>
    <p:extLst>
      <p:ext uri="{BB962C8B-B14F-4D97-AF65-F5344CB8AC3E}">
        <p14:creationId xmlns:p14="http://schemas.microsoft.com/office/powerpoint/2010/main" val="2568765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xmlns=""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xmlns=""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xmlns=""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xmlns=""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xmlns=""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xmlns=""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xmlns=""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xmlns="" id="{A5EC319D-0FEA-4B95-A3EA-01E35672C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4C0B267E-B809-543C-737C-5C92CA386D5F}"/>
              </a:ext>
            </a:extLst>
          </p:cNvPr>
          <p:cNvSpPr>
            <a:spLocks noGrp="1"/>
          </p:cNvSpPr>
          <p:nvPr>
            <p:ph type="title"/>
          </p:nvPr>
        </p:nvSpPr>
        <p:spPr>
          <a:xfrm>
            <a:off x="7181723" y="163902"/>
            <a:ext cx="2442650" cy="890636"/>
          </a:xfrm>
        </p:spPr>
        <p:txBody>
          <a:bodyPr vert="horz" lIns="91440" tIns="45720" rIns="91440" bIns="45720" rtlCol="0" anchor="ctr">
            <a:normAutofit fontScale="90000"/>
          </a:bodyPr>
          <a:lstStyle/>
          <a:p>
            <a:r>
              <a:rPr lang="en-US" sz="4000" dirty="0">
                <a:solidFill>
                  <a:srgbClr val="FFFFFF"/>
                </a:solidFill>
              </a:rPr>
              <a:t>Docker </a:t>
            </a:r>
            <a:r>
              <a:rPr lang="en-US" sz="2800" dirty="0">
                <a:solidFill>
                  <a:srgbClr val="FFFFFF"/>
                </a:solidFill>
              </a:rPr>
              <a:t>                            </a:t>
            </a:r>
          </a:p>
        </p:txBody>
      </p:sp>
      <p:pic>
        <p:nvPicPr>
          <p:cNvPr id="4" name="Picture 4">
            <a:extLst>
              <a:ext uri="{FF2B5EF4-FFF2-40B4-BE49-F238E27FC236}">
                <a16:creationId xmlns:a16="http://schemas.microsoft.com/office/drawing/2014/main" xmlns="" id="{B7519BB8-E40F-6DAA-6387-C9E5FB68AB0D}"/>
              </a:ext>
            </a:extLst>
          </p:cNvPr>
          <p:cNvPicPr>
            <a:picLocks noGrp="1" noChangeAspect="1"/>
          </p:cNvPicPr>
          <p:nvPr>
            <p:ph idx="1"/>
          </p:nvPr>
        </p:nvPicPr>
        <p:blipFill rotWithShape="1">
          <a:blip r:embed="rId2"/>
          <a:srcRect l="7793" r="13540"/>
          <a:stretch/>
        </p:blipFill>
        <p:spPr>
          <a:xfrm>
            <a:off x="872324" y="1168399"/>
            <a:ext cx="3626627" cy="4610101"/>
          </a:xfrm>
          <a:prstGeom prst="rect">
            <a:avLst/>
          </a:prstGeom>
        </p:spPr>
      </p:pic>
      <p:sp>
        <p:nvSpPr>
          <p:cNvPr id="5" name="TextBox 4">
            <a:extLst>
              <a:ext uri="{FF2B5EF4-FFF2-40B4-BE49-F238E27FC236}">
                <a16:creationId xmlns:a16="http://schemas.microsoft.com/office/drawing/2014/main" xmlns="" id="{A3BDF329-5B60-35F2-63BF-037E6CABD0D6}"/>
              </a:ext>
            </a:extLst>
          </p:cNvPr>
          <p:cNvSpPr txBox="1"/>
          <p:nvPr/>
        </p:nvSpPr>
        <p:spPr>
          <a:xfrm>
            <a:off x="6517019" y="929080"/>
            <a:ext cx="5476271" cy="566144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spcBef>
                <a:spcPts val="1000"/>
              </a:spcBef>
              <a:buClr>
                <a:schemeClr val="accent1"/>
              </a:buClr>
              <a:buSzPct val="80000"/>
              <a:buFont typeface="Wingdings 3" charset="2"/>
              <a:buChar char=""/>
            </a:pPr>
            <a:r>
              <a:rPr lang="en-US" sz="2800" dirty="0">
                <a:solidFill>
                  <a:srgbClr val="FFFFFF"/>
                </a:solidFill>
              </a:rPr>
              <a:t>Docker is a software platform that allows you to build, test, and deploy applications quickly. Docker packages software into standardized units called </a:t>
            </a:r>
            <a:r>
              <a:rPr lang="en-US" sz="2800" dirty="0">
                <a:solidFill>
                  <a:srgbClr val="FFFFFF"/>
                </a:solidFill>
                <a:hlinkClick r:id="rId3"/>
              </a:rPr>
              <a:t>containers</a:t>
            </a:r>
            <a:r>
              <a:rPr lang="en-US" sz="2800" dirty="0">
                <a:solidFill>
                  <a:srgbClr val="FFFFFF"/>
                </a:solidFill>
              </a:rPr>
              <a:t> that have everything the software needs to run including libraries, system tools, code, and runtime. Using Docker, you can quickly deploy and scale applications into any environment and know your code will run.</a:t>
            </a:r>
          </a:p>
        </p:txBody>
      </p:sp>
    </p:spTree>
    <p:extLst>
      <p:ext uri="{BB962C8B-B14F-4D97-AF65-F5344CB8AC3E}">
        <p14:creationId xmlns:p14="http://schemas.microsoft.com/office/powerpoint/2010/main" val="372649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7933" y="3097748"/>
            <a:ext cx="8288032" cy="1096316"/>
          </a:xfrm>
        </p:spPr>
        <p:txBody>
          <a:bodyPr>
            <a:normAutofit/>
          </a:bodyPr>
          <a:lstStyle/>
          <a:p>
            <a:pPr algn="ctr"/>
            <a:r>
              <a:rPr lang="en-US" sz="4800" dirty="0"/>
              <a:t>What is Spring Boot?</a:t>
            </a:r>
          </a:p>
        </p:txBody>
      </p:sp>
      <p:sp>
        <p:nvSpPr>
          <p:cNvPr id="3" name="Subtitle 2"/>
          <p:cNvSpPr>
            <a:spLocks noGrp="1"/>
          </p:cNvSpPr>
          <p:nvPr>
            <p:ph type="subTitle" idx="1"/>
          </p:nvPr>
        </p:nvSpPr>
        <p:spPr>
          <a:xfrm>
            <a:off x="972362" y="4520636"/>
            <a:ext cx="8288032" cy="1707372"/>
          </a:xfrm>
        </p:spPr>
        <p:txBody>
          <a:bodyPr>
            <a:noAutofit/>
          </a:bodyPr>
          <a:lstStyle/>
          <a:p>
            <a:pPr algn="ctr"/>
            <a:r>
              <a:rPr lang="en-US" sz="2400" dirty="0">
                <a:solidFill>
                  <a:schemeClr val="accent1">
                    <a:lumMod val="75000"/>
                  </a:schemeClr>
                </a:solidFill>
              </a:rPr>
              <a:t>Spring Boot is an</a:t>
            </a:r>
            <a:r>
              <a:rPr lang="en-US" sz="3200" dirty="0">
                <a:solidFill>
                  <a:schemeClr val="accent1">
                    <a:lumMod val="75000"/>
                  </a:schemeClr>
                </a:solidFill>
              </a:rPr>
              <a:t> </a:t>
            </a:r>
            <a:r>
              <a:rPr lang="en-US" sz="2400" dirty="0">
                <a:solidFill>
                  <a:schemeClr val="accent1">
                    <a:lumMod val="75000"/>
                  </a:schemeClr>
                </a:solidFill>
              </a:rPr>
              <a:t>open-source Java based framework used to create a micro service. It is developed by Pivotal Team and is used to build stand-alone and production ready spring applications.</a:t>
            </a:r>
          </a:p>
        </p:txBody>
      </p:sp>
      <p:pic>
        <p:nvPicPr>
          <p:cNvPr id="5" name="Picture 5">
            <a:extLst>
              <a:ext uri="{FF2B5EF4-FFF2-40B4-BE49-F238E27FC236}">
                <a16:creationId xmlns:a16="http://schemas.microsoft.com/office/drawing/2014/main" xmlns="" id="{F4357B9B-F73B-329F-5683-549785646D04}"/>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682759" y="439992"/>
            <a:ext cx="8764283" cy="2204724"/>
          </a:xfrm>
          <a:prstGeom prst="rect">
            <a:avLst/>
          </a:prstGeom>
        </p:spPr>
      </p:pic>
    </p:spTree>
    <p:extLst>
      <p:ext uri="{BB962C8B-B14F-4D97-AF65-F5344CB8AC3E}">
        <p14:creationId xmlns:p14="http://schemas.microsoft.com/office/powerpoint/2010/main" val="234250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E2B283-B481-BE24-CE17-4C3AF79B0980}"/>
              </a:ext>
            </a:extLst>
          </p:cNvPr>
          <p:cNvSpPr>
            <a:spLocks noGrp="1"/>
          </p:cNvSpPr>
          <p:nvPr>
            <p:ph type="title"/>
          </p:nvPr>
        </p:nvSpPr>
        <p:spPr>
          <a:xfrm>
            <a:off x="677334" y="609600"/>
            <a:ext cx="8596668" cy="776515"/>
          </a:xfrm>
        </p:spPr>
        <p:txBody>
          <a:bodyPr/>
          <a:lstStyle/>
          <a:p>
            <a:r>
              <a:rPr lang="en-US" dirty="0"/>
              <a:t>Spring Boot Main Components</a:t>
            </a:r>
          </a:p>
        </p:txBody>
      </p:sp>
      <p:sp>
        <p:nvSpPr>
          <p:cNvPr id="3" name="Content Placeholder 2">
            <a:extLst>
              <a:ext uri="{FF2B5EF4-FFF2-40B4-BE49-F238E27FC236}">
                <a16:creationId xmlns:a16="http://schemas.microsoft.com/office/drawing/2014/main" xmlns="" id="{ECEB6564-30C0-DDA5-5E35-603DCB916E73}"/>
              </a:ext>
            </a:extLst>
          </p:cNvPr>
          <p:cNvSpPr>
            <a:spLocks noGrp="1"/>
          </p:cNvSpPr>
          <p:nvPr>
            <p:ph idx="1"/>
          </p:nvPr>
        </p:nvSpPr>
        <p:spPr>
          <a:xfrm>
            <a:off x="636513" y="1602696"/>
            <a:ext cx="8596668" cy="3880773"/>
          </a:xfrm>
        </p:spPr>
        <p:txBody>
          <a:bodyPr vert="horz" lIns="91440" tIns="45720" rIns="91440" bIns="45720" rtlCol="0" anchor="t">
            <a:normAutofit/>
          </a:bodyPr>
          <a:lstStyle/>
          <a:p>
            <a:pPr>
              <a:buFont typeface="Wingdings"/>
              <a:buChar char="Ø"/>
            </a:pPr>
            <a:r>
              <a:rPr lang="en-US" dirty="0">
                <a:solidFill>
                  <a:schemeClr val="accent1">
                    <a:lumMod val="75000"/>
                  </a:schemeClr>
                </a:solidFill>
              </a:rPr>
              <a:t>Spring Boot Starters- </a:t>
            </a:r>
            <a:r>
              <a:rPr lang="en-US" dirty="0">
                <a:solidFill>
                  <a:schemeClr val="tx1">
                    <a:lumMod val="85000"/>
                    <a:lumOff val="15000"/>
                  </a:schemeClr>
                </a:solidFill>
              </a:rPr>
              <a:t>combine a group of common or related dependencies into single dependency</a:t>
            </a:r>
          </a:p>
          <a:p>
            <a:pPr>
              <a:buFont typeface="Wingdings"/>
              <a:buChar char="Ø"/>
            </a:pPr>
            <a:endParaRPr lang="en-US" dirty="0">
              <a:solidFill>
                <a:schemeClr val="accent1">
                  <a:lumMod val="75000"/>
                </a:schemeClr>
              </a:solidFill>
            </a:endParaRPr>
          </a:p>
          <a:p>
            <a:pPr>
              <a:buFont typeface="Wingdings"/>
              <a:buChar char="Ø"/>
            </a:pPr>
            <a:r>
              <a:rPr lang="en-US" dirty="0">
                <a:solidFill>
                  <a:schemeClr val="accent1">
                    <a:lumMod val="75000"/>
                  </a:schemeClr>
                </a:solidFill>
              </a:rPr>
              <a:t>Spring Boot AutoConfigurator- </a:t>
            </a:r>
            <a:r>
              <a:rPr lang="en-US" dirty="0">
                <a:solidFill>
                  <a:schemeClr val="tx1">
                    <a:lumMod val="85000"/>
                    <a:lumOff val="15000"/>
                  </a:schemeClr>
                </a:solidFill>
              </a:rPr>
              <a:t>reduce the Spring Configuration</a:t>
            </a:r>
          </a:p>
          <a:p>
            <a:pPr>
              <a:buFont typeface="Wingdings"/>
              <a:buChar char="Ø"/>
            </a:pPr>
            <a:endParaRPr lang="en-US" dirty="0">
              <a:solidFill>
                <a:schemeClr val="accent1">
                  <a:lumMod val="75000"/>
                </a:schemeClr>
              </a:solidFill>
            </a:endParaRPr>
          </a:p>
          <a:p>
            <a:pPr>
              <a:buFont typeface="Wingdings"/>
              <a:buChar char="Ø"/>
            </a:pPr>
            <a:r>
              <a:rPr lang="en-US" dirty="0">
                <a:solidFill>
                  <a:schemeClr val="accent1">
                    <a:lumMod val="75000"/>
                  </a:schemeClr>
                </a:solidFill>
              </a:rPr>
              <a:t>Spring Boot CLI- </a:t>
            </a:r>
            <a:r>
              <a:rPr lang="en-US" dirty="0">
                <a:solidFill>
                  <a:schemeClr val="tx1">
                    <a:lumMod val="85000"/>
                    <a:lumOff val="15000"/>
                  </a:schemeClr>
                </a:solidFill>
              </a:rPr>
              <a:t>run and test Spring Boot applications from command prompt</a:t>
            </a:r>
          </a:p>
          <a:p>
            <a:pPr>
              <a:buFont typeface="Wingdings"/>
              <a:buChar char="Ø"/>
            </a:pPr>
            <a:endParaRPr lang="en-US" dirty="0">
              <a:solidFill>
                <a:schemeClr val="accent1">
                  <a:lumMod val="75000"/>
                </a:schemeClr>
              </a:solidFill>
            </a:endParaRPr>
          </a:p>
          <a:p>
            <a:pPr>
              <a:buFont typeface="Wingdings"/>
              <a:buChar char="Ø"/>
            </a:pPr>
            <a:r>
              <a:rPr lang="en-US" dirty="0">
                <a:solidFill>
                  <a:schemeClr val="accent1">
                    <a:lumMod val="75000"/>
                  </a:schemeClr>
                </a:solidFill>
              </a:rPr>
              <a:t>Spring Boot Actuator- </a:t>
            </a:r>
            <a:r>
              <a:rPr lang="en-US" dirty="0">
                <a:solidFill>
                  <a:schemeClr val="tx1">
                    <a:lumMod val="85000"/>
                    <a:lumOff val="15000"/>
                  </a:schemeClr>
                </a:solidFill>
              </a:rPr>
              <a:t>provides EndPoints and Metrics</a:t>
            </a:r>
          </a:p>
        </p:txBody>
      </p:sp>
    </p:spTree>
    <p:extLst>
      <p:ext uri="{BB962C8B-B14F-4D97-AF65-F5344CB8AC3E}">
        <p14:creationId xmlns:p14="http://schemas.microsoft.com/office/powerpoint/2010/main" val="3302101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14F9FE12-96D6-F2A1-4036-91D91C923D62}"/>
              </a:ext>
            </a:extLst>
          </p:cNvPr>
          <p:cNvPicPr>
            <a:picLocks noChangeAspect="1"/>
          </p:cNvPicPr>
          <p:nvPr/>
        </p:nvPicPr>
        <p:blipFill>
          <a:blip r:embed="rId2"/>
          <a:stretch>
            <a:fillRect/>
          </a:stretch>
        </p:blipFill>
        <p:spPr>
          <a:xfrm>
            <a:off x="677333" y="755742"/>
            <a:ext cx="5421162" cy="1395062"/>
          </a:xfrm>
          <a:prstGeom prst="rect">
            <a:avLst/>
          </a:prstGeom>
        </p:spPr>
      </p:pic>
      <p:pic>
        <p:nvPicPr>
          <p:cNvPr id="4" name="Picture 4">
            <a:extLst>
              <a:ext uri="{FF2B5EF4-FFF2-40B4-BE49-F238E27FC236}">
                <a16:creationId xmlns:a16="http://schemas.microsoft.com/office/drawing/2014/main" xmlns="" id="{3813B309-E2F9-A4F3-C7AC-A54E2865995F}"/>
              </a:ext>
            </a:extLst>
          </p:cNvPr>
          <p:cNvPicPr>
            <a:picLocks noChangeAspect="1"/>
          </p:cNvPicPr>
          <p:nvPr/>
        </p:nvPicPr>
        <p:blipFill>
          <a:blip r:embed="rId3"/>
          <a:stretch>
            <a:fillRect/>
          </a:stretch>
        </p:blipFill>
        <p:spPr>
          <a:xfrm>
            <a:off x="3762500" y="2401355"/>
            <a:ext cx="4216475" cy="3024162"/>
          </a:xfrm>
          <a:prstGeom prst="rect">
            <a:avLst/>
          </a:prstGeom>
        </p:spPr>
      </p:pic>
    </p:spTree>
    <p:extLst>
      <p:ext uri="{BB962C8B-B14F-4D97-AF65-F5344CB8AC3E}">
        <p14:creationId xmlns:p14="http://schemas.microsoft.com/office/powerpoint/2010/main" val="396460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AFC85-E250-672F-F940-1FF61A8675C3}"/>
              </a:ext>
            </a:extLst>
          </p:cNvPr>
          <p:cNvSpPr>
            <a:spLocks noGrp="1"/>
          </p:cNvSpPr>
          <p:nvPr>
            <p:ph type="title"/>
          </p:nvPr>
        </p:nvSpPr>
        <p:spPr/>
        <p:txBody>
          <a:bodyPr vert="horz" lIns="91440" tIns="45720" rIns="91440" bIns="45720" rtlCol="0" anchor="t">
            <a:normAutofit/>
          </a:bodyPr>
          <a:lstStyle/>
          <a:p>
            <a:r>
              <a:rPr lang="en-US" dirty="0"/>
              <a:t>MongoDB                       </a:t>
            </a:r>
          </a:p>
        </p:txBody>
      </p:sp>
      <p:pic>
        <p:nvPicPr>
          <p:cNvPr id="7" name="Picture 7">
            <a:extLst>
              <a:ext uri="{FF2B5EF4-FFF2-40B4-BE49-F238E27FC236}">
                <a16:creationId xmlns:a16="http://schemas.microsoft.com/office/drawing/2014/main" xmlns="" id="{BF6E4BA9-2D90-218A-9B19-E5D0817684F2}"/>
              </a:ext>
            </a:extLst>
          </p:cNvPr>
          <p:cNvPicPr>
            <a:picLocks noGrp="1" noChangeAspect="1"/>
          </p:cNvPicPr>
          <p:nvPr>
            <p:ph idx="1"/>
          </p:nvPr>
        </p:nvPicPr>
        <p:blipFill>
          <a:blip r:embed="rId2"/>
          <a:stretch>
            <a:fillRect/>
          </a:stretch>
        </p:blipFill>
        <p:spPr>
          <a:xfrm>
            <a:off x="677334" y="4706076"/>
            <a:ext cx="3150527" cy="844021"/>
          </a:xfrm>
          <a:prstGeom prst="rect">
            <a:avLst/>
          </a:prstGeom>
        </p:spPr>
      </p:pic>
      <p:pic>
        <p:nvPicPr>
          <p:cNvPr id="10" name="Picture 10">
            <a:extLst>
              <a:ext uri="{FF2B5EF4-FFF2-40B4-BE49-F238E27FC236}">
                <a16:creationId xmlns:a16="http://schemas.microsoft.com/office/drawing/2014/main" xmlns="" id="{F7C72827-8370-AE93-E151-6BF30DB24210}"/>
              </a:ext>
            </a:extLst>
          </p:cNvPr>
          <p:cNvPicPr>
            <a:picLocks noChangeAspect="1"/>
          </p:cNvPicPr>
          <p:nvPr/>
        </p:nvPicPr>
        <p:blipFill>
          <a:blip r:embed="rId3"/>
          <a:stretch>
            <a:fillRect/>
          </a:stretch>
        </p:blipFill>
        <p:spPr>
          <a:xfrm>
            <a:off x="677333" y="2186852"/>
            <a:ext cx="3150527" cy="1772171"/>
          </a:xfrm>
          <a:prstGeom prst="rect">
            <a:avLst/>
          </a:prstGeom>
        </p:spPr>
      </p:pic>
      <p:sp>
        <p:nvSpPr>
          <p:cNvPr id="8" name="TextBox 7">
            <a:extLst>
              <a:ext uri="{FF2B5EF4-FFF2-40B4-BE49-F238E27FC236}">
                <a16:creationId xmlns:a16="http://schemas.microsoft.com/office/drawing/2014/main" xmlns="" id="{FE3E3FB3-E7DB-5584-0C8E-8E3CE8EEC2A3}"/>
              </a:ext>
            </a:extLst>
          </p:cNvPr>
          <p:cNvSpPr txBox="1"/>
          <p:nvPr/>
        </p:nvSpPr>
        <p:spPr>
          <a:xfrm>
            <a:off x="4056462" y="2160589"/>
            <a:ext cx="5217539" cy="388077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Bef>
                <a:spcPts val="1000"/>
              </a:spcBef>
              <a:buClr>
                <a:schemeClr val="accent1"/>
              </a:buClr>
              <a:buSzPct val="80000"/>
              <a:buFont typeface="Wingdings 3" charset="2"/>
              <a:buChar char=""/>
            </a:pPr>
            <a:r>
              <a:rPr lang="en-US" b="1" dirty="0">
                <a:solidFill>
                  <a:schemeClr val="tx1">
                    <a:lumMod val="75000"/>
                    <a:lumOff val="25000"/>
                  </a:schemeClr>
                </a:solidFill>
              </a:rPr>
              <a:t>MongoDB is a NoSQL database which stores the data in form of key-value pairs</a:t>
            </a:r>
            <a:r>
              <a:rPr lang="en-US" dirty="0">
                <a:solidFill>
                  <a:schemeClr val="tx1">
                    <a:lumMod val="75000"/>
                    <a:lumOff val="25000"/>
                  </a:schemeClr>
                </a:solidFill>
              </a:rPr>
              <a:t>. </a:t>
            </a:r>
            <a:r>
              <a:rPr lang="en-US" b="1" dirty="0">
                <a:solidFill>
                  <a:schemeClr val="tx1">
                    <a:lumMod val="75000"/>
                    <a:lumOff val="25000"/>
                  </a:schemeClr>
                </a:solidFill>
              </a:rPr>
              <a:t>It is an Open Source, Document Database which provides high performance and scalability along with data modelling and data management of huge sets of data in an enterprise application. MongoDB also provides the feature of Auto-Scaling.</a:t>
            </a:r>
          </a:p>
          <a:p>
            <a:pPr>
              <a:spcBef>
                <a:spcPts val="1000"/>
              </a:spcBef>
              <a:buClr>
                <a:schemeClr val="accent1"/>
              </a:buClr>
              <a:buSzPct val="80000"/>
              <a:buFont typeface="Wingdings 3" charset="2"/>
              <a:buChar char=""/>
            </a:pPr>
            <a:r>
              <a:rPr lang="en-US" dirty="0">
                <a:solidFill>
                  <a:schemeClr val="tx1">
                    <a:lumMod val="75000"/>
                    <a:lumOff val="25000"/>
                  </a:schemeClr>
                </a:solidFill>
              </a:rPr>
              <a:t/>
            </a:r>
            <a:br>
              <a:rPr lang="en-US" dirty="0">
                <a:solidFill>
                  <a:schemeClr val="tx1">
                    <a:lumMod val="75000"/>
                    <a:lumOff val="25000"/>
                  </a:schemeClr>
                </a:solidFill>
              </a:rPr>
            </a:b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
        <p:nvSpPr>
          <p:cNvPr id="9" name="TextBox 8">
            <a:extLst>
              <a:ext uri="{FF2B5EF4-FFF2-40B4-BE49-F238E27FC236}">
                <a16:creationId xmlns:a16="http://schemas.microsoft.com/office/drawing/2014/main" xmlns="" id="{943CF81F-1726-3C42-0EAB-4924BBF52D92}"/>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44295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F05B1-AB04-81B0-776E-BB4CD87529F8}"/>
              </a:ext>
            </a:extLst>
          </p:cNvPr>
          <p:cNvSpPr>
            <a:spLocks noGrp="1"/>
          </p:cNvSpPr>
          <p:nvPr>
            <p:ph type="title"/>
          </p:nvPr>
        </p:nvSpPr>
        <p:spPr>
          <a:xfrm>
            <a:off x="677334" y="609600"/>
            <a:ext cx="5222281" cy="918234"/>
          </a:xfrm>
        </p:spPr>
        <p:txBody>
          <a:bodyPr vert="horz" lIns="91440" tIns="45720" rIns="91440" bIns="45720" rtlCol="0" anchor="t">
            <a:normAutofit fontScale="90000"/>
          </a:bodyPr>
          <a:lstStyle/>
          <a:p>
            <a:pPr algn="ctr"/>
            <a:r>
              <a:rPr lang="en-US" sz="4000" dirty="0"/>
              <a:t>                   </a:t>
            </a:r>
            <a:r>
              <a:rPr lang="en-US" sz="4000" dirty="0" smtClean="0"/>
              <a:t>InjectMocks</a:t>
            </a:r>
            <a:r>
              <a:rPr lang="en-US" sz="4000" dirty="0"/>
              <a:t>                         </a:t>
            </a:r>
            <a:endParaRPr lang="en-US" dirty="0"/>
          </a:p>
        </p:txBody>
      </p:sp>
      <p:sp>
        <p:nvSpPr>
          <p:cNvPr id="13" name="Isosceles Triangle 8">
            <a:extLst>
              <a:ext uri="{FF2B5EF4-FFF2-40B4-BE49-F238E27FC236}">
                <a16:creationId xmlns:a16="http://schemas.microsoft.com/office/drawing/2014/main" xmlns="" id="{212CBC7C-F294-455B-AE07-8B43A5705F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xmlns="" id="{B32BEDF2-87D0-69CA-7070-34FAAAC8FB4C}"/>
              </a:ext>
            </a:extLst>
          </p:cNvPr>
          <p:cNvSpPr txBox="1"/>
          <p:nvPr/>
        </p:nvSpPr>
        <p:spPr>
          <a:xfrm>
            <a:off x="479718" y="1714891"/>
            <a:ext cx="5211607" cy="24430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a:spcBef>
                <a:spcPts val="1000"/>
              </a:spcBef>
              <a:buClr>
                <a:schemeClr val="accent1"/>
              </a:buClr>
              <a:buSzPct val="80000"/>
              <a:buFont typeface="Wingdings 3" charset="2"/>
              <a:buChar char=""/>
            </a:pPr>
            <a:r>
              <a:rPr lang="en-US" sz="2400" b="1" dirty="0" smtClean="0">
                <a:solidFill>
                  <a:schemeClr val="tx1">
                    <a:lumMod val="75000"/>
                    <a:lumOff val="25000"/>
                  </a:schemeClr>
                </a:solidFill>
              </a:rPr>
              <a:t>Creates objects and injects all dependencies annoted with @Mocks. @Mock allows shorthand creation of objects required for testing.</a:t>
            </a:r>
          </a:p>
          <a:p>
            <a:pPr>
              <a:spcBef>
                <a:spcPts val="1000"/>
              </a:spcBef>
              <a:buClr>
                <a:schemeClr val="accent1"/>
              </a:buClr>
              <a:buSzPct val="80000"/>
              <a:buFont typeface="Wingdings 3" charset="2"/>
              <a:buChar char=""/>
            </a:pPr>
            <a:r>
              <a:rPr lang="en-US" sz="2400" b="1" dirty="0" smtClean="0">
                <a:solidFill>
                  <a:schemeClr val="tx1">
                    <a:lumMod val="75000"/>
                    <a:lumOff val="25000"/>
                  </a:schemeClr>
                </a:solidFill>
              </a:rPr>
              <a:t>Minimize repetition and improves readability.</a:t>
            </a:r>
            <a:endParaRPr lang="en-US" sz="2400" b="1" dirty="0">
              <a:solidFill>
                <a:schemeClr val="tx1">
                  <a:lumMod val="75000"/>
                  <a:lumOff val="25000"/>
                </a:schemeClr>
              </a:solidFill>
            </a:endParaRPr>
          </a:p>
          <a:p>
            <a:pPr algn="ctr">
              <a:spcBef>
                <a:spcPts val="1000"/>
              </a:spcBef>
              <a:buClr>
                <a:schemeClr val="accent1"/>
              </a:buClr>
              <a:buSzPct val="80000"/>
              <a:buFont typeface="Wingdings 3" charset="2"/>
              <a:buChar char=""/>
            </a:pPr>
            <a:endParaRPr lang="en-US" sz="2400" b="1" dirty="0">
              <a:solidFill>
                <a:schemeClr val="tx1">
                  <a:lumMod val="75000"/>
                  <a:lumOff val="25000"/>
                </a:schemeClr>
              </a:solidFill>
            </a:endParaRPr>
          </a:p>
        </p:txBody>
      </p:sp>
      <p:pic>
        <p:nvPicPr>
          <p:cNvPr id="8" name="Picture 8">
            <a:extLst>
              <a:ext uri="{FF2B5EF4-FFF2-40B4-BE49-F238E27FC236}">
                <a16:creationId xmlns:a16="http://schemas.microsoft.com/office/drawing/2014/main" xmlns="" id="{268C534F-2C2B-DA70-1383-C748937C3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9615" y="1527835"/>
            <a:ext cx="5416218" cy="3341804"/>
          </a:xfrm>
          <a:prstGeom prst="rect">
            <a:avLst/>
          </a:prstGeom>
        </p:spPr>
      </p:pic>
      <p:sp>
        <p:nvSpPr>
          <p:cNvPr id="7" name="TextBox 6">
            <a:extLst>
              <a:ext uri="{FF2B5EF4-FFF2-40B4-BE49-F238E27FC236}">
                <a16:creationId xmlns:a16="http://schemas.microsoft.com/office/drawing/2014/main" xmlns="" id="{2D89121F-6D77-DDFF-8547-262559DB1821}"/>
              </a:ext>
            </a:extLst>
          </p:cNvPr>
          <p:cNvSpPr txBox="1"/>
          <p:nvPr/>
        </p:nvSpPr>
        <p:spPr>
          <a:xfrm>
            <a:off x="6836075" y="35436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2453265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68705-2B24-4558-F268-705C4F5E5784}"/>
              </a:ext>
            </a:extLst>
          </p:cNvPr>
          <p:cNvSpPr>
            <a:spLocks noGrp="1"/>
          </p:cNvSpPr>
          <p:nvPr>
            <p:ph type="title"/>
          </p:nvPr>
        </p:nvSpPr>
        <p:spPr>
          <a:xfrm>
            <a:off x="677334" y="408317"/>
            <a:ext cx="8596668" cy="630687"/>
          </a:xfrm>
        </p:spPr>
        <p:txBody>
          <a:bodyPr>
            <a:normAutofit fontScale="90000"/>
          </a:bodyPr>
          <a:lstStyle/>
          <a:p>
            <a:pPr algn="ctr"/>
            <a:r>
              <a:rPr lang="en-US" dirty="0"/>
              <a:t>Architecture </a:t>
            </a:r>
          </a:p>
        </p:txBody>
      </p:sp>
      <p:pic>
        <p:nvPicPr>
          <p:cNvPr id="4" name="Picture 4">
            <a:extLst>
              <a:ext uri="{FF2B5EF4-FFF2-40B4-BE49-F238E27FC236}">
                <a16:creationId xmlns:a16="http://schemas.microsoft.com/office/drawing/2014/main" xmlns="" id="{B96BCBED-09B5-B82F-F711-571B83E3AD98}"/>
              </a:ext>
            </a:extLst>
          </p:cNvPr>
          <p:cNvPicPr>
            <a:picLocks noGrp="1" noChangeAspect="1"/>
          </p:cNvPicPr>
          <p:nvPr>
            <p:ph idx="1"/>
          </p:nvPr>
        </p:nvPicPr>
        <p:blipFill>
          <a:blip r:embed="rId2"/>
          <a:stretch>
            <a:fillRect/>
          </a:stretch>
        </p:blipFill>
        <p:spPr>
          <a:xfrm>
            <a:off x="356673" y="1039004"/>
            <a:ext cx="11020783" cy="5218978"/>
          </a:xfrm>
        </p:spPr>
      </p:pic>
    </p:spTree>
    <p:extLst>
      <p:ext uri="{BB962C8B-B14F-4D97-AF65-F5344CB8AC3E}">
        <p14:creationId xmlns:p14="http://schemas.microsoft.com/office/powerpoint/2010/main" val="3013012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xmlns=""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xmlns=""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61E26D5B-F96B-B124-6027-91D7BC1328ED}"/>
              </a:ext>
            </a:extLst>
          </p:cNvPr>
          <p:cNvSpPr>
            <a:spLocks noGrp="1"/>
          </p:cNvSpPr>
          <p:nvPr>
            <p:ph type="title"/>
          </p:nvPr>
        </p:nvSpPr>
        <p:spPr>
          <a:xfrm>
            <a:off x="677334" y="609600"/>
            <a:ext cx="8596668" cy="1320800"/>
          </a:xfrm>
        </p:spPr>
        <p:txBody>
          <a:bodyPr>
            <a:normAutofit/>
          </a:bodyPr>
          <a:lstStyle/>
          <a:p>
            <a:r>
              <a:rPr lang="en-US" dirty="0"/>
              <a:t>Use Cases</a:t>
            </a:r>
          </a:p>
        </p:txBody>
      </p:sp>
      <p:sp>
        <p:nvSpPr>
          <p:cNvPr id="3" name="Content Placeholder 2">
            <a:extLst>
              <a:ext uri="{FF2B5EF4-FFF2-40B4-BE49-F238E27FC236}">
                <a16:creationId xmlns:a16="http://schemas.microsoft.com/office/drawing/2014/main" xmlns="" id="{CD386F86-5097-AA78-A2E9-F363CE9D679A}"/>
              </a:ext>
            </a:extLst>
          </p:cNvPr>
          <p:cNvSpPr>
            <a:spLocks noGrp="1"/>
          </p:cNvSpPr>
          <p:nvPr>
            <p:ph idx="1"/>
          </p:nvPr>
        </p:nvSpPr>
        <p:spPr>
          <a:xfrm>
            <a:off x="677334" y="2160589"/>
            <a:ext cx="8596668" cy="3880773"/>
          </a:xfrm>
        </p:spPr>
        <p:txBody>
          <a:bodyPr vert="horz" lIns="91440" tIns="45720" rIns="91440" bIns="45720" rtlCol="0">
            <a:normAutofit/>
          </a:bodyPr>
          <a:lstStyle/>
          <a:p>
            <a:r>
              <a:rPr lang="en-US" dirty="0"/>
              <a:t>This application can be used for accessing and </a:t>
            </a:r>
            <a:r>
              <a:rPr lang="en-US" dirty="0" smtClean="0"/>
              <a:t>managing prescription and appointment schedule.</a:t>
            </a:r>
            <a:endParaRPr lang="en-US" dirty="0"/>
          </a:p>
          <a:p>
            <a:pPr marL="857250" lvl="1" indent="-457200">
              <a:buFont typeface="Wingdings" charset="2"/>
              <a:buChar char="§"/>
            </a:pPr>
            <a:r>
              <a:rPr lang="en-US" dirty="0" smtClean="0"/>
              <a:t>Doctor</a:t>
            </a:r>
            <a:endParaRPr lang="en-US" dirty="0"/>
          </a:p>
          <a:p>
            <a:pPr marL="857250" lvl="1" indent="-457200">
              <a:buFont typeface="Wingdings" charset="2"/>
              <a:buChar char="§"/>
            </a:pPr>
            <a:r>
              <a:rPr lang="en-US" dirty="0" smtClean="0"/>
              <a:t>Patient</a:t>
            </a:r>
            <a:endParaRPr lang="en-US" dirty="0"/>
          </a:p>
          <a:p>
            <a:pPr marL="857250" lvl="1" indent="-457200">
              <a:buFont typeface="Wingdings" charset="2"/>
              <a:buChar char="§"/>
            </a:pPr>
            <a:r>
              <a:rPr lang="en-US" dirty="0"/>
              <a:t>Government </a:t>
            </a:r>
            <a:r>
              <a:rPr lang="en-US" dirty="0" smtClean="0"/>
              <a:t>Doctor</a:t>
            </a:r>
            <a:endParaRPr lang="en-US" dirty="0"/>
          </a:p>
          <a:p>
            <a:pPr marL="857250" lvl="1" indent="-457200">
              <a:buFont typeface="Wingdings" charset="2"/>
              <a:buChar char="§"/>
            </a:pPr>
            <a:endParaRPr lang="en-US" dirty="0"/>
          </a:p>
          <a:p>
            <a:pPr marL="857250" lvl="1" indent="-457200">
              <a:buFont typeface="Wingdings" charset="2"/>
              <a:buChar char="§"/>
            </a:pPr>
            <a:endParaRPr lang="en-US" dirty="0"/>
          </a:p>
        </p:txBody>
      </p:sp>
      <p:sp>
        <p:nvSpPr>
          <p:cNvPr id="4" name="TextBox 3">
            <a:extLst>
              <a:ext uri="{FF2B5EF4-FFF2-40B4-BE49-F238E27FC236}">
                <a16:creationId xmlns:a16="http://schemas.microsoft.com/office/drawing/2014/main" xmlns="" id="{AE85E597-E283-995B-C06E-79648E914DA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512123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609316A9-990D-4EC3-A671-70EE5C1493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xmlns="" id="{9B0C6109-9159-49CA-AD7A-F9035539DB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xmlns="" id="{686F14F5-308C-4EB6-87AB-05DE9501B1A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xmlns="" id="{BA032363-A188-47C5-9D59-9B788809DC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xmlns="" id="{2C4077DF-6BB9-4069-AD28-6B1664EBB0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xmlns="" id="{1D2B8B50-3419-41ED-9A9F-3CF9EEBBD3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xmlns="" id="{5C640498-2E73-4FA2-BEB6-C3596A458C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xmlns="" id="{3240EEFC-4112-4C39-A816-C815774F6D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xmlns="" id="{ADF362B0-03EA-4800-9FAA-9F128587E4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0BA84559-2F4C-4795-9246-4C563F942D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FA77A1AA-CA47-4A91-A0A1-0A8CE31A9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4">
            <a:extLst>
              <a:ext uri="{FF2B5EF4-FFF2-40B4-BE49-F238E27FC236}">
                <a16:creationId xmlns:a16="http://schemas.microsoft.com/office/drawing/2014/main" xmlns="" id="{D3609F86-DD15-1C28-A0B8-01908D1E1F1C}"/>
              </a:ext>
            </a:extLst>
          </p:cNvPr>
          <p:cNvPicPr>
            <a:picLocks noGrp="1" noChangeAspect="1"/>
          </p:cNvPicPr>
          <p:nvPr>
            <p:ph idx="1"/>
          </p:nvPr>
        </p:nvPicPr>
        <p:blipFill>
          <a:blip r:embed="rId2"/>
          <a:stretch>
            <a:fillRect/>
          </a:stretch>
        </p:blipFill>
        <p:spPr>
          <a:xfrm>
            <a:off x="1552782" y="1066377"/>
            <a:ext cx="6564289" cy="4604800"/>
          </a:xfrm>
          <a:prstGeom prst="rect">
            <a:avLst/>
          </a:prstGeom>
        </p:spPr>
      </p:pic>
    </p:spTree>
    <p:extLst>
      <p:ext uri="{BB962C8B-B14F-4D97-AF65-F5344CB8AC3E}">
        <p14:creationId xmlns:p14="http://schemas.microsoft.com/office/powerpoint/2010/main" val="262166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12">
            <a:extLst>
              <a:ext uri="{FF2B5EF4-FFF2-40B4-BE49-F238E27FC236}">
                <a16:creationId xmlns:a16="http://schemas.microsoft.com/office/drawing/2014/main" xmlns=""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2" name="Rectangle 14">
            <a:extLst>
              <a:ext uri="{FF2B5EF4-FFF2-40B4-BE49-F238E27FC236}">
                <a16:creationId xmlns:a16="http://schemas.microsoft.com/office/drawing/2014/main" xmlns=""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16">
            <a:extLst>
              <a:ext uri="{FF2B5EF4-FFF2-40B4-BE49-F238E27FC236}">
                <a16:creationId xmlns:a16="http://schemas.microsoft.com/office/drawing/2014/main" xmlns=""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18">
            <a:extLst>
              <a:ext uri="{FF2B5EF4-FFF2-40B4-BE49-F238E27FC236}">
                <a16:creationId xmlns:a16="http://schemas.microsoft.com/office/drawing/2014/main" xmlns=""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xmlns=""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xmlns=""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4">
            <a:extLst>
              <a:ext uri="{FF2B5EF4-FFF2-40B4-BE49-F238E27FC236}">
                <a16:creationId xmlns:a16="http://schemas.microsoft.com/office/drawing/2014/main" xmlns=""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xmlns=""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xmlns=""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Shape 30">
            <a:extLst>
              <a:ext uri="{FF2B5EF4-FFF2-40B4-BE49-F238E27FC236}">
                <a16:creationId xmlns:a16="http://schemas.microsoft.com/office/drawing/2014/main" xmlns="" id="{A5EC319D-0FEA-4B95-A3EA-01E35672C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B52C73C6-5401-F3D8-1E66-A98CCCF0B5F0}"/>
              </a:ext>
            </a:extLst>
          </p:cNvPr>
          <p:cNvSpPr>
            <a:spLocks noGrp="1"/>
          </p:cNvSpPr>
          <p:nvPr>
            <p:ph type="title"/>
          </p:nvPr>
        </p:nvSpPr>
        <p:spPr>
          <a:xfrm>
            <a:off x="7181723" y="609600"/>
            <a:ext cx="4512989" cy="2227730"/>
          </a:xfrm>
        </p:spPr>
        <p:txBody>
          <a:bodyPr anchor="ctr">
            <a:normAutofit/>
          </a:bodyPr>
          <a:lstStyle/>
          <a:p>
            <a:r>
              <a:rPr lang="en-US" b="1" dirty="0" smtClean="0">
                <a:solidFill>
                  <a:srgbClr val="FFFFFF"/>
                </a:solidFill>
              </a:rPr>
              <a:t>Hospital Management </a:t>
            </a:r>
            <a:r>
              <a:rPr lang="en-US" b="1" dirty="0">
                <a:solidFill>
                  <a:srgbClr val="FFFFFF"/>
                </a:solidFill>
              </a:rPr>
              <a:t>App</a:t>
            </a:r>
            <a:endParaRPr lang="en-US" dirty="0">
              <a:solidFill>
                <a:srgbClr val="FFFFFF"/>
              </a:solidFill>
            </a:endParaRPr>
          </a:p>
        </p:txBody>
      </p:sp>
      <p:pic>
        <p:nvPicPr>
          <p:cNvPr id="8" name="Picture 8">
            <a:extLst>
              <a:ext uri="{FF2B5EF4-FFF2-40B4-BE49-F238E27FC236}">
                <a16:creationId xmlns:a16="http://schemas.microsoft.com/office/drawing/2014/main" xmlns="" id="{7E36EE30-BC41-E846-DDE8-313E30296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425" y="1539440"/>
            <a:ext cx="4144109" cy="3684493"/>
          </a:xfrm>
          <a:prstGeom prst="rect">
            <a:avLst/>
          </a:prstGeom>
        </p:spPr>
      </p:pic>
      <p:sp>
        <p:nvSpPr>
          <p:cNvPr id="3" name="Content Placeholder 2">
            <a:extLst>
              <a:ext uri="{FF2B5EF4-FFF2-40B4-BE49-F238E27FC236}">
                <a16:creationId xmlns:a16="http://schemas.microsoft.com/office/drawing/2014/main" xmlns="" id="{EA1B6973-9C69-F0C3-7353-DFC6D8E9CEE1}"/>
              </a:ext>
            </a:extLst>
          </p:cNvPr>
          <p:cNvSpPr>
            <a:spLocks noGrp="1"/>
          </p:cNvSpPr>
          <p:nvPr>
            <p:ph idx="1"/>
          </p:nvPr>
        </p:nvSpPr>
        <p:spPr>
          <a:xfrm>
            <a:off x="7181725" y="2837329"/>
            <a:ext cx="4512988" cy="3317938"/>
          </a:xfrm>
        </p:spPr>
        <p:txBody>
          <a:bodyPr vert="horz" lIns="91440" tIns="45720" rIns="91440" bIns="45720" rtlCol="0" anchor="t">
            <a:normAutofit/>
          </a:bodyPr>
          <a:lstStyle/>
          <a:p>
            <a:pPr marL="0" indent="0">
              <a:buNone/>
            </a:pPr>
            <a:r>
              <a:rPr lang="en-US" b="1" dirty="0">
                <a:solidFill>
                  <a:srgbClr val="FFFFFF"/>
                </a:solidFill>
              </a:rPr>
              <a:t>   Submitted By-</a:t>
            </a:r>
            <a:endParaRPr lang="en-US" dirty="0">
              <a:solidFill>
                <a:srgbClr val="FFFFFF"/>
              </a:solidFill>
            </a:endParaRPr>
          </a:p>
          <a:p>
            <a:r>
              <a:rPr lang="en-US" b="1" dirty="0" smtClean="0">
                <a:solidFill>
                  <a:srgbClr val="FFFFFF"/>
                </a:solidFill>
              </a:rPr>
              <a:t>Adesh Awachat</a:t>
            </a:r>
            <a:endParaRPr lang="en-US" b="1" dirty="0">
              <a:solidFill>
                <a:srgbClr val="FFFFFF"/>
              </a:solidFill>
            </a:endParaRPr>
          </a:p>
        </p:txBody>
      </p:sp>
      <p:sp>
        <p:nvSpPr>
          <p:cNvPr id="5" name="TextBox 4">
            <a:extLst>
              <a:ext uri="{FF2B5EF4-FFF2-40B4-BE49-F238E27FC236}">
                <a16:creationId xmlns:a16="http://schemas.microsoft.com/office/drawing/2014/main" xmlns="" id="{3B222EDE-6ADE-125E-EC00-6F90DE2895E4}"/>
              </a:ext>
            </a:extLst>
          </p:cNvPr>
          <p:cNvSpPr txBox="1"/>
          <p:nvPr/>
        </p:nvSpPr>
        <p:spPr>
          <a:xfrm flipV="1">
            <a:off x="4724400" y="3569732"/>
            <a:ext cx="169653" cy="763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4" name="Rectangle 3"/>
          <p:cNvSpPr/>
          <p:nvPr/>
        </p:nvSpPr>
        <p:spPr>
          <a:xfrm>
            <a:off x="4233425" y="1539440"/>
            <a:ext cx="671109" cy="316254"/>
          </a:xfrm>
          <a:prstGeom prst="rect">
            <a:avLst/>
          </a:prstGeom>
          <a:solidFill>
            <a:srgbClr val="B1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483991" y="3939988"/>
            <a:ext cx="1384394" cy="309283"/>
          </a:xfrm>
          <a:prstGeom prst="rect">
            <a:avLst/>
          </a:prstGeom>
          <a:solidFill>
            <a:srgbClr val="002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2121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B265A9E-5FC1-D04E-5188-6D6FF8C2F9B5}"/>
              </a:ext>
            </a:extLst>
          </p:cNvPr>
          <p:cNvSpPr>
            <a:spLocks noGrp="1"/>
          </p:cNvSpPr>
          <p:nvPr>
            <p:ph type="title"/>
          </p:nvPr>
        </p:nvSpPr>
        <p:spPr>
          <a:xfrm>
            <a:off x="1286933" y="609600"/>
            <a:ext cx="10197494" cy="1099457"/>
          </a:xfrm>
        </p:spPr>
        <p:txBody>
          <a:bodyPr>
            <a:normAutofit/>
          </a:bodyPr>
          <a:lstStyle/>
          <a:p>
            <a:r>
              <a:rPr lang="en-US" dirty="0"/>
              <a:t>Project Briefing</a:t>
            </a:r>
          </a:p>
        </p:txBody>
      </p:sp>
      <p:sp>
        <p:nvSpPr>
          <p:cNvPr id="7" name="Isosceles Triangle 10">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Isosceles Triangle 12">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Content Placeholder 2">
            <a:extLst>
              <a:ext uri="{FF2B5EF4-FFF2-40B4-BE49-F238E27FC236}">
                <a16:creationId xmlns:a16="http://schemas.microsoft.com/office/drawing/2014/main" xmlns="" id="{A01D74F2-D803-DD40-AB41-970F5BD32936}"/>
              </a:ext>
            </a:extLst>
          </p:cNvPr>
          <p:cNvGraphicFramePr>
            <a:graphicFrameLocks noGrp="1"/>
          </p:cNvGraphicFramePr>
          <p:nvPr>
            <p:ph idx="1"/>
            <p:extLst>
              <p:ext uri="{D42A27DB-BD31-4B8C-83A1-F6EECF244321}">
                <p14:modId xmlns:p14="http://schemas.microsoft.com/office/powerpoint/2010/main" val="385454656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946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xmlns="" id="{655AE6B0-AC9E-4167-806F-E9DB135FC4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6AF4EDB9-4EBF-2CD5-BCE9-BBD5C657512D}"/>
              </a:ext>
            </a:extLst>
          </p:cNvPr>
          <p:cNvSpPr>
            <a:spLocks noGrp="1"/>
          </p:cNvSpPr>
          <p:nvPr>
            <p:ph type="title"/>
          </p:nvPr>
        </p:nvSpPr>
        <p:spPr>
          <a:xfrm>
            <a:off x="62325" y="1840730"/>
            <a:ext cx="4356293" cy="3589821"/>
          </a:xfrm>
        </p:spPr>
        <p:txBody>
          <a:bodyPr anchor="ctr">
            <a:normAutofit/>
          </a:bodyPr>
          <a:lstStyle/>
          <a:p>
            <a:pPr>
              <a:lnSpc>
                <a:spcPct val="90000"/>
              </a:lnSpc>
            </a:pPr>
            <a:r>
              <a:rPr lang="en-US" sz="4100" b="1" dirty="0" smtClean="0"/>
              <a:t>DoctorController  </a:t>
            </a:r>
            <a:r>
              <a:rPr lang="en-US" sz="4100" b="1" dirty="0"/>
              <a:t>Result</a:t>
            </a:r>
            <a:br>
              <a:rPr lang="en-US" sz="4100" b="1" dirty="0"/>
            </a:br>
            <a:r>
              <a:rPr lang="en-US" sz="4100" b="1" dirty="0"/>
              <a:t/>
            </a:r>
            <a:br>
              <a:rPr lang="en-US" sz="4100" b="1" dirty="0"/>
            </a:br>
            <a:endParaRPr lang="en-US" sz="4100" b="1" dirty="0"/>
          </a:p>
        </p:txBody>
      </p:sp>
      <p:grpSp>
        <p:nvGrpSpPr>
          <p:cNvPr id="77" name="Group 76">
            <a:extLst>
              <a:ext uri="{FF2B5EF4-FFF2-40B4-BE49-F238E27FC236}">
                <a16:creationId xmlns:a16="http://schemas.microsoft.com/office/drawing/2014/main" xmlns="" id="{3523416A-383B-4FDC-B4C9-D8EDDFE9C0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267" y="-8467"/>
            <a:ext cx="4766733" cy="6866467"/>
            <a:chOff x="7425267" y="-8467"/>
            <a:chExt cx="4766733" cy="6866467"/>
          </a:xfrm>
        </p:grpSpPr>
        <p:cxnSp>
          <p:nvCxnSpPr>
            <p:cNvPr id="72" name="Straight Connector 77">
              <a:extLst>
                <a:ext uri="{FF2B5EF4-FFF2-40B4-BE49-F238E27FC236}">
                  <a16:creationId xmlns:a16="http://schemas.microsoft.com/office/drawing/2014/main" xmlns="" id="{CB0D29D5-3F7C-4197-821B-6D60A66CC04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xmlns="" id="{347FB49A-3541-428A-AADE-682A3C505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73" name="Rectangle 23">
              <a:extLst>
                <a:ext uri="{FF2B5EF4-FFF2-40B4-BE49-F238E27FC236}">
                  <a16:creationId xmlns:a16="http://schemas.microsoft.com/office/drawing/2014/main" xmlns="" id="{D96F53DC-08F1-42C6-B558-B83D54B276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xmlns="" id="{AFE48CAF-A51C-463F-A570-ED99439A5C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1">
              <a:extLst>
                <a:ext uri="{FF2B5EF4-FFF2-40B4-BE49-F238E27FC236}">
                  <a16:creationId xmlns:a16="http://schemas.microsoft.com/office/drawing/2014/main" xmlns="" id="{01F0C48B-50FF-4351-8207-16D0960483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7">
              <a:extLst>
                <a:ext uri="{FF2B5EF4-FFF2-40B4-BE49-F238E27FC236}">
                  <a16:creationId xmlns:a16="http://schemas.microsoft.com/office/drawing/2014/main" xmlns="" id="{300384B6-5ED6-4F91-A548-B706D83751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8">
              <a:extLst>
                <a:ext uri="{FF2B5EF4-FFF2-40B4-BE49-F238E27FC236}">
                  <a16:creationId xmlns:a16="http://schemas.microsoft.com/office/drawing/2014/main" xmlns="" id="{337AFFAE-C182-463C-9459-8AB3C69D9A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xmlns="" id="{510ACF17-C3F0-42BF-BDEB-D079277121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85">
              <a:extLst>
                <a:ext uri="{FF2B5EF4-FFF2-40B4-BE49-F238E27FC236}">
                  <a16:creationId xmlns:a16="http://schemas.microsoft.com/office/drawing/2014/main" xmlns="" id="{E804EFD0-B84E-476F-9FC6-6C4A42EA00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3" name="Rectangle 87">
            <a:extLst>
              <a:ext uri="{FF2B5EF4-FFF2-40B4-BE49-F238E27FC236}">
                <a16:creationId xmlns:a16="http://schemas.microsoft.com/office/drawing/2014/main" xmlns="" id="{87BD1F4E-A66D-4C06-86DA-8D56CA7A3B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xmlns="" id="{7C86E2F9-A684-EFE1-D2CA-E5655FCC863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graphicFrame>
        <p:nvGraphicFramePr>
          <p:cNvPr id="71" name="Content Placeholder 2">
            <a:extLst>
              <a:ext uri="{FF2B5EF4-FFF2-40B4-BE49-F238E27FC236}">
                <a16:creationId xmlns:a16="http://schemas.microsoft.com/office/drawing/2014/main" xmlns="" id="{763C0C5A-58B3-E26A-3229-7DFD7A1CB5D0}"/>
              </a:ext>
            </a:extLst>
          </p:cNvPr>
          <p:cNvGraphicFramePr>
            <a:graphicFrameLocks noGrp="1"/>
          </p:cNvGraphicFramePr>
          <p:nvPr>
            <p:ph idx="1"/>
            <p:extLst>
              <p:ext uri="{D42A27DB-BD31-4B8C-83A1-F6EECF244321}">
                <p14:modId xmlns:p14="http://schemas.microsoft.com/office/powerpoint/2010/main" val="176016629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69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655AE6B0-AC9E-4167-806F-E9DB135FC4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2BCE7A4-E0B6-CD96-64D6-3BBFC12429BD}"/>
              </a:ext>
            </a:extLst>
          </p:cNvPr>
          <p:cNvSpPr>
            <a:spLocks noGrp="1"/>
          </p:cNvSpPr>
          <p:nvPr>
            <p:ph type="title"/>
          </p:nvPr>
        </p:nvSpPr>
        <p:spPr>
          <a:xfrm>
            <a:off x="189937" y="1416193"/>
            <a:ext cx="4649888" cy="3805481"/>
          </a:xfrm>
        </p:spPr>
        <p:txBody>
          <a:bodyPr anchor="ctr">
            <a:normAutofit/>
          </a:bodyPr>
          <a:lstStyle/>
          <a:p>
            <a:r>
              <a:rPr lang="en-US" sz="4400" dirty="0" smtClean="0"/>
              <a:t>PatientController</a:t>
            </a:r>
            <a:r>
              <a:rPr lang="en-US" sz="4400" dirty="0"/>
              <a:t/>
            </a:r>
            <a:br>
              <a:rPr lang="en-US" sz="4400" dirty="0"/>
            </a:br>
            <a:endParaRPr lang="en-US" sz="4400" dirty="0"/>
          </a:p>
        </p:txBody>
      </p:sp>
      <p:grpSp>
        <p:nvGrpSpPr>
          <p:cNvPr id="16" name="Group 15">
            <a:extLst>
              <a:ext uri="{FF2B5EF4-FFF2-40B4-BE49-F238E27FC236}">
                <a16:creationId xmlns:a16="http://schemas.microsoft.com/office/drawing/2014/main" xmlns="" id="{3523416A-383B-4FDC-B4C9-D8EDDFE9C0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267" y="-8467"/>
            <a:ext cx="4766733" cy="6866467"/>
            <a:chOff x="7425267" y="-8467"/>
            <a:chExt cx="4766733" cy="6866467"/>
          </a:xfrm>
        </p:grpSpPr>
        <p:cxnSp>
          <p:nvCxnSpPr>
            <p:cNvPr id="17" name="Straight Connector 16">
              <a:extLst>
                <a:ext uri="{FF2B5EF4-FFF2-40B4-BE49-F238E27FC236}">
                  <a16:creationId xmlns:a16="http://schemas.microsoft.com/office/drawing/2014/main" xmlns="" id="{CB0D29D5-3F7C-4197-821B-6D60A66CC04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xmlns="" id="{347FB49A-3541-428A-AADE-682A3C505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xmlns="" id="{D96F53DC-08F1-42C6-B558-B83D54B276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xmlns="" id="{AFE48CAF-A51C-463F-A570-ED99439A5C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01F0C48B-50FF-4351-8207-16D0960483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xmlns="" id="{300384B6-5ED6-4F91-A548-B706D83751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xmlns="" id="{337AFFAE-C182-463C-9459-8AB3C69D9A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xmlns="" id="{510ACF17-C3F0-42BF-BDEB-D079277121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xmlns="" id="{E804EFD0-B84E-476F-9FC6-6C4A42EA00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6">
            <a:extLst>
              <a:ext uri="{FF2B5EF4-FFF2-40B4-BE49-F238E27FC236}">
                <a16:creationId xmlns:a16="http://schemas.microsoft.com/office/drawing/2014/main" xmlns="" id="{87BD1F4E-A66D-4C06-86DA-8D56CA7A3B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Content Placeholder 2">
            <a:extLst>
              <a:ext uri="{FF2B5EF4-FFF2-40B4-BE49-F238E27FC236}">
                <a16:creationId xmlns:a16="http://schemas.microsoft.com/office/drawing/2014/main" xmlns="" id="{FD230C0E-E8CB-3385-61D8-172675D994BF}"/>
              </a:ext>
            </a:extLst>
          </p:cNvPr>
          <p:cNvGraphicFramePr>
            <a:graphicFrameLocks noGrp="1"/>
          </p:cNvGraphicFramePr>
          <p:nvPr>
            <p:ph idx="1"/>
            <p:extLst>
              <p:ext uri="{D42A27DB-BD31-4B8C-83A1-F6EECF244321}">
                <p14:modId xmlns:p14="http://schemas.microsoft.com/office/powerpoint/2010/main" val="255996738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15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655AE6B0-AC9E-4167-806F-E9DB135FC4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2BCE7A4-E0B6-CD96-64D6-3BBFC12429BD}"/>
              </a:ext>
            </a:extLst>
          </p:cNvPr>
          <p:cNvSpPr>
            <a:spLocks noGrp="1"/>
          </p:cNvSpPr>
          <p:nvPr>
            <p:ph type="title"/>
          </p:nvPr>
        </p:nvSpPr>
        <p:spPr>
          <a:xfrm>
            <a:off x="189937" y="1416193"/>
            <a:ext cx="4649888" cy="3805481"/>
          </a:xfrm>
        </p:spPr>
        <p:txBody>
          <a:bodyPr anchor="ctr">
            <a:normAutofit/>
          </a:bodyPr>
          <a:lstStyle/>
          <a:p>
            <a:r>
              <a:rPr lang="en-US" sz="4400" dirty="0" smtClean="0"/>
              <a:t>Prescription Controller</a:t>
            </a:r>
            <a:r>
              <a:rPr lang="en-US" sz="4400" dirty="0"/>
              <a:t/>
            </a:r>
            <a:br>
              <a:rPr lang="en-US" sz="4400" dirty="0"/>
            </a:br>
            <a:endParaRPr lang="en-US" sz="4400" dirty="0"/>
          </a:p>
        </p:txBody>
      </p:sp>
      <p:grpSp>
        <p:nvGrpSpPr>
          <p:cNvPr id="16" name="Group 15">
            <a:extLst>
              <a:ext uri="{FF2B5EF4-FFF2-40B4-BE49-F238E27FC236}">
                <a16:creationId xmlns:a16="http://schemas.microsoft.com/office/drawing/2014/main" xmlns="" id="{3523416A-383B-4FDC-B4C9-D8EDDFE9C0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267" y="-8467"/>
            <a:ext cx="4766733" cy="6866467"/>
            <a:chOff x="7425267" y="-8467"/>
            <a:chExt cx="4766733" cy="6866467"/>
          </a:xfrm>
        </p:grpSpPr>
        <p:cxnSp>
          <p:nvCxnSpPr>
            <p:cNvPr id="17" name="Straight Connector 16">
              <a:extLst>
                <a:ext uri="{FF2B5EF4-FFF2-40B4-BE49-F238E27FC236}">
                  <a16:creationId xmlns:a16="http://schemas.microsoft.com/office/drawing/2014/main" xmlns="" id="{CB0D29D5-3F7C-4197-821B-6D60A66CC04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xmlns="" id="{347FB49A-3541-428A-AADE-682A3C505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xmlns="" id="{D96F53DC-08F1-42C6-B558-B83D54B276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xmlns="" id="{AFE48CAF-A51C-463F-A570-ED99439A5C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01F0C48B-50FF-4351-8207-16D0960483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xmlns="" id="{300384B6-5ED6-4F91-A548-B706D83751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xmlns="" id="{337AFFAE-C182-463C-9459-8AB3C69D9A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xmlns="" id="{510ACF17-C3F0-42BF-BDEB-D079277121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xmlns="" id="{E804EFD0-B84E-476F-9FC6-6C4A42EA00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6">
            <a:extLst>
              <a:ext uri="{FF2B5EF4-FFF2-40B4-BE49-F238E27FC236}">
                <a16:creationId xmlns:a16="http://schemas.microsoft.com/office/drawing/2014/main" xmlns="" id="{87BD1F4E-A66D-4C06-86DA-8D56CA7A3B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Content Placeholder 2">
            <a:extLst>
              <a:ext uri="{FF2B5EF4-FFF2-40B4-BE49-F238E27FC236}">
                <a16:creationId xmlns:a16="http://schemas.microsoft.com/office/drawing/2014/main" xmlns="" id="{FD230C0E-E8CB-3385-61D8-172675D994BF}"/>
              </a:ext>
            </a:extLst>
          </p:cNvPr>
          <p:cNvGraphicFramePr>
            <a:graphicFrameLocks noGrp="1"/>
          </p:cNvGraphicFramePr>
          <p:nvPr>
            <p:ph idx="1"/>
            <p:extLst>
              <p:ext uri="{D42A27DB-BD31-4B8C-83A1-F6EECF244321}">
                <p14:modId xmlns:p14="http://schemas.microsoft.com/office/powerpoint/2010/main" val="294969676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796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8BA8-4A75-D754-F8AE-050A167999E8}"/>
              </a:ext>
            </a:extLst>
          </p:cNvPr>
          <p:cNvSpPr>
            <a:spLocks noGrp="1"/>
          </p:cNvSpPr>
          <p:nvPr>
            <p:ph type="title"/>
          </p:nvPr>
        </p:nvSpPr>
        <p:spPr>
          <a:xfrm>
            <a:off x="677328" y="609600"/>
            <a:ext cx="2930518" cy="1320800"/>
          </a:xfrm>
        </p:spPr>
        <p:txBody>
          <a:bodyPr anchor="ctr">
            <a:normAutofit/>
          </a:bodyPr>
          <a:lstStyle/>
          <a:p>
            <a:r>
              <a:rPr lang="en-US" b="1" dirty="0"/>
              <a:t>Tools Used</a:t>
            </a:r>
          </a:p>
        </p:txBody>
      </p:sp>
      <p:sp>
        <p:nvSpPr>
          <p:cNvPr id="3" name="Content Placeholder 2">
            <a:extLst>
              <a:ext uri="{FF2B5EF4-FFF2-40B4-BE49-F238E27FC236}">
                <a16:creationId xmlns:a16="http://schemas.microsoft.com/office/drawing/2014/main" xmlns="" id="{B1EA3822-6F21-1074-68B2-1F50B810E253}"/>
              </a:ext>
            </a:extLst>
          </p:cNvPr>
          <p:cNvSpPr>
            <a:spLocks noGrp="1"/>
          </p:cNvSpPr>
          <p:nvPr>
            <p:ph idx="1"/>
          </p:nvPr>
        </p:nvSpPr>
        <p:spPr>
          <a:xfrm>
            <a:off x="677328" y="2160589"/>
            <a:ext cx="2930517" cy="3880773"/>
          </a:xfrm>
        </p:spPr>
        <p:txBody>
          <a:bodyPr vert="horz" lIns="91440" tIns="45720" rIns="91440" bIns="45720" rtlCol="0">
            <a:normAutofit/>
          </a:bodyPr>
          <a:lstStyle/>
          <a:p>
            <a:pPr>
              <a:buFont typeface="Wingdings" charset="2"/>
              <a:buChar char="Ø"/>
            </a:pPr>
            <a:r>
              <a:rPr lang="en-US" dirty="0" smtClean="0"/>
              <a:t>Docker</a:t>
            </a:r>
            <a:endParaRPr lang="en-US" dirty="0"/>
          </a:p>
          <a:p>
            <a:pPr>
              <a:buFont typeface="Wingdings" charset="2"/>
              <a:buChar char="Ø"/>
            </a:pPr>
            <a:r>
              <a:rPr lang="en-US" dirty="0"/>
              <a:t>Java</a:t>
            </a:r>
          </a:p>
          <a:p>
            <a:pPr>
              <a:buFont typeface="Wingdings" charset="2"/>
              <a:buChar char="Ø"/>
            </a:pPr>
            <a:r>
              <a:rPr lang="en-US" dirty="0"/>
              <a:t>Spring Boot</a:t>
            </a:r>
          </a:p>
          <a:p>
            <a:pPr>
              <a:buFont typeface="Wingdings" charset="2"/>
              <a:buChar char="Ø"/>
            </a:pPr>
            <a:r>
              <a:rPr lang="en-US" dirty="0"/>
              <a:t>MongoDB</a:t>
            </a:r>
          </a:p>
          <a:p>
            <a:pPr>
              <a:buFont typeface="Wingdings" charset="2"/>
              <a:buChar char="Ø"/>
            </a:pPr>
            <a:endParaRPr lang="en-US" dirty="0"/>
          </a:p>
        </p:txBody>
      </p:sp>
      <p:pic>
        <p:nvPicPr>
          <p:cNvPr id="8" name="Picture 8">
            <a:extLst>
              <a:ext uri="{FF2B5EF4-FFF2-40B4-BE49-F238E27FC236}">
                <a16:creationId xmlns:a16="http://schemas.microsoft.com/office/drawing/2014/main" xmlns="" id="{F5214F1A-9D4A-E53C-B9C6-EF75D490C58F}"/>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3844641" y="1583888"/>
            <a:ext cx="2596281" cy="653004"/>
          </a:xfrm>
          <a:prstGeom prst="rect">
            <a:avLst/>
          </a:prstGeom>
        </p:spPr>
      </p:pic>
      <p:pic>
        <p:nvPicPr>
          <p:cNvPr id="4" name="Picture 4">
            <a:extLst>
              <a:ext uri="{FF2B5EF4-FFF2-40B4-BE49-F238E27FC236}">
                <a16:creationId xmlns:a16="http://schemas.microsoft.com/office/drawing/2014/main" xmlns="" id="{380AD675-6EAA-DCD5-3536-8DC56C6BF276}"/>
              </a:ext>
            </a:extLst>
          </p:cNvPr>
          <p:cNvPicPr>
            <a:picLocks noChangeAspect="1"/>
          </p:cNvPicPr>
          <p:nvPr/>
        </p:nvPicPr>
        <p:blipFill>
          <a:blip r:embed="rId4">
            <a:extLst>
              <a:ext uri="{837473B0-CC2E-450A-ABE3-18F120FF3D39}">
                <a1611:picAttrSrcUrl xmlns:a1611="http://schemas.microsoft.com/office/drawing/2016/11/main" xmlns="" r:id="rId5"/>
              </a:ext>
            </a:extLst>
          </a:blip>
          <a:stretch>
            <a:fillRect/>
          </a:stretch>
        </p:blipFill>
        <p:spPr>
          <a:xfrm>
            <a:off x="6677719" y="1189922"/>
            <a:ext cx="2596281" cy="1440935"/>
          </a:xfrm>
          <a:prstGeom prst="rect">
            <a:avLst/>
          </a:prstGeom>
        </p:spPr>
      </p:pic>
      <p:pic>
        <p:nvPicPr>
          <p:cNvPr id="7" name="Graphic 6" descr="Database">
            <a:extLst>
              <a:ext uri="{FF2B5EF4-FFF2-40B4-BE49-F238E27FC236}">
                <a16:creationId xmlns:a16="http://schemas.microsoft.com/office/drawing/2014/main" xmlns="" id="{77357E75-3338-3A06-1416-8DC46121D5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838455" y="4102467"/>
            <a:ext cx="2596283" cy="2596283"/>
          </a:xfrm>
          <a:prstGeom prst="rect">
            <a:avLst/>
          </a:prstGeom>
        </p:spPr>
      </p:pic>
      <p:pic>
        <p:nvPicPr>
          <p:cNvPr id="6" name="Picture 9">
            <a:extLst>
              <a:ext uri="{FF2B5EF4-FFF2-40B4-BE49-F238E27FC236}">
                <a16:creationId xmlns:a16="http://schemas.microsoft.com/office/drawing/2014/main" xmlns="" id="{8EF5DAC4-C906-DCEF-FCFA-950FAD3818CC}"/>
              </a:ext>
            </a:extLst>
          </p:cNvPr>
          <p:cNvPicPr>
            <a:picLocks noChangeAspect="1"/>
          </p:cNvPicPr>
          <p:nvPr/>
        </p:nvPicPr>
        <p:blipFill>
          <a:blip r:embed="rId8"/>
          <a:stretch>
            <a:fillRect/>
          </a:stretch>
        </p:blipFill>
        <p:spPr>
          <a:xfrm>
            <a:off x="7080284" y="3843674"/>
            <a:ext cx="2193717" cy="1733642"/>
          </a:xfrm>
          <a:prstGeom prst="rect">
            <a:avLst/>
          </a:prstGeom>
        </p:spPr>
      </p:pic>
      <p:sp>
        <p:nvSpPr>
          <p:cNvPr id="9" name="TextBox 8">
            <a:extLst>
              <a:ext uri="{FF2B5EF4-FFF2-40B4-BE49-F238E27FC236}">
                <a16:creationId xmlns:a16="http://schemas.microsoft.com/office/drawing/2014/main" xmlns="" id="{844A356D-5978-4949-9E77-55F42362E732}"/>
              </a:ext>
            </a:extLst>
          </p:cNvPr>
          <p:cNvSpPr txBox="1"/>
          <p:nvPr/>
        </p:nvSpPr>
        <p:spPr>
          <a:xfrm>
            <a:off x="152400" y="854884"/>
            <a:ext cx="2743200" cy="317500"/>
          </a:xfrm>
          <a:prstGeom prst="rect">
            <a:avLst/>
          </a:prstGeom>
        </p:spPr>
        <p:txBody>
          <a:bodyPr lIns="91440" tIns="45720" rIns="91440" bIns="45720" anchor="t">
            <a:normAutofit fontScale="92500" lnSpcReduction="20000"/>
          </a:bodyPr>
          <a:lstStyle/>
          <a:p>
            <a:endParaRPr lang="en-US" dirty="0"/>
          </a:p>
        </p:txBody>
      </p:sp>
      <p:sp>
        <p:nvSpPr>
          <p:cNvPr id="5" name="TextBox 4">
            <a:extLst>
              <a:ext uri="{FF2B5EF4-FFF2-40B4-BE49-F238E27FC236}">
                <a16:creationId xmlns:a16="http://schemas.microsoft.com/office/drawing/2014/main" xmlns="" id="{7FCDF404-36A1-A1F5-A5A8-6B4F13F5DD0F}"/>
              </a:ext>
            </a:extLst>
          </p:cNvPr>
          <p:cNvSpPr txBox="1"/>
          <p:nvPr/>
        </p:nvSpPr>
        <p:spPr>
          <a:xfrm>
            <a:off x="166777" y="6791715"/>
            <a:ext cx="2743200" cy="317500"/>
          </a:xfrm>
          <a:prstGeom prst="rect">
            <a:avLst/>
          </a:prstGeom>
        </p:spPr>
        <p:txBody>
          <a:bodyPr lIns="91440" tIns="45720" rIns="91440" bIns="45720" anchor="t">
            <a:normAutofit fontScale="92500" lnSpcReduction="20000"/>
          </a:bodyPr>
          <a:lstStyle/>
          <a:p>
            <a:endParaRPr lang="en-US" dirty="0"/>
          </a:p>
        </p:txBody>
      </p:sp>
      <p:sp>
        <p:nvSpPr>
          <p:cNvPr id="10" name="TextBox 9">
            <a:extLst>
              <a:ext uri="{FF2B5EF4-FFF2-40B4-BE49-F238E27FC236}">
                <a16:creationId xmlns:a16="http://schemas.microsoft.com/office/drawing/2014/main" xmlns="" id="{201EC395-CE38-8239-8A29-7BAEE99823D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11" name="Picture 11">
            <a:extLst>
              <a:ext uri="{FF2B5EF4-FFF2-40B4-BE49-F238E27FC236}">
                <a16:creationId xmlns:a16="http://schemas.microsoft.com/office/drawing/2014/main" xmlns="" id="{604C3E89-B5A1-8CE9-31A7-BE4D043A1A00}"/>
              </a:ext>
            </a:extLst>
          </p:cNvPr>
          <p:cNvPicPr>
            <a:picLocks noChangeAspect="1"/>
          </p:cNvPicPr>
          <p:nvPr/>
        </p:nvPicPr>
        <p:blipFill>
          <a:blip r:embed="rId9"/>
          <a:stretch>
            <a:fillRect/>
          </a:stretch>
        </p:blipFill>
        <p:spPr>
          <a:xfrm>
            <a:off x="3847381" y="3032905"/>
            <a:ext cx="2743200" cy="705925"/>
          </a:xfrm>
          <a:prstGeom prst="rect">
            <a:avLst/>
          </a:prstGeom>
        </p:spPr>
      </p:pic>
      <p:pic>
        <p:nvPicPr>
          <p:cNvPr id="12" name="Picture 12">
            <a:extLst>
              <a:ext uri="{FF2B5EF4-FFF2-40B4-BE49-F238E27FC236}">
                <a16:creationId xmlns:a16="http://schemas.microsoft.com/office/drawing/2014/main" xmlns="" id="{7AA6E056-D608-7926-3023-B61706B134CD}"/>
              </a:ext>
            </a:extLst>
          </p:cNvPr>
          <p:cNvPicPr>
            <a:picLocks noChangeAspect="1"/>
          </p:cNvPicPr>
          <p:nvPr/>
        </p:nvPicPr>
        <p:blipFill>
          <a:blip r:embed="rId10"/>
          <a:stretch>
            <a:fillRect/>
          </a:stretch>
        </p:blipFill>
        <p:spPr>
          <a:xfrm>
            <a:off x="7082287" y="3004042"/>
            <a:ext cx="2743200" cy="734899"/>
          </a:xfrm>
          <a:prstGeom prst="rect">
            <a:avLst/>
          </a:prstGeom>
        </p:spPr>
      </p:pic>
      <p:pic>
        <p:nvPicPr>
          <p:cNvPr id="13" name="Picture 13">
            <a:extLst>
              <a:ext uri="{FF2B5EF4-FFF2-40B4-BE49-F238E27FC236}">
                <a16:creationId xmlns:a16="http://schemas.microsoft.com/office/drawing/2014/main" xmlns="" id="{4267AB0C-E766-D179-A543-5B44C5CBA38E}"/>
              </a:ext>
            </a:extLst>
          </p:cNvPr>
          <p:cNvPicPr>
            <a:picLocks noChangeAspect="1"/>
          </p:cNvPicPr>
          <p:nvPr/>
        </p:nvPicPr>
        <p:blipFill>
          <a:blip r:embed="rId11"/>
          <a:stretch>
            <a:fillRect/>
          </a:stretch>
        </p:blipFill>
        <p:spPr>
          <a:xfrm>
            <a:off x="7616944" y="5578146"/>
            <a:ext cx="1127546" cy="906313"/>
          </a:xfrm>
          <a:prstGeom prst="rect">
            <a:avLst/>
          </a:prstGeom>
        </p:spPr>
      </p:pic>
    </p:spTree>
    <p:extLst>
      <p:ext uri="{BB962C8B-B14F-4D97-AF65-F5344CB8AC3E}">
        <p14:creationId xmlns:p14="http://schemas.microsoft.com/office/powerpoint/2010/main" val="223454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6CA50731-177B-4AC0-372D-869FBA115128}"/>
              </a:ext>
            </a:extLst>
          </p:cNvPr>
          <p:cNvPicPr>
            <a:picLocks noGrp="1" noChangeAspect="1"/>
          </p:cNvPicPr>
          <p:nvPr>
            <p:ph idx="1"/>
          </p:nvPr>
        </p:nvPicPr>
        <p:blipFill>
          <a:blip r:embed="rId2">
            <a:extLst>
              <a:ext uri="{837473B0-CC2E-450A-ABE3-18F120FF3D39}">
                <a1611:picAttrSrcUrl xmlns:a1611="http://schemas.microsoft.com/office/drawing/2016/11/main" xmlns="" r:id="rId3"/>
              </a:ext>
            </a:extLst>
          </a:blip>
          <a:stretch>
            <a:fillRect/>
          </a:stretch>
        </p:blipFill>
        <p:spPr>
          <a:xfrm>
            <a:off x="9255979" y="126056"/>
            <a:ext cx="2884458" cy="603670"/>
          </a:xfrm>
        </p:spPr>
      </p:pic>
      <p:sp>
        <p:nvSpPr>
          <p:cNvPr id="5" name="TextBox 4">
            <a:extLst>
              <a:ext uri="{FF2B5EF4-FFF2-40B4-BE49-F238E27FC236}">
                <a16:creationId xmlns:a16="http://schemas.microsoft.com/office/drawing/2014/main" xmlns="" id="{4BC7AC43-5AD5-2854-8033-1F827037D861}"/>
              </a:ext>
            </a:extLst>
          </p:cNvPr>
          <p:cNvSpPr txBox="1"/>
          <p:nvPr/>
        </p:nvSpPr>
        <p:spPr>
          <a:xfrm>
            <a:off x="9716848" y="888671"/>
            <a:ext cx="3143250" cy="317500"/>
          </a:xfrm>
          <a:prstGeom prst="rect">
            <a:avLst/>
          </a:prstGeom>
        </p:spPr>
        <p:txBody>
          <a:bodyPr lIns="91440" tIns="45720" rIns="91440" bIns="45720" anchor="t">
            <a:normAutofit fontScale="92500" lnSpcReduction="20000"/>
          </a:bodyPr>
          <a:lstStyle/>
          <a:p>
            <a:endParaRPr lang="en-US" dirty="0"/>
          </a:p>
        </p:txBody>
      </p:sp>
      <p:sp>
        <p:nvSpPr>
          <p:cNvPr id="8" name="TextBox 7">
            <a:extLst>
              <a:ext uri="{FF2B5EF4-FFF2-40B4-BE49-F238E27FC236}">
                <a16:creationId xmlns:a16="http://schemas.microsoft.com/office/drawing/2014/main" xmlns="" id="{FF8937E7-F500-C573-0297-77FC21F5CD57}"/>
              </a:ext>
            </a:extLst>
          </p:cNvPr>
          <p:cNvSpPr txBox="1"/>
          <p:nvPr/>
        </p:nvSpPr>
        <p:spPr>
          <a:xfrm>
            <a:off x="7713992" y="222184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dirty="0"/>
          </a:p>
        </p:txBody>
      </p:sp>
      <p:graphicFrame>
        <p:nvGraphicFramePr>
          <p:cNvPr id="14" name="TextBox 6">
            <a:extLst>
              <a:ext uri="{FF2B5EF4-FFF2-40B4-BE49-F238E27FC236}">
                <a16:creationId xmlns:a16="http://schemas.microsoft.com/office/drawing/2014/main" xmlns="" id="{C96B3A32-C581-3152-347B-F5140CC3D6C4}"/>
              </a:ext>
            </a:extLst>
          </p:cNvPr>
          <p:cNvGraphicFramePr/>
          <p:nvPr>
            <p:extLst/>
          </p:nvPr>
        </p:nvGraphicFramePr>
        <p:xfrm>
          <a:off x="-5750" y="-221410"/>
          <a:ext cx="6395049" cy="45549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7" name="TextBox 96">
            <a:extLst>
              <a:ext uri="{FF2B5EF4-FFF2-40B4-BE49-F238E27FC236}">
                <a16:creationId xmlns:a16="http://schemas.microsoft.com/office/drawing/2014/main" xmlns="" id="{0A7C892D-C6E0-6365-1A1D-645D159FB857}"/>
              </a:ext>
            </a:extLst>
          </p:cNvPr>
          <p:cNvSpPr txBox="1"/>
          <p:nvPr/>
        </p:nvSpPr>
        <p:spPr>
          <a:xfrm>
            <a:off x="6277155" y="3847381"/>
            <a:ext cx="592059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ea typeface="+mn-lt"/>
                <a:cs typeface="+mn-lt"/>
              </a:rPr>
              <a:t>Maven provides developers ways to manage the following −</a:t>
            </a:r>
          </a:p>
          <a:p>
            <a:r>
              <a:rPr lang="en-US" b="1" dirty="0">
                <a:ea typeface="+mn-lt"/>
                <a:cs typeface="+mn-lt"/>
              </a:rPr>
              <a:t>Builds</a:t>
            </a:r>
          </a:p>
          <a:p>
            <a:r>
              <a:rPr lang="en-US" b="1" dirty="0">
                <a:ea typeface="+mn-lt"/>
                <a:cs typeface="+mn-lt"/>
              </a:rPr>
              <a:t>Documentation</a:t>
            </a:r>
          </a:p>
          <a:p>
            <a:r>
              <a:rPr lang="en-US" b="1" dirty="0">
                <a:ea typeface="+mn-lt"/>
                <a:cs typeface="+mn-lt"/>
              </a:rPr>
              <a:t>Reporting</a:t>
            </a:r>
          </a:p>
          <a:p>
            <a:r>
              <a:rPr lang="en-US" b="1" dirty="0">
                <a:ea typeface="+mn-lt"/>
                <a:cs typeface="+mn-lt"/>
              </a:rPr>
              <a:t>Dependencies</a:t>
            </a:r>
          </a:p>
          <a:p>
            <a:r>
              <a:rPr lang="en-US" b="1" dirty="0">
                <a:ea typeface="+mn-lt"/>
                <a:cs typeface="+mn-lt"/>
              </a:rPr>
              <a:t>SCMs</a:t>
            </a:r>
          </a:p>
          <a:p>
            <a:r>
              <a:rPr lang="en-US" b="1" dirty="0">
                <a:ea typeface="+mn-lt"/>
                <a:cs typeface="+mn-lt"/>
              </a:rPr>
              <a:t>Releases</a:t>
            </a:r>
          </a:p>
          <a:p>
            <a:r>
              <a:rPr lang="en-US" b="1" dirty="0">
                <a:ea typeface="+mn-lt"/>
                <a:cs typeface="+mn-lt"/>
              </a:rPr>
              <a:t>Distribution</a:t>
            </a:r>
          </a:p>
          <a:p>
            <a:r>
              <a:rPr lang="en-US" b="1" dirty="0">
                <a:ea typeface="+mn-lt"/>
                <a:cs typeface="+mn-lt"/>
              </a:rPr>
              <a:t>Mailing list</a:t>
            </a:r>
          </a:p>
          <a:p>
            <a:pPr algn="l"/>
            <a:endParaRPr lang="en-US" dirty="0"/>
          </a:p>
        </p:txBody>
      </p:sp>
    </p:spTree>
    <p:extLst>
      <p:ext uri="{BB962C8B-B14F-4D97-AF65-F5344CB8AC3E}">
        <p14:creationId xmlns:p14="http://schemas.microsoft.com/office/powerpoint/2010/main" val="176308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a:extLst>
              <a:ext uri="{FF2B5EF4-FFF2-40B4-BE49-F238E27FC236}">
                <a16:creationId xmlns:a16="http://schemas.microsoft.com/office/drawing/2014/main" xmlns="" id="{CE5B75EC-9FBC-2358-848E-925D12AF33B7}"/>
              </a:ext>
            </a:extLst>
          </p:cNvPr>
          <p:cNvPicPr>
            <a:picLocks noChangeAspect="1"/>
          </p:cNvPicPr>
          <p:nvPr/>
        </p:nvPicPr>
        <p:blipFill rotWithShape="1">
          <a:blip r:embed="rId2"/>
          <a:srcRect l="13182" r="1813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xmlns="" id="{D8F8C37C-8208-8209-107C-F5C0612143D9}"/>
              </a:ext>
            </a:extLst>
          </p:cNvPr>
          <p:cNvSpPr>
            <a:spLocks noGrp="1"/>
          </p:cNvSpPr>
          <p:nvPr>
            <p:ph type="title"/>
          </p:nvPr>
        </p:nvSpPr>
        <p:spPr>
          <a:xfrm>
            <a:off x="677333" y="609600"/>
            <a:ext cx="3851123" cy="544423"/>
          </a:xfrm>
        </p:spPr>
        <p:txBody>
          <a:bodyPr>
            <a:noAutofit/>
          </a:bodyPr>
          <a:lstStyle/>
          <a:p>
            <a:r>
              <a:rPr lang="en-US" sz="4000" dirty="0"/>
              <a:t>Java                               </a:t>
            </a:r>
          </a:p>
        </p:txBody>
      </p:sp>
      <p:sp>
        <p:nvSpPr>
          <p:cNvPr id="3" name="Content Placeholder 2">
            <a:extLst>
              <a:ext uri="{FF2B5EF4-FFF2-40B4-BE49-F238E27FC236}">
                <a16:creationId xmlns:a16="http://schemas.microsoft.com/office/drawing/2014/main" xmlns="" id="{9427584D-2B92-EC12-CB91-C2B686967311}"/>
              </a:ext>
            </a:extLst>
          </p:cNvPr>
          <p:cNvSpPr>
            <a:spLocks noGrp="1"/>
          </p:cNvSpPr>
          <p:nvPr>
            <p:ph idx="1"/>
          </p:nvPr>
        </p:nvSpPr>
        <p:spPr>
          <a:xfrm>
            <a:off x="614704" y="1534288"/>
            <a:ext cx="5226819" cy="4471425"/>
          </a:xfrm>
        </p:spPr>
        <p:txBody>
          <a:bodyPr vert="horz" lIns="91440" tIns="45720" rIns="91440" bIns="45720" rtlCol="0" anchor="t">
            <a:noAutofit/>
          </a:bodyPr>
          <a:lstStyle/>
          <a:p>
            <a:r>
              <a:rPr lang="en-US" sz="2800" dirty="0">
                <a:ea typeface="+mn-lt"/>
                <a:cs typeface="+mn-lt"/>
              </a:rPr>
              <a:t>Java is a class-based, object-oriented programming language and is designed to have as few implementation dependencies as possible. A general-purpose programming language made for developers to write once run anywhere that is compiled Java code can run on all platforms that support Java.</a:t>
            </a:r>
            <a:endParaRPr lang="en-US" sz="2800" dirty="0"/>
          </a:p>
        </p:txBody>
      </p:sp>
      <p:cxnSp>
        <p:nvCxnSpPr>
          <p:cNvPr id="29" name="Straight Connector 28">
            <a:extLst>
              <a:ext uri="{FF2B5EF4-FFF2-40B4-BE49-F238E27FC236}">
                <a16:creationId xmlns:a16="http://schemas.microsoft.com/office/drawing/2014/main" xmlns="" id="{64FA5DFF-7FE6-4855-84E6-DFA78EE978B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2AFD8CBA-54A3-4363-991B-B9C631BBFA7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xmlns="" id="{3F088236-D655-4F88-B238-E167623580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xmlns="" id="{3DAC0C92-199E-475C-9390-119A9B027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4">
            <a:extLst>
              <a:ext uri="{FF2B5EF4-FFF2-40B4-BE49-F238E27FC236}">
                <a16:creationId xmlns:a16="http://schemas.microsoft.com/office/drawing/2014/main" xmlns="" id="{C4CFB339-0ED8-4FE2-9EF1-6D1375B849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xmlns="" id="{31896C80-2069-4431-9C19-83B9137344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xmlns="" id="{BF120A21-0841-4823-B0C4-28AEBCEF9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xmlns="" id="{DBB05BAE-BBD3-4289-899F-A6851503C6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29">
            <a:extLst>
              <a:ext uri="{FF2B5EF4-FFF2-40B4-BE49-F238E27FC236}">
                <a16:creationId xmlns:a16="http://schemas.microsoft.com/office/drawing/2014/main" xmlns="" id="{9874D11C-36F5-4BBE-A490-019A54E953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xmlns="" id="{30020392-F303-67F0-405C-11AE084015F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10" name="TextBox 9">
            <a:extLst>
              <a:ext uri="{FF2B5EF4-FFF2-40B4-BE49-F238E27FC236}">
                <a16:creationId xmlns:a16="http://schemas.microsoft.com/office/drawing/2014/main" xmlns="" id="{1452AAD4-1816-338F-C8E8-F26ABB6661E3}"/>
              </a:ext>
            </a:extLst>
          </p:cNvPr>
          <p:cNvSpPr txBox="1"/>
          <p:nvPr/>
        </p:nvSpPr>
        <p:spPr>
          <a:xfrm flipV="1">
            <a:off x="5581650" y="4426982"/>
            <a:ext cx="1593012" cy="205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20509073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186</TotalTime>
  <Words>568</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Trebuchet MS</vt:lpstr>
      <vt:lpstr>Wingdings</vt:lpstr>
      <vt:lpstr>Wingdings 3</vt:lpstr>
      <vt:lpstr>Facet</vt:lpstr>
      <vt:lpstr>Hospital Management App</vt:lpstr>
      <vt:lpstr>Hospital Management App</vt:lpstr>
      <vt:lpstr>Project Briefing</vt:lpstr>
      <vt:lpstr>DoctorController  Result  </vt:lpstr>
      <vt:lpstr>PatientController </vt:lpstr>
      <vt:lpstr>Prescription Controller </vt:lpstr>
      <vt:lpstr>Tools Used</vt:lpstr>
      <vt:lpstr>PowerPoint Presentation</vt:lpstr>
      <vt:lpstr>Java                               </vt:lpstr>
      <vt:lpstr>Docker                             </vt:lpstr>
      <vt:lpstr>What is Spring Boot?</vt:lpstr>
      <vt:lpstr>Spring Boot Main Components</vt:lpstr>
      <vt:lpstr>PowerPoint Presentation</vt:lpstr>
      <vt:lpstr>MongoDB                       </vt:lpstr>
      <vt:lpstr>                   InjectMocks                         </vt:lpstr>
      <vt:lpstr>Architecture </vt:lpstr>
      <vt:lpstr>Use Cases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App</dc:title>
  <dc:creator>Microsoft account</dc:creator>
  <cp:lastModifiedBy>Microsoft account</cp:lastModifiedBy>
  <cp:revision>10</cp:revision>
  <dcterms:created xsi:type="dcterms:W3CDTF">2023-02-09T15:01:23Z</dcterms:created>
  <dcterms:modified xsi:type="dcterms:W3CDTF">2023-02-10T02:01:36Z</dcterms:modified>
</cp:coreProperties>
</file>