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95C336-5B00-4A32-A444-E74F9567C7AD}" v="2" dt="2023-09-22T09:09:21.7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urasia, A. (Ankita)" userId="49c52e55-2c5f-4dc9-b14d-c26e05e4985a" providerId="ADAL" clId="{D195C336-5B00-4A32-A444-E74F9567C7AD}"/>
    <pc:docChg chg="undo redo custSel addSld modSld">
      <pc:chgData name="Chaurasia, A. (Ankita)" userId="49c52e55-2c5f-4dc9-b14d-c26e05e4985a" providerId="ADAL" clId="{D195C336-5B00-4A32-A444-E74F9567C7AD}" dt="2023-09-22T09:41:38.494" v="324" actId="20577"/>
      <pc:docMkLst>
        <pc:docMk/>
      </pc:docMkLst>
      <pc:sldChg chg="modSp mod">
        <pc:chgData name="Chaurasia, A. (Ankita)" userId="49c52e55-2c5f-4dc9-b14d-c26e05e4985a" providerId="ADAL" clId="{D195C336-5B00-4A32-A444-E74F9567C7AD}" dt="2023-09-22T09:10:42.578" v="34" actId="14100"/>
        <pc:sldMkLst>
          <pc:docMk/>
          <pc:sldMk cId="3926968514" sldId="256"/>
        </pc:sldMkLst>
        <pc:spChg chg="mod">
          <ac:chgData name="Chaurasia, A. (Ankita)" userId="49c52e55-2c5f-4dc9-b14d-c26e05e4985a" providerId="ADAL" clId="{D195C336-5B00-4A32-A444-E74F9567C7AD}" dt="2023-09-22T09:10:42.578" v="34" actId="14100"/>
          <ac:spMkLst>
            <pc:docMk/>
            <pc:sldMk cId="3926968514" sldId="256"/>
            <ac:spMk id="2" creationId="{C0A86411-07B9-D7B4-1993-8949AD222F8A}"/>
          </ac:spMkLst>
        </pc:spChg>
        <pc:spChg chg="mod">
          <ac:chgData name="Chaurasia, A. (Ankita)" userId="49c52e55-2c5f-4dc9-b14d-c26e05e4985a" providerId="ADAL" clId="{D195C336-5B00-4A32-A444-E74F9567C7AD}" dt="2023-09-22T09:10:30.231" v="33" actId="122"/>
          <ac:spMkLst>
            <pc:docMk/>
            <pc:sldMk cId="3926968514" sldId="256"/>
            <ac:spMk id="3" creationId="{FB1C9F4C-FC5C-90D6-55D4-A94B5D290F7B}"/>
          </ac:spMkLst>
        </pc:spChg>
      </pc:sldChg>
      <pc:sldChg chg="modSp mod">
        <pc:chgData name="Chaurasia, A. (Ankita)" userId="49c52e55-2c5f-4dc9-b14d-c26e05e4985a" providerId="ADAL" clId="{D195C336-5B00-4A32-A444-E74F9567C7AD}" dt="2023-09-22T09:14:33.852" v="113" actId="20577"/>
        <pc:sldMkLst>
          <pc:docMk/>
          <pc:sldMk cId="1759494099" sldId="257"/>
        </pc:sldMkLst>
        <pc:spChg chg="mod">
          <ac:chgData name="Chaurasia, A. (Ankita)" userId="49c52e55-2c5f-4dc9-b14d-c26e05e4985a" providerId="ADAL" clId="{D195C336-5B00-4A32-A444-E74F9567C7AD}" dt="2023-09-22T09:14:33.852" v="113" actId="20577"/>
          <ac:spMkLst>
            <pc:docMk/>
            <pc:sldMk cId="1759494099" sldId="257"/>
            <ac:spMk id="3" creationId="{B78B5C75-7E85-0512-2741-CC35DC458F1E}"/>
          </ac:spMkLst>
        </pc:spChg>
      </pc:sldChg>
      <pc:sldChg chg="modSp">
        <pc:chgData name="Chaurasia, A. (Ankita)" userId="49c52e55-2c5f-4dc9-b14d-c26e05e4985a" providerId="ADAL" clId="{D195C336-5B00-4A32-A444-E74F9567C7AD}" dt="2023-09-22T09:09:21.748" v="1"/>
        <pc:sldMkLst>
          <pc:docMk/>
          <pc:sldMk cId="3617671970" sldId="258"/>
        </pc:sldMkLst>
        <pc:spChg chg="mod">
          <ac:chgData name="Chaurasia, A. (Ankita)" userId="49c52e55-2c5f-4dc9-b14d-c26e05e4985a" providerId="ADAL" clId="{D195C336-5B00-4A32-A444-E74F9567C7AD}" dt="2023-09-22T09:09:21.748" v="1"/>
          <ac:spMkLst>
            <pc:docMk/>
            <pc:sldMk cId="3617671970" sldId="258"/>
            <ac:spMk id="2" creationId="{AF82CE93-E296-108A-9510-321843EAFAC2}"/>
          </ac:spMkLst>
        </pc:spChg>
        <pc:spChg chg="mod">
          <ac:chgData name="Chaurasia, A. (Ankita)" userId="49c52e55-2c5f-4dc9-b14d-c26e05e4985a" providerId="ADAL" clId="{D195C336-5B00-4A32-A444-E74F9567C7AD}" dt="2023-09-22T09:09:21.748" v="1"/>
          <ac:spMkLst>
            <pc:docMk/>
            <pc:sldMk cId="3617671970" sldId="258"/>
            <ac:spMk id="3" creationId="{3E5BA4C2-9AAF-9322-92BA-6236478CC003}"/>
          </ac:spMkLst>
        </pc:spChg>
      </pc:sldChg>
      <pc:sldChg chg="modSp">
        <pc:chgData name="Chaurasia, A. (Ankita)" userId="49c52e55-2c5f-4dc9-b14d-c26e05e4985a" providerId="ADAL" clId="{D195C336-5B00-4A32-A444-E74F9567C7AD}" dt="2023-09-22T09:09:21.748" v="1"/>
        <pc:sldMkLst>
          <pc:docMk/>
          <pc:sldMk cId="2266059903" sldId="262"/>
        </pc:sldMkLst>
        <pc:spChg chg="mod">
          <ac:chgData name="Chaurasia, A. (Ankita)" userId="49c52e55-2c5f-4dc9-b14d-c26e05e4985a" providerId="ADAL" clId="{D195C336-5B00-4A32-A444-E74F9567C7AD}" dt="2023-09-22T09:09:21.748" v="1"/>
          <ac:spMkLst>
            <pc:docMk/>
            <pc:sldMk cId="2266059903" sldId="262"/>
            <ac:spMk id="2" creationId="{4A6FEC4A-9057-F040-E4AC-24462334DAD1}"/>
          </ac:spMkLst>
        </pc:spChg>
        <pc:spChg chg="mod">
          <ac:chgData name="Chaurasia, A. (Ankita)" userId="49c52e55-2c5f-4dc9-b14d-c26e05e4985a" providerId="ADAL" clId="{D195C336-5B00-4A32-A444-E74F9567C7AD}" dt="2023-09-22T09:09:21.748" v="1"/>
          <ac:spMkLst>
            <pc:docMk/>
            <pc:sldMk cId="2266059903" sldId="262"/>
            <ac:spMk id="3" creationId="{5D83DEC2-C94F-8282-8B44-161E49EC07B3}"/>
          </ac:spMkLst>
        </pc:spChg>
      </pc:sldChg>
      <pc:sldChg chg="modSp mod">
        <pc:chgData name="Chaurasia, A. (Ankita)" userId="49c52e55-2c5f-4dc9-b14d-c26e05e4985a" providerId="ADAL" clId="{D195C336-5B00-4A32-A444-E74F9567C7AD}" dt="2023-09-22T09:41:38.494" v="324" actId="20577"/>
        <pc:sldMkLst>
          <pc:docMk/>
          <pc:sldMk cId="10509038" sldId="263"/>
        </pc:sldMkLst>
        <pc:spChg chg="mod">
          <ac:chgData name="Chaurasia, A. (Ankita)" userId="49c52e55-2c5f-4dc9-b14d-c26e05e4985a" providerId="ADAL" clId="{D195C336-5B00-4A32-A444-E74F9567C7AD}" dt="2023-09-22T09:09:21.748" v="1"/>
          <ac:spMkLst>
            <pc:docMk/>
            <pc:sldMk cId="10509038" sldId="263"/>
            <ac:spMk id="2" creationId="{E9A451FC-B025-79D7-75CF-7FDA373A3CC0}"/>
          </ac:spMkLst>
        </pc:spChg>
        <pc:spChg chg="mod">
          <ac:chgData name="Chaurasia, A. (Ankita)" userId="49c52e55-2c5f-4dc9-b14d-c26e05e4985a" providerId="ADAL" clId="{D195C336-5B00-4A32-A444-E74F9567C7AD}" dt="2023-09-22T09:41:38.494" v="324" actId="20577"/>
          <ac:spMkLst>
            <pc:docMk/>
            <pc:sldMk cId="10509038" sldId="263"/>
            <ac:spMk id="3" creationId="{A52E166E-ABF5-CC01-0532-6F87F2586E9A}"/>
          </ac:spMkLst>
        </pc:spChg>
      </pc:sldChg>
      <pc:sldChg chg="modSp">
        <pc:chgData name="Chaurasia, A. (Ankita)" userId="49c52e55-2c5f-4dc9-b14d-c26e05e4985a" providerId="ADAL" clId="{D195C336-5B00-4A32-A444-E74F9567C7AD}" dt="2023-09-22T09:09:21.748" v="1"/>
        <pc:sldMkLst>
          <pc:docMk/>
          <pc:sldMk cId="1148016169" sldId="264"/>
        </pc:sldMkLst>
        <pc:spChg chg="mod">
          <ac:chgData name="Chaurasia, A. (Ankita)" userId="49c52e55-2c5f-4dc9-b14d-c26e05e4985a" providerId="ADAL" clId="{D195C336-5B00-4A32-A444-E74F9567C7AD}" dt="2023-09-22T09:09:21.748" v="1"/>
          <ac:spMkLst>
            <pc:docMk/>
            <pc:sldMk cId="1148016169" sldId="264"/>
            <ac:spMk id="2" creationId="{0E4A7FDE-E0A3-3281-17C6-FFFB1A4605BD}"/>
          </ac:spMkLst>
        </pc:spChg>
        <pc:spChg chg="mod">
          <ac:chgData name="Chaurasia, A. (Ankita)" userId="49c52e55-2c5f-4dc9-b14d-c26e05e4985a" providerId="ADAL" clId="{D195C336-5B00-4A32-A444-E74F9567C7AD}" dt="2023-09-22T09:09:21.748" v="1"/>
          <ac:spMkLst>
            <pc:docMk/>
            <pc:sldMk cId="1148016169" sldId="264"/>
            <ac:spMk id="3" creationId="{14E256BA-ECF2-222D-2A92-A064AF6DF573}"/>
          </ac:spMkLst>
        </pc:spChg>
      </pc:sldChg>
      <pc:sldChg chg="modSp mod">
        <pc:chgData name="Chaurasia, A. (Ankita)" userId="49c52e55-2c5f-4dc9-b14d-c26e05e4985a" providerId="ADAL" clId="{D195C336-5B00-4A32-A444-E74F9567C7AD}" dt="2023-09-22T09:09:33.021" v="26" actId="20577"/>
        <pc:sldMkLst>
          <pc:docMk/>
          <pc:sldMk cId="2540348952" sldId="265"/>
        </pc:sldMkLst>
        <pc:spChg chg="mod">
          <ac:chgData name="Chaurasia, A. (Ankita)" userId="49c52e55-2c5f-4dc9-b14d-c26e05e4985a" providerId="ADAL" clId="{D195C336-5B00-4A32-A444-E74F9567C7AD}" dt="2023-09-22T09:09:33.021" v="26" actId="20577"/>
          <ac:spMkLst>
            <pc:docMk/>
            <pc:sldMk cId="2540348952" sldId="265"/>
            <ac:spMk id="2" creationId="{FABDB80D-96C8-9F55-BDA6-61E702782953}"/>
          </ac:spMkLst>
        </pc:spChg>
        <pc:spChg chg="mod">
          <ac:chgData name="Chaurasia, A. (Ankita)" userId="49c52e55-2c5f-4dc9-b14d-c26e05e4985a" providerId="ADAL" clId="{D195C336-5B00-4A32-A444-E74F9567C7AD}" dt="2023-09-22T09:09:21.748" v="1"/>
          <ac:spMkLst>
            <pc:docMk/>
            <pc:sldMk cId="2540348952" sldId="265"/>
            <ac:spMk id="3" creationId="{52BDFCD0-4FE1-FC8C-4825-479BEB65D727}"/>
          </ac:spMkLst>
        </pc:spChg>
      </pc:sldChg>
      <pc:sldChg chg="modSp new mod">
        <pc:chgData name="Chaurasia, A. (Ankita)" userId="49c52e55-2c5f-4dc9-b14d-c26e05e4985a" providerId="ADAL" clId="{D195C336-5B00-4A32-A444-E74F9567C7AD}" dt="2023-09-22T09:17:41.274" v="264" actId="20577"/>
        <pc:sldMkLst>
          <pc:docMk/>
          <pc:sldMk cId="2547431311" sldId="266"/>
        </pc:sldMkLst>
        <pc:spChg chg="mod">
          <ac:chgData name="Chaurasia, A. (Ankita)" userId="49c52e55-2c5f-4dc9-b14d-c26e05e4985a" providerId="ADAL" clId="{D195C336-5B00-4A32-A444-E74F9567C7AD}" dt="2023-09-22T09:11:34.640" v="74" actId="20577"/>
          <ac:spMkLst>
            <pc:docMk/>
            <pc:sldMk cId="2547431311" sldId="266"/>
            <ac:spMk id="2" creationId="{F65F9BA2-8A13-528F-CFA0-EDC33B555AD9}"/>
          </ac:spMkLst>
        </pc:spChg>
        <pc:spChg chg="mod">
          <ac:chgData name="Chaurasia, A. (Ankita)" userId="49c52e55-2c5f-4dc9-b14d-c26e05e4985a" providerId="ADAL" clId="{D195C336-5B00-4A32-A444-E74F9567C7AD}" dt="2023-09-22T09:17:41.274" v="264" actId="20577"/>
          <ac:spMkLst>
            <pc:docMk/>
            <pc:sldMk cId="2547431311" sldId="266"/>
            <ac:spMk id="3" creationId="{2C32B9ED-01CD-1B75-C92B-B709A088BD3E}"/>
          </ac:spMkLst>
        </pc:spChg>
      </pc:sldChg>
      <pc:sldChg chg="delSp modSp new mod">
        <pc:chgData name="Chaurasia, A. (Ankita)" userId="49c52e55-2c5f-4dc9-b14d-c26e05e4985a" providerId="ADAL" clId="{D195C336-5B00-4A32-A444-E74F9567C7AD}" dt="2023-09-22T09:41:16.120" v="301" actId="5793"/>
        <pc:sldMkLst>
          <pc:docMk/>
          <pc:sldMk cId="3588037288" sldId="267"/>
        </pc:sldMkLst>
        <pc:spChg chg="del mod">
          <ac:chgData name="Chaurasia, A. (Ankita)" userId="49c52e55-2c5f-4dc9-b14d-c26e05e4985a" providerId="ADAL" clId="{D195C336-5B00-4A32-A444-E74F9567C7AD}" dt="2023-09-22T09:14:03.768" v="103" actId="478"/>
          <ac:spMkLst>
            <pc:docMk/>
            <pc:sldMk cId="3588037288" sldId="267"/>
            <ac:spMk id="2" creationId="{C32743CC-965A-98AB-5E43-B7401370269E}"/>
          </ac:spMkLst>
        </pc:spChg>
        <pc:spChg chg="mod">
          <ac:chgData name="Chaurasia, A. (Ankita)" userId="49c52e55-2c5f-4dc9-b14d-c26e05e4985a" providerId="ADAL" clId="{D195C336-5B00-4A32-A444-E74F9567C7AD}" dt="2023-09-22T09:41:16.120" v="301" actId="5793"/>
          <ac:spMkLst>
            <pc:docMk/>
            <pc:sldMk cId="3588037288" sldId="267"/>
            <ac:spMk id="3" creationId="{4974353D-50CF-CE58-3674-E92E31D043F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F5A9-7C2E-4422-982D-D4805A10A77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6CE0-5B88-4C22-897F-8AE8D2160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66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F5A9-7C2E-4422-982D-D4805A10A77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6CE0-5B88-4C22-897F-8AE8D2160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11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F5A9-7C2E-4422-982D-D4805A10A77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6CE0-5B88-4C22-897F-8AE8D2160EA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4563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F5A9-7C2E-4422-982D-D4805A10A77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6CE0-5B88-4C22-897F-8AE8D2160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134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F5A9-7C2E-4422-982D-D4805A10A77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6CE0-5B88-4C22-897F-8AE8D2160EA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6476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F5A9-7C2E-4422-982D-D4805A10A77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6CE0-5B88-4C22-897F-8AE8D2160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999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F5A9-7C2E-4422-982D-D4805A10A77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6CE0-5B88-4C22-897F-8AE8D2160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640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F5A9-7C2E-4422-982D-D4805A10A77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6CE0-5B88-4C22-897F-8AE8D2160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45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F5A9-7C2E-4422-982D-D4805A10A77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6CE0-5B88-4C22-897F-8AE8D2160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33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F5A9-7C2E-4422-982D-D4805A10A77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6CE0-5B88-4C22-897F-8AE8D2160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99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F5A9-7C2E-4422-982D-D4805A10A77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6CE0-5B88-4C22-897F-8AE8D2160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F5A9-7C2E-4422-982D-D4805A10A77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6CE0-5B88-4C22-897F-8AE8D2160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82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F5A9-7C2E-4422-982D-D4805A10A77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6CE0-5B88-4C22-897F-8AE8D2160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35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F5A9-7C2E-4422-982D-D4805A10A77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6CE0-5B88-4C22-897F-8AE8D2160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99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F5A9-7C2E-4422-982D-D4805A10A77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6CE0-5B88-4C22-897F-8AE8D2160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13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F5A9-7C2E-4422-982D-D4805A10A77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6CE0-5B88-4C22-897F-8AE8D2160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52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BF5A9-7C2E-4422-982D-D4805A10A77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CF6CE0-5B88-4C22-897F-8AE8D2160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07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86411-07B9-D7B4-1993-8949AD222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4905"/>
            <a:ext cx="6048652" cy="1997476"/>
          </a:xfrm>
        </p:spPr>
        <p:txBody>
          <a:bodyPr>
            <a:normAutofit/>
          </a:bodyPr>
          <a:lstStyle/>
          <a:p>
            <a:r>
              <a:rPr lang="en-US" sz="4800" dirty="0"/>
              <a:t>Mini-Project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C9F4C-FC5C-90D6-55D4-A94B5D290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82451"/>
            <a:ext cx="8427868" cy="3326337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3600" dirty="0"/>
              <a:t>Hospital Application   </a:t>
            </a:r>
          </a:p>
          <a:p>
            <a:endParaRPr lang="en-US" sz="3600" dirty="0"/>
          </a:p>
          <a:p>
            <a:r>
              <a:rPr lang="en-US" sz="3600" dirty="0"/>
              <a:t>                               </a:t>
            </a:r>
          </a:p>
          <a:p>
            <a:endParaRPr lang="en-US" sz="3600" dirty="0"/>
          </a:p>
          <a:p>
            <a:r>
              <a:rPr lang="en-US" sz="3600" dirty="0"/>
              <a:t>                           </a:t>
            </a:r>
            <a:r>
              <a:rPr lang="en-US" sz="2200" dirty="0"/>
              <a:t>Ankita</a:t>
            </a:r>
          </a:p>
          <a:p>
            <a:r>
              <a:rPr lang="en-US" sz="2200" dirty="0"/>
              <a:t>                                                                              email:Ankita.39@tcs.com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926968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4353D-50CF-CE58-3674-E92E31D04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23783"/>
            <a:ext cx="8596668" cy="5517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Details for doctor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Username:”doctor01/doctor02”</a:t>
            </a:r>
          </a:p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Password:”password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Details for patient: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Username:”patient01/patient02”</a:t>
            </a:r>
          </a:p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Password:”password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/>
              <a:t>Patient  can access only  </a:t>
            </a:r>
            <a:r>
              <a:rPr lang="en-US" dirty="0" err="1"/>
              <a:t>PatientController</a:t>
            </a:r>
            <a:r>
              <a:rPr lang="en-US" dirty="0"/>
              <a:t> and </a:t>
            </a:r>
            <a:r>
              <a:rPr lang="en-US" dirty="0" err="1"/>
              <a:t>Prescriptioncontroller</a:t>
            </a:r>
            <a:r>
              <a:rPr lang="en-US" dirty="0"/>
              <a:t> methods.</a:t>
            </a:r>
          </a:p>
          <a:p>
            <a:r>
              <a:rPr lang="en-US" dirty="0"/>
              <a:t>Doctor can access only Doctor Controller and </a:t>
            </a:r>
            <a:r>
              <a:rPr lang="en-US" dirty="0" err="1"/>
              <a:t>PrescriptionController</a:t>
            </a:r>
            <a:r>
              <a:rPr lang="en-US" dirty="0"/>
              <a:t> methods.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8037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A7FDE-E0A3-3281-17C6-FFFB1A46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256BA-ECF2-222D-2A92-A064AF6DF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DoctorControllerTest</a:t>
            </a:r>
            <a:r>
              <a:rPr lang="en-US" dirty="0"/>
              <a:t> : 2 Test Cases (both working)</a:t>
            </a:r>
          </a:p>
          <a:p>
            <a:r>
              <a:rPr lang="en-US" dirty="0" err="1"/>
              <a:t>PatientControllerTest</a:t>
            </a:r>
            <a:r>
              <a:rPr lang="en-US" dirty="0"/>
              <a:t>: 2 Test cases(Not working)</a:t>
            </a:r>
          </a:p>
          <a:p>
            <a:r>
              <a:rPr lang="en-US" dirty="0" err="1"/>
              <a:t>Prescriptioncontrollertest</a:t>
            </a:r>
            <a:r>
              <a:rPr lang="en-US" dirty="0"/>
              <a:t>: 2 Test cases(both working)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Total test cases written: 6</a:t>
            </a:r>
          </a:p>
          <a:p>
            <a:pPr marL="0" indent="0">
              <a:buNone/>
            </a:pPr>
            <a:r>
              <a:rPr lang="en-US" dirty="0"/>
              <a:t>Working :4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016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B80D-96C8-9F55-BDA6-61E70278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Thankyou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DFCD0-4FE1-FC8C-4825-479BEB65D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034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9BA2-8A13-528F-CFA0-EDC33B555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and Tools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2B9ED-01CD-1B75-C92B-B709A088B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Language: java , </a:t>
            </a:r>
            <a:r>
              <a:rPr lang="en-US" dirty="0" err="1"/>
              <a:t>springboot</a:t>
            </a:r>
            <a:r>
              <a:rPr lang="en-US" dirty="0"/>
              <a:t> </a:t>
            </a:r>
            <a:r>
              <a:rPr lang="en-US" dirty="0" err="1"/>
              <a:t>Microservies</a:t>
            </a:r>
            <a:r>
              <a:rPr lang="en-US" dirty="0"/>
              <a:t> </a:t>
            </a:r>
          </a:p>
          <a:p>
            <a:r>
              <a:rPr lang="en-US" dirty="0"/>
              <a:t>Tools : </a:t>
            </a:r>
            <a:r>
              <a:rPr lang="en-US" dirty="0" err="1"/>
              <a:t>Github</a:t>
            </a:r>
            <a:r>
              <a:rPr lang="en-US" dirty="0"/>
              <a:t>, git, </a:t>
            </a:r>
            <a:r>
              <a:rPr lang="en-US" dirty="0" err="1"/>
              <a:t>intellij</a:t>
            </a:r>
            <a:r>
              <a:rPr lang="en-US" dirty="0"/>
              <a:t> , Postman </a:t>
            </a:r>
          </a:p>
          <a:p>
            <a:r>
              <a:rPr lang="en-US" dirty="0"/>
              <a:t>Database: </a:t>
            </a:r>
            <a:r>
              <a:rPr lang="en-US" dirty="0" err="1"/>
              <a:t>MongoDb</a:t>
            </a:r>
            <a:endParaRPr lang="en-US" dirty="0"/>
          </a:p>
          <a:p>
            <a:r>
              <a:rPr lang="en-US" dirty="0"/>
              <a:t>Build and Run </a:t>
            </a:r>
            <a:r>
              <a:rPr lang="en-US"/>
              <a:t>:Maven </a:t>
            </a:r>
            <a:endParaRPr lang="en-US" dirty="0"/>
          </a:p>
          <a:p>
            <a:r>
              <a:rPr lang="en-US" dirty="0"/>
              <a:t>Testing : Mockito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7431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78DE-B7E9-1222-F22C-1793ACA21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38"/>
          </a:xfrm>
        </p:spPr>
        <p:txBody>
          <a:bodyPr>
            <a:normAutofit/>
          </a:bodyPr>
          <a:lstStyle/>
          <a:p>
            <a:r>
              <a:rPr lang="en-US" sz="3200" dirty="0"/>
              <a:t>About The Project-Structure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B5C75-7E85-0512-2741-CC35DC458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64"/>
            <a:ext cx="10515600" cy="4969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The application contain 3 controller class</a:t>
            </a:r>
          </a:p>
          <a:p>
            <a:r>
              <a:rPr lang="en-US" sz="2000" dirty="0"/>
              <a:t>Doctor </a:t>
            </a:r>
          </a:p>
          <a:p>
            <a:r>
              <a:rPr lang="en-US" sz="2000" dirty="0"/>
              <a:t>Patient</a:t>
            </a:r>
          </a:p>
          <a:p>
            <a:r>
              <a:rPr lang="en-US" sz="2000" dirty="0"/>
              <a:t>Prescription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There are 2 Data Model defined in project</a:t>
            </a:r>
          </a:p>
          <a:p>
            <a:r>
              <a:rPr lang="en-US" sz="2000" dirty="0"/>
              <a:t>Appointment</a:t>
            </a:r>
          </a:p>
          <a:p>
            <a:r>
              <a:rPr lang="en-US" sz="2000" dirty="0"/>
              <a:t>Prescription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000" dirty="0"/>
              <a:t>Data repository</a:t>
            </a:r>
          </a:p>
          <a:p>
            <a:r>
              <a:rPr lang="en-IN" sz="2000" dirty="0"/>
              <a:t>Prescription</a:t>
            </a:r>
          </a:p>
          <a:p>
            <a:r>
              <a:rPr lang="en-IN" sz="2000" dirty="0"/>
              <a:t>Appointment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949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2CE93-E296-108A-9510-321843EA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BA4C2-9AAF-9322-92BA-6236478CC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spring-boot-starter-web</a:t>
            </a:r>
          </a:p>
          <a:p>
            <a:r>
              <a:rPr lang="en-IN" sz="2000" dirty="0"/>
              <a:t>commons-io</a:t>
            </a:r>
          </a:p>
          <a:p>
            <a:r>
              <a:rPr lang="en-IN" sz="2000" dirty="0"/>
              <a:t>spring-boot-starter-data-</a:t>
            </a:r>
            <a:r>
              <a:rPr lang="en-IN" sz="2000" dirty="0" err="1"/>
              <a:t>mongodb</a:t>
            </a:r>
            <a:endParaRPr lang="en-IN" sz="2000" dirty="0"/>
          </a:p>
          <a:p>
            <a:r>
              <a:rPr lang="en-IN" sz="2000" dirty="0"/>
              <a:t>spring-boot-starter-security</a:t>
            </a:r>
          </a:p>
          <a:p>
            <a:r>
              <a:rPr lang="en-IN" sz="2000" dirty="0"/>
              <a:t>spring-boot-starter-test</a:t>
            </a:r>
          </a:p>
          <a:p>
            <a:r>
              <a:rPr lang="en-IN" sz="2000" dirty="0"/>
              <a:t>Junit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17671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F1B2-919B-A9EB-AB63-18A1530A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727"/>
          </a:xfrm>
        </p:spPr>
        <p:txBody>
          <a:bodyPr/>
          <a:lstStyle/>
          <a:p>
            <a:r>
              <a:rPr lang="en-US" dirty="0"/>
              <a:t>Database Used: </a:t>
            </a:r>
            <a:r>
              <a:rPr lang="en-US" dirty="0" err="1"/>
              <a:t>MongoDb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6FAB2-EA28-6208-53A3-C8863C5E2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751"/>
            <a:ext cx="10515600" cy="4925212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Curl commands for Controller</a:t>
            </a:r>
          </a:p>
          <a:p>
            <a:pPr marL="0" indent="0">
              <a:buNone/>
            </a:pPr>
            <a:r>
              <a:rPr lang="en-IN" sz="6200" dirty="0">
                <a:solidFill>
                  <a:srgbClr val="597CC2"/>
                </a:solidFill>
                <a:effectLst/>
                <a:latin typeface="JetBrains Mono"/>
              </a:rPr>
              <a:t>## </a:t>
            </a:r>
            <a:r>
              <a:rPr lang="en-IN" sz="6200" dirty="0" err="1">
                <a:solidFill>
                  <a:srgbClr val="AEB5BD"/>
                </a:solidFill>
                <a:effectLst/>
                <a:latin typeface="JetBrains Mono"/>
              </a:rPr>
              <a:t>prescriptionController</a:t>
            </a:r>
            <a:endParaRPr lang="en-IN" sz="6200" dirty="0">
              <a:solidFill>
                <a:srgbClr val="AEB5BD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IN" sz="6200" dirty="0">
                <a:solidFill>
                  <a:srgbClr val="AEB5BD"/>
                </a:solidFill>
                <a:effectLst/>
                <a:latin typeface="JetBrains Mono"/>
              </a:rPr>
              <a:t>#Post</a:t>
            </a:r>
            <a:br>
              <a:rPr lang="en-IN" sz="62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6200" dirty="0">
                <a:solidFill>
                  <a:srgbClr val="AEB5BD"/>
                </a:solidFill>
                <a:effectLst/>
                <a:latin typeface="JetBrains Mono"/>
              </a:rPr>
              <a:t>   </a:t>
            </a:r>
            <a:br>
              <a:rPr lang="en-IN" sz="62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6200" dirty="0">
                <a:solidFill>
                  <a:srgbClr val="AEB5BD"/>
                </a:solidFill>
                <a:effectLst/>
                <a:latin typeface="JetBrains Mono"/>
              </a:rPr>
              <a:t>curl --location '</a:t>
            </a:r>
            <a:r>
              <a:rPr lang="en-IN" sz="6200" dirty="0">
                <a:solidFill>
                  <a:srgbClr val="287BDE"/>
                </a:solidFill>
                <a:effectLst/>
                <a:latin typeface="JetBrains Mono"/>
              </a:rPr>
              <a:t>http://localhost:9090/</a:t>
            </a:r>
            <a:r>
              <a:rPr lang="en-IN" sz="6200" dirty="0" err="1">
                <a:solidFill>
                  <a:srgbClr val="287BDE"/>
                </a:solidFill>
                <a:effectLst/>
                <a:latin typeface="JetBrains Mono"/>
              </a:rPr>
              <a:t>saveprescription</a:t>
            </a:r>
            <a:r>
              <a:rPr lang="en-IN" sz="6200" dirty="0">
                <a:solidFill>
                  <a:srgbClr val="AEB5BD"/>
                </a:solidFill>
                <a:effectLst/>
                <a:latin typeface="JetBrains Mono"/>
              </a:rPr>
              <a:t>' \</a:t>
            </a:r>
            <a:br>
              <a:rPr lang="en-IN" sz="62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6200" dirty="0">
                <a:solidFill>
                  <a:srgbClr val="AEB5BD"/>
                </a:solidFill>
                <a:effectLst/>
                <a:latin typeface="JetBrains Mono"/>
              </a:rPr>
              <a:t>--header 'Content-Type: application/</a:t>
            </a:r>
            <a:r>
              <a:rPr lang="en-IN" sz="6200" dirty="0" err="1">
                <a:solidFill>
                  <a:srgbClr val="AEB5BD"/>
                </a:solidFill>
                <a:effectLst/>
                <a:latin typeface="JetBrains Mono"/>
              </a:rPr>
              <a:t>json</a:t>
            </a:r>
            <a:r>
              <a:rPr lang="en-IN" sz="6200" dirty="0">
                <a:solidFill>
                  <a:srgbClr val="AEB5BD"/>
                </a:solidFill>
                <a:effectLst/>
                <a:latin typeface="JetBrains Mono"/>
              </a:rPr>
              <a:t>' \</a:t>
            </a:r>
            <a:br>
              <a:rPr lang="en-IN" sz="62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6200" dirty="0">
                <a:solidFill>
                  <a:srgbClr val="AEB5BD"/>
                </a:solidFill>
                <a:effectLst/>
                <a:latin typeface="JetBrains Mono"/>
              </a:rPr>
              <a:t>--header 'Authorization: Basic ZG9jdG9yMDE6cGFzc3dvcmQ=' \</a:t>
            </a:r>
            <a:br>
              <a:rPr lang="en-IN" sz="62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6200" dirty="0">
                <a:solidFill>
                  <a:srgbClr val="AEB5BD"/>
                </a:solidFill>
                <a:effectLst/>
                <a:latin typeface="JetBrains Mono"/>
              </a:rPr>
              <a:t>--header 'Cookie: JSESSIONID=83E66BEDB3E13C97A2F8F9510CB618DD' \</a:t>
            </a:r>
            <a:br>
              <a:rPr lang="en-IN" sz="62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6200" dirty="0">
                <a:solidFill>
                  <a:srgbClr val="AEB5BD"/>
                </a:solidFill>
                <a:effectLst/>
                <a:latin typeface="JetBrains Mono"/>
              </a:rPr>
              <a:t>--data '{</a:t>
            </a:r>
            <a:br>
              <a:rPr lang="en-IN" sz="62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6200" dirty="0">
                <a:solidFill>
                  <a:srgbClr val="AEB5BD"/>
                </a:solidFill>
                <a:effectLst/>
                <a:latin typeface="JetBrains Mono"/>
              </a:rPr>
              <a:t>"</a:t>
            </a:r>
            <a:r>
              <a:rPr lang="en-IN" sz="6200" dirty="0" err="1">
                <a:solidFill>
                  <a:srgbClr val="AEB5BD"/>
                </a:solidFill>
                <a:effectLst/>
                <a:latin typeface="JetBrains Mono"/>
              </a:rPr>
              <a:t>prescriptionId</a:t>
            </a:r>
            <a:r>
              <a:rPr lang="en-IN" sz="6200" dirty="0">
                <a:solidFill>
                  <a:srgbClr val="AEB5BD"/>
                </a:solidFill>
                <a:effectLst/>
                <a:latin typeface="JetBrains Mono"/>
              </a:rPr>
              <a:t>": "pre1001",</a:t>
            </a:r>
            <a:br>
              <a:rPr lang="en-IN" sz="62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6200" dirty="0">
                <a:solidFill>
                  <a:srgbClr val="AEB5BD"/>
                </a:solidFill>
                <a:effectLst/>
                <a:latin typeface="JetBrains Mono"/>
              </a:rPr>
              <a:t>"appointmentId":"app999001",</a:t>
            </a:r>
            <a:br>
              <a:rPr lang="en-IN" sz="62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6200" dirty="0">
                <a:solidFill>
                  <a:srgbClr val="AEB5BD"/>
                </a:solidFill>
                <a:effectLst/>
                <a:latin typeface="JetBrains Mono"/>
              </a:rPr>
              <a:t>"</a:t>
            </a:r>
            <a:r>
              <a:rPr lang="en-IN" sz="6200" dirty="0" err="1">
                <a:solidFill>
                  <a:srgbClr val="AEB5BD"/>
                </a:solidFill>
                <a:effectLst/>
                <a:latin typeface="JetBrains Mono"/>
              </a:rPr>
              <a:t>description":"fever</a:t>
            </a:r>
            <a:r>
              <a:rPr lang="en-IN" sz="6200" dirty="0">
                <a:solidFill>
                  <a:srgbClr val="AEB5BD"/>
                </a:solidFill>
                <a:effectLst/>
                <a:latin typeface="JetBrains Mono"/>
              </a:rPr>
              <a:t> and cough",</a:t>
            </a:r>
            <a:br>
              <a:rPr lang="en-IN" sz="62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6200" dirty="0">
                <a:solidFill>
                  <a:srgbClr val="AEB5BD"/>
                </a:solidFill>
                <a:effectLst/>
                <a:latin typeface="JetBrains Mono"/>
              </a:rPr>
              <a:t>"</a:t>
            </a:r>
            <a:r>
              <a:rPr lang="en-IN" sz="6200" dirty="0" err="1">
                <a:solidFill>
                  <a:srgbClr val="AEB5BD"/>
                </a:solidFill>
                <a:effectLst/>
                <a:latin typeface="JetBrains Mono"/>
              </a:rPr>
              <a:t>patientName</a:t>
            </a:r>
            <a:r>
              <a:rPr lang="en-IN" sz="6200" dirty="0">
                <a:solidFill>
                  <a:srgbClr val="AEB5BD"/>
                </a:solidFill>
                <a:effectLst/>
                <a:latin typeface="JetBrains Mono"/>
              </a:rPr>
              <a:t>":"</a:t>
            </a:r>
            <a:r>
              <a:rPr lang="en-IN" sz="6200" dirty="0" err="1">
                <a:solidFill>
                  <a:srgbClr val="AEB5BD"/>
                </a:solidFill>
                <a:effectLst/>
                <a:latin typeface="JetBrains Mono"/>
              </a:rPr>
              <a:t>Lusi</a:t>
            </a:r>
            <a:r>
              <a:rPr lang="en-IN" sz="6200" dirty="0">
                <a:solidFill>
                  <a:srgbClr val="AEB5BD"/>
                </a:solidFill>
                <a:effectLst/>
                <a:latin typeface="JetBrains Mono"/>
              </a:rPr>
              <a:t>",</a:t>
            </a:r>
            <a:br>
              <a:rPr lang="en-IN" sz="62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6200" dirty="0">
                <a:solidFill>
                  <a:srgbClr val="AEB5BD"/>
                </a:solidFill>
                <a:effectLst/>
                <a:latin typeface="JetBrains Mono"/>
              </a:rPr>
              <a:t>"</a:t>
            </a:r>
            <a:r>
              <a:rPr lang="en-IN" sz="6200" dirty="0" err="1">
                <a:solidFill>
                  <a:srgbClr val="AEB5BD"/>
                </a:solidFill>
                <a:effectLst/>
                <a:latin typeface="JetBrains Mono"/>
              </a:rPr>
              <a:t>doctorName</a:t>
            </a:r>
            <a:r>
              <a:rPr lang="en-IN" sz="6200" dirty="0">
                <a:solidFill>
                  <a:srgbClr val="AEB5BD"/>
                </a:solidFill>
                <a:effectLst/>
                <a:latin typeface="JetBrains Mono"/>
              </a:rPr>
              <a:t>":"Sandhya"</a:t>
            </a:r>
            <a:b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}’</a:t>
            </a:r>
            <a:b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</a:br>
            <a:endParaRPr lang="en-IN" sz="1800" dirty="0">
              <a:solidFill>
                <a:srgbClr val="AEB5BD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en-IN" sz="1800" dirty="0">
              <a:solidFill>
                <a:srgbClr val="AEB5BD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IN" sz="8000" dirty="0">
                <a:solidFill>
                  <a:srgbClr val="597CC2"/>
                </a:solidFill>
                <a:effectLst/>
                <a:latin typeface="JetBrains Mono"/>
              </a:rPr>
              <a:t>## </a:t>
            </a:r>
            <a:r>
              <a:rPr lang="en-IN" sz="8000" dirty="0">
                <a:solidFill>
                  <a:srgbClr val="AEB5BD"/>
                </a:solidFill>
                <a:effectLst/>
                <a:latin typeface="JetBrains Mono"/>
              </a:rPr>
              <a:t>Get</a:t>
            </a:r>
            <a:br>
              <a:rPr lang="en-IN" sz="8000" dirty="0">
                <a:solidFill>
                  <a:srgbClr val="AEB5BD"/>
                </a:solidFill>
                <a:effectLst/>
                <a:latin typeface="JetBrains Mono"/>
              </a:rPr>
            </a:br>
            <a:br>
              <a:rPr lang="en-IN" sz="80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8000" dirty="0">
                <a:solidFill>
                  <a:srgbClr val="597CC2"/>
                </a:solidFill>
                <a:effectLst/>
                <a:latin typeface="JetBrains Mono"/>
              </a:rPr>
              <a:t>## </a:t>
            </a:r>
            <a:r>
              <a:rPr lang="en-IN" sz="8000" dirty="0" err="1">
                <a:solidFill>
                  <a:srgbClr val="AEB5BD"/>
                </a:solidFill>
                <a:effectLst/>
                <a:latin typeface="JetBrains Mono"/>
              </a:rPr>
              <a:t>prescriptionController</a:t>
            </a:r>
            <a:br>
              <a:rPr lang="en-IN" sz="8000" dirty="0">
                <a:solidFill>
                  <a:srgbClr val="AEB5BD"/>
                </a:solidFill>
                <a:effectLst/>
                <a:latin typeface="JetBrains Mono"/>
              </a:rPr>
            </a:br>
            <a:br>
              <a:rPr lang="en-IN" sz="80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8000" dirty="0">
                <a:solidFill>
                  <a:srgbClr val="AEB5BD"/>
                </a:solidFill>
                <a:effectLst/>
                <a:latin typeface="JetBrains Mono"/>
              </a:rPr>
              <a:t>curl --location --request POST '</a:t>
            </a:r>
            <a:r>
              <a:rPr lang="en-IN" sz="8000" dirty="0">
                <a:solidFill>
                  <a:srgbClr val="287BDE"/>
                </a:solidFill>
                <a:effectLst/>
                <a:latin typeface="JetBrains Mono"/>
              </a:rPr>
              <a:t>http://localhost:9090/</a:t>
            </a:r>
            <a:r>
              <a:rPr lang="en-IN" sz="8000" dirty="0" err="1">
                <a:solidFill>
                  <a:srgbClr val="287BDE"/>
                </a:solidFill>
                <a:effectLst/>
                <a:latin typeface="JetBrains Mono"/>
              </a:rPr>
              <a:t>viewprescription?patientName</a:t>
            </a:r>
            <a:r>
              <a:rPr lang="en-IN" sz="8000" dirty="0">
                <a:solidFill>
                  <a:srgbClr val="287BDE"/>
                </a:solidFill>
                <a:effectLst/>
                <a:latin typeface="JetBrains Mono"/>
              </a:rPr>
              <a:t>=</a:t>
            </a:r>
            <a:r>
              <a:rPr lang="en-IN" sz="8000" dirty="0" err="1">
                <a:solidFill>
                  <a:srgbClr val="287BDE"/>
                </a:solidFill>
                <a:effectLst/>
                <a:latin typeface="JetBrains Mono"/>
              </a:rPr>
              <a:t>Lusi</a:t>
            </a:r>
            <a:r>
              <a:rPr lang="en-IN" sz="8000" dirty="0">
                <a:solidFill>
                  <a:srgbClr val="AEB5BD"/>
                </a:solidFill>
                <a:effectLst/>
                <a:latin typeface="JetBrains Mono"/>
              </a:rPr>
              <a:t>' \</a:t>
            </a:r>
            <a:br>
              <a:rPr lang="en-IN" sz="80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8000" dirty="0">
                <a:solidFill>
                  <a:srgbClr val="AEB5BD"/>
                </a:solidFill>
                <a:effectLst/>
                <a:latin typeface="JetBrains Mono"/>
              </a:rPr>
              <a:t>--header 'Authorization: Basic ZG9jdG9yMDE6cGFzc3dvcmQ=' \</a:t>
            </a:r>
            <a:br>
              <a:rPr lang="en-IN" sz="80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8000" dirty="0">
                <a:solidFill>
                  <a:srgbClr val="AEB5BD"/>
                </a:solidFill>
                <a:effectLst/>
                <a:latin typeface="JetBrains Mono"/>
              </a:rPr>
              <a:t>--header 'Cookie: JSESSIONID=83E66BEDB3E13C97A2F8F9510CB618DD' \</a:t>
            </a:r>
            <a:br>
              <a:rPr lang="en-IN" sz="80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8000" dirty="0">
                <a:solidFill>
                  <a:srgbClr val="AEB5BD"/>
                </a:solidFill>
                <a:effectLst/>
                <a:latin typeface="JetBrains Mono"/>
              </a:rPr>
              <a:t>--data ''</a:t>
            </a:r>
            <a:br>
              <a:rPr lang="en-IN" sz="8000" dirty="0">
                <a:solidFill>
                  <a:srgbClr val="AEB5BD"/>
                </a:solidFill>
                <a:effectLst/>
                <a:latin typeface="JetBrains Mono"/>
              </a:rPr>
            </a:br>
            <a:endParaRPr lang="en-IN" sz="8000" dirty="0">
              <a:solidFill>
                <a:srgbClr val="AEB5BD"/>
              </a:solidFill>
              <a:effectLst/>
              <a:latin typeface="JetBrains Mono"/>
            </a:endParaRPr>
          </a:p>
          <a:p>
            <a:pPr marL="0" indent="0">
              <a:buNone/>
            </a:pPr>
            <a:b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0045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6D7462-B2D8-1E53-1DAD-67CCF86CFA8F}"/>
              </a:ext>
            </a:extLst>
          </p:cNvPr>
          <p:cNvSpPr txBox="1"/>
          <p:nvPr/>
        </p:nvSpPr>
        <p:spPr>
          <a:xfrm>
            <a:off x="719091" y="476564"/>
            <a:ext cx="8422689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597CC2"/>
                </a:solidFill>
                <a:effectLst/>
                <a:latin typeface="JetBrains Mono"/>
              </a:rPr>
              <a:t>## </a:t>
            </a:r>
            <a:r>
              <a:rPr lang="en-IN" sz="1800" dirty="0" err="1">
                <a:solidFill>
                  <a:srgbClr val="AEB5BD"/>
                </a:solidFill>
                <a:effectLst/>
                <a:latin typeface="JetBrains Mono"/>
              </a:rPr>
              <a:t>DoctorController</a:t>
            </a:r>
            <a:b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curl --location '</a:t>
            </a:r>
            <a:r>
              <a:rPr lang="en-IN" sz="1800" dirty="0">
                <a:solidFill>
                  <a:srgbClr val="287BDE"/>
                </a:solidFill>
                <a:effectLst/>
                <a:latin typeface="JetBrains Mono"/>
              </a:rPr>
              <a:t>http://localhost:9090/doctor/save</a:t>
            </a: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' \</a:t>
            </a:r>
            <a:b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--header 'Content-Type: application/</a:t>
            </a:r>
            <a:r>
              <a:rPr lang="en-IN" sz="1800" dirty="0" err="1">
                <a:solidFill>
                  <a:srgbClr val="AEB5BD"/>
                </a:solidFill>
                <a:effectLst/>
                <a:latin typeface="JetBrains Mono"/>
              </a:rPr>
              <a:t>json</a:t>
            </a: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' \</a:t>
            </a:r>
            <a:b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--header 'Authorization: Basic ZG9jdG9yMDE6cGFzc3dvcmQ=' \</a:t>
            </a:r>
            <a:b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--header 'Cookie: JSESSIONID=83E66BEDB3E13C97A2F8F9510CB618DD' \</a:t>
            </a:r>
            <a:b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--data '{</a:t>
            </a:r>
            <a:b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"appointmentId":"app999001",</a:t>
            </a:r>
            <a:b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"</a:t>
            </a:r>
            <a:r>
              <a:rPr lang="en-IN" sz="1800" dirty="0" err="1">
                <a:solidFill>
                  <a:srgbClr val="AEB5BD"/>
                </a:solidFill>
                <a:effectLst/>
                <a:latin typeface="JetBrains Mono"/>
              </a:rPr>
              <a:t>patientName</a:t>
            </a: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":"</a:t>
            </a:r>
            <a:r>
              <a:rPr lang="en-IN" sz="1800" dirty="0" err="1">
                <a:solidFill>
                  <a:srgbClr val="AEB5BD"/>
                </a:solidFill>
                <a:effectLst/>
                <a:latin typeface="JetBrains Mono"/>
              </a:rPr>
              <a:t>Lusi</a:t>
            </a: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",</a:t>
            </a:r>
            <a:b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"</a:t>
            </a:r>
            <a:r>
              <a:rPr lang="en-IN" sz="1800" dirty="0" err="1">
                <a:solidFill>
                  <a:srgbClr val="AEB5BD"/>
                </a:solidFill>
                <a:effectLst/>
                <a:latin typeface="JetBrains Mono"/>
              </a:rPr>
              <a:t>doctorName</a:t>
            </a: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":"Sandhya",</a:t>
            </a:r>
            <a:b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"date":"25/09/2023",</a:t>
            </a:r>
            <a:b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"prescription":{</a:t>
            </a:r>
            <a:b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"</a:t>
            </a:r>
            <a:r>
              <a:rPr lang="en-IN" sz="1800" dirty="0" err="1">
                <a:solidFill>
                  <a:srgbClr val="AEB5BD"/>
                </a:solidFill>
                <a:effectLst/>
                <a:latin typeface="JetBrains Mono"/>
              </a:rPr>
              <a:t>prescriptionId</a:t>
            </a: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": "pre1001",</a:t>
            </a:r>
            <a:b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"appointmentId":"app999001",</a:t>
            </a:r>
            <a:b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"</a:t>
            </a:r>
            <a:r>
              <a:rPr lang="en-IN" sz="1800" dirty="0" err="1">
                <a:solidFill>
                  <a:srgbClr val="AEB5BD"/>
                </a:solidFill>
                <a:effectLst/>
                <a:latin typeface="JetBrains Mono"/>
              </a:rPr>
              <a:t>description":"fever</a:t>
            </a: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 and cough",</a:t>
            </a:r>
            <a:b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"</a:t>
            </a:r>
            <a:r>
              <a:rPr lang="en-IN" sz="1800" dirty="0" err="1">
                <a:solidFill>
                  <a:srgbClr val="AEB5BD"/>
                </a:solidFill>
                <a:effectLst/>
                <a:latin typeface="JetBrains Mono"/>
              </a:rPr>
              <a:t>patientName</a:t>
            </a: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":"</a:t>
            </a:r>
            <a:r>
              <a:rPr lang="en-IN" sz="1800" dirty="0" err="1">
                <a:solidFill>
                  <a:srgbClr val="AEB5BD"/>
                </a:solidFill>
                <a:effectLst/>
                <a:latin typeface="JetBrains Mono"/>
              </a:rPr>
              <a:t>Lusi</a:t>
            </a: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",</a:t>
            </a:r>
            <a:b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"</a:t>
            </a:r>
            <a:r>
              <a:rPr lang="en-IN" sz="1800" dirty="0" err="1">
                <a:solidFill>
                  <a:srgbClr val="AEB5BD"/>
                </a:solidFill>
                <a:effectLst/>
                <a:latin typeface="JetBrains Mono"/>
              </a:rPr>
              <a:t>doctorName</a:t>
            </a: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":"Sandhya"</a:t>
            </a:r>
            <a:b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}</a:t>
            </a:r>
            <a:b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}’</a:t>
            </a:r>
            <a:b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curl --location --request POST '</a:t>
            </a:r>
            <a:r>
              <a:rPr lang="en-IN" sz="1800" dirty="0">
                <a:solidFill>
                  <a:srgbClr val="287BDE"/>
                </a:solidFill>
                <a:effectLst/>
                <a:latin typeface="JetBrains Mono"/>
              </a:rPr>
              <a:t>http://localhost:9090/patient/</a:t>
            </a:r>
            <a:r>
              <a:rPr lang="en-IN" sz="1800" dirty="0" err="1">
                <a:solidFill>
                  <a:srgbClr val="287BDE"/>
                </a:solidFill>
                <a:effectLst/>
                <a:latin typeface="JetBrains Mono"/>
              </a:rPr>
              <a:t>myappointments?patientName</a:t>
            </a:r>
            <a:r>
              <a:rPr lang="en-IN" sz="1800" dirty="0">
                <a:solidFill>
                  <a:srgbClr val="287BDE"/>
                </a:solidFill>
                <a:effectLst/>
                <a:latin typeface="JetBrains Mono"/>
              </a:rPr>
              <a:t>=</a:t>
            </a:r>
            <a:r>
              <a:rPr lang="en-IN" sz="1800" dirty="0" err="1">
                <a:solidFill>
                  <a:srgbClr val="287BDE"/>
                </a:solidFill>
                <a:effectLst/>
                <a:latin typeface="JetBrains Mono"/>
              </a:rPr>
              <a:t>Lusi</a:t>
            </a: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' \</a:t>
            </a:r>
            <a:b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--header 'Authorization: Basic ZG9jdG9yMDE6cGFzc3dvcmQ=' \</a:t>
            </a:r>
            <a:b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--header 'Cookie: JSESSIONID=83E66BEDB3E13C97A2F8F9510CB618DD' \</a:t>
            </a:r>
            <a:b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--data ''</a:t>
            </a:r>
          </a:p>
          <a:p>
            <a:endParaRPr lang="en-IN" dirty="0">
              <a:solidFill>
                <a:srgbClr val="AEB5BD"/>
              </a:solidFill>
              <a:latin typeface="JetBrains Mono"/>
            </a:endParaRPr>
          </a:p>
          <a:p>
            <a:endParaRPr lang="en-IN" sz="1800" dirty="0">
              <a:solidFill>
                <a:srgbClr val="AEB5BD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67549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6E4F1-9D62-FDDB-815B-A042987F8162}"/>
              </a:ext>
            </a:extLst>
          </p:cNvPr>
          <p:cNvSpPr txBox="1"/>
          <p:nvPr/>
        </p:nvSpPr>
        <p:spPr>
          <a:xfrm>
            <a:off x="559293" y="615064"/>
            <a:ext cx="11097088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597CC2"/>
                </a:solidFill>
                <a:effectLst/>
                <a:latin typeface="JetBrains Mono"/>
              </a:rPr>
              <a:t>## </a:t>
            </a:r>
            <a:r>
              <a:rPr lang="en-IN" sz="1800" dirty="0" err="1">
                <a:solidFill>
                  <a:srgbClr val="AEB5BD"/>
                </a:solidFill>
                <a:effectLst/>
                <a:latin typeface="JetBrains Mono"/>
              </a:rPr>
              <a:t>PatientController</a:t>
            </a:r>
            <a:b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curl --location '</a:t>
            </a:r>
            <a:r>
              <a:rPr lang="en-IN" sz="1800" dirty="0">
                <a:solidFill>
                  <a:srgbClr val="287BDE"/>
                </a:solidFill>
                <a:effectLst/>
                <a:latin typeface="JetBrains Mono"/>
              </a:rPr>
              <a:t>http://localhost:9090/patient/save</a:t>
            </a: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' \</a:t>
            </a:r>
            <a:b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--header 'Content-Type: application/</a:t>
            </a:r>
            <a:r>
              <a:rPr lang="en-IN" sz="1800" dirty="0" err="1">
                <a:solidFill>
                  <a:srgbClr val="AEB5BD"/>
                </a:solidFill>
                <a:effectLst/>
                <a:latin typeface="JetBrains Mono"/>
              </a:rPr>
              <a:t>json</a:t>
            </a: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' \</a:t>
            </a:r>
            <a:b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--header 'Authorization: Basic ZG9jdG9yMDE6cGFzc3dvcmQ=' \</a:t>
            </a:r>
            <a:b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--header 'Cookie: JSESSIONID=83E66BEDB3E13C97A2F8F9510CB618DD' \</a:t>
            </a:r>
            <a:b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--data '{</a:t>
            </a:r>
            <a:b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"appointmentId":"app999001",</a:t>
            </a:r>
            <a:b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"</a:t>
            </a:r>
            <a:r>
              <a:rPr lang="en-IN" sz="1800" dirty="0" err="1">
                <a:solidFill>
                  <a:srgbClr val="AEB5BD"/>
                </a:solidFill>
                <a:effectLst/>
                <a:latin typeface="JetBrains Mono"/>
              </a:rPr>
              <a:t>patientName</a:t>
            </a: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":"</a:t>
            </a:r>
            <a:r>
              <a:rPr lang="en-IN" sz="1800" dirty="0" err="1">
                <a:solidFill>
                  <a:srgbClr val="AEB5BD"/>
                </a:solidFill>
                <a:effectLst/>
                <a:latin typeface="JetBrains Mono"/>
              </a:rPr>
              <a:t>Lusi</a:t>
            </a: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",</a:t>
            </a:r>
            <a:b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"</a:t>
            </a:r>
            <a:r>
              <a:rPr lang="en-IN" sz="1800" dirty="0" err="1">
                <a:solidFill>
                  <a:srgbClr val="AEB5BD"/>
                </a:solidFill>
                <a:effectLst/>
                <a:latin typeface="JetBrains Mono"/>
              </a:rPr>
              <a:t>doctorName</a:t>
            </a: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":"Sandhya",</a:t>
            </a:r>
            <a:b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"date":"25/09/2023",</a:t>
            </a:r>
            <a:b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"prescription":{</a:t>
            </a:r>
            <a:b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"</a:t>
            </a:r>
            <a:r>
              <a:rPr lang="en-IN" sz="1800" dirty="0" err="1">
                <a:solidFill>
                  <a:srgbClr val="AEB5BD"/>
                </a:solidFill>
                <a:effectLst/>
                <a:latin typeface="JetBrains Mono"/>
              </a:rPr>
              <a:t>prescriptionId</a:t>
            </a: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": "pre1001",</a:t>
            </a:r>
            <a:b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"appointmentId":"app999001",</a:t>
            </a:r>
            <a:b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"</a:t>
            </a:r>
            <a:r>
              <a:rPr lang="en-IN" sz="1800" dirty="0" err="1">
                <a:solidFill>
                  <a:srgbClr val="AEB5BD"/>
                </a:solidFill>
                <a:effectLst/>
                <a:latin typeface="JetBrains Mono"/>
              </a:rPr>
              <a:t>description":"fever</a:t>
            </a: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 and cough",</a:t>
            </a:r>
            <a:b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"</a:t>
            </a:r>
            <a:r>
              <a:rPr lang="en-IN" sz="1800" dirty="0" err="1">
                <a:solidFill>
                  <a:srgbClr val="AEB5BD"/>
                </a:solidFill>
                <a:effectLst/>
                <a:latin typeface="JetBrains Mono"/>
              </a:rPr>
              <a:t>patientName</a:t>
            </a: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":"</a:t>
            </a:r>
            <a:r>
              <a:rPr lang="en-IN" sz="1800" dirty="0" err="1">
                <a:solidFill>
                  <a:srgbClr val="AEB5BD"/>
                </a:solidFill>
                <a:effectLst/>
                <a:latin typeface="JetBrains Mono"/>
              </a:rPr>
              <a:t>Lusi</a:t>
            </a: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",</a:t>
            </a:r>
            <a:b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"</a:t>
            </a:r>
            <a:r>
              <a:rPr lang="en-IN" sz="1800" dirty="0" err="1">
                <a:solidFill>
                  <a:srgbClr val="AEB5BD"/>
                </a:solidFill>
                <a:effectLst/>
                <a:latin typeface="JetBrains Mono"/>
              </a:rPr>
              <a:t>doctorName</a:t>
            </a: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":"Sandhya"</a:t>
            </a:r>
            <a:b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}</a:t>
            </a:r>
            <a:b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}’</a:t>
            </a:r>
            <a:endParaRPr lang="en-IN" dirty="0">
              <a:solidFill>
                <a:srgbClr val="AEB5BD"/>
              </a:solidFill>
              <a:latin typeface="JetBrains Mono"/>
            </a:endParaRPr>
          </a:p>
          <a:p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curl --location --request POST '</a:t>
            </a:r>
            <a:r>
              <a:rPr lang="en-IN" sz="1800" dirty="0">
                <a:solidFill>
                  <a:srgbClr val="287BDE"/>
                </a:solidFill>
                <a:effectLst/>
                <a:latin typeface="JetBrains Mono"/>
              </a:rPr>
              <a:t>http://localhost:9090/doctor/</a:t>
            </a:r>
            <a:r>
              <a:rPr lang="en-IN" sz="1800" dirty="0" err="1">
                <a:solidFill>
                  <a:srgbClr val="287BDE"/>
                </a:solidFill>
                <a:effectLst/>
                <a:latin typeface="JetBrains Mono"/>
              </a:rPr>
              <a:t>doctorappointment?doctorName</a:t>
            </a:r>
            <a:r>
              <a:rPr lang="en-IN" sz="1800" dirty="0">
                <a:solidFill>
                  <a:srgbClr val="287BDE"/>
                </a:solidFill>
                <a:effectLst/>
                <a:latin typeface="JetBrains Mono"/>
              </a:rPr>
              <a:t>=Sandhya</a:t>
            </a: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' \</a:t>
            </a:r>
            <a:b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--header 'Authorization: Basic ZG9jdG9yMDE6cGFzc3dvcmQ=' \</a:t>
            </a:r>
            <a:b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--header 'Cookie: JSESSIONID=83E66BEDB3E13C97A2F8F9510CB618DD' \</a:t>
            </a:r>
            <a:b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AEB5BD"/>
                </a:solidFill>
                <a:effectLst/>
                <a:latin typeface="JetBrains Mono"/>
              </a:rPr>
              <a:t>--data ''</a:t>
            </a:r>
          </a:p>
          <a:p>
            <a:endParaRPr lang="en-IN" sz="1800" dirty="0">
              <a:solidFill>
                <a:srgbClr val="AEB5BD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980243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FEC4A-9057-F040-E4AC-24462334D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3DEC2-C94F-8282-8B44-161E49EC0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MongoDb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show </a:t>
            </a:r>
            <a:r>
              <a:rPr lang="en-US" sz="2000" dirty="0" err="1"/>
              <a:t>dbs</a:t>
            </a:r>
            <a:endParaRPr lang="en-US" sz="2000" dirty="0"/>
          </a:p>
          <a:p>
            <a:r>
              <a:rPr lang="en-US" sz="2000" dirty="0"/>
              <a:t>Use data</a:t>
            </a:r>
          </a:p>
          <a:p>
            <a:r>
              <a:rPr lang="en-US" sz="2000" dirty="0"/>
              <a:t>show tables</a:t>
            </a:r>
          </a:p>
          <a:p>
            <a:r>
              <a:rPr lang="en-US" sz="2000" dirty="0" err="1"/>
              <a:t>db.prescription.find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db.appointment.find</a:t>
            </a:r>
            <a:r>
              <a:rPr lang="en-US" sz="2000" dirty="0"/>
              <a:t>()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66059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451FC-B025-79D7-75CF-7FDA373A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E166E-ABF5-CC01-0532-6F87F2586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3693"/>
            <a:ext cx="8596668" cy="4567669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the project I use basic level security defined in config (Basic auth)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Security access role based: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"/swagger-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/index.html")("DOCTOR","PATIENT")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"/doctor/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doctorappointment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").("DOCTOR")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"/patient/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myappointment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").("PATIENT")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"/doctor/save").("DOCTOR")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"/patient/save").("PATIENT")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"/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viewprescrption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").("DOCTOR","PATIENT")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"/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saveprescrption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").("DOCTOR","PATIENT")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90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734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JetBrains Mono</vt:lpstr>
      <vt:lpstr>Trebuchet MS</vt:lpstr>
      <vt:lpstr>Wingdings 3</vt:lpstr>
      <vt:lpstr>Facet</vt:lpstr>
      <vt:lpstr>Mini-Project</vt:lpstr>
      <vt:lpstr>Technologies and Tools Used</vt:lpstr>
      <vt:lpstr>About The Project-Structure</vt:lpstr>
      <vt:lpstr>Dependencies used</vt:lpstr>
      <vt:lpstr>Database Used: MongoDb</vt:lpstr>
      <vt:lpstr>PowerPoint Presentation</vt:lpstr>
      <vt:lpstr>PowerPoint Presentation</vt:lpstr>
      <vt:lpstr>Database Details</vt:lpstr>
      <vt:lpstr>Security </vt:lpstr>
      <vt:lpstr>PowerPoint Presentation</vt:lpstr>
      <vt:lpstr>Test </vt:lpstr>
      <vt:lpstr>                       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</dc:title>
  <dc:creator>Chaurasia, A. (Ankita)</dc:creator>
  <cp:lastModifiedBy>Chaurasia, A. (Ankita)</cp:lastModifiedBy>
  <cp:revision>1</cp:revision>
  <dcterms:created xsi:type="dcterms:W3CDTF">2023-09-22T08:43:01Z</dcterms:created>
  <dcterms:modified xsi:type="dcterms:W3CDTF">2023-09-22T09:41:43Z</dcterms:modified>
</cp:coreProperties>
</file>